
<file path=[Content_Types].xml><?xml version="1.0" encoding="utf-8"?>
<Types xmlns="http://schemas.openxmlformats.org/package/2006/content-types">
  <Override PartName="/ppt/notesSlides/notesSlide2.xml" ContentType="application/vnd.openxmlformats-officedocument.presentationml.notesSlide+xml"/>
  <Override PartName="/ppt/tags/tag8.xml" ContentType="application/vnd.openxmlformats-officedocument.presentationml.tags+xml"/>
  <Override PartName="/ppt/slides/slide4.xml" ContentType="application/vnd.openxmlformats-officedocument.presentationml.slide+xml"/>
  <Override PartName="/ppt/slides/slide18.xml" ContentType="application/vnd.openxmlformats-officedocument.presentationml.slide+xml"/>
  <Override PartName="/ppt/tags/tag4.xml" ContentType="application/vnd.openxmlformats-officedocument.presentationml.tags+xml"/>
  <Override PartName="/ppt/slides/slide25.xml" ContentType="application/vnd.openxmlformats-officedocument.presentationml.slide+xml"/>
  <Override PartName="/ppt/theme/theme1.xml" ContentType="application/vnd.openxmlformats-officedocument.theme+xml"/>
  <Override PartName="/ppt/notesSlides/notesSlide27.xml" ContentType="application/vnd.openxmlformats-officedocument.presentationml.notesSlide+xml"/>
  <Default Extension="xml" ContentType="application/xml"/>
  <Override PartName="/ppt/slides/slide14.xml" ContentType="application/vnd.openxmlformats-officedocument.presentationml.slide+xml"/>
  <Override PartName="/ppt/slides/slide23.xml" ContentType="application/vnd.openxmlformats-officedocument.presentationml.slide+xml"/>
  <Override PartName="/ppt/notesMasters/notesMaster1.xml" ContentType="application/vnd.openxmlformats-officedocument.presentationml.notesMaster+xml"/>
  <Override PartName="/ppt/notesSlides/notesSlide16.xml" ContentType="application/vnd.openxmlformats-officedocument.presentationml.notesSlide+xml"/>
  <Override PartName="/ppt/tags/tag29.xml" ContentType="application/vnd.openxmlformats-officedocument.presentationml.tags+xml"/>
  <Override PartName="/ppt/tags/tag38.xml" ContentType="application/vnd.openxmlformats-officedocument.presentationml.tags+xml"/>
  <Override PartName="/ppt/notesSlides/notesSlide25.xml" ContentType="application/vnd.openxmlformats-officedocument.presentationml.notesSlide+xml"/>
  <Override PartName="/ppt/slides/slide10.xml" ContentType="application/vnd.openxmlformats-officedocument.presentationml.slide+xml"/>
  <Override PartName="/ppt/slides/slide12.xml" ContentType="application/vnd.openxmlformats-officedocument.presentationml.slide+xml"/>
  <Override PartName="/ppt/slides/slide21.xml" ContentType="application/vnd.openxmlformats-officedocument.presentationml.slide+xml"/>
  <Override PartName="/ppt/tableStyles.xml" ContentType="application/vnd.openxmlformats-officedocument.presentationml.tableStyles+xml"/>
  <Override PartName="/ppt/tags/tag16.xml" ContentType="application/vnd.openxmlformats-officedocument.presentationml.tags+xml"/>
  <Override PartName="/ppt/tags/tag18.xml" ContentType="application/vnd.openxmlformats-officedocument.presentationml.tags+xml"/>
  <Override PartName="/ppt/notesSlides/notesSlide14.xml" ContentType="application/vnd.openxmlformats-officedocument.presentationml.notesSlide+xml"/>
  <Override PartName="/ppt/tags/tag27.xml" ContentType="application/vnd.openxmlformats-officedocument.presentationml.tags+xml"/>
  <Override PartName="/ppt/notesSlides/notesSlide23.xml" ContentType="application/vnd.openxmlformats-officedocument.presentationml.notesSlide+xml"/>
  <Override PartName="/ppt/tags/tag36.xml" ContentType="application/vnd.openxmlformats-officedocument.presentationml.tags+xml"/>
  <Override PartName="/ppt/notesSlides/notesSlide9.xml" ContentType="application/vnd.openxmlformats-officedocument.presentationml.notesSlide+xml"/>
  <Override PartName="/ppt/tags/tag14.xml" ContentType="application/vnd.openxmlformats-officedocument.presentationml.tags+xml"/>
  <Override PartName="/ppt/notesSlides/notesSlide12.xml" ContentType="application/vnd.openxmlformats-officedocument.presentationml.notesSlide+xml"/>
  <Override PartName="/ppt/tags/tag25.xml" ContentType="application/vnd.openxmlformats-officedocument.presentationml.tags+xml"/>
  <Override PartName="/ppt/notesSlides/notesSlide21.xml" ContentType="application/vnd.openxmlformats-officedocument.presentationml.notesSlide+xml"/>
  <Override PartName="/ppt/tags/tag34.xml" ContentType="application/vnd.openxmlformats-officedocument.presentationml.tags+xml"/>
  <Override PartName="/ppt/notesSlides/notesSlide7.xml" ContentType="application/vnd.openxmlformats-officedocument.presentationml.notesSlide+xml"/>
  <Override PartName="/ppt/tags/tag12.xml" ContentType="application/vnd.openxmlformats-officedocument.presentationml.tags+xml"/>
  <Override PartName="/ppt/notesSlides/notesSlide10.xml" ContentType="application/vnd.openxmlformats-officedocument.presentationml.notesSlide+xml"/>
  <Override PartName="/ppt/tags/tag23.xml" ContentType="application/vnd.openxmlformats-officedocument.presentationml.tags+xml"/>
  <Override PartName="/ppt/tags/tag32.xml" ContentType="application/vnd.openxmlformats-officedocument.presentationml.tags+xml"/>
  <Override PartName="/ppt/tags/tag41.xml" ContentType="application/vnd.openxmlformats-officedocument.presentationml.tags+xml"/>
  <Override PartName="/ppt/slides/slide7.xml" ContentType="application/vnd.openxmlformats-officedocument.presentationml.slide+xml"/>
  <Override PartName="/ppt/slides/slide9.xml" ContentType="application/vnd.openxmlformats-officedocument.presentationml.slide+xml"/>
  <Override PartName="/ppt/viewProps.xml" ContentType="application/vnd.openxmlformats-officedocument.presentationml.viewProps+xml"/>
  <Override PartName="/ppt/notesSlides/notesSlide5.xml" ContentType="application/vnd.openxmlformats-officedocument.presentationml.notesSlide+xml"/>
  <Override PartName="/ppt/tags/tag9.xml" ContentType="application/vnd.openxmlformats-officedocument.presentationml.tags+xml"/>
  <Override PartName="/ppt/tags/tag10.xml" ContentType="application/vnd.openxmlformats-officedocument.presentationml.tags+xml"/>
  <Override PartName="/ppt/tags/tag21.xml" ContentType="application/vnd.openxmlformats-officedocument.presentationml.tags+xml"/>
  <Override PartName="/ppt/tags/tag30.xml" ContentType="application/vnd.openxmlformats-officedocument.presentationml.tags+xml"/>
  <Override PartName="/ppt/slides/slide5.xml" ContentType="application/vnd.openxmlformats-officedocument.presentationml.slide+xml"/>
  <Override PartName="/ppt/slides/slide19.xml" ContentType="application/vnd.openxmlformats-officedocument.presentationml.slide+xml"/>
  <Default Extension="png" ContentType="image/png"/>
  <Override PartName="/ppt/notesSlides/notesSlide1.xml" ContentType="application/vnd.openxmlformats-officedocument.presentationml.notesSlide+xml"/>
  <Override PartName="/ppt/notesSlides/notesSlide3.xml" ContentType="application/vnd.openxmlformats-officedocument.presentationml.notesSlide+xml"/>
  <Override PartName="/ppt/tags/tag7.xml" ContentType="application/vnd.openxmlformats-officedocument.presentationml.tags+xml"/>
  <Override PartName="/ppt/slides/slide3.xml" ContentType="application/vnd.openxmlformats-officedocument.presentationml.slide+xml"/>
  <Override PartName="/ppt/slides/slide17.xml" ContentType="application/vnd.openxmlformats-officedocument.presentationml.slide+xml"/>
  <Override PartName="/ppt/slides/slide26.xml" ContentType="application/vnd.openxmlformats-officedocument.presentationml.slide+xml"/>
  <Override PartName="/ppt/presProps.xml" ContentType="application/vnd.openxmlformats-officedocument.presentationml.presProps+xml"/>
  <Override PartName="/ppt/theme/theme2.xml" ContentType="application/vnd.openxmlformats-officedocument.theme+xml"/>
  <Override PartName="/ppt/tags/tag5.xml" ContentType="application/vnd.openxmlformats-officedocument.presentationml.tags+xml"/>
  <Override PartName="/ppt/notesSlides/notesSlide19.xml" ContentType="application/vnd.openxmlformats-officedocument.presentationml.notesSlide+xml"/>
  <Override PartName="/ppt/slides/slide1.xml" ContentType="application/vnd.openxmlformats-officedocument.presentationml.slide+xml"/>
  <Override PartName="/ppt/slides/slide15.xml" ContentType="application/vnd.openxmlformats-officedocument.presentationml.slide+xml"/>
  <Override PartName="/ppt/slides/slide24.xml" ContentType="application/vnd.openxmlformats-officedocument.presentationml.slide+xml"/>
  <Override PartName="/ppt/tags/tag3.xml" ContentType="application/vnd.openxmlformats-officedocument.presentationml.tags+xml"/>
  <Default Extension="jpeg" ContentType="image/jpeg"/>
  <Override PartName="/ppt/notesSlides/notesSlide17.xml" ContentType="application/vnd.openxmlformats-officedocument.presentationml.notesSlide+xml"/>
  <Override PartName="/ppt/tags/tag39.xml" ContentType="application/vnd.openxmlformats-officedocument.presentationml.tags+xml"/>
  <Override PartName="/ppt/presentation.xml" ContentType="application/vnd.openxmlformats-officedocument.presentationml.presentation.main+xml"/>
  <Override PartName="/ppt/slides/slide13.xml" ContentType="application/vnd.openxmlformats-officedocument.presentationml.slide+xml"/>
  <Override PartName="/ppt/slides/slide22.xml" ContentType="application/vnd.openxmlformats-officedocument.presentationml.slide+xml"/>
  <Override PartName="/ppt/tags/tag1.xml" ContentType="application/vnd.openxmlformats-officedocument.presentationml.tags+xml"/>
  <Override PartName="/ppt/slideLayouts/slideLayout1.xml" ContentType="application/vnd.openxmlformats-officedocument.presentationml.slideLayout+xml"/>
  <Override PartName="/ppt/tags/tag19.xml" ContentType="application/vnd.openxmlformats-officedocument.presentationml.tags+xml"/>
  <Override PartName="/ppt/notesSlides/notesSlide15.xml" ContentType="application/vnd.openxmlformats-officedocument.presentationml.notesSlide+xml"/>
  <Override PartName="/ppt/tags/tag28.xml" ContentType="application/vnd.openxmlformats-officedocument.presentationml.tags+xml"/>
  <Override PartName="/ppt/tags/tag37.xml" ContentType="application/vnd.openxmlformats-officedocument.presentationml.tags+xml"/>
  <Override PartName="/ppt/notesSlides/notesSlide24.xml" ContentType="application/vnd.openxmlformats-officedocument.presentationml.notesSlide+xml"/>
  <Override PartName="/ppt/notesSlides/notesSlide26.xml" ContentType="application/vnd.openxmlformats-officedocument.presentationml.notesSlide+xml"/>
  <Override PartName="/docProps/app.xml" ContentType="application/vnd.openxmlformats-officedocument.extended-properties+xml"/>
  <Override PartName="/ppt/slides/slide11.xml" ContentType="application/vnd.openxmlformats-officedocument.presentationml.slide+xml"/>
  <Override PartName="/ppt/slides/slide20.xml" ContentType="application/vnd.openxmlformats-officedocument.presentationml.slide+xml"/>
  <Override PartName="/ppt/tags/tag17.xml" ContentType="application/vnd.openxmlformats-officedocument.presentationml.tags+xml"/>
  <Override PartName="/ppt/notesSlides/notesSlide13.xml" ContentType="application/vnd.openxmlformats-officedocument.presentationml.notesSlide+xml"/>
  <Override PartName="/ppt/tags/tag26.xml" ContentType="application/vnd.openxmlformats-officedocument.presentationml.tags+xml"/>
  <Override PartName="/ppt/notesSlides/notesSlide22.xml" ContentType="application/vnd.openxmlformats-officedocument.presentationml.notesSlide+xml"/>
  <Override PartName="/ppt/tags/tag35.xml" ContentType="application/vnd.openxmlformats-officedocument.presentationml.tags+xml"/>
  <Override PartName="/ppt/notesSlides/notesSlide8.xml" ContentType="application/vnd.openxmlformats-officedocument.presentationml.notesSlide+xml"/>
  <Override PartName="/ppt/tags/tag15.xml" ContentType="application/vnd.openxmlformats-officedocument.presentationml.tags+xml"/>
  <Override PartName="/ppt/notesSlides/notesSlide11.xml" ContentType="application/vnd.openxmlformats-officedocument.presentationml.notesSlide+xml"/>
  <Override PartName="/ppt/tags/tag24.xml" ContentType="application/vnd.openxmlformats-officedocument.presentationml.tags+xml"/>
  <Override PartName="/ppt/notesSlides/notesSlide20.xml" ContentType="application/vnd.openxmlformats-officedocument.presentationml.notesSlide+xml"/>
  <Override PartName="/ppt/tags/tag33.xml" ContentType="application/vnd.openxmlformats-officedocument.presentationml.tags+xml"/>
  <Override PartName="/ppt/notesSlides/notesSlide6.xml" ContentType="application/vnd.openxmlformats-officedocument.presentationml.notesSlide+xml"/>
  <Override PartName="/ppt/tags/tag13.xml" ContentType="application/vnd.openxmlformats-officedocument.presentationml.tags+xml"/>
  <Override PartName="/ppt/tags/tag22.xml" ContentType="application/vnd.openxmlformats-officedocument.presentationml.tags+xml"/>
  <Override PartName="/ppt/tags/tag31.xml" ContentType="application/vnd.openxmlformats-officedocument.presentationml.tags+xml"/>
  <Override PartName="/ppt/tags/tag40.xml" ContentType="application/vnd.openxmlformats-officedocument.presentationml.tags+xml"/>
  <Override PartName="/ppt/slides/slide8.xml" ContentType="application/vnd.openxmlformats-officedocument.presentationml.slide+xml"/>
  <Override PartName="/ppt/notesSlides/notesSlide4.xml" ContentType="application/vnd.openxmlformats-officedocument.presentationml.notesSlide+xml"/>
  <Override PartName="/ppt/tags/tag11.xml" ContentType="application/vnd.openxmlformats-officedocument.presentationml.tags+xml"/>
  <Override PartName="/ppt/tags/tag20.xml" ContentType="application/vnd.openxmlformats-officedocument.presentationml.tags+xml"/>
  <Override PartName="/docProps/core.xml" ContentType="application/vnd.openxmlformats-package.core-properties+xml"/>
  <Override PartName="/ppt/slides/slide6.xml" ContentType="application/vnd.openxmlformats-officedocument.presentationml.slide+xml"/>
  <Override PartName="/ppt/tags/tag6.xml" ContentType="application/vnd.openxmlformats-officedocument.presentationml.tags+xml"/>
  <Override PartName="/ppt/slideMasters/slideMaster1.xml" ContentType="application/vnd.openxmlformats-officedocument.presentationml.slideMaster+xml"/>
  <Override PartName="/ppt/slides/slide27.xml" ContentType="application/vnd.openxmlformats-officedocument.presentationml.slide+xml"/>
  <Override PartName="/ppt/slides/slide2.xml" ContentType="application/vnd.openxmlformats-officedocument.presentationml.slide+xml"/>
  <Override PartName="/ppt/slides/slide16.xml" ContentType="application/vnd.openxmlformats-officedocument.presentationml.slide+xml"/>
  <Override PartName="/ppt/tags/tag2.xml" ContentType="application/vnd.openxmlformats-officedocument.presentationml.tags+xml"/>
  <Override PartName="/ppt/notesSlides/notesSlide18.xml" ContentType="application/vnd.openxmlformats-officedocument.presentationml.notesSlide+xml"/>
  <Default Extension="rels" ContentType="application/vnd.openxmlformats-package.relationship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>
  <p:sldMasterIdLst>
    <p:sldMasterId id="2147483648" r:id="rId1"/>
  </p:sldMasterIdLst>
  <p:notesMasterIdLst>
    <p:notesMasterId r:id="rId29"/>
  </p:notesMasterIdLst>
  <p:sldIdLst>
    <p:sldId id="257" r:id="rId2"/>
    <p:sldId id="256" r:id="rId3"/>
    <p:sldId id="258" r:id="rId4"/>
    <p:sldId id="259" r:id="rId5"/>
    <p:sldId id="264" r:id="rId6"/>
    <p:sldId id="277" r:id="rId7"/>
    <p:sldId id="281" r:id="rId8"/>
    <p:sldId id="279" r:id="rId9"/>
    <p:sldId id="261" r:id="rId10"/>
    <p:sldId id="267" r:id="rId11"/>
    <p:sldId id="274" r:id="rId12"/>
    <p:sldId id="270" r:id="rId13"/>
    <p:sldId id="268" r:id="rId14"/>
    <p:sldId id="260" r:id="rId15"/>
    <p:sldId id="262" r:id="rId16"/>
    <p:sldId id="278" r:id="rId17"/>
    <p:sldId id="276" r:id="rId18"/>
    <p:sldId id="273" r:id="rId19"/>
    <p:sldId id="272" r:id="rId20"/>
    <p:sldId id="265" r:id="rId21"/>
    <p:sldId id="263" r:id="rId22"/>
    <p:sldId id="280" r:id="rId23"/>
    <p:sldId id="269" r:id="rId24"/>
    <p:sldId id="266" r:id="rId25"/>
    <p:sldId id="271" r:id="rId26"/>
    <p:sldId id="275" r:id="rId27"/>
    <p:sldId id="283" r:id="rId28"/>
  </p:sldIdLst>
  <p:sldSz cx="12192000" cy="6858000"/>
  <p:notesSz cx="6858000" cy="9144000"/>
  <p:custDataLst>
    <p:tags r:id="rId30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 xmlns="">
        <p15:guide id="1" orient="horz" pos="2137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5C5C5C"/>
  </p:clrMru>
  <p:extLst>
    <p:ext uri="{E76CE94A-603C-4142-B9EB-6D1370010A27}">
      <p14:discardImageEditData xmlns:p14="http://schemas.microsoft.com/office/powerpoint/2010/main" xmlns="" val="0"/>
    </p:ext>
    <p:ext uri="{D31A062A-798A-4329-ABDD-BBA856620510}">
      <p14:defaultImageDpi xmlns:p14="http://schemas.microsoft.com/office/powerpoint/2010/main" xmlns="" val="220"/>
    </p:ext>
    <p:ext uri="{FD5EFAAD-0ECE-453E-9831-46B23BE46B34}">
      <p15:chartTrackingRefBased xmlns:p15="http://schemas.microsoft.com/office/powerpoint/2012/main" xmlns="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showOutlineIcons="0" horzBarState="maximized">
    <p:restoredLeft sz="14995" autoAdjust="0"/>
    <p:restoredTop sz="94660"/>
  </p:normalViewPr>
  <p:slideViewPr>
    <p:cSldViewPr snapToGrid="0" showGuides="1">
      <p:cViewPr varScale="1">
        <p:scale>
          <a:sx n="68" d="100"/>
          <a:sy n="68" d="100"/>
        </p:scale>
        <p:origin x="-560" y="-60"/>
      </p:cViewPr>
      <p:guideLst>
        <p:guide orient="horz" pos="2137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75" d="100"/>
        <a:sy n="75" d="100"/>
      </p:scale>
      <p:origin x="0" y="0"/>
    </p:cViewPr>
  </p:sorterViewPr>
  <p:gridSpacing cx="73736200" cy="7373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tableStyles" Target="tableStyle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presProps" Target="pres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tags" Target="tags/tag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BA68579F-9D68-487B-BBA7-DEF59042BA8D}" type="datetimeFigureOut">
              <a:rPr lang="zh-CN" altLang="en-US" smtClean="0"/>
              <a:pPr/>
              <a:t>2018/1/16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A410D87-1C5E-48A7-897C-0A754113800E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1914190729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6.xml"/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7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320864088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636861698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891081949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1387236814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2570514383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006188545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43887871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603530293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693298286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2278625222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949747952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550157043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2514469247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4040050356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066268215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1826836957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84808825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707242543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2250261044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693721849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568615904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234903748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23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613723331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24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3625526539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25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1023716872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26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1746453165"/>
      </p:ext>
    </p:extLst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A410D87-1C5E-48A7-897C-0A754113800E}" type="slidenum">
              <a:rPr lang="zh-CN" altLang="en-US" smtClean="0"/>
              <a:pPr/>
              <a:t>27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xmlns="" val="295343651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  <p:transition spd="slow" advTm="2000">
    <p:push dir="u"/>
  </p:transition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theme" Target="../theme/theme1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 userDrawn="1"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rcRect/>
          <a:stretch>
            <a:fillRect/>
          </a:stretch>
        </p:blipFill>
        <p:spPr>
          <a:xfrm>
            <a:off x="0" y="0"/>
            <a:ext cx="12192000" cy="6858000"/>
          </a:xfrm>
          <a:custGeom>
            <a:avLst/>
            <a:gdLst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12192000 w 12192000"/>
              <a:gd name="connsiteY2" fmla="*/ 6858000 h 6858000"/>
              <a:gd name="connsiteX3" fmla="*/ 0 w 12192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6858000"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</p:spPr>
      </p:pic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</p:sldLayoutIdLst>
  <p:transition spd="slow" advTm="2000">
    <p:push dir="u"/>
  </p:transition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1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3.xml"/><Relationship Id="rId1" Type="http://schemas.openxmlformats.org/officeDocument/2006/relationships/tags" Target="../tags/tag2.xml"/><Relationship Id="rId4" Type="http://schemas.openxmlformats.org/officeDocument/2006/relationships/notesSlide" Target="../notesSlides/notesSlide4.xml"/></Relationships>
</file>

<file path=ppt/slides/_rels/slide5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png"/><Relationship Id="rId3" Type="http://schemas.openxmlformats.org/officeDocument/2006/relationships/slideLayout" Target="../slideLayouts/slideLayout1.xml"/><Relationship Id="rId7" Type="http://schemas.openxmlformats.org/officeDocument/2006/relationships/image" Target="../media/image5.png"/><Relationship Id="rId12" Type="http://schemas.openxmlformats.org/officeDocument/2006/relationships/image" Target="../media/image10.png"/><Relationship Id="rId2" Type="http://schemas.openxmlformats.org/officeDocument/2006/relationships/tags" Target="../tags/tag5.xml"/><Relationship Id="rId1" Type="http://schemas.openxmlformats.org/officeDocument/2006/relationships/tags" Target="../tags/tag4.xml"/><Relationship Id="rId6" Type="http://schemas.openxmlformats.org/officeDocument/2006/relationships/image" Target="../media/image4.png"/><Relationship Id="rId11" Type="http://schemas.openxmlformats.org/officeDocument/2006/relationships/image" Target="../media/image9.png"/><Relationship Id="rId5" Type="http://schemas.openxmlformats.org/officeDocument/2006/relationships/image" Target="../media/image3.png"/><Relationship Id="rId10" Type="http://schemas.openxmlformats.org/officeDocument/2006/relationships/image" Target="../media/image8.png"/><Relationship Id="rId4" Type="http://schemas.openxmlformats.org/officeDocument/2006/relationships/notesSlide" Target="../notesSlides/notesSlide5.xml"/><Relationship Id="rId9" Type="http://schemas.openxmlformats.org/officeDocument/2006/relationships/image" Target="../media/image7.pn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7.xml"/><Relationship Id="rId1" Type="http://schemas.openxmlformats.org/officeDocument/2006/relationships/tags" Target="../tags/tag6.xml"/><Relationship Id="rId4" Type="http://schemas.openxmlformats.org/officeDocument/2006/relationships/notesSlide" Target="../notesSlides/notesSlide6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9.xml"/><Relationship Id="rId1" Type="http://schemas.openxmlformats.org/officeDocument/2006/relationships/tags" Target="../tags/tag8.xml"/><Relationship Id="rId4" Type="http://schemas.openxmlformats.org/officeDocument/2006/relationships/notesSlide" Target="../notesSlides/notesSlide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7" Type="http://schemas.openxmlformats.org/officeDocument/2006/relationships/image" Target="../media/image13.png"/><Relationship Id="rId2" Type="http://schemas.openxmlformats.org/officeDocument/2006/relationships/tags" Target="../tags/tag11.xml"/><Relationship Id="rId1" Type="http://schemas.openxmlformats.org/officeDocument/2006/relationships/tags" Target="../tags/tag10.xml"/><Relationship Id="rId6" Type="http://schemas.openxmlformats.org/officeDocument/2006/relationships/image" Target="../media/image12.jpeg"/><Relationship Id="rId5" Type="http://schemas.openxmlformats.org/officeDocument/2006/relationships/image" Target="../media/image11.png"/><Relationship Id="rId4" Type="http://schemas.openxmlformats.org/officeDocument/2006/relationships/notesSlide" Target="../notesSlides/notesSlide8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13.xml"/><Relationship Id="rId1" Type="http://schemas.openxmlformats.org/officeDocument/2006/relationships/tags" Target="../tags/tag12.xml"/><Relationship Id="rId4" Type="http://schemas.openxmlformats.org/officeDocument/2006/relationships/notesSlide" Target="../notesSlides/notesSlide10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15.xml"/><Relationship Id="rId1" Type="http://schemas.openxmlformats.org/officeDocument/2006/relationships/tags" Target="../tags/tag14.xml"/><Relationship Id="rId4" Type="http://schemas.openxmlformats.org/officeDocument/2006/relationships/notesSlide" Target="../notesSlides/notesSlide11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17.xml"/><Relationship Id="rId1" Type="http://schemas.openxmlformats.org/officeDocument/2006/relationships/tags" Target="../tags/tag16.xml"/><Relationship Id="rId4" Type="http://schemas.openxmlformats.org/officeDocument/2006/relationships/notesSlide" Target="../notesSlides/notesSlide12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19.xml"/><Relationship Id="rId1" Type="http://schemas.openxmlformats.org/officeDocument/2006/relationships/tags" Target="../tags/tag18.xml"/><Relationship Id="rId4" Type="http://schemas.openxmlformats.org/officeDocument/2006/relationships/notesSlide" Target="../notesSlides/notesSlide13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21.xml"/><Relationship Id="rId1" Type="http://schemas.openxmlformats.org/officeDocument/2006/relationships/tags" Target="../tags/tag20.xml"/><Relationship Id="rId4" Type="http://schemas.openxmlformats.org/officeDocument/2006/relationships/notesSlide" Target="../notesSlides/notesSlide14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.xml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23.xml"/><Relationship Id="rId1" Type="http://schemas.openxmlformats.org/officeDocument/2006/relationships/tags" Target="../tags/tag22.xml"/><Relationship Id="rId4" Type="http://schemas.openxmlformats.org/officeDocument/2006/relationships/notesSlide" Target="../notesSlides/notesSlide16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25.xml"/><Relationship Id="rId1" Type="http://schemas.openxmlformats.org/officeDocument/2006/relationships/tags" Target="../tags/tag24.xml"/><Relationship Id="rId4" Type="http://schemas.openxmlformats.org/officeDocument/2006/relationships/notesSlide" Target="../notesSlides/notesSlide17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27.xml"/><Relationship Id="rId1" Type="http://schemas.openxmlformats.org/officeDocument/2006/relationships/tags" Target="../tags/tag26.xml"/><Relationship Id="rId4" Type="http://schemas.openxmlformats.org/officeDocument/2006/relationships/notesSlide" Target="../notesSlides/notesSlide18.xml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29.xml"/><Relationship Id="rId1" Type="http://schemas.openxmlformats.org/officeDocument/2006/relationships/tags" Target="../tags/tag28.xml"/><Relationship Id="rId4" Type="http://schemas.openxmlformats.org/officeDocument/2006/relationships/notesSlide" Target="../notesSlides/notesSlide19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31.xml"/><Relationship Id="rId1" Type="http://schemas.openxmlformats.org/officeDocument/2006/relationships/tags" Target="../tags/tag30.xml"/><Relationship Id="rId4" Type="http://schemas.openxmlformats.org/officeDocument/2006/relationships/notesSlide" Target="../notesSlides/notesSlide20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1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33.xml"/><Relationship Id="rId1" Type="http://schemas.openxmlformats.org/officeDocument/2006/relationships/tags" Target="../tags/tag32.xml"/><Relationship Id="rId4" Type="http://schemas.openxmlformats.org/officeDocument/2006/relationships/notesSlide" Target="../notesSlides/notesSlide22.xml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35.xml"/><Relationship Id="rId1" Type="http://schemas.openxmlformats.org/officeDocument/2006/relationships/tags" Target="../tags/tag34.xml"/><Relationship Id="rId4" Type="http://schemas.openxmlformats.org/officeDocument/2006/relationships/notesSlide" Target="../notesSlides/notesSlide23.xml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37.xml"/><Relationship Id="rId1" Type="http://schemas.openxmlformats.org/officeDocument/2006/relationships/tags" Target="../tags/tag36.xml"/><Relationship Id="rId4" Type="http://schemas.openxmlformats.org/officeDocument/2006/relationships/notesSlide" Target="../notesSlides/notesSlide24.xml"/></Relationships>
</file>

<file path=ppt/slides/_rels/slide25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39.xml"/><Relationship Id="rId1" Type="http://schemas.openxmlformats.org/officeDocument/2006/relationships/tags" Target="../tags/tag38.xml"/><Relationship Id="rId4" Type="http://schemas.openxmlformats.org/officeDocument/2006/relationships/notesSlide" Target="../notesSlides/notesSlide25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tags" Target="../tags/tag41.xml"/><Relationship Id="rId1" Type="http://schemas.openxmlformats.org/officeDocument/2006/relationships/tags" Target="../tags/tag40.xml"/><Relationship Id="rId4" Type="http://schemas.openxmlformats.org/officeDocument/2006/relationships/notesSlide" Target="../notesSlides/notesSlide26.xml"/></Relationships>
</file>

<file path=ppt/slides/_rels/slide2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7.xml"/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/>
        </p:nvGrpSpPr>
        <p:grpSpPr>
          <a:xfrm>
            <a:off x="2646879" y="0"/>
            <a:ext cx="6898242" cy="3770766"/>
            <a:chOff x="2646879" y="0"/>
            <a:chExt cx="6898242" cy="3770766"/>
          </a:xfrm>
        </p:grpSpPr>
        <p:sp>
          <p:nvSpPr>
            <p:cNvPr id="3" name="Freeform 5"/>
            <p:cNvSpPr>
              <a:spLocks noEditPoints="1"/>
            </p:cNvSpPr>
            <p:nvPr/>
          </p:nvSpPr>
          <p:spPr bwMode="auto">
            <a:xfrm>
              <a:off x="7160104" y="2039214"/>
              <a:ext cx="177986" cy="195784"/>
            </a:xfrm>
            <a:custGeom>
              <a:avLst/>
              <a:gdLst>
                <a:gd name="T0" fmla="*/ 4 w 51"/>
                <a:gd name="T1" fmla="*/ 52 h 57"/>
                <a:gd name="T2" fmla="*/ 43 w 51"/>
                <a:gd name="T3" fmla="*/ 17 h 57"/>
                <a:gd name="T4" fmla="*/ 17 w 51"/>
                <a:gd name="T5" fmla="*/ 4 h 57"/>
                <a:gd name="T6" fmla="*/ 16 w 51"/>
                <a:gd name="T7" fmla="*/ 27 h 57"/>
                <a:gd name="T8" fmla="*/ 19 w 51"/>
                <a:gd name="T9" fmla="*/ 27 h 57"/>
                <a:gd name="T10" fmla="*/ 23 w 51"/>
                <a:gd name="T11" fmla="*/ 31 h 57"/>
                <a:gd name="T12" fmla="*/ 20 w 51"/>
                <a:gd name="T13" fmla="*/ 38 h 57"/>
                <a:gd name="T14" fmla="*/ 2 w 51"/>
                <a:gd name="T15" fmla="*/ 51 h 57"/>
                <a:gd name="T16" fmla="*/ 4 w 51"/>
                <a:gd name="T17" fmla="*/ 52 h 57"/>
                <a:gd name="T18" fmla="*/ 35 w 51"/>
                <a:gd name="T19" fmla="*/ 38 h 57"/>
                <a:gd name="T20" fmla="*/ 28 w 51"/>
                <a:gd name="T21" fmla="*/ 32 h 57"/>
                <a:gd name="T22" fmla="*/ 35 w 51"/>
                <a:gd name="T23" fmla="*/ 38 h 57"/>
                <a:gd name="T24" fmla="*/ 21 w 51"/>
                <a:gd name="T25" fmla="*/ 11 h 57"/>
                <a:gd name="T26" fmla="*/ 31 w 51"/>
                <a:gd name="T27" fmla="*/ 21 h 57"/>
                <a:gd name="T28" fmla="*/ 21 w 51"/>
                <a:gd name="T29" fmla="*/ 11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1" h="57">
                  <a:moveTo>
                    <a:pt x="4" y="52"/>
                  </a:moveTo>
                  <a:cubicBezTo>
                    <a:pt x="23" y="57"/>
                    <a:pt x="51" y="39"/>
                    <a:pt x="43" y="17"/>
                  </a:cubicBezTo>
                  <a:cubicBezTo>
                    <a:pt x="39" y="7"/>
                    <a:pt x="27" y="0"/>
                    <a:pt x="17" y="4"/>
                  </a:cubicBezTo>
                  <a:cubicBezTo>
                    <a:pt x="5" y="8"/>
                    <a:pt x="6" y="23"/>
                    <a:pt x="16" y="27"/>
                  </a:cubicBezTo>
                  <a:cubicBezTo>
                    <a:pt x="17" y="28"/>
                    <a:pt x="18" y="27"/>
                    <a:pt x="19" y="27"/>
                  </a:cubicBezTo>
                  <a:cubicBezTo>
                    <a:pt x="22" y="26"/>
                    <a:pt x="24" y="27"/>
                    <a:pt x="23" y="31"/>
                  </a:cubicBezTo>
                  <a:cubicBezTo>
                    <a:pt x="23" y="34"/>
                    <a:pt x="22" y="36"/>
                    <a:pt x="20" y="38"/>
                  </a:cubicBezTo>
                  <a:cubicBezTo>
                    <a:pt x="17" y="44"/>
                    <a:pt x="9" y="51"/>
                    <a:pt x="2" y="51"/>
                  </a:cubicBezTo>
                  <a:cubicBezTo>
                    <a:pt x="0" y="50"/>
                    <a:pt x="2" y="51"/>
                    <a:pt x="4" y="52"/>
                  </a:cubicBezTo>
                  <a:close/>
                  <a:moveTo>
                    <a:pt x="35" y="38"/>
                  </a:moveTo>
                  <a:cubicBezTo>
                    <a:pt x="30" y="43"/>
                    <a:pt x="24" y="36"/>
                    <a:pt x="28" y="32"/>
                  </a:cubicBezTo>
                  <a:cubicBezTo>
                    <a:pt x="32" y="27"/>
                    <a:pt x="39" y="34"/>
                    <a:pt x="35" y="38"/>
                  </a:cubicBezTo>
                  <a:close/>
                  <a:moveTo>
                    <a:pt x="21" y="11"/>
                  </a:moveTo>
                  <a:cubicBezTo>
                    <a:pt x="27" y="4"/>
                    <a:pt x="38" y="15"/>
                    <a:pt x="31" y="21"/>
                  </a:cubicBezTo>
                  <a:cubicBezTo>
                    <a:pt x="24" y="28"/>
                    <a:pt x="14" y="18"/>
                    <a:pt x="21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" name="Freeform 6"/>
            <p:cNvSpPr>
              <a:spLocks noEditPoints="1"/>
            </p:cNvSpPr>
            <p:nvPr/>
          </p:nvSpPr>
          <p:spPr bwMode="auto">
            <a:xfrm>
              <a:off x="3572408" y="498362"/>
              <a:ext cx="594983" cy="803481"/>
            </a:xfrm>
            <a:custGeom>
              <a:avLst/>
              <a:gdLst>
                <a:gd name="T0" fmla="*/ 125 w 173"/>
                <a:gd name="T1" fmla="*/ 86 h 233"/>
                <a:gd name="T2" fmla="*/ 106 w 173"/>
                <a:gd name="T3" fmla="*/ 44 h 233"/>
                <a:gd name="T4" fmla="*/ 57 w 173"/>
                <a:gd name="T5" fmla="*/ 4 h 233"/>
                <a:gd name="T6" fmla="*/ 16 w 173"/>
                <a:gd name="T7" fmla="*/ 53 h 233"/>
                <a:gd name="T8" fmla="*/ 0 w 173"/>
                <a:gd name="T9" fmla="*/ 154 h 233"/>
                <a:gd name="T10" fmla="*/ 82 w 173"/>
                <a:gd name="T11" fmla="*/ 213 h 233"/>
                <a:gd name="T12" fmla="*/ 146 w 173"/>
                <a:gd name="T13" fmla="*/ 218 h 233"/>
                <a:gd name="T14" fmla="*/ 152 w 173"/>
                <a:gd name="T15" fmla="*/ 156 h 233"/>
                <a:gd name="T16" fmla="*/ 136 w 173"/>
                <a:gd name="T17" fmla="*/ 113 h 233"/>
                <a:gd name="T18" fmla="*/ 173 w 173"/>
                <a:gd name="T19" fmla="*/ 82 h 233"/>
                <a:gd name="T20" fmla="*/ 125 w 173"/>
                <a:gd name="T21" fmla="*/ 86 h 233"/>
                <a:gd name="T22" fmla="*/ 43 w 173"/>
                <a:gd name="T23" fmla="*/ 24 h 233"/>
                <a:gd name="T24" fmla="*/ 96 w 173"/>
                <a:gd name="T25" fmla="*/ 53 h 233"/>
                <a:gd name="T26" fmla="*/ 61 w 173"/>
                <a:gd name="T27" fmla="*/ 70 h 233"/>
                <a:gd name="T28" fmla="*/ 110 w 173"/>
                <a:gd name="T29" fmla="*/ 98 h 233"/>
                <a:gd name="T30" fmla="*/ 110 w 173"/>
                <a:gd name="T31" fmla="*/ 98 h 233"/>
                <a:gd name="T32" fmla="*/ 111 w 173"/>
                <a:gd name="T33" fmla="*/ 98 h 233"/>
                <a:gd name="T34" fmla="*/ 111 w 173"/>
                <a:gd name="T35" fmla="*/ 98 h 233"/>
                <a:gd name="T36" fmla="*/ 111 w 173"/>
                <a:gd name="T37" fmla="*/ 99 h 233"/>
                <a:gd name="T38" fmla="*/ 111 w 173"/>
                <a:gd name="T39" fmla="*/ 99 h 233"/>
                <a:gd name="T40" fmla="*/ 111 w 173"/>
                <a:gd name="T41" fmla="*/ 99 h 233"/>
                <a:gd name="T42" fmla="*/ 111 w 173"/>
                <a:gd name="T43" fmla="*/ 100 h 233"/>
                <a:gd name="T44" fmla="*/ 111 w 173"/>
                <a:gd name="T45" fmla="*/ 100 h 233"/>
                <a:gd name="T46" fmla="*/ 111 w 173"/>
                <a:gd name="T47" fmla="*/ 100 h 233"/>
                <a:gd name="T48" fmla="*/ 111 w 173"/>
                <a:gd name="T49" fmla="*/ 100 h 233"/>
                <a:gd name="T50" fmla="*/ 110 w 173"/>
                <a:gd name="T51" fmla="*/ 101 h 233"/>
                <a:gd name="T52" fmla="*/ 110 w 173"/>
                <a:gd name="T53" fmla="*/ 101 h 233"/>
                <a:gd name="T54" fmla="*/ 35 w 173"/>
                <a:gd name="T55" fmla="*/ 87 h 233"/>
                <a:gd name="T56" fmla="*/ 43 w 173"/>
                <a:gd name="T57" fmla="*/ 24 h 233"/>
                <a:gd name="T58" fmla="*/ 33 w 173"/>
                <a:gd name="T59" fmla="*/ 107 h 233"/>
                <a:gd name="T60" fmla="*/ 18 w 173"/>
                <a:gd name="T61" fmla="*/ 107 h 233"/>
                <a:gd name="T62" fmla="*/ 33 w 173"/>
                <a:gd name="T63" fmla="*/ 107 h 233"/>
                <a:gd name="T64" fmla="*/ 18 w 173"/>
                <a:gd name="T65" fmla="*/ 148 h 233"/>
                <a:gd name="T66" fmla="*/ 16 w 173"/>
                <a:gd name="T67" fmla="*/ 143 h 233"/>
                <a:gd name="T68" fmla="*/ 83 w 173"/>
                <a:gd name="T69" fmla="*/ 118 h 233"/>
                <a:gd name="T70" fmla="*/ 83 w 173"/>
                <a:gd name="T71" fmla="*/ 118 h 233"/>
                <a:gd name="T72" fmla="*/ 85 w 173"/>
                <a:gd name="T73" fmla="*/ 122 h 233"/>
                <a:gd name="T74" fmla="*/ 18 w 173"/>
                <a:gd name="T75" fmla="*/ 148 h 233"/>
                <a:gd name="T76" fmla="*/ 45 w 173"/>
                <a:gd name="T77" fmla="*/ 173 h 233"/>
                <a:gd name="T78" fmla="*/ 56 w 173"/>
                <a:gd name="T79" fmla="*/ 163 h 233"/>
                <a:gd name="T80" fmla="*/ 45 w 173"/>
                <a:gd name="T81" fmla="*/ 173 h 233"/>
                <a:gd name="T82" fmla="*/ 139 w 173"/>
                <a:gd name="T83" fmla="*/ 156 h 233"/>
                <a:gd name="T84" fmla="*/ 122 w 173"/>
                <a:gd name="T85" fmla="*/ 215 h 233"/>
                <a:gd name="T86" fmla="*/ 71 w 173"/>
                <a:gd name="T87" fmla="*/ 176 h 233"/>
                <a:gd name="T88" fmla="*/ 115 w 173"/>
                <a:gd name="T89" fmla="*/ 113 h 233"/>
                <a:gd name="T90" fmla="*/ 115 w 173"/>
                <a:gd name="T91" fmla="*/ 113 h 233"/>
                <a:gd name="T92" fmla="*/ 116 w 173"/>
                <a:gd name="T93" fmla="*/ 113 h 233"/>
                <a:gd name="T94" fmla="*/ 116 w 173"/>
                <a:gd name="T95" fmla="*/ 113 h 233"/>
                <a:gd name="T96" fmla="*/ 117 w 173"/>
                <a:gd name="T97" fmla="*/ 113 h 233"/>
                <a:gd name="T98" fmla="*/ 117 w 173"/>
                <a:gd name="T99" fmla="*/ 113 h 233"/>
                <a:gd name="T100" fmla="*/ 117 w 173"/>
                <a:gd name="T101" fmla="*/ 113 h 233"/>
                <a:gd name="T102" fmla="*/ 117 w 173"/>
                <a:gd name="T103" fmla="*/ 113 h 233"/>
                <a:gd name="T104" fmla="*/ 117 w 173"/>
                <a:gd name="T105" fmla="*/ 114 h 233"/>
                <a:gd name="T106" fmla="*/ 117 w 173"/>
                <a:gd name="T107" fmla="*/ 114 h 233"/>
                <a:gd name="T108" fmla="*/ 117 w 173"/>
                <a:gd name="T109" fmla="*/ 114 h 233"/>
                <a:gd name="T110" fmla="*/ 117 w 173"/>
                <a:gd name="T111" fmla="*/ 115 h 233"/>
                <a:gd name="T112" fmla="*/ 117 w 173"/>
                <a:gd name="T113" fmla="*/ 116 h 233"/>
                <a:gd name="T114" fmla="*/ 102 w 173"/>
                <a:gd name="T115" fmla="*/ 169 h 233"/>
                <a:gd name="T116" fmla="*/ 139 w 173"/>
                <a:gd name="T117" fmla="*/ 156 h 233"/>
                <a:gd name="T118" fmla="*/ 121 w 173"/>
                <a:gd name="T119" fmla="*/ 100 h 233"/>
                <a:gd name="T120" fmla="*/ 136 w 173"/>
                <a:gd name="T121" fmla="*/ 100 h 233"/>
                <a:gd name="T122" fmla="*/ 121 w 173"/>
                <a:gd name="T123" fmla="*/ 100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73" h="233">
                  <a:moveTo>
                    <a:pt x="125" y="86"/>
                  </a:moveTo>
                  <a:cubicBezTo>
                    <a:pt x="99" y="82"/>
                    <a:pt x="105" y="66"/>
                    <a:pt x="106" y="44"/>
                  </a:cubicBezTo>
                  <a:cubicBezTo>
                    <a:pt x="106" y="16"/>
                    <a:pt x="83" y="0"/>
                    <a:pt x="57" y="4"/>
                  </a:cubicBezTo>
                  <a:cubicBezTo>
                    <a:pt x="33" y="8"/>
                    <a:pt x="22" y="32"/>
                    <a:pt x="16" y="53"/>
                  </a:cubicBezTo>
                  <a:cubicBezTo>
                    <a:pt x="7" y="86"/>
                    <a:pt x="19" y="124"/>
                    <a:pt x="0" y="154"/>
                  </a:cubicBezTo>
                  <a:cubicBezTo>
                    <a:pt x="34" y="161"/>
                    <a:pt x="52" y="196"/>
                    <a:pt x="82" y="213"/>
                  </a:cubicBezTo>
                  <a:cubicBezTo>
                    <a:pt x="101" y="224"/>
                    <a:pt x="126" y="233"/>
                    <a:pt x="146" y="218"/>
                  </a:cubicBezTo>
                  <a:cubicBezTo>
                    <a:pt x="167" y="203"/>
                    <a:pt x="172" y="175"/>
                    <a:pt x="152" y="156"/>
                  </a:cubicBezTo>
                  <a:cubicBezTo>
                    <a:pt x="136" y="141"/>
                    <a:pt x="121" y="134"/>
                    <a:pt x="136" y="113"/>
                  </a:cubicBezTo>
                  <a:cubicBezTo>
                    <a:pt x="146" y="101"/>
                    <a:pt x="159" y="91"/>
                    <a:pt x="173" y="82"/>
                  </a:cubicBezTo>
                  <a:cubicBezTo>
                    <a:pt x="157" y="86"/>
                    <a:pt x="140" y="88"/>
                    <a:pt x="125" y="86"/>
                  </a:cubicBezTo>
                  <a:close/>
                  <a:moveTo>
                    <a:pt x="43" y="24"/>
                  </a:moveTo>
                  <a:cubicBezTo>
                    <a:pt x="64" y="11"/>
                    <a:pt x="101" y="25"/>
                    <a:pt x="96" y="53"/>
                  </a:cubicBezTo>
                  <a:cubicBezTo>
                    <a:pt x="94" y="70"/>
                    <a:pt x="73" y="81"/>
                    <a:pt x="61" y="70"/>
                  </a:cubicBezTo>
                  <a:cubicBezTo>
                    <a:pt x="65" y="90"/>
                    <a:pt x="91" y="97"/>
                    <a:pt x="110" y="98"/>
                  </a:cubicBezTo>
                  <a:cubicBezTo>
                    <a:pt x="110" y="98"/>
                    <a:pt x="110" y="98"/>
                    <a:pt x="110" y="98"/>
                  </a:cubicBezTo>
                  <a:cubicBezTo>
                    <a:pt x="110" y="98"/>
                    <a:pt x="111" y="98"/>
                    <a:pt x="111" y="98"/>
                  </a:cubicBezTo>
                  <a:cubicBezTo>
                    <a:pt x="111" y="98"/>
                    <a:pt x="111" y="98"/>
                    <a:pt x="111" y="98"/>
                  </a:cubicBezTo>
                  <a:cubicBezTo>
                    <a:pt x="111" y="98"/>
                    <a:pt x="111" y="98"/>
                    <a:pt x="111" y="99"/>
                  </a:cubicBezTo>
                  <a:cubicBezTo>
                    <a:pt x="111" y="99"/>
                    <a:pt x="111" y="99"/>
                    <a:pt x="111" y="99"/>
                  </a:cubicBezTo>
                  <a:cubicBezTo>
                    <a:pt x="111" y="99"/>
                    <a:pt x="111" y="99"/>
                    <a:pt x="111" y="99"/>
                  </a:cubicBezTo>
                  <a:cubicBezTo>
                    <a:pt x="111" y="99"/>
                    <a:pt x="111" y="99"/>
                    <a:pt x="111" y="100"/>
                  </a:cubicBezTo>
                  <a:cubicBezTo>
                    <a:pt x="111" y="100"/>
                    <a:pt x="111" y="100"/>
                    <a:pt x="111" y="100"/>
                  </a:cubicBezTo>
                  <a:cubicBezTo>
                    <a:pt x="111" y="100"/>
                    <a:pt x="111" y="100"/>
                    <a:pt x="111" y="100"/>
                  </a:cubicBezTo>
                  <a:cubicBezTo>
                    <a:pt x="111" y="100"/>
                    <a:pt x="111" y="100"/>
                    <a:pt x="111" y="100"/>
                  </a:cubicBezTo>
                  <a:cubicBezTo>
                    <a:pt x="111" y="101"/>
                    <a:pt x="111" y="101"/>
                    <a:pt x="110" y="101"/>
                  </a:cubicBezTo>
                  <a:cubicBezTo>
                    <a:pt x="110" y="101"/>
                    <a:pt x="110" y="101"/>
                    <a:pt x="110" y="101"/>
                  </a:cubicBezTo>
                  <a:cubicBezTo>
                    <a:pt x="85" y="109"/>
                    <a:pt x="55" y="104"/>
                    <a:pt x="35" y="87"/>
                  </a:cubicBezTo>
                  <a:cubicBezTo>
                    <a:pt x="14" y="70"/>
                    <a:pt x="22" y="38"/>
                    <a:pt x="43" y="24"/>
                  </a:cubicBezTo>
                  <a:close/>
                  <a:moveTo>
                    <a:pt x="33" y="107"/>
                  </a:moveTo>
                  <a:cubicBezTo>
                    <a:pt x="33" y="117"/>
                    <a:pt x="18" y="117"/>
                    <a:pt x="18" y="107"/>
                  </a:cubicBezTo>
                  <a:cubicBezTo>
                    <a:pt x="18" y="98"/>
                    <a:pt x="33" y="98"/>
                    <a:pt x="33" y="107"/>
                  </a:cubicBezTo>
                  <a:close/>
                  <a:moveTo>
                    <a:pt x="18" y="148"/>
                  </a:moveTo>
                  <a:cubicBezTo>
                    <a:pt x="16" y="147"/>
                    <a:pt x="15" y="145"/>
                    <a:pt x="16" y="143"/>
                  </a:cubicBezTo>
                  <a:cubicBezTo>
                    <a:pt x="29" y="119"/>
                    <a:pt x="58" y="102"/>
                    <a:pt x="83" y="118"/>
                  </a:cubicBezTo>
                  <a:cubicBezTo>
                    <a:pt x="83" y="118"/>
                    <a:pt x="83" y="118"/>
                    <a:pt x="83" y="118"/>
                  </a:cubicBezTo>
                  <a:cubicBezTo>
                    <a:pt x="85" y="119"/>
                    <a:pt x="85" y="120"/>
                    <a:pt x="85" y="122"/>
                  </a:cubicBezTo>
                  <a:cubicBezTo>
                    <a:pt x="76" y="149"/>
                    <a:pt x="43" y="157"/>
                    <a:pt x="18" y="148"/>
                  </a:cubicBezTo>
                  <a:close/>
                  <a:moveTo>
                    <a:pt x="45" y="173"/>
                  </a:moveTo>
                  <a:cubicBezTo>
                    <a:pt x="39" y="166"/>
                    <a:pt x="49" y="156"/>
                    <a:pt x="56" y="163"/>
                  </a:cubicBezTo>
                  <a:cubicBezTo>
                    <a:pt x="63" y="169"/>
                    <a:pt x="52" y="180"/>
                    <a:pt x="45" y="173"/>
                  </a:cubicBezTo>
                  <a:close/>
                  <a:moveTo>
                    <a:pt x="139" y="156"/>
                  </a:moveTo>
                  <a:cubicBezTo>
                    <a:pt x="163" y="173"/>
                    <a:pt x="146" y="209"/>
                    <a:pt x="122" y="215"/>
                  </a:cubicBezTo>
                  <a:cubicBezTo>
                    <a:pt x="97" y="220"/>
                    <a:pt x="69" y="203"/>
                    <a:pt x="71" y="176"/>
                  </a:cubicBezTo>
                  <a:cubicBezTo>
                    <a:pt x="74" y="149"/>
                    <a:pt x="92" y="125"/>
                    <a:pt x="115" y="113"/>
                  </a:cubicBezTo>
                  <a:cubicBezTo>
                    <a:pt x="115" y="113"/>
                    <a:pt x="115" y="113"/>
                    <a:pt x="115" y="113"/>
                  </a:cubicBezTo>
                  <a:cubicBezTo>
                    <a:pt x="115" y="112"/>
                    <a:pt x="116" y="112"/>
                    <a:pt x="116" y="113"/>
                  </a:cubicBezTo>
                  <a:cubicBezTo>
                    <a:pt x="116" y="113"/>
                    <a:pt x="116" y="113"/>
                    <a:pt x="116" y="113"/>
                  </a:cubicBezTo>
                  <a:cubicBezTo>
                    <a:pt x="116" y="113"/>
                    <a:pt x="117" y="113"/>
                    <a:pt x="117" y="113"/>
                  </a:cubicBezTo>
                  <a:cubicBezTo>
                    <a:pt x="117" y="113"/>
                    <a:pt x="117" y="113"/>
                    <a:pt x="117" y="113"/>
                  </a:cubicBezTo>
                  <a:cubicBezTo>
                    <a:pt x="117" y="113"/>
                    <a:pt x="117" y="113"/>
                    <a:pt x="117" y="113"/>
                  </a:cubicBezTo>
                  <a:cubicBezTo>
                    <a:pt x="117" y="113"/>
                    <a:pt x="117" y="113"/>
                    <a:pt x="117" y="113"/>
                  </a:cubicBezTo>
                  <a:cubicBezTo>
                    <a:pt x="117" y="114"/>
                    <a:pt x="117" y="114"/>
                    <a:pt x="117" y="114"/>
                  </a:cubicBezTo>
                  <a:cubicBezTo>
                    <a:pt x="117" y="114"/>
                    <a:pt x="117" y="114"/>
                    <a:pt x="117" y="114"/>
                  </a:cubicBezTo>
                  <a:cubicBezTo>
                    <a:pt x="117" y="114"/>
                    <a:pt x="117" y="114"/>
                    <a:pt x="117" y="114"/>
                  </a:cubicBezTo>
                  <a:cubicBezTo>
                    <a:pt x="118" y="115"/>
                    <a:pt x="117" y="115"/>
                    <a:pt x="117" y="115"/>
                  </a:cubicBezTo>
                  <a:cubicBezTo>
                    <a:pt x="117" y="115"/>
                    <a:pt x="117" y="116"/>
                    <a:pt x="117" y="116"/>
                  </a:cubicBezTo>
                  <a:cubicBezTo>
                    <a:pt x="104" y="129"/>
                    <a:pt x="91" y="152"/>
                    <a:pt x="102" y="169"/>
                  </a:cubicBezTo>
                  <a:cubicBezTo>
                    <a:pt x="103" y="153"/>
                    <a:pt x="125" y="147"/>
                    <a:pt x="139" y="156"/>
                  </a:cubicBezTo>
                  <a:close/>
                  <a:moveTo>
                    <a:pt x="121" y="100"/>
                  </a:moveTo>
                  <a:cubicBezTo>
                    <a:pt x="121" y="91"/>
                    <a:pt x="136" y="91"/>
                    <a:pt x="136" y="100"/>
                  </a:cubicBezTo>
                  <a:cubicBezTo>
                    <a:pt x="136" y="110"/>
                    <a:pt x="121" y="110"/>
                    <a:pt x="121" y="10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" name="Freeform 7"/>
            <p:cNvSpPr/>
            <p:nvPr/>
          </p:nvSpPr>
          <p:spPr bwMode="auto">
            <a:xfrm>
              <a:off x="8355155" y="1767149"/>
              <a:ext cx="38141" cy="40683"/>
            </a:xfrm>
            <a:custGeom>
              <a:avLst/>
              <a:gdLst>
                <a:gd name="T0" fmla="*/ 10 w 11"/>
                <a:gd name="T1" fmla="*/ 8 h 12"/>
                <a:gd name="T2" fmla="*/ 8 w 11"/>
                <a:gd name="T3" fmla="*/ 1 h 12"/>
                <a:gd name="T4" fmla="*/ 2 w 11"/>
                <a:gd name="T5" fmla="*/ 3 h 12"/>
                <a:gd name="T6" fmla="*/ 10 w 11"/>
                <a:gd name="T7" fmla="*/ 8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2">
                  <a:moveTo>
                    <a:pt x="10" y="8"/>
                  </a:moveTo>
                  <a:cubicBezTo>
                    <a:pt x="11" y="5"/>
                    <a:pt x="11" y="3"/>
                    <a:pt x="8" y="1"/>
                  </a:cubicBezTo>
                  <a:cubicBezTo>
                    <a:pt x="6" y="0"/>
                    <a:pt x="4" y="1"/>
                    <a:pt x="2" y="3"/>
                  </a:cubicBezTo>
                  <a:cubicBezTo>
                    <a:pt x="0" y="7"/>
                    <a:pt x="7" y="12"/>
                    <a:pt x="10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" name="Freeform 8"/>
            <p:cNvSpPr>
              <a:spLocks noEditPoints="1"/>
            </p:cNvSpPr>
            <p:nvPr/>
          </p:nvSpPr>
          <p:spPr bwMode="auto">
            <a:xfrm>
              <a:off x="7485565" y="1373037"/>
              <a:ext cx="572100" cy="569556"/>
            </a:xfrm>
            <a:custGeom>
              <a:avLst/>
              <a:gdLst>
                <a:gd name="T0" fmla="*/ 154 w 166"/>
                <a:gd name="T1" fmla="*/ 65 h 165"/>
                <a:gd name="T2" fmla="*/ 111 w 166"/>
                <a:gd name="T3" fmla="*/ 6 h 165"/>
                <a:gd name="T4" fmla="*/ 86 w 166"/>
                <a:gd name="T5" fmla="*/ 0 h 165"/>
                <a:gd name="T6" fmla="*/ 72 w 166"/>
                <a:gd name="T7" fmla="*/ 2 h 165"/>
                <a:gd name="T8" fmla="*/ 84 w 166"/>
                <a:gd name="T9" fmla="*/ 6 h 165"/>
                <a:gd name="T10" fmla="*/ 90 w 166"/>
                <a:gd name="T11" fmla="*/ 13 h 165"/>
                <a:gd name="T12" fmla="*/ 92 w 166"/>
                <a:gd name="T13" fmla="*/ 21 h 165"/>
                <a:gd name="T14" fmla="*/ 91 w 166"/>
                <a:gd name="T15" fmla="*/ 31 h 165"/>
                <a:gd name="T16" fmla="*/ 86 w 166"/>
                <a:gd name="T17" fmla="*/ 40 h 165"/>
                <a:gd name="T18" fmla="*/ 71 w 166"/>
                <a:gd name="T19" fmla="*/ 48 h 165"/>
                <a:gd name="T20" fmla="*/ 62 w 166"/>
                <a:gd name="T21" fmla="*/ 49 h 165"/>
                <a:gd name="T22" fmla="*/ 53 w 166"/>
                <a:gd name="T23" fmla="*/ 48 h 165"/>
                <a:gd name="T24" fmla="*/ 46 w 166"/>
                <a:gd name="T25" fmla="*/ 45 h 165"/>
                <a:gd name="T26" fmla="*/ 49 w 166"/>
                <a:gd name="T27" fmla="*/ 52 h 165"/>
                <a:gd name="T28" fmla="*/ 50 w 166"/>
                <a:gd name="T29" fmla="*/ 61 h 165"/>
                <a:gd name="T30" fmla="*/ 49 w 166"/>
                <a:gd name="T31" fmla="*/ 70 h 165"/>
                <a:gd name="T32" fmla="*/ 40 w 166"/>
                <a:gd name="T33" fmla="*/ 85 h 165"/>
                <a:gd name="T34" fmla="*/ 32 w 166"/>
                <a:gd name="T35" fmla="*/ 90 h 165"/>
                <a:gd name="T36" fmla="*/ 22 w 166"/>
                <a:gd name="T37" fmla="*/ 91 h 165"/>
                <a:gd name="T38" fmla="*/ 14 w 166"/>
                <a:gd name="T39" fmla="*/ 89 h 165"/>
                <a:gd name="T40" fmla="*/ 7 w 166"/>
                <a:gd name="T41" fmla="*/ 84 h 165"/>
                <a:gd name="T42" fmla="*/ 2 w 166"/>
                <a:gd name="T43" fmla="*/ 71 h 165"/>
                <a:gd name="T44" fmla="*/ 0 w 166"/>
                <a:gd name="T45" fmla="*/ 86 h 165"/>
                <a:gd name="T46" fmla="*/ 6 w 166"/>
                <a:gd name="T47" fmla="*/ 110 h 165"/>
                <a:gd name="T48" fmla="*/ 66 w 166"/>
                <a:gd name="T49" fmla="*/ 154 h 165"/>
                <a:gd name="T50" fmla="*/ 166 w 166"/>
                <a:gd name="T51" fmla="*/ 165 h 165"/>
                <a:gd name="T52" fmla="*/ 154 w 166"/>
                <a:gd name="T53" fmla="*/ 65 h 165"/>
                <a:gd name="T54" fmla="*/ 29 w 166"/>
                <a:gd name="T55" fmla="*/ 116 h 165"/>
                <a:gd name="T56" fmla="*/ 17 w 166"/>
                <a:gd name="T57" fmla="*/ 104 h 165"/>
                <a:gd name="T58" fmla="*/ 29 w 166"/>
                <a:gd name="T59" fmla="*/ 116 h 165"/>
                <a:gd name="T60" fmla="*/ 105 w 166"/>
                <a:gd name="T61" fmla="*/ 17 h 165"/>
                <a:gd name="T62" fmla="*/ 117 w 166"/>
                <a:gd name="T63" fmla="*/ 29 h 165"/>
                <a:gd name="T64" fmla="*/ 105 w 166"/>
                <a:gd name="T65" fmla="*/ 17 h 165"/>
                <a:gd name="T66" fmla="*/ 60 w 166"/>
                <a:gd name="T67" fmla="*/ 136 h 165"/>
                <a:gd name="T68" fmla="*/ 57 w 166"/>
                <a:gd name="T69" fmla="*/ 136 h 165"/>
                <a:gd name="T70" fmla="*/ 41 w 166"/>
                <a:gd name="T71" fmla="*/ 104 h 165"/>
                <a:gd name="T72" fmla="*/ 56 w 166"/>
                <a:gd name="T73" fmla="*/ 75 h 165"/>
                <a:gd name="T74" fmla="*/ 58 w 166"/>
                <a:gd name="T75" fmla="*/ 74 h 165"/>
                <a:gd name="T76" fmla="*/ 59 w 166"/>
                <a:gd name="T77" fmla="*/ 75 h 165"/>
                <a:gd name="T78" fmla="*/ 60 w 166"/>
                <a:gd name="T79" fmla="*/ 136 h 165"/>
                <a:gd name="T80" fmla="*/ 75 w 166"/>
                <a:gd name="T81" fmla="*/ 57 h 165"/>
                <a:gd name="T82" fmla="*/ 76 w 166"/>
                <a:gd name="T83" fmla="*/ 56 h 165"/>
                <a:gd name="T84" fmla="*/ 105 w 166"/>
                <a:gd name="T85" fmla="*/ 40 h 165"/>
                <a:gd name="T86" fmla="*/ 137 w 166"/>
                <a:gd name="T87" fmla="*/ 57 h 165"/>
                <a:gd name="T88" fmla="*/ 137 w 166"/>
                <a:gd name="T89" fmla="*/ 59 h 165"/>
                <a:gd name="T90" fmla="*/ 76 w 166"/>
                <a:gd name="T91" fmla="*/ 58 h 165"/>
                <a:gd name="T92" fmla="*/ 75 w 166"/>
                <a:gd name="T93" fmla="*/ 57 h 165"/>
                <a:gd name="T94" fmla="*/ 93 w 166"/>
                <a:gd name="T95" fmla="*/ 144 h 165"/>
                <a:gd name="T96" fmla="*/ 81 w 166"/>
                <a:gd name="T97" fmla="*/ 132 h 165"/>
                <a:gd name="T98" fmla="*/ 93 w 166"/>
                <a:gd name="T99" fmla="*/ 144 h 165"/>
                <a:gd name="T100" fmla="*/ 144 w 166"/>
                <a:gd name="T101" fmla="*/ 145 h 165"/>
                <a:gd name="T102" fmla="*/ 143 w 166"/>
                <a:gd name="T103" fmla="*/ 145 h 165"/>
                <a:gd name="T104" fmla="*/ 143 w 166"/>
                <a:gd name="T105" fmla="*/ 145 h 165"/>
                <a:gd name="T106" fmla="*/ 143 w 166"/>
                <a:gd name="T107" fmla="*/ 145 h 165"/>
                <a:gd name="T108" fmla="*/ 83 w 166"/>
                <a:gd name="T109" fmla="*/ 83 h 165"/>
                <a:gd name="T110" fmla="*/ 85 w 166"/>
                <a:gd name="T111" fmla="*/ 81 h 165"/>
                <a:gd name="T112" fmla="*/ 145 w 166"/>
                <a:gd name="T113" fmla="*/ 142 h 165"/>
                <a:gd name="T114" fmla="*/ 145 w 166"/>
                <a:gd name="T115" fmla="*/ 143 h 165"/>
                <a:gd name="T116" fmla="*/ 145 w 166"/>
                <a:gd name="T117" fmla="*/ 143 h 165"/>
                <a:gd name="T118" fmla="*/ 144 w 166"/>
                <a:gd name="T119" fmla="*/ 145 h 165"/>
                <a:gd name="T120" fmla="*/ 145 w 166"/>
                <a:gd name="T121" fmla="*/ 92 h 165"/>
                <a:gd name="T122" fmla="*/ 133 w 166"/>
                <a:gd name="T123" fmla="*/ 80 h 165"/>
                <a:gd name="T124" fmla="*/ 145 w 166"/>
                <a:gd name="T125" fmla="*/ 92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66" h="165">
                  <a:moveTo>
                    <a:pt x="154" y="65"/>
                  </a:moveTo>
                  <a:cubicBezTo>
                    <a:pt x="149" y="39"/>
                    <a:pt x="134" y="18"/>
                    <a:pt x="111" y="6"/>
                  </a:cubicBezTo>
                  <a:cubicBezTo>
                    <a:pt x="104" y="2"/>
                    <a:pt x="94" y="0"/>
                    <a:pt x="86" y="0"/>
                  </a:cubicBezTo>
                  <a:cubicBezTo>
                    <a:pt x="81" y="0"/>
                    <a:pt x="77" y="0"/>
                    <a:pt x="72" y="2"/>
                  </a:cubicBezTo>
                  <a:cubicBezTo>
                    <a:pt x="76" y="2"/>
                    <a:pt x="81" y="3"/>
                    <a:pt x="84" y="6"/>
                  </a:cubicBezTo>
                  <a:cubicBezTo>
                    <a:pt x="87" y="8"/>
                    <a:pt x="88" y="11"/>
                    <a:pt x="90" y="13"/>
                  </a:cubicBezTo>
                  <a:cubicBezTo>
                    <a:pt x="91" y="16"/>
                    <a:pt x="92" y="18"/>
                    <a:pt x="92" y="21"/>
                  </a:cubicBezTo>
                  <a:cubicBezTo>
                    <a:pt x="92" y="24"/>
                    <a:pt x="92" y="28"/>
                    <a:pt x="91" y="31"/>
                  </a:cubicBezTo>
                  <a:cubicBezTo>
                    <a:pt x="90" y="34"/>
                    <a:pt x="88" y="37"/>
                    <a:pt x="86" y="40"/>
                  </a:cubicBezTo>
                  <a:cubicBezTo>
                    <a:pt x="81" y="44"/>
                    <a:pt x="76" y="47"/>
                    <a:pt x="71" y="48"/>
                  </a:cubicBezTo>
                  <a:cubicBezTo>
                    <a:pt x="68" y="49"/>
                    <a:pt x="65" y="49"/>
                    <a:pt x="62" y="49"/>
                  </a:cubicBezTo>
                  <a:cubicBezTo>
                    <a:pt x="59" y="49"/>
                    <a:pt x="56" y="49"/>
                    <a:pt x="53" y="48"/>
                  </a:cubicBezTo>
                  <a:cubicBezTo>
                    <a:pt x="50" y="47"/>
                    <a:pt x="48" y="46"/>
                    <a:pt x="46" y="45"/>
                  </a:cubicBezTo>
                  <a:cubicBezTo>
                    <a:pt x="47" y="47"/>
                    <a:pt x="48" y="50"/>
                    <a:pt x="49" y="52"/>
                  </a:cubicBezTo>
                  <a:cubicBezTo>
                    <a:pt x="50" y="56"/>
                    <a:pt x="50" y="59"/>
                    <a:pt x="50" y="61"/>
                  </a:cubicBezTo>
                  <a:cubicBezTo>
                    <a:pt x="50" y="64"/>
                    <a:pt x="49" y="67"/>
                    <a:pt x="49" y="70"/>
                  </a:cubicBezTo>
                  <a:cubicBezTo>
                    <a:pt x="47" y="75"/>
                    <a:pt x="45" y="81"/>
                    <a:pt x="40" y="85"/>
                  </a:cubicBezTo>
                  <a:cubicBezTo>
                    <a:pt x="38" y="87"/>
                    <a:pt x="35" y="89"/>
                    <a:pt x="32" y="90"/>
                  </a:cubicBezTo>
                  <a:cubicBezTo>
                    <a:pt x="29" y="91"/>
                    <a:pt x="25" y="92"/>
                    <a:pt x="22" y="91"/>
                  </a:cubicBezTo>
                  <a:cubicBezTo>
                    <a:pt x="19" y="91"/>
                    <a:pt x="16" y="90"/>
                    <a:pt x="14" y="89"/>
                  </a:cubicBezTo>
                  <a:cubicBezTo>
                    <a:pt x="11" y="88"/>
                    <a:pt x="9" y="86"/>
                    <a:pt x="7" y="84"/>
                  </a:cubicBezTo>
                  <a:cubicBezTo>
                    <a:pt x="4" y="80"/>
                    <a:pt x="2" y="75"/>
                    <a:pt x="2" y="71"/>
                  </a:cubicBezTo>
                  <a:cubicBezTo>
                    <a:pt x="1" y="76"/>
                    <a:pt x="0" y="81"/>
                    <a:pt x="0" y="86"/>
                  </a:cubicBezTo>
                  <a:cubicBezTo>
                    <a:pt x="1" y="94"/>
                    <a:pt x="2" y="103"/>
                    <a:pt x="6" y="110"/>
                  </a:cubicBezTo>
                  <a:cubicBezTo>
                    <a:pt x="19" y="134"/>
                    <a:pt x="40" y="148"/>
                    <a:pt x="66" y="154"/>
                  </a:cubicBezTo>
                  <a:cubicBezTo>
                    <a:pt x="98" y="160"/>
                    <a:pt x="134" y="155"/>
                    <a:pt x="166" y="165"/>
                  </a:cubicBezTo>
                  <a:cubicBezTo>
                    <a:pt x="156" y="133"/>
                    <a:pt x="161" y="97"/>
                    <a:pt x="154" y="65"/>
                  </a:cubicBezTo>
                  <a:close/>
                  <a:moveTo>
                    <a:pt x="29" y="116"/>
                  </a:moveTo>
                  <a:cubicBezTo>
                    <a:pt x="22" y="124"/>
                    <a:pt x="10" y="112"/>
                    <a:pt x="17" y="104"/>
                  </a:cubicBezTo>
                  <a:cubicBezTo>
                    <a:pt x="25" y="97"/>
                    <a:pt x="37" y="109"/>
                    <a:pt x="29" y="116"/>
                  </a:cubicBezTo>
                  <a:close/>
                  <a:moveTo>
                    <a:pt x="105" y="17"/>
                  </a:moveTo>
                  <a:cubicBezTo>
                    <a:pt x="113" y="9"/>
                    <a:pt x="125" y="21"/>
                    <a:pt x="117" y="29"/>
                  </a:cubicBezTo>
                  <a:cubicBezTo>
                    <a:pt x="109" y="36"/>
                    <a:pt x="97" y="24"/>
                    <a:pt x="105" y="17"/>
                  </a:cubicBezTo>
                  <a:close/>
                  <a:moveTo>
                    <a:pt x="60" y="136"/>
                  </a:moveTo>
                  <a:cubicBezTo>
                    <a:pt x="59" y="137"/>
                    <a:pt x="58" y="137"/>
                    <a:pt x="57" y="136"/>
                  </a:cubicBezTo>
                  <a:cubicBezTo>
                    <a:pt x="49" y="128"/>
                    <a:pt x="40" y="117"/>
                    <a:pt x="41" y="104"/>
                  </a:cubicBezTo>
                  <a:cubicBezTo>
                    <a:pt x="42" y="92"/>
                    <a:pt x="48" y="83"/>
                    <a:pt x="56" y="75"/>
                  </a:cubicBezTo>
                  <a:cubicBezTo>
                    <a:pt x="57" y="74"/>
                    <a:pt x="57" y="74"/>
                    <a:pt x="58" y="74"/>
                  </a:cubicBezTo>
                  <a:cubicBezTo>
                    <a:pt x="58" y="74"/>
                    <a:pt x="59" y="75"/>
                    <a:pt x="59" y="75"/>
                  </a:cubicBezTo>
                  <a:cubicBezTo>
                    <a:pt x="78" y="93"/>
                    <a:pt x="78" y="118"/>
                    <a:pt x="60" y="136"/>
                  </a:cubicBezTo>
                  <a:close/>
                  <a:moveTo>
                    <a:pt x="75" y="57"/>
                  </a:moveTo>
                  <a:cubicBezTo>
                    <a:pt x="75" y="57"/>
                    <a:pt x="75" y="56"/>
                    <a:pt x="76" y="56"/>
                  </a:cubicBezTo>
                  <a:cubicBezTo>
                    <a:pt x="84" y="48"/>
                    <a:pt x="93" y="41"/>
                    <a:pt x="105" y="40"/>
                  </a:cubicBezTo>
                  <a:cubicBezTo>
                    <a:pt x="118" y="40"/>
                    <a:pt x="129" y="48"/>
                    <a:pt x="137" y="57"/>
                  </a:cubicBezTo>
                  <a:cubicBezTo>
                    <a:pt x="138" y="57"/>
                    <a:pt x="138" y="58"/>
                    <a:pt x="137" y="59"/>
                  </a:cubicBezTo>
                  <a:cubicBezTo>
                    <a:pt x="119" y="77"/>
                    <a:pt x="93" y="77"/>
                    <a:pt x="76" y="58"/>
                  </a:cubicBezTo>
                  <a:cubicBezTo>
                    <a:pt x="75" y="58"/>
                    <a:pt x="75" y="58"/>
                    <a:pt x="75" y="57"/>
                  </a:cubicBezTo>
                  <a:close/>
                  <a:moveTo>
                    <a:pt x="93" y="144"/>
                  </a:moveTo>
                  <a:cubicBezTo>
                    <a:pt x="85" y="152"/>
                    <a:pt x="73" y="140"/>
                    <a:pt x="81" y="132"/>
                  </a:cubicBezTo>
                  <a:cubicBezTo>
                    <a:pt x="89" y="125"/>
                    <a:pt x="101" y="137"/>
                    <a:pt x="93" y="144"/>
                  </a:cubicBezTo>
                  <a:close/>
                  <a:moveTo>
                    <a:pt x="144" y="145"/>
                  </a:moveTo>
                  <a:cubicBezTo>
                    <a:pt x="144" y="145"/>
                    <a:pt x="143" y="145"/>
                    <a:pt x="143" y="145"/>
                  </a:cubicBezTo>
                  <a:cubicBezTo>
                    <a:pt x="143" y="145"/>
                    <a:pt x="143" y="145"/>
                    <a:pt x="143" y="145"/>
                  </a:cubicBezTo>
                  <a:cubicBezTo>
                    <a:pt x="143" y="145"/>
                    <a:pt x="143" y="145"/>
                    <a:pt x="143" y="145"/>
                  </a:cubicBezTo>
                  <a:cubicBezTo>
                    <a:pt x="110" y="139"/>
                    <a:pt x="78" y="119"/>
                    <a:pt x="83" y="83"/>
                  </a:cubicBezTo>
                  <a:cubicBezTo>
                    <a:pt x="83" y="82"/>
                    <a:pt x="84" y="81"/>
                    <a:pt x="85" y="81"/>
                  </a:cubicBezTo>
                  <a:cubicBezTo>
                    <a:pt x="119" y="77"/>
                    <a:pt x="142" y="113"/>
                    <a:pt x="145" y="142"/>
                  </a:cubicBezTo>
                  <a:cubicBezTo>
                    <a:pt x="145" y="142"/>
                    <a:pt x="145" y="142"/>
                    <a:pt x="145" y="143"/>
                  </a:cubicBezTo>
                  <a:cubicBezTo>
                    <a:pt x="145" y="143"/>
                    <a:pt x="145" y="143"/>
                    <a:pt x="145" y="143"/>
                  </a:cubicBezTo>
                  <a:cubicBezTo>
                    <a:pt x="145" y="144"/>
                    <a:pt x="144" y="144"/>
                    <a:pt x="144" y="145"/>
                  </a:cubicBezTo>
                  <a:close/>
                  <a:moveTo>
                    <a:pt x="145" y="92"/>
                  </a:moveTo>
                  <a:cubicBezTo>
                    <a:pt x="137" y="100"/>
                    <a:pt x="125" y="88"/>
                    <a:pt x="133" y="80"/>
                  </a:cubicBezTo>
                  <a:cubicBezTo>
                    <a:pt x="141" y="72"/>
                    <a:pt x="153" y="84"/>
                    <a:pt x="145" y="9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" name="Freeform 9"/>
            <p:cNvSpPr/>
            <p:nvPr/>
          </p:nvSpPr>
          <p:spPr bwMode="auto">
            <a:xfrm>
              <a:off x="7938159" y="2051927"/>
              <a:ext cx="38141" cy="45768"/>
            </a:xfrm>
            <a:custGeom>
              <a:avLst/>
              <a:gdLst>
                <a:gd name="T0" fmla="*/ 9 w 11"/>
                <a:gd name="T1" fmla="*/ 11 h 13"/>
                <a:gd name="T2" fmla="*/ 10 w 11"/>
                <a:gd name="T3" fmla="*/ 4 h 13"/>
                <a:gd name="T4" fmla="*/ 3 w 11"/>
                <a:gd name="T5" fmla="*/ 10 h 13"/>
                <a:gd name="T6" fmla="*/ 9 w 11"/>
                <a:gd name="T7" fmla="*/ 11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3">
                  <a:moveTo>
                    <a:pt x="9" y="11"/>
                  </a:moveTo>
                  <a:cubicBezTo>
                    <a:pt x="11" y="9"/>
                    <a:pt x="11" y="7"/>
                    <a:pt x="10" y="4"/>
                  </a:cubicBezTo>
                  <a:cubicBezTo>
                    <a:pt x="7" y="0"/>
                    <a:pt x="0" y="6"/>
                    <a:pt x="3" y="10"/>
                  </a:cubicBezTo>
                  <a:cubicBezTo>
                    <a:pt x="4" y="12"/>
                    <a:pt x="7" y="13"/>
                    <a:pt x="9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" name="Freeform 10"/>
            <p:cNvSpPr/>
            <p:nvPr/>
          </p:nvSpPr>
          <p:spPr bwMode="auto">
            <a:xfrm>
              <a:off x="8166998" y="1820546"/>
              <a:ext cx="43226" cy="43224"/>
            </a:xfrm>
            <a:custGeom>
              <a:avLst/>
              <a:gdLst>
                <a:gd name="T0" fmla="*/ 11 w 12"/>
                <a:gd name="T1" fmla="*/ 9 h 12"/>
                <a:gd name="T2" fmla="*/ 10 w 12"/>
                <a:gd name="T3" fmla="*/ 3 h 12"/>
                <a:gd name="T4" fmla="*/ 4 w 12"/>
                <a:gd name="T5" fmla="*/ 10 h 12"/>
                <a:gd name="T6" fmla="*/ 11 w 12"/>
                <a:gd name="T7" fmla="*/ 9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11" y="9"/>
                  </a:moveTo>
                  <a:cubicBezTo>
                    <a:pt x="12" y="7"/>
                    <a:pt x="12" y="4"/>
                    <a:pt x="10" y="3"/>
                  </a:cubicBezTo>
                  <a:cubicBezTo>
                    <a:pt x="5" y="0"/>
                    <a:pt x="0" y="7"/>
                    <a:pt x="4" y="10"/>
                  </a:cubicBezTo>
                  <a:cubicBezTo>
                    <a:pt x="6" y="12"/>
                    <a:pt x="9" y="12"/>
                    <a:pt x="11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" name="Freeform 11"/>
            <p:cNvSpPr>
              <a:spLocks noEditPoints="1"/>
            </p:cNvSpPr>
            <p:nvPr/>
          </p:nvSpPr>
          <p:spPr bwMode="auto">
            <a:xfrm>
              <a:off x="7246555" y="1965476"/>
              <a:ext cx="846707" cy="793310"/>
            </a:xfrm>
            <a:custGeom>
              <a:avLst/>
              <a:gdLst>
                <a:gd name="T0" fmla="*/ 184 w 245"/>
                <a:gd name="T1" fmla="*/ 0 h 230"/>
                <a:gd name="T2" fmla="*/ 175 w 245"/>
                <a:gd name="T3" fmla="*/ 26 h 230"/>
                <a:gd name="T4" fmla="*/ 161 w 245"/>
                <a:gd name="T5" fmla="*/ 65 h 230"/>
                <a:gd name="T6" fmla="*/ 134 w 245"/>
                <a:gd name="T7" fmla="*/ 95 h 230"/>
                <a:gd name="T8" fmla="*/ 100 w 245"/>
                <a:gd name="T9" fmla="*/ 115 h 230"/>
                <a:gd name="T10" fmla="*/ 67 w 245"/>
                <a:gd name="T11" fmla="*/ 115 h 230"/>
                <a:gd name="T12" fmla="*/ 34 w 245"/>
                <a:gd name="T13" fmla="*/ 116 h 230"/>
                <a:gd name="T14" fmla="*/ 0 w 245"/>
                <a:gd name="T15" fmla="*/ 158 h 230"/>
                <a:gd name="T16" fmla="*/ 227 w 245"/>
                <a:gd name="T17" fmla="*/ 6 h 230"/>
                <a:gd name="T18" fmla="*/ 192 w 245"/>
                <a:gd name="T19" fmla="*/ 19 h 230"/>
                <a:gd name="T20" fmla="*/ 213 w 245"/>
                <a:gd name="T21" fmla="*/ 15 h 230"/>
                <a:gd name="T22" fmla="*/ 214 w 245"/>
                <a:gd name="T23" fmla="*/ 29 h 230"/>
                <a:gd name="T24" fmla="*/ 226 w 245"/>
                <a:gd name="T25" fmla="*/ 36 h 230"/>
                <a:gd name="T26" fmla="*/ 215 w 245"/>
                <a:gd name="T27" fmla="*/ 44 h 230"/>
                <a:gd name="T28" fmla="*/ 212 w 245"/>
                <a:gd name="T29" fmla="*/ 52 h 230"/>
                <a:gd name="T30" fmla="*/ 204 w 245"/>
                <a:gd name="T31" fmla="*/ 41 h 230"/>
                <a:gd name="T32" fmla="*/ 190 w 245"/>
                <a:gd name="T33" fmla="*/ 43 h 230"/>
                <a:gd name="T34" fmla="*/ 199 w 245"/>
                <a:gd name="T35" fmla="*/ 32 h 230"/>
                <a:gd name="T36" fmla="*/ 168 w 245"/>
                <a:gd name="T37" fmla="*/ 90 h 230"/>
                <a:gd name="T38" fmla="*/ 181 w 245"/>
                <a:gd name="T39" fmla="*/ 82 h 230"/>
                <a:gd name="T40" fmla="*/ 179 w 245"/>
                <a:gd name="T41" fmla="*/ 68 h 230"/>
                <a:gd name="T42" fmla="*/ 190 w 245"/>
                <a:gd name="T43" fmla="*/ 78 h 230"/>
                <a:gd name="T44" fmla="*/ 203 w 245"/>
                <a:gd name="T45" fmla="*/ 73 h 230"/>
                <a:gd name="T46" fmla="*/ 205 w 245"/>
                <a:gd name="T47" fmla="*/ 93 h 230"/>
                <a:gd name="T48" fmla="*/ 192 w 245"/>
                <a:gd name="T49" fmla="*/ 93 h 230"/>
                <a:gd name="T50" fmla="*/ 184 w 245"/>
                <a:gd name="T51" fmla="*/ 105 h 230"/>
                <a:gd name="T52" fmla="*/ 177 w 245"/>
                <a:gd name="T53" fmla="*/ 94 h 230"/>
                <a:gd name="T54" fmla="*/ 168 w 245"/>
                <a:gd name="T55" fmla="*/ 90 h 230"/>
                <a:gd name="T56" fmla="*/ 140 w 245"/>
                <a:gd name="T57" fmla="*/ 112 h 230"/>
                <a:gd name="T58" fmla="*/ 152 w 245"/>
                <a:gd name="T59" fmla="*/ 118 h 230"/>
                <a:gd name="T60" fmla="*/ 161 w 245"/>
                <a:gd name="T61" fmla="*/ 108 h 230"/>
                <a:gd name="T62" fmla="*/ 163 w 245"/>
                <a:gd name="T63" fmla="*/ 119 h 230"/>
                <a:gd name="T64" fmla="*/ 172 w 245"/>
                <a:gd name="T65" fmla="*/ 131 h 230"/>
                <a:gd name="T66" fmla="*/ 164 w 245"/>
                <a:gd name="T67" fmla="*/ 135 h 230"/>
                <a:gd name="T68" fmla="*/ 154 w 245"/>
                <a:gd name="T69" fmla="*/ 147 h 230"/>
                <a:gd name="T70" fmla="*/ 148 w 245"/>
                <a:gd name="T71" fmla="*/ 135 h 230"/>
                <a:gd name="T72" fmla="*/ 135 w 245"/>
                <a:gd name="T73" fmla="*/ 134 h 230"/>
                <a:gd name="T74" fmla="*/ 84 w 245"/>
                <a:gd name="T75" fmla="*/ 155 h 230"/>
                <a:gd name="T76" fmla="*/ 91 w 245"/>
                <a:gd name="T77" fmla="*/ 144 h 230"/>
                <a:gd name="T78" fmla="*/ 90 w 245"/>
                <a:gd name="T79" fmla="*/ 135 h 230"/>
                <a:gd name="T80" fmla="*/ 103 w 245"/>
                <a:gd name="T81" fmla="*/ 142 h 230"/>
                <a:gd name="T82" fmla="*/ 114 w 245"/>
                <a:gd name="T83" fmla="*/ 134 h 230"/>
                <a:gd name="T84" fmla="*/ 111 w 245"/>
                <a:gd name="T85" fmla="*/ 148 h 230"/>
                <a:gd name="T86" fmla="*/ 122 w 245"/>
                <a:gd name="T87" fmla="*/ 157 h 230"/>
                <a:gd name="T88" fmla="*/ 104 w 245"/>
                <a:gd name="T89" fmla="*/ 169 h 230"/>
                <a:gd name="T90" fmla="*/ 98 w 245"/>
                <a:gd name="T91" fmla="*/ 157 h 230"/>
                <a:gd name="T92" fmla="*/ 84 w 245"/>
                <a:gd name="T93" fmla="*/ 155 h 230"/>
                <a:gd name="T94" fmla="*/ 43 w 245"/>
                <a:gd name="T95" fmla="*/ 148 h 230"/>
                <a:gd name="T96" fmla="*/ 37 w 245"/>
                <a:gd name="T97" fmla="*/ 136 h 230"/>
                <a:gd name="T98" fmla="*/ 47 w 245"/>
                <a:gd name="T99" fmla="*/ 138 h 230"/>
                <a:gd name="T100" fmla="*/ 62 w 245"/>
                <a:gd name="T101" fmla="*/ 133 h 230"/>
                <a:gd name="T102" fmla="*/ 63 w 245"/>
                <a:gd name="T103" fmla="*/ 142 h 230"/>
                <a:gd name="T104" fmla="*/ 71 w 245"/>
                <a:gd name="T105" fmla="*/ 156 h 230"/>
                <a:gd name="T106" fmla="*/ 57 w 245"/>
                <a:gd name="T107" fmla="*/ 157 h 230"/>
                <a:gd name="T108" fmla="*/ 52 w 245"/>
                <a:gd name="T109" fmla="*/ 169 h 230"/>
                <a:gd name="T110" fmla="*/ 33 w 245"/>
                <a:gd name="T111" fmla="*/ 157 h 2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45" h="230">
                  <a:moveTo>
                    <a:pt x="227" y="6"/>
                  </a:moveTo>
                  <a:cubicBezTo>
                    <a:pt x="213" y="2"/>
                    <a:pt x="198" y="1"/>
                    <a:pt x="184" y="0"/>
                  </a:cubicBezTo>
                  <a:cubicBezTo>
                    <a:pt x="186" y="3"/>
                    <a:pt x="188" y="6"/>
                    <a:pt x="188" y="10"/>
                  </a:cubicBezTo>
                  <a:cubicBezTo>
                    <a:pt x="189" y="19"/>
                    <a:pt x="182" y="23"/>
                    <a:pt x="175" y="26"/>
                  </a:cubicBezTo>
                  <a:cubicBezTo>
                    <a:pt x="181" y="30"/>
                    <a:pt x="184" y="38"/>
                    <a:pt x="183" y="46"/>
                  </a:cubicBezTo>
                  <a:cubicBezTo>
                    <a:pt x="181" y="59"/>
                    <a:pt x="172" y="65"/>
                    <a:pt x="161" y="65"/>
                  </a:cubicBezTo>
                  <a:cubicBezTo>
                    <a:pt x="167" y="74"/>
                    <a:pt x="165" y="86"/>
                    <a:pt x="157" y="94"/>
                  </a:cubicBezTo>
                  <a:cubicBezTo>
                    <a:pt x="151" y="100"/>
                    <a:pt x="142" y="98"/>
                    <a:pt x="134" y="95"/>
                  </a:cubicBezTo>
                  <a:cubicBezTo>
                    <a:pt x="136" y="106"/>
                    <a:pt x="132" y="119"/>
                    <a:pt x="121" y="121"/>
                  </a:cubicBezTo>
                  <a:cubicBezTo>
                    <a:pt x="114" y="123"/>
                    <a:pt x="106" y="120"/>
                    <a:pt x="100" y="115"/>
                  </a:cubicBezTo>
                  <a:cubicBezTo>
                    <a:pt x="98" y="123"/>
                    <a:pt x="91" y="130"/>
                    <a:pt x="82" y="129"/>
                  </a:cubicBezTo>
                  <a:cubicBezTo>
                    <a:pt x="74" y="128"/>
                    <a:pt x="69" y="122"/>
                    <a:pt x="67" y="115"/>
                  </a:cubicBezTo>
                  <a:cubicBezTo>
                    <a:pt x="63" y="121"/>
                    <a:pt x="59" y="126"/>
                    <a:pt x="50" y="125"/>
                  </a:cubicBezTo>
                  <a:cubicBezTo>
                    <a:pt x="44" y="124"/>
                    <a:pt x="38" y="121"/>
                    <a:pt x="34" y="116"/>
                  </a:cubicBezTo>
                  <a:cubicBezTo>
                    <a:pt x="22" y="130"/>
                    <a:pt x="10" y="142"/>
                    <a:pt x="3" y="153"/>
                  </a:cubicBezTo>
                  <a:cubicBezTo>
                    <a:pt x="2" y="155"/>
                    <a:pt x="1" y="156"/>
                    <a:pt x="0" y="158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104" y="230"/>
                    <a:pt x="245" y="123"/>
                    <a:pt x="227" y="6"/>
                  </a:cubicBezTo>
                  <a:close/>
                  <a:moveTo>
                    <a:pt x="192" y="20"/>
                  </a:moveTo>
                  <a:cubicBezTo>
                    <a:pt x="192" y="19"/>
                    <a:pt x="192" y="19"/>
                    <a:pt x="192" y="19"/>
                  </a:cubicBezTo>
                  <a:cubicBezTo>
                    <a:pt x="197" y="20"/>
                    <a:pt x="202" y="21"/>
                    <a:pt x="204" y="24"/>
                  </a:cubicBezTo>
                  <a:cubicBezTo>
                    <a:pt x="205" y="20"/>
                    <a:pt x="210" y="17"/>
                    <a:pt x="213" y="15"/>
                  </a:cubicBezTo>
                  <a:cubicBezTo>
                    <a:pt x="213" y="15"/>
                    <a:pt x="214" y="15"/>
                    <a:pt x="214" y="16"/>
                  </a:cubicBezTo>
                  <a:cubicBezTo>
                    <a:pt x="217" y="20"/>
                    <a:pt x="217" y="25"/>
                    <a:pt x="214" y="29"/>
                  </a:cubicBezTo>
                  <a:cubicBezTo>
                    <a:pt x="218" y="28"/>
                    <a:pt x="222" y="32"/>
                    <a:pt x="226" y="35"/>
                  </a:cubicBezTo>
                  <a:cubicBezTo>
                    <a:pt x="226" y="35"/>
                    <a:pt x="226" y="36"/>
                    <a:pt x="226" y="36"/>
                  </a:cubicBezTo>
                  <a:cubicBezTo>
                    <a:pt x="222" y="39"/>
                    <a:pt x="218" y="40"/>
                    <a:pt x="214" y="39"/>
                  </a:cubicBezTo>
                  <a:cubicBezTo>
                    <a:pt x="215" y="40"/>
                    <a:pt x="215" y="42"/>
                    <a:pt x="215" y="44"/>
                  </a:cubicBezTo>
                  <a:cubicBezTo>
                    <a:pt x="215" y="47"/>
                    <a:pt x="215" y="49"/>
                    <a:pt x="214" y="52"/>
                  </a:cubicBezTo>
                  <a:cubicBezTo>
                    <a:pt x="214" y="53"/>
                    <a:pt x="213" y="53"/>
                    <a:pt x="212" y="52"/>
                  </a:cubicBezTo>
                  <a:cubicBezTo>
                    <a:pt x="210" y="50"/>
                    <a:pt x="207" y="49"/>
                    <a:pt x="205" y="46"/>
                  </a:cubicBezTo>
                  <a:cubicBezTo>
                    <a:pt x="204" y="44"/>
                    <a:pt x="203" y="43"/>
                    <a:pt x="204" y="41"/>
                  </a:cubicBezTo>
                  <a:cubicBezTo>
                    <a:pt x="200" y="44"/>
                    <a:pt x="195" y="44"/>
                    <a:pt x="190" y="44"/>
                  </a:cubicBezTo>
                  <a:cubicBezTo>
                    <a:pt x="190" y="44"/>
                    <a:pt x="190" y="43"/>
                    <a:pt x="190" y="43"/>
                  </a:cubicBezTo>
                  <a:cubicBezTo>
                    <a:pt x="191" y="41"/>
                    <a:pt x="191" y="38"/>
                    <a:pt x="193" y="35"/>
                  </a:cubicBezTo>
                  <a:cubicBezTo>
                    <a:pt x="195" y="34"/>
                    <a:pt x="196" y="32"/>
                    <a:pt x="199" y="32"/>
                  </a:cubicBezTo>
                  <a:cubicBezTo>
                    <a:pt x="194" y="30"/>
                    <a:pt x="192" y="25"/>
                    <a:pt x="192" y="20"/>
                  </a:cubicBezTo>
                  <a:close/>
                  <a:moveTo>
                    <a:pt x="168" y="90"/>
                  </a:moveTo>
                  <a:cubicBezTo>
                    <a:pt x="171" y="88"/>
                    <a:pt x="173" y="85"/>
                    <a:pt x="175" y="83"/>
                  </a:cubicBezTo>
                  <a:cubicBezTo>
                    <a:pt x="177" y="82"/>
                    <a:pt x="179" y="82"/>
                    <a:pt x="181" y="82"/>
                  </a:cubicBezTo>
                  <a:cubicBezTo>
                    <a:pt x="177" y="79"/>
                    <a:pt x="178" y="74"/>
                    <a:pt x="178" y="69"/>
                  </a:cubicBezTo>
                  <a:cubicBezTo>
                    <a:pt x="178" y="68"/>
                    <a:pt x="179" y="68"/>
                    <a:pt x="179" y="68"/>
                  </a:cubicBezTo>
                  <a:cubicBezTo>
                    <a:pt x="182" y="70"/>
                    <a:pt x="185" y="70"/>
                    <a:pt x="187" y="72"/>
                  </a:cubicBezTo>
                  <a:cubicBezTo>
                    <a:pt x="189" y="74"/>
                    <a:pt x="189" y="76"/>
                    <a:pt x="190" y="78"/>
                  </a:cubicBezTo>
                  <a:cubicBezTo>
                    <a:pt x="192" y="74"/>
                    <a:pt x="197" y="72"/>
                    <a:pt x="203" y="72"/>
                  </a:cubicBezTo>
                  <a:cubicBezTo>
                    <a:pt x="203" y="72"/>
                    <a:pt x="203" y="72"/>
                    <a:pt x="203" y="73"/>
                  </a:cubicBezTo>
                  <a:cubicBezTo>
                    <a:pt x="202" y="77"/>
                    <a:pt x="201" y="82"/>
                    <a:pt x="197" y="84"/>
                  </a:cubicBezTo>
                  <a:cubicBezTo>
                    <a:pt x="201" y="85"/>
                    <a:pt x="204" y="90"/>
                    <a:pt x="205" y="93"/>
                  </a:cubicBezTo>
                  <a:cubicBezTo>
                    <a:pt x="206" y="94"/>
                    <a:pt x="205" y="94"/>
                    <a:pt x="205" y="94"/>
                  </a:cubicBezTo>
                  <a:cubicBezTo>
                    <a:pt x="200" y="97"/>
                    <a:pt x="195" y="97"/>
                    <a:pt x="192" y="93"/>
                  </a:cubicBezTo>
                  <a:cubicBezTo>
                    <a:pt x="192" y="98"/>
                    <a:pt x="189" y="102"/>
                    <a:pt x="185" y="105"/>
                  </a:cubicBezTo>
                  <a:cubicBezTo>
                    <a:pt x="185" y="105"/>
                    <a:pt x="184" y="105"/>
                    <a:pt x="184" y="105"/>
                  </a:cubicBezTo>
                  <a:cubicBezTo>
                    <a:pt x="182" y="101"/>
                    <a:pt x="180" y="96"/>
                    <a:pt x="182" y="92"/>
                  </a:cubicBezTo>
                  <a:cubicBezTo>
                    <a:pt x="180" y="93"/>
                    <a:pt x="179" y="94"/>
                    <a:pt x="177" y="94"/>
                  </a:cubicBezTo>
                  <a:cubicBezTo>
                    <a:pt x="174" y="94"/>
                    <a:pt x="171" y="93"/>
                    <a:pt x="169" y="92"/>
                  </a:cubicBezTo>
                  <a:cubicBezTo>
                    <a:pt x="168" y="91"/>
                    <a:pt x="168" y="91"/>
                    <a:pt x="168" y="90"/>
                  </a:cubicBezTo>
                  <a:close/>
                  <a:moveTo>
                    <a:pt x="145" y="125"/>
                  </a:moveTo>
                  <a:cubicBezTo>
                    <a:pt x="141" y="122"/>
                    <a:pt x="141" y="117"/>
                    <a:pt x="140" y="112"/>
                  </a:cubicBezTo>
                  <a:cubicBezTo>
                    <a:pt x="140" y="112"/>
                    <a:pt x="141" y="111"/>
                    <a:pt x="141" y="111"/>
                  </a:cubicBezTo>
                  <a:cubicBezTo>
                    <a:pt x="146" y="112"/>
                    <a:pt x="150" y="114"/>
                    <a:pt x="152" y="118"/>
                  </a:cubicBezTo>
                  <a:cubicBezTo>
                    <a:pt x="152" y="116"/>
                    <a:pt x="153" y="115"/>
                    <a:pt x="154" y="113"/>
                  </a:cubicBezTo>
                  <a:cubicBezTo>
                    <a:pt x="156" y="111"/>
                    <a:pt x="159" y="110"/>
                    <a:pt x="161" y="108"/>
                  </a:cubicBezTo>
                  <a:cubicBezTo>
                    <a:pt x="162" y="108"/>
                    <a:pt x="162" y="108"/>
                    <a:pt x="162" y="109"/>
                  </a:cubicBezTo>
                  <a:cubicBezTo>
                    <a:pt x="162" y="112"/>
                    <a:pt x="163" y="115"/>
                    <a:pt x="163" y="119"/>
                  </a:cubicBezTo>
                  <a:cubicBezTo>
                    <a:pt x="163" y="121"/>
                    <a:pt x="162" y="122"/>
                    <a:pt x="161" y="123"/>
                  </a:cubicBezTo>
                  <a:cubicBezTo>
                    <a:pt x="165" y="123"/>
                    <a:pt x="169" y="127"/>
                    <a:pt x="172" y="131"/>
                  </a:cubicBezTo>
                  <a:cubicBezTo>
                    <a:pt x="172" y="131"/>
                    <a:pt x="172" y="131"/>
                    <a:pt x="172" y="132"/>
                  </a:cubicBezTo>
                  <a:cubicBezTo>
                    <a:pt x="169" y="132"/>
                    <a:pt x="167" y="134"/>
                    <a:pt x="164" y="135"/>
                  </a:cubicBezTo>
                  <a:cubicBezTo>
                    <a:pt x="162" y="135"/>
                    <a:pt x="160" y="134"/>
                    <a:pt x="158" y="133"/>
                  </a:cubicBezTo>
                  <a:cubicBezTo>
                    <a:pt x="159" y="138"/>
                    <a:pt x="158" y="143"/>
                    <a:pt x="154" y="147"/>
                  </a:cubicBezTo>
                  <a:cubicBezTo>
                    <a:pt x="154" y="147"/>
                    <a:pt x="153" y="147"/>
                    <a:pt x="153" y="147"/>
                  </a:cubicBezTo>
                  <a:cubicBezTo>
                    <a:pt x="150" y="143"/>
                    <a:pt x="148" y="139"/>
                    <a:pt x="148" y="135"/>
                  </a:cubicBezTo>
                  <a:cubicBezTo>
                    <a:pt x="145" y="137"/>
                    <a:pt x="139" y="136"/>
                    <a:pt x="136" y="135"/>
                  </a:cubicBezTo>
                  <a:cubicBezTo>
                    <a:pt x="136" y="135"/>
                    <a:pt x="135" y="135"/>
                    <a:pt x="135" y="134"/>
                  </a:cubicBezTo>
                  <a:cubicBezTo>
                    <a:pt x="137" y="129"/>
                    <a:pt x="140" y="125"/>
                    <a:pt x="145" y="125"/>
                  </a:cubicBezTo>
                  <a:close/>
                  <a:moveTo>
                    <a:pt x="84" y="155"/>
                  </a:moveTo>
                  <a:cubicBezTo>
                    <a:pt x="87" y="151"/>
                    <a:pt x="90" y="148"/>
                    <a:pt x="94" y="147"/>
                  </a:cubicBezTo>
                  <a:cubicBezTo>
                    <a:pt x="93" y="147"/>
                    <a:pt x="92" y="145"/>
                    <a:pt x="91" y="144"/>
                  </a:cubicBezTo>
                  <a:cubicBezTo>
                    <a:pt x="89" y="141"/>
                    <a:pt x="89" y="138"/>
                    <a:pt x="89" y="136"/>
                  </a:cubicBezTo>
                  <a:cubicBezTo>
                    <a:pt x="89" y="135"/>
                    <a:pt x="89" y="134"/>
                    <a:pt x="90" y="135"/>
                  </a:cubicBezTo>
                  <a:cubicBezTo>
                    <a:pt x="93" y="136"/>
                    <a:pt x="96" y="136"/>
                    <a:pt x="99" y="137"/>
                  </a:cubicBezTo>
                  <a:cubicBezTo>
                    <a:pt x="101" y="138"/>
                    <a:pt x="102" y="140"/>
                    <a:pt x="103" y="142"/>
                  </a:cubicBezTo>
                  <a:cubicBezTo>
                    <a:pt x="104" y="137"/>
                    <a:pt x="109" y="135"/>
                    <a:pt x="113" y="133"/>
                  </a:cubicBezTo>
                  <a:cubicBezTo>
                    <a:pt x="114" y="133"/>
                    <a:pt x="114" y="134"/>
                    <a:pt x="114" y="134"/>
                  </a:cubicBezTo>
                  <a:cubicBezTo>
                    <a:pt x="114" y="137"/>
                    <a:pt x="115" y="139"/>
                    <a:pt x="114" y="142"/>
                  </a:cubicBezTo>
                  <a:cubicBezTo>
                    <a:pt x="114" y="145"/>
                    <a:pt x="112" y="146"/>
                    <a:pt x="111" y="148"/>
                  </a:cubicBezTo>
                  <a:cubicBezTo>
                    <a:pt x="116" y="148"/>
                    <a:pt x="120" y="151"/>
                    <a:pt x="122" y="156"/>
                  </a:cubicBezTo>
                  <a:cubicBezTo>
                    <a:pt x="122" y="156"/>
                    <a:pt x="122" y="157"/>
                    <a:pt x="122" y="157"/>
                  </a:cubicBezTo>
                  <a:cubicBezTo>
                    <a:pt x="117" y="158"/>
                    <a:pt x="112" y="159"/>
                    <a:pt x="109" y="157"/>
                  </a:cubicBezTo>
                  <a:cubicBezTo>
                    <a:pt x="110" y="161"/>
                    <a:pt x="107" y="166"/>
                    <a:pt x="104" y="169"/>
                  </a:cubicBezTo>
                  <a:cubicBezTo>
                    <a:pt x="104" y="169"/>
                    <a:pt x="104" y="169"/>
                    <a:pt x="104" y="169"/>
                  </a:cubicBezTo>
                  <a:cubicBezTo>
                    <a:pt x="99" y="166"/>
                    <a:pt x="97" y="162"/>
                    <a:pt x="98" y="157"/>
                  </a:cubicBezTo>
                  <a:cubicBezTo>
                    <a:pt x="94" y="159"/>
                    <a:pt x="89" y="158"/>
                    <a:pt x="85" y="156"/>
                  </a:cubicBezTo>
                  <a:cubicBezTo>
                    <a:pt x="84" y="156"/>
                    <a:pt x="84" y="156"/>
                    <a:pt x="84" y="155"/>
                  </a:cubicBezTo>
                  <a:close/>
                  <a:moveTo>
                    <a:pt x="33" y="156"/>
                  </a:moveTo>
                  <a:cubicBezTo>
                    <a:pt x="35" y="151"/>
                    <a:pt x="39" y="148"/>
                    <a:pt x="43" y="148"/>
                  </a:cubicBezTo>
                  <a:cubicBezTo>
                    <a:pt x="41" y="147"/>
                    <a:pt x="40" y="146"/>
                    <a:pt x="39" y="144"/>
                  </a:cubicBezTo>
                  <a:cubicBezTo>
                    <a:pt x="38" y="141"/>
                    <a:pt x="38" y="139"/>
                    <a:pt x="37" y="136"/>
                  </a:cubicBezTo>
                  <a:cubicBezTo>
                    <a:pt x="37" y="135"/>
                    <a:pt x="38" y="135"/>
                    <a:pt x="38" y="135"/>
                  </a:cubicBezTo>
                  <a:cubicBezTo>
                    <a:pt x="41" y="136"/>
                    <a:pt x="45" y="136"/>
                    <a:pt x="47" y="138"/>
                  </a:cubicBezTo>
                  <a:cubicBezTo>
                    <a:pt x="49" y="139"/>
                    <a:pt x="51" y="140"/>
                    <a:pt x="51" y="142"/>
                  </a:cubicBezTo>
                  <a:cubicBezTo>
                    <a:pt x="53" y="137"/>
                    <a:pt x="57" y="135"/>
                    <a:pt x="62" y="133"/>
                  </a:cubicBezTo>
                  <a:cubicBezTo>
                    <a:pt x="62" y="133"/>
                    <a:pt x="63" y="134"/>
                    <a:pt x="63" y="134"/>
                  </a:cubicBezTo>
                  <a:cubicBezTo>
                    <a:pt x="63" y="137"/>
                    <a:pt x="63" y="140"/>
                    <a:pt x="63" y="142"/>
                  </a:cubicBezTo>
                  <a:cubicBezTo>
                    <a:pt x="62" y="145"/>
                    <a:pt x="61" y="146"/>
                    <a:pt x="59" y="148"/>
                  </a:cubicBezTo>
                  <a:cubicBezTo>
                    <a:pt x="64" y="148"/>
                    <a:pt x="68" y="151"/>
                    <a:pt x="71" y="156"/>
                  </a:cubicBezTo>
                  <a:cubicBezTo>
                    <a:pt x="71" y="156"/>
                    <a:pt x="71" y="157"/>
                    <a:pt x="70" y="157"/>
                  </a:cubicBezTo>
                  <a:cubicBezTo>
                    <a:pt x="66" y="158"/>
                    <a:pt x="61" y="159"/>
                    <a:pt x="57" y="157"/>
                  </a:cubicBezTo>
                  <a:cubicBezTo>
                    <a:pt x="58" y="161"/>
                    <a:pt x="56" y="166"/>
                    <a:pt x="53" y="169"/>
                  </a:cubicBezTo>
                  <a:cubicBezTo>
                    <a:pt x="53" y="169"/>
                    <a:pt x="52" y="169"/>
                    <a:pt x="52" y="169"/>
                  </a:cubicBezTo>
                  <a:cubicBezTo>
                    <a:pt x="48" y="166"/>
                    <a:pt x="45" y="162"/>
                    <a:pt x="47" y="157"/>
                  </a:cubicBezTo>
                  <a:cubicBezTo>
                    <a:pt x="43" y="159"/>
                    <a:pt x="38" y="158"/>
                    <a:pt x="33" y="157"/>
                  </a:cubicBezTo>
                  <a:cubicBezTo>
                    <a:pt x="33" y="156"/>
                    <a:pt x="33" y="156"/>
                    <a:pt x="33" y="15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" name="Freeform 12"/>
            <p:cNvSpPr/>
            <p:nvPr/>
          </p:nvSpPr>
          <p:spPr bwMode="auto">
            <a:xfrm>
              <a:off x="5164114" y="1866313"/>
              <a:ext cx="76280" cy="58480"/>
            </a:xfrm>
            <a:custGeom>
              <a:avLst/>
              <a:gdLst>
                <a:gd name="T0" fmla="*/ 22 w 22"/>
                <a:gd name="T1" fmla="*/ 2 h 17"/>
                <a:gd name="T2" fmla="*/ 22 w 22"/>
                <a:gd name="T3" fmla="*/ 1 h 17"/>
                <a:gd name="T4" fmla="*/ 0 w 22"/>
                <a:gd name="T5" fmla="*/ 16 h 17"/>
                <a:gd name="T6" fmla="*/ 22 w 22"/>
                <a:gd name="T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2" h="17">
                  <a:moveTo>
                    <a:pt x="22" y="2"/>
                  </a:moveTo>
                  <a:cubicBezTo>
                    <a:pt x="22" y="2"/>
                    <a:pt x="22" y="1"/>
                    <a:pt x="22" y="1"/>
                  </a:cubicBezTo>
                  <a:cubicBezTo>
                    <a:pt x="12" y="0"/>
                    <a:pt x="4" y="8"/>
                    <a:pt x="0" y="16"/>
                  </a:cubicBezTo>
                  <a:cubicBezTo>
                    <a:pt x="10" y="17"/>
                    <a:pt x="21" y="12"/>
                    <a:pt x="22" y="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" name="Freeform 13"/>
            <p:cNvSpPr/>
            <p:nvPr/>
          </p:nvSpPr>
          <p:spPr bwMode="auto">
            <a:xfrm>
              <a:off x="7882220" y="2237542"/>
              <a:ext cx="40683" cy="43224"/>
            </a:xfrm>
            <a:custGeom>
              <a:avLst/>
              <a:gdLst>
                <a:gd name="T0" fmla="*/ 8 w 12"/>
                <a:gd name="T1" fmla="*/ 10 h 12"/>
                <a:gd name="T2" fmla="*/ 2 w 12"/>
                <a:gd name="T3" fmla="*/ 3 h 12"/>
                <a:gd name="T4" fmla="*/ 1 w 12"/>
                <a:gd name="T5" fmla="*/ 9 h 12"/>
                <a:gd name="T6" fmla="*/ 8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8" y="10"/>
                  </a:moveTo>
                  <a:cubicBezTo>
                    <a:pt x="12" y="7"/>
                    <a:pt x="7" y="0"/>
                    <a:pt x="2" y="3"/>
                  </a:cubicBezTo>
                  <a:cubicBezTo>
                    <a:pt x="0" y="4"/>
                    <a:pt x="0" y="6"/>
                    <a:pt x="1" y="9"/>
                  </a:cubicBezTo>
                  <a:cubicBezTo>
                    <a:pt x="3" y="11"/>
                    <a:pt x="5" y="12"/>
                    <a:pt x="8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" name="Freeform 14"/>
            <p:cNvSpPr/>
            <p:nvPr/>
          </p:nvSpPr>
          <p:spPr bwMode="auto">
            <a:xfrm>
              <a:off x="7757629" y="2390102"/>
              <a:ext cx="35597" cy="35597"/>
            </a:xfrm>
            <a:custGeom>
              <a:avLst/>
              <a:gdLst>
                <a:gd name="T0" fmla="*/ 9 w 10"/>
                <a:gd name="T1" fmla="*/ 5 h 10"/>
                <a:gd name="T2" fmla="*/ 5 w 10"/>
                <a:gd name="T3" fmla="*/ 0 h 10"/>
                <a:gd name="T4" fmla="*/ 0 w 10"/>
                <a:gd name="T5" fmla="*/ 4 h 10"/>
                <a:gd name="T6" fmla="*/ 9 w 10"/>
                <a:gd name="T7" fmla="*/ 5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0">
                  <a:moveTo>
                    <a:pt x="9" y="5"/>
                  </a:moveTo>
                  <a:cubicBezTo>
                    <a:pt x="10" y="3"/>
                    <a:pt x="8" y="1"/>
                    <a:pt x="5" y="0"/>
                  </a:cubicBezTo>
                  <a:cubicBezTo>
                    <a:pt x="2" y="0"/>
                    <a:pt x="1" y="1"/>
                    <a:pt x="0" y="4"/>
                  </a:cubicBezTo>
                  <a:cubicBezTo>
                    <a:pt x="0" y="9"/>
                    <a:pt x="8" y="10"/>
                    <a:pt x="9" y="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" name="Freeform 15"/>
            <p:cNvSpPr/>
            <p:nvPr/>
          </p:nvSpPr>
          <p:spPr bwMode="auto">
            <a:xfrm>
              <a:off x="7584728" y="2466382"/>
              <a:ext cx="43226" cy="40683"/>
            </a:xfrm>
            <a:custGeom>
              <a:avLst/>
              <a:gdLst>
                <a:gd name="T0" fmla="*/ 4 w 12"/>
                <a:gd name="T1" fmla="*/ 10 h 12"/>
                <a:gd name="T2" fmla="*/ 8 w 12"/>
                <a:gd name="T3" fmla="*/ 2 h 12"/>
                <a:gd name="T4" fmla="*/ 2 w 12"/>
                <a:gd name="T5" fmla="*/ 3 h 12"/>
                <a:gd name="T6" fmla="*/ 4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4" y="10"/>
                  </a:moveTo>
                  <a:cubicBezTo>
                    <a:pt x="8" y="12"/>
                    <a:pt x="12" y="4"/>
                    <a:pt x="8" y="2"/>
                  </a:cubicBezTo>
                  <a:cubicBezTo>
                    <a:pt x="6" y="0"/>
                    <a:pt x="3" y="1"/>
                    <a:pt x="2" y="3"/>
                  </a:cubicBezTo>
                  <a:cubicBezTo>
                    <a:pt x="0" y="6"/>
                    <a:pt x="1" y="8"/>
                    <a:pt x="4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" name="Freeform 16"/>
            <p:cNvSpPr>
              <a:spLocks noEditPoints="1"/>
            </p:cNvSpPr>
            <p:nvPr/>
          </p:nvSpPr>
          <p:spPr bwMode="auto">
            <a:xfrm>
              <a:off x="8240735" y="0"/>
              <a:ext cx="600068" cy="264437"/>
            </a:xfrm>
            <a:custGeom>
              <a:avLst/>
              <a:gdLst>
                <a:gd name="T0" fmla="*/ 70 w 174"/>
                <a:gd name="T1" fmla="*/ 0 h 77"/>
                <a:gd name="T2" fmla="*/ 23 w 174"/>
                <a:gd name="T3" fmla="*/ 0 h 77"/>
                <a:gd name="T4" fmla="*/ 27 w 174"/>
                <a:gd name="T5" fmla="*/ 4 h 77"/>
                <a:gd name="T6" fmla="*/ 32 w 174"/>
                <a:gd name="T7" fmla="*/ 11 h 77"/>
                <a:gd name="T8" fmla="*/ 37 w 174"/>
                <a:gd name="T9" fmla="*/ 28 h 77"/>
                <a:gd name="T10" fmla="*/ 35 w 174"/>
                <a:gd name="T11" fmla="*/ 37 h 77"/>
                <a:gd name="T12" fmla="*/ 29 w 174"/>
                <a:gd name="T13" fmla="*/ 45 h 77"/>
                <a:gd name="T14" fmla="*/ 21 w 174"/>
                <a:gd name="T15" fmla="*/ 49 h 77"/>
                <a:gd name="T16" fmla="*/ 12 w 174"/>
                <a:gd name="T17" fmla="*/ 50 h 77"/>
                <a:gd name="T18" fmla="*/ 0 w 174"/>
                <a:gd name="T19" fmla="*/ 45 h 77"/>
                <a:gd name="T20" fmla="*/ 9 w 174"/>
                <a:gd name="T21" fmla="*/ 56 h 77"/>
                <a:gd name="T22" fmla="*/ 31 w 174"/>
                <a:gd name="T23" fmla="*/ 69 h 77"/>
                <a:gd name="T24" fmla="*/ 103 w 174"/>
                <a:gd name="T25" fmla="*/ 58 h 77"/>
                <a:gd name="T26" fmla="*/ 174 w 174"/>
                <a:gd name="T27" fmla="*/ 0 h 77"/>
                <a:gd name="T28" fmla="*/ 147 w 174"/>
                <a:gd name="T29" fmla="*/ 0 h 77"/>
                <a:gd name="T30" fmla="*/ 70 w 174"/>
                <a:gd name="T31" fmla="*/ 0 h 77"/>
                <a:gd name="T32" fmla="*/ 35 w 174"/>
                <a:gd name="T33" fmla="*/ 57 h 77"/>
                <a:gd name="T34" fmla="*/ 52 w 174"/>
                <a:gd name="T35" fmla="*/ 57 h 77"/>
                <a:gd name="T36" fmla="*/ 35 w 174"/>
                <a:gd name="T37" fmla="*/ 57 h 77"/>
                <a:gd name="T38" fmla="*/ 85 w 174"/>
                <a:gd name="T39" fmla="*/ 52 h 77"/>
                <a:gd name="T40" fmla="*/ 51 w 174"/>
                <a:gd name="T41" fmla="*/ 40 h 77"/>
                <a:gd name="T42" fmla="*/ 41 w 174"/>
                <a:gd name="T43" fmla="*/ 9 h 77"/>
                <a:gd name="T44" fmla="*/ 42 w 174"/>
                <a:gd name="T45" fmla="*/ 7 h 77"/>
                <a:gd name="T46" fmla="*/ 43 w 174"/>
                <a:gd name="T47" fmla="*/ 7 h 77"/>
                <a:gd name="T48" fmla="*/ 87 w 174"/>
                <a:gd name="T49" fmla="*/ 50 h 77"/>
                <a:gd name="T50" fmla="*/ 85 w 174"/>
                <a:gd name="T51" fmla="*/ 52 h 77"/>
                <a:gd name="T52" fmla="*/ 99 w 174"/>
                <a:gd name="T53" fmla="*/ 32 h 77"/>
                <a:gd name="T54" fmla="*/ 116 w 174"/>
                <a:gd name="T55" fmla="*/ 32 h 77"/>
                <a:gd name="T56" fmla="*/ 99 w 174"/>
                <a:gd name="T57" fmla="*/ 32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74" h="77">
                  <a:moveTo>
                    <a:pt x="70" y="0"/>
                  </a:moveTo>
                  <a:cubicBezTo>
                    <a:pt x="23" y="0"/>
                    <a:pt x="23" y="0"/>
                    <a:pt x="23" y="0"/>
                  </a:cubicBezTo>
                  <a:cubicBezTo>
                    <a:pt x="24" y="1"/>
                    <a:pt x="26" y="3"/>
                    <a:pt x="27" y="4"/>
                  </a:cubicBezTo>
                  <a:cubicBezTo>
                    <a:pt x="29" y="6"/>
                    <a:pt x="31" y="8"/>
                    <a:pt x="32" y="11"/>
                  </a:cubicBezTo>
                  <a:cubicBezTo>
                    <a:pt x="35" y="16"/>
                    <a:pt x="37" y="21"/>
                    <a:pt x="37" y="28"/>
                  </a:cubicBezTo>
                  <a:cubicBezTo>
                    <a:pt x="37" y="31"/>
                    <a:pt x="36" y="34"/>
                    <a:pt x="35" y="37"/>
                  </a:cubicBezTo>
                  <a:cubicBezTo>
                    <a:pt x="33" y="40"/>
                    <a:pt x="31" y="43"/>
                    <a:pt x="29" y="45"/>
                  </a:cubicBezTo>
                  <a:cubicBezTo>
                    <a:pt x="26" y="47"/>
                    <a:pt x="24" y="48"/>
                    <a:pt x="21" y="49"/>
                  </a:cubicBezTo>
                  <a:cubicBezTo>
                    <a:pt x="18" y="50"/>
                    <a:pt x="15" y="50"/>
                    <a:pt x="12" y="50"/>
                  </a:cubicBezTo>
                  <a:cubicBezTo>
                    <a:pt x="8" y="50"/>
                    <a:pt x="3" y="47"/>
                    <a:pt x="0" y="45"/>
                  </a:cubicBezTo>
                  <a:cubicBezTo>
                    <a:pt x="3" y="49"/>
                    <a:pt x="6" y="53"/>
                    <a:pt x="9" y="56"/>
                  </a:cubicBezTo>
                  <a:cubicBezTo>
                    <a:pt x="15" y="61"/>
                    <a:pt x="23" y="67"/>
                    <a:pt x="31" y="69"/>
                  </a:cubicBezTo>
                  <a:cubicBezTo>
                    <a:pt x="56" y="77"/>
                    <a:pt x="82" y="72"/>
                    <a:pt x="103" y="58"/>
                  </a:cubicBezTo>
                  <a:cubicBezTo>
                    <a:pt x="128" y="41"/>
                    <a:pt x="149" y="16"/>
                    <a:pt x="174" y="0"/>
                  </a:cubicBezTo>
                  <a:cubicBezTo>
                    <a:pt x="147" y="0"/>
                    <a:pt x="147" y="0"/>
                    <a:pt x="147" y="0"/>
                  </a:cubicBezTo>
                  <a:cubicBezTo>
                    <a:pt x="123" y="16"/>
                    <a:pt x="91" y="23"/>
                    <a:pt x="70" y="0"/>
                  </a:cubicBezTo>
                  <a:close/>
                  <a:moveTo>
                    <a:pt x="35" y="57"/>
                  </a:moveTo>
                  <a:cubicBezTo>
                    <a:pt x="35" y="46"/>
                    <a:pt x="52" y="46"/>
                    <a:pt x="52" y="57"/>
                  </a:cubicBezTo>
                  <a:cubicBezTo>
                    <a:pt x="52" y="68"/>
                    <a:pt x="35" y="68"/>
                    <a:pt x="35" y="57"/>
                  </a:cubicBezTo>
                  <a:close/>
                  <a:moveTo>
                    <a:pt x="85" y="52"/>
                  </a:moveTo>
                  <a:cubicBezTo>
                    <a:pt x="73" y="52"/>
                    <a:pt x="60" y="50"/>
                    <a:pt x="51" y="40"/>
                  </a:cubicBezTo>
                  <a:cubicBezTo>
                    <a:pt x="43" y="32"/>
                    <a:pt x="41" y="20"/>
                    <a:pt x="41" y="9"/>
                  </a:cubicBezTo>
                  <a:cubicBezTo>
                    <a:pt x="41" y="8"/>
                    <a:pt x="42" y="8"/>
                    <a:pt x="42" y="7"/>
                  </a:cubicBezTo>
                  <a:cubicBezTo>
                    <a:pt x="42" y="7"/>
                    <a:pt x="43" y="7"/>
                    <a:pt x="43" y="7"/>
                  </a:cubicBezTo>
                  <a:cubicBezTo>
                    <a:pt x="69" y="6"/>
                    <a:pt x="87" y="24"/>
                    <a:pt x="87" y="50"/>
                  </a:cubicBezTo>
                  <a:cubicBezTo>
                    <a:pt x="87" y="51"/>
                    <a:pt x="86" y="52"/>
                    <a:pt x="85" y="52"/>
                  </a:cubicBezTo>
                  <a:close/>
                  <a:moveTo>
                    <a:pt x="99" y="32"/>
                  </a:moveTo>
                  <a:cubicBezTo>
                    <a:pt x="99" y="21"/>
                    <a:pt x="116" y="21"/>
                    <a:pt x="116" y="32"/>
                  </a:cubicBezTo>
                  <a:cubicBezTo>
                    <a:pt x="116" y="43"/>
                    <a:pt x="99" y="43"/>
                    <a:pt x="99" y="3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" name="Freeform 17"/>
            <p:cNvSpPr>
              <a:spLocks noEditPoints="1"/>
            </p:cNvSpPr>
            <p:nvPr/>
          </p:nvSpPr>
          <p:spPr bwMode="auto">
            <a:xfrm>
              <a:off x="8522971" y="320375"/>
              <a:ext cx="127133" cy="86450"/>
            </a:xfrm>
            <a:custGeom>
              <a:avLst/>
              <a:gdLst>
                <a:gd name="T0" fmla="*/ 25 w 37"/>
                <a:gd name="T1" fmla="*/ 0 h 25"/>
                <a:gd name="T2" fmla="*/ 22 w 37"/>
                <a:gd name="T3" fmla="*/ 1 h 25"/>
                <a:gd name="T4" fmla="*/ 0 w 37"/>
                <a:gd name="T5" fmla="*/ 9 h 25"/>
                <a:gd name="T6" fmla="*/ 27 w 37"/>
                <a:gd name="T7" fmla="*/ 25 h 25"/>
                <a:gd name="T8" fmla="*/ 25 w 37"/>
                <a:gd name="T9" fmla="*/ 0 h 25"/>
                <a:gd name="T10" fmla="*/ 15 w 37"/>
                <a:gd name="T11" fmla="*/ 11 h 25"/>
                <a:gd name="T12" fmla="*/ 26 w 37"/>
                <a:gd name="T13" fmla="*/ 11 h 25"/>
                <a:gd name="T14" fmla="*/ 15 w 37"/>
                <a:gd name="T15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7" h="25">
                  <a:moveTo>
                    <a:pt x="25" y="0"/>
                  </a:moveTo>
                  <a:cubicBezTo>
                    <a:pt x="24" y="1"/>
                    <a:pt x="23" y="1"/>
                    <a:pt x="22" y="1"/>
                  </a:cubicBezTo>
                  <a:cubicBezTo>
                    <a:pt x="15" y="5"/>
                    <a:pt x="8" y="7"/>
                    <a:pt x="0" y="9"/>
                  </a:cubicBezTo>
                  <a:cubicBezTo>
                    <a:pt x="11" y="13"/>
                    <a:pt x="20" y="18"/>
                    <a:pt x="27" y="25"/>
                  </a:cubicBezTo>
                  <a:cubicBezTo>
                    <a:pt x="37" y="21"/>
                    <a:pt x="34" y="5"/>
                    <a:pt x="25" y="0"/>
                  </a:cubicBezTo>
                  <a:close/>
                  <a:moveTo>
                    <a:pt x="15" y="11"/>
                  </a:moveTo>
                  <a:cubicBezTo>
                    <a:pt x="15" y="4"/>
                    <a:pt x="26" y="4"/>
                    <a:pt x="26" y="11"/>
                  </a:cubicBezTo>
                  <a:cubicBezTo>
                    <a:pt x="26" y="18"/>
                    <a:pt x="15" y="18"/>
                    <a:pt x="15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" name="Freeform 18"/>
            <p:cNvSpPr/>
            <p:nvPr/>
          </p:nvSpPr>
          <p:spPr bwMode="auto">
            <a:xfrm>
              <a:off x="7198243" y="2720648"/>
              <a:ext cx="114421" cy="157645"/>
            </a:xfrm>
            <a:custGeom>
              <a:avLst/>
              <a:gdLst>
                <a:gd name="T0" fmla="*/ 7 w 33"/>
                <a:gd name="T1" fmla="*/ 0 h 46"/>
                <a:gd name="T2" fmla="*/ 5 w 33"/>
                <a:gd name="T3" fmla="*/ 29 h 46"/>
                <a:gd name="T4" fmla="*/ 16 w 33"/>
                <a:gd name="T5" fmla="*/ 41 h 46"/>
                <a:gd name="T6" fmla="*/ 21 w 33"/>
                <a:gd name="T7" fmla="*/ 44 h 46"/>
                <a:gd name="T8" fmla="*/ 27 w 33"/>
                <a:gd name="T9" fmla="*/ 40 h 46"/>
                <a:gd name="T10" fmla="*/ 7 w 33"/>
                <a:gd name="T11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3" h="46">
                  <a:moveTo>
                    <a:pt x="7" y="0"/>
                  </a:moveTo>
                  <a:cubicBezTo>
                    <a:pt x="2" y="9"/>
                    <a:pt x="0" y="19"/>
                    <a:pt x="5" y="29"/>
                  </a:cubicBezTo>
                  <a:cubicBezTo>
                    <a:pt x="7" y="34"/>
                    <a:pt x="12" y="38"/>
                    <a:pt x="16" y="41"/>
                  </a:cubicBezTo>
                  <a:cubicBezTo>
                    <a:pt x="18" y="42"/>
                    <a:pt x="19" y="43"/>
                    <a:pt x="21" y="44"/>
                  </a:cubicBezTo>
                  <a:cubicBezTo>
                    <a:pt x="25" y="46"/>
                    <a:pt x="25" y="44"/>
                    <a:pt x="27" y="40"/>
                  </a:cubicBezTo>
                  <a:cubicBezTo>
                    <a:pt x="33" y="22"/>
                    <a:pt x="24" y="5"/>
                    <a:pt x="7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7" name="Freeform 19"/>
            <p:cNvSpPr/>
            <p:nvPr/>
          </p:nvSpPr>
          <p:spPr bwMode="auto">
            <a:xfrm>
              <a:off x="4622528" y="0"/>
              <a:ext cx="142389" cy="25427"/>
            </a:xfrm>
            <a:custGeom>
              <a:avLst/>
              <a:gdLst>
                <a:gd name="T0" fmla="*/ 21 w 41"/>
                <a:gd name="T1" fmla="*/ 6 h 7"/>
                <a:gd name="T2" fmla="*/ 41 w 41"/>
                <a:gd name="T3" fmla="*/ 0 h 7"/>
                <a:gd name="T4" fmla="*/ 0 w 41"/>
                <a:gd name="T5" fmla="*/ 0 h 7"/>
                <a:gd name="T6" fmla="*/ 21 w 41"/>
                <a:gd name="T7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1" h="7">
                  <a:moveTo>
                    <a:pt x="21" y="6"/>
                  </a:moveTo>
                  <a:cubicBezTo>
                    <a:pt x="28" y="7"/>
                    <a:pt x="36" y="5"/>
                    <a:pt x="41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7" y="3"/>
                    <a:pt x="18" y="6"/>
                    <a:pt x="21" y="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8" name="Freeform 20"/>
            <p:cNvSpPr>
              <a:spLocks noEditPoints="1"/>
            </p:cNvSpPr>
            <p:nvPr/>
          </p:nvSpPr>
          <p:spPr bwMode="auto">
            <a:xfrm>
              <a:off x="8083090" y="1134027"/>
              <a:ext cx="793310" cy="841620"/>
            </a:xfrm>
            <a:custGeom>
              <a:avLst/>
              <a:gdLst>
                <a:gd name="T0" fmla="*/ 157 w 230"/>
                <a:gd name="T1" fmla="*/ 0 h 245"/>
                <a:gd name="T2" fmla="*/ 116 w 230"/>
                <a:gd name="T3" fmla="*/ 34 h 245"/>
                <a:gd name="T4" fmla="*/ 115 w 230"/>
                <a:gd name="T5" fmla="*/ 67 h 245"/>
                <a:gd name="T6" fmla="*/ 115 w 230"/>
                <a:gd name="T7" fmla="*/ 100 h 245"/>
                <a:gd name="T8" fmla="*/ 95 w 230"/>
                <a:gd name="T9" fmla="*/ 134 h 245"/>
                <a:gd name="T10" fmla="*/ 65 w 230"/>
                <a:gd name="T11" fmla="*/ 162 h 245"/>
                <a:gd name="T12" fmla="*/ 26 w 230"/>
                <a:gd name="T13" fmla="*/ 175 h 245"/>
                <a:gd name="T14" fmla="*/ 0 w 230"/>
                <a:gd name="T15" fmla="*/ 184 h 245"/>
                <a:gd name="T16" fmla="*/ 158 w 230"/>
                <a:gd name="T17" fmla="*/ 1 h 245"/>
                <a:gd name="T18" fmla="*/ 141 w 230"/>
                <a:gd name="T19" fmla="*/ 51 h 245"/>
                <a:gd name="T20" fmla="*/ 135 w 230"/>
                <a:gd name="T21" fmla="*/ 39 h 245"/>
                <a:gd name="T22" fmla="*/ 144 w 230"/>
                <a:gd name="T23" fmla="*/ 40 h 245"/>
                <a:gd name="T24" fmla="*/ 155 w 230"/>
                <a:gd name="T25" fmla="*/ 33 h 245"/>
                <a:gd name="T26" fmla="*/ 157 w 230"/>
                <a:gd name="T27" fmla="*/ 47 h 245"/>
                <a:gd name="T28" fmla="*/ 169 w 230"/>
                <a:gd name="T29" fmla="*/ 53 h 245"/>
                <a:gd name="T30" fmla="*/ 157 w 230"/>
                <a:gd name="T31" fmla="*/ 71 h 245"/>
                <a:gd name="T32" fmla="*/ 148 w 230"/>
                <a:gd name="T33" fmla="*/ 60 h 245"/>
                <a:gd name="T34" fmla="*/ 134 w 230"/>
                <a:gd name="T35" fmla="*/ 63 h 245"/>
                <a:gd name="T36" fmla="*/ 133 w 230"/>
                <a:gd name="T37" fmla="*/ 114 h 245"/>
                <a:gd name="T38" fmla="*/ 137 w 230"/>
                <a:gd name="T39" fmla="*/ 99 h 245"/>
                <a:gd name="T40" fmla="*/ 135 w 230"/>
                <a:gd name="T41" fmla="*/ 89 h 245"/>
                <a:gd name="T42" fmla="*/ 147 w 230"/>
                <a:gd name="T43" fmla="*/ 94 h 245"/>
                <a:gd name="T44" fmla="*/ 156 w 230"/>
                <a:gd name="T45" fmla="*/ 85 h 245"/>
                <a:gd name="T46" fmla="*/ 169 w 230"/>
                <a:gd name="T47" fmla="*/ 104 h 245"/>
                <a:gd name="T48" fmla="*/ 157 w 230"/>
                <a:gd name="T49" fmla="*/ 109 h 245"/>
                <a:gd name="T50" fmla="*/ 156 w 230"/>
                <a:gd name="T51" fmla="*/ 122 h 245"/>
                <a:gd name="T52" fmla="*/ 142 w 230"/>
                <a:gd name="T53" fmla="*/ 115 h 245"/>
                <a:gd name="T54" fmla="*/ 133 w 230"/>
                <a:gd name="T55" fmla="*/ 114 h 245"/>
                <a:gd name="T56" fmla="*/ 113 w 230"/>
                <a:gd name="T57" fmla="*/ 154 h 245"/>
                <a:gd name="T58" fmla="*/ 111 w 230"/>
                <a:gd name="T59" fmla="*/ 141 h 245"/>
                <a:gd name="T60" fmla="*/ 125 w 230"/>
                <a:gd name="T61" fmla="*/ 145 h 245"/>
                <a:gd name="T62" fmla="*/ 135 w 230"/>
                <a:gd name="T63" fmla="*/ 136 h 245"/>
                <a:gd name="T64" fmla="*/ 147 w 230"/>
                <a:gd name="T65" fmla="*/ 153 h 245"/>
                <a:gd name="T66" fmla="*/ 133 w 230"/>
                <a:gd name="T67" fmla="*/ 158 h 245"/>
                <a:gd name="T68" fmla="*/ 131 w 230"/>
                <a:gd name="T69" fmla="*/ 172 h 245"/>
                <a:gd name="T70" fmla="*/ 123 w 230"/>
                <a:gd name="T71" fmla="*/ 161 h 245"/>
                <a:gd name="T72" fmla="*/ 109 w 230"/>
                <a:gd name="T73" fmla="*/ 163 h 245"/>
                <a:gd name="T74" fmla="*/ 69 w 230"/>
                <a:gd name="T75" fmla="*/ 179 h 245"/>
                <a:gd name="T76" fmla="*/ 83 w 230"/>
                <a:gd name="T77" fmla="*/ 176 h 245"/>
                <a:gd name="T78" fmla="*/ 91 w 230"/>
                <a:gd name="T79" fmla="*/ 169 h 245"/>
                <a:gd name="T80" fmla="*/ 92 w 230"/>
                <a:gd name="T81" fmla="*/ 182 h 245"/>
                <a:gd name="T82" fmla="*/ 105 w 230"/>
                <a:gd name="T83" fmla="*/ 185 h 245"/>
                <a:gd name="T84" fmla="*/ 94 w 230"/>
                <a:gd name="T85" fmla="*/ 205 h 245"/>
                <a:gd name="T86" fmla="*/ 84 w 230"/>
                <a:gd name="T87" fmla="*/ 197 h 245"/>
                <a:gd name="T88" fmla="*/ 71 w 230"/>
                <a:gd name="T89" fmla="*/ 203 h 245"/>
                <a:gd name="T90" fmla="*/ 72 w 230"/>
                <a:gd name="T91" fmla="*/ 187 h 245"/>
                <a:gd name="T92" fmla="*/ 69 w 230"/>
                <a:gd name="T93" fmla="*/ 179 h 245"/>
                <a:gd name="T94" fmla="*/ 24 w 230"/>
                <a:gd name="T95" fmla="*/ 205 h 245"/>
                <a:gd name="T96" fmla="*/ 19 w 230"/>
                <a:gd name="T97" fmla="*/ 192 h 245"/>
                <a:gd name="T98" fmla="*/ 35 w 230"/>
                <a:gd name="T99" fmla="*/ 193 h 245"/>
                <a:gd name="T100" fmla="*/ 44 w 230"/>
                <a:gd name="T101" fmla="*/ 191 h 245"/>
                <a:gd name="T102" fmla="*/ 46 w 230"/>
                <a:gd name="T103" fmla="*/ 205 h 245"/>
                <a:gd name="T104" fmla="*/ 52 w 230"/>
                <a:gd name="T105" fmla="*/ 214 h 245"/>
                <a:gd name="T106" fmla="*/ 39 w 230"/>
                <a:gd name="T107" fmla="*/ 214 h 245"/>
                <a:gd name="T108" fmla="*/ 34 w 230"/>
                <a:gd name="T109" fmla="*/ 226 h 245"/>
                <a:gd name="T110" fmla="*/ 15 w 230"/>
                <a:gd name="T111" fmla="*/ 214 h 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30" h="245">
                  <a:moveTo>
                    <a:pt x="158" y="1"/>
                  </a:moveTo>
                  <a:cubicBezTo>
                    <a:pt x="157" y="1"/>
                    <a:pt x="157" y="0"/>
                    <a:pt x="157" y="0"/>
                  </a:cubicBezTo>
                  <a:cubicBezTo>
                    <a:pt x="156" y="1"/>
                    <a:pt x="154" y="2"/>
                    <a:pt x="153" y="3"/>
                  </a:cubicBezTo>
                  <a:cubicBezTo>
                    <a:pt x="141" y="11"/>
                    <a:pt x="129" y="22"/>
                    <a:pt x="116" y="34"/>
                  </a:cubicBezTo>
                  <a:cubicBezTo>
                    <a:pt x="121" y="38"/>
                    <a:pt x="124" y="44"/>
                    <a:pt x="125" y="50"/>
                  </a:cubicBezTo>
                  <a:cubicBezTo>
                    <a:pt x="125" y="59"/>
                    <a:pt x="121" y="64"/>
                    <a:pt x="115" y="67"/>
                  </a:cubicBezTo>
                  <a:cubicBezTo>
                    <a:pt x="122" y="70"/>
                    <a:pt x="128" y="74"/>
                    <a:pt x="129" y="82"/>
                  </a:cubicBezTo>
                  <a:cubicBezTo>
                    <a:pt x="130" y="91"/>
                    <a:pt x="123" y="98"/>
                    <a:pt x="115" y="100"/>
                  </a:cubicBezTo>
                  <a:cubicBezTo>
                    <a:pt x="120" y="106"/>
                    <a:pt x="122" y="114"/>
                    <a:pt x="121" y="121"/>
                  </a:cubicBezTo>
                  <a:cubicBezTo>
                    <a:pt x="119" y="132"/>
                    <a:pt x="105" y="137"/>
                    <a:pt x="95" y="134"/>
                  </a:cubicBezTo>
                  <a:cubicBezTo>
                    <a:pt x="98" y="142"/>
                    <a:pt x="100" y="151"/>
                    <a:pt x="94" y="158"/>
                  </a:cubicBezTo>
                  <a:cubicBezTo>
                    <a:pt x="86" y="166"/>
                    <a:pt x="74" y="167"/>
                    <a:pt x="65" y="162"/>
                  </a:cubicBezTo>
                  <a:cubicBezTo>
                    <a:pt x="64" y="172"/>
                    <a:pt x="58" y="181"/>
                    <a:pt x="46" y="183"/>
                  </a:cubicBezTo>
                  <a:cubicBezTo>
                    <a:pt x="38" y="184"/>
                    <a:pt x="30" y="181"/>
                    <a:pt x="26" y="175"/>
                  </a:cubicBezTo>
                  <a:cubicBezTo>
                    <a:pt x="23" y="182"/>
                    <a:pt x="19" y="189"/>
                    <a:pt x="9" y="188"/>
                  </a:cubicBezTo>
                  <a:cubicBezTo>
                    <a:pt x="6" y="188"/>
                    <a:pt x="3" y="186"/>
                    <a:pt x="0" y="184"/>
                  </a:cubicBezTo>
                  <a:cubicBezTo>
                    <a:pt x="1" y="199"/>
                    <a:pt x="2" y="213"/>
                    <a:pt x="6" y="227"/>
                  </a:cubicBezTo>
                  <a:cubicBezTo>
                    <a:pt x="122" y="245"/>
                    <a:pt x="230" y="104"/>
                    <a:pt x="158" y="1"/>
                  </a:cubicBezTo>
                  <a:close/>
                  <a:moveTo>
                    <a:pt x="133" y="62"/>
                  </a:moveTo>
                  <a:cubicBezTo>
                    <a:pt x="135" y="57"/>
                    <a:pt x="137" y="53"/>
                    <a:pt x="141" y="51"/>
                  </a:cubicBezTo>
                  <a:cubicBezTo>
                    <a:pt x="140" y="51"/>
                    <a:pt x="138" y="50"/>
                    <a:pt x="137" y="48"/>
                  </a:cubicBezTo>
                  <a:cubicBezTo>
                    <a:pt x="136" y="45"/>
                    <a:pt x="136" y="41"/>
                    <a:pt x="135" y="39"/>
                  </a:cubicBezTo>
                  <a:cubicBezTo>
                    <a:pt x="134" y="38"/>
                    <a:pt x="135" y="37"/>
                    <a:pt x="135" y="37"/>
                  </a:cubicBezTo>
                  <a:cubicBezTo>
                    <a:pt x="138" y="38"/>
                    <a:pt x="141" y="38"/>
                    <a:pt x="144" y="40"/>
                  </a:cubicBezTo>
                  <a:cubicBezTo>
                    <a:pt x="145" y="40"/>
                    <a:pt x="146" y="42"/>
                    <a:pt x="147" y="43"/>
                  </a:cubicBezTo>
                  <a:cubicBezTo>
                    <a:pt x="148" y="39"/>
                    <a:pt x="151" y="35"/>
                    <a:pt x="155" y="33"/>
                  </a:cubicBezTo>
                  <a:cubicBezTo>
                    <a:pt x="156" y="33"/>
                    <a:pt x="156" y="33"/>
                    <a:pt x="156" y="34"/>
                  </a:cubicBezTo>
                  <a:cubicBezTo>
                    <a:pt x="158" y="38"/>
                    <a:pt x="159" y="43"/>
                    <a:pt x="157" y="47"/>
                  </a:cubicBezTo>
                  <a:cubicBezTo>
                    <a:pt x="161" y="46"/>
                    <a:pt x="165" y="48"/>
                    <a:pt x="169" y="52"/>
                  </a:cubicBezTo>
                  <a:cubicBezTo>
                    <a:pt x="169" y="53"/>
                    <a:pt x="169" y="53"/>
                    <a:pt x="169" y="53"/>
                  </a:cubicBezTo>
                  <a:cubicBezTo>
                    <a:pt x="166" y="56"/>
                    <a:pt x="161" y="59"/>
                    <a:pt x="157" y="58"/>
                  </a:cubicBezTo>
                  <a:cubicBezTo>
                    <a:pt x="159" y="61"/>
                    <a:pt x="158" y="66"/>
                    <a:pt x="157" y="71"/>
                  </a:cubicBezTo>
                  <a:cubicBezTo>
                    <a:pt x="157" y="71"/>
                    <a:pt x="156" y="71"/>
                    <a:pt x="156" y="71"/>
                  </a:cubicBezTo>
                  <a:cubicBezTo>
                    <a:pt x="151" y="68"/>
                    <a:pt x="148" y="65"/>
                    <a:pt x="148" y="60"/>
                  </a:cubicBezTo>
                  <a:cubicBezTo>
                    <a:pt x="146" y="61"/>
                    <a:pt x="144" y="63"/>
                    <a:pt x="142" y="63"/>
                  </a:cubicBezTo>
                  <a:cubicBezTo>
                    <a:pt x="139" y="64"/>
                    <a:pt x="137" y="63"/>
                    <a:pt x="134" y="63"/>
                  </a:cubicBezTo>
                  <a:cubicBezTo>
                    <a:pt x="133" y="63"/>
                    <a:pt x="133" y="63"/>
                    <a:pt x="133" y="62"/>
                  </a:cubicBezTo>
                  <a:close/>
                  <a:moveTo>
                    <a:pt x="133" y="114"/>
                  </a:moveTo>
                  <a:cubicBezTo>
                    <a:pt x="135" y="109"/>
                    <a:pt x="137" y="104"/>
                    <a:pt x="141" y="103"/>
                  </a:cubicBezTo>
                  <a:cubicBezTo>
                    <a:pt x="140" y="102"/>
                    <a:pt x="138" y="101"/>
                    <a:pt x="137" y="99"/>
                  </a:cubicBezTo>
                  <a:cubicBezTo>
                    <a:pt x="136" y="96"/>
                    <a:pt x="136" y="93"/>
                    <a:pt x="134" y="90"/>
                  </a:cubicBezTo>
                  <a:cubicBezTo>
                    <a:pt x="134" y="89"/>
                    <a:pt x="135" y="89"/>
                    <a:pt x="135" y="89"/>
                  </a:cubicBezTo>
                  <a:cubicBezTo>
                    <a:pt x="138" y="89"/>
                    <a:pt x="141" y="90"/>
                    <a:pt x="144" y="91"/>
                  </a:cubicBezTo>
                  <a:cubicBezTo>
                    <a:pt x="145" y="92"/>
                    <a:pt x="146" y="93"/>
                    <a:pt x="147" y="94"/>
                  </a:cubicBezTo>
                  <a:cubicBezTo>
                    <a:pt x="148" y="90"/>
                    <a:pt x="151" y="87"/>
                    <a:pt x="155" y="85"/>
                  </a:cubicBezTo>
                  <a:cubicBezTo>
                    <a:pt x="156" y="84"/>
                    <a:pt x="156" y="84"/>
                    <a:pt x="156" y="85"/>
                  </a:cubicBezTo>
                  <a:cubicBezTo>
                    <a:pt x="158" y="90"/>
                    <a:pt x="159" y="95"/>
                    <a:pt x="157" y="99"/>
                  </a:cubicBezTo>
                  <a:cubicBezTo>
                    <a:pt x="161" y="97"/>
                    <a:pt x="165" y="99"/>
                    <a:pt x="169" y="104"/>
                  </a:cubicBezTo>
                  <a:cubicBezTo>
                    <a:pt x="169" y="104"/>
                    <a:pt x="169" y="105"/>
                    <a:pt x="169" y="105"/>
                  </a:cubicBezTo>
                  <a:cubicBezTo>
                    <a:pt x="166" y="107"/>
                    <a:pt x="161" y="110"/>
                    <a:pt x="157" y="109"/>
                  </a:cubicBezTo>
                  <a:cubicBezTo>
                    <a:pt x="159" y="113"/>
                    <a:pt x="158" y="118"/>
                    <a:pt x="157" y="122"/>
                  </a:cubicBezTo>
                  <a:cubicBezTo>
                    <a:pt x="157" y="122"/>
                    <a:pt x="156" y="123"/>
                    <a:pt x="156" y="122"/>
                  </a:cubicBezTo>
                  <a:cubicBezTo>
                    <a:pt x="151" y="120"/>
                    <a:pt x="148" y="116"/>
                    <a:pt x="147" y="111"/>
                  </a:cubicBezTo>
                  <a:cubicBezTo>
                    <a:pt x="146" y="113"/>
                    <a:pt x="144" y="114"/>
                    <a:pt x="142" y="115"/>
                  </a:cubicBezTo>
                  <a:cubicBezTo>
                    <a:pt x="139" y="115"/>
                    <a:pt x="136" y="114"/>
                    <a:pt x="134" y="115"/>
                  </a:cubicBezTo>
                  <a:cubicBezTo>
                    <a:pt x="133" y="115"/>
                    <a:pt x="133" y="114"/>
                    <a:pt x="133" y="114"/>
                  </a:cubicBezTo>
                  <a:close/>
                  <a:moveTo>
                    <a:pt x="108" y="161"/>
                  </a:moveTo>
                  <a:cubicBezTo>
                    <a:pt x="109" y="159"/>
                    <a:pt x="111" y="156"/>
                    <a:pt x="113" y="154"/>
                  </a:cubicBezTo>
                  <a:cubicBezTo>
                    <a:pt x="114" y="153"/>
                    <a:pt x="116" y="153"/>
                    <a:pt x="117" y="152"/>
                  </a:cubicBezTo>
                  <a:cubicBezTo>
                    <a:pt x="114" y="150"/>
                    <a:pt x="112" y="146"/>
                    <a:pt x="111" y="141"/>
                  </a:cubicBezTo>
                  <a:cubicBezTo>
                    <a:pt x="111" y="141"/>
                    <a:pt x="111" y="140"/>
                    <a:pt x="112" y="140"/>
                  </a:cubicBezTo>
                  <a:cubicBezTo>
                    <a:pt x="117" y="141"/>
                    <a:pt x="122" y="141"/>
                    <a:pt x="125" y="145"/>
                  </a:cubicBezTo>
                  <a:cubicBezTo>
                    <a:pt x="125" y="140"/>
                    <a:pt x="129" y="137"/>
                    <a:pt x="134" y="136"/>
                  </a:cubicBezTo>
                  <a:cubicBezTo>
                    <a:pt x="134" y="136"/>
                    <a:pt x="135" y="136"/>
                    <a:pt x="135" y="136"/>
                  </a:cubicBezTo>
                  <a:cubicBezTo>
                    <a:pt x="136" y="140"/>
                    <a:pt x="137" y="145"/>
                    <a:pt x="134" y="149"/>
                  </a:cubicBezTo>
                  <a:cubicBezTo>
                    <a:pt x="139" y="148"/>
                    <a:pt x="143" y="151"/>
                    <a:pt x="147" y="153"/>
                  </a:cubicBezTo>
                  <a:cubicBezTo>
                    <a:pt x="147" y="154"/>
                    <a:pt x="147" y="154"/>
                    <a:pt x="147" y="155"/>
                  </a:cubicBezTo>
                  <a:cubicBezTo>
                    <a:pt x="143" y="158"/>
                    <a:pt x="138" y="160"/>
                    <a:pt x="133" y="158"/>
                  </a:cubicBezTo>
                  <a:cubicBezTo>
                    <a:pt x="134" y="160"/>
                    <a:pt x="135" y="162"/>
                    <a:pt x="134" y="165"/>
                  </a:cubicBezTo>
                  <a:cubicBezTo>
                    <a:pt x="134" y="167"/>
                    <a:pt x="132" y="169"/>
                    <a:pt x="131" y="172"/>
                  </a:cubicBezTo>
                  <a:cubicBezTo>
                    <a:pt x="131" y="173"/>
                    <a:pt x="131" y="173"/>
                    <a:pt x="130" y="172"/>
                  </a:cubicBezTo>
                  <a:cubicBezTo>
                    <a:pt x="126" y="169"/>
                    <a:pt x="123" y="166"/>
                    <a:pt x="123" y="161"/>
                  </a:cubicBezTo>
                  <a:cubicBezTo>
                    <a:pt x="122" y="162"/>
                    <a:pt x="120" y="163"/>
                    <a:pt x="118" y="163"/>
                  </a:cubicBezTo>
                  <a:cubicBezTo>
                    <a:pt x="115" y="164"/>
                    <a:pt x="112" y="162"/>
                    <a:pt x="109" y="163"/>
                  </a:cubicBezTo>
                  <a:cubicBezTo>
                    <a:pt x="108" y="163"/>
                    <a:pt x="108" y="162"/>
                    <a:pt x="108" y="161"/>
                  </a:cubicBezTo>
                  <a:close/>
                  <a:moveTo>
                    <a:pt x="69" y="179"/>
                  </a:moveTo>
                  <a:cubicBezTo>
                    <a:pt x="74" y="178"/>
                    <a:pt x="78" y="178"/>
                    <a:pt x="82" y="181"/>
                  </a:cubicBezTo>
                  <a:cubicBezTo>
                    <a:pt x="82" y="179"/>
                    <a:pt x="82" y="177"/>
                    <a:pt x="83" y="176"/>
                  </a:cubicBezTo>
                  <a:cubicBezTo>
                    <a:pt x="85" y="173"/>
                    <a:pt x="88" y="171"/>
                    <a:pt x="90" y="169"/>
                  </a:cubicBezTo>
                  <a:cubicBezTo>
                    <a:pt x="90" y="168"/>
                    <a:pt x="91" y="168"/>
                    <a:pt x="91" y="169"/>
                  </a:cubicBezTo>
                  <a:cubicBezTo>
                    <a:pt x="92" y="172"/>
                    <a:pt x="93" y="174"/>
                    <a:pt x="93" y="177"/>
                  </a:cubicBezTo>
                  <a:cubicBezTo>
                    <a:pt x="93" y="179"/>
                    <a:pt x="93" y="181"/>
                    <a:pt x="92" y="182"/>
                  </a:cubicBezTo>
                  <a:cubicBezTo>
                    <a:pt x="96" y="181"/>
                    <a:pt x="101" y="182"/>
                    <a:pt x="105" y="184"/>
                  </a:cubicBezTo>
                  <a:cubicBezTo>
                    <a:pt x="105" y="185"/>
                    <a:pt x="105" y="185"/>
                    <a:pt x="105" y="185"/>
                  </a:cubicBezTo>
                  <a:cubicBezTo>
                    <a:pt x="101" y="189"/>
                    <a:pt x="98" y="192"/>
                    <a:pt x="93" y="192"/>
                  </a:cubicBezTo>
                  <a:cubicBezTo>
                    <a:pt x="96" y="196"/>
                    <a:pt x="96" y="200"/>
                    <a:pt x="94" y="205"/>
                  </a:cubicBezTo>
                  <a:cubicBezTo>
                    <a:pt x="94" y="206"/>
                    <a:pt x="93" y="206"/>
                    <a:pt x="93" y="206"/>
                  </a:cubicBezTo>
                  <a:cubicBezTo>
                    <a:pt x="90" y="205"/>
                    <a:pt x="85" y="201"/>
                    <a:pt x="84" y="197"/>
                  </a:cubicBezTo>
                  <a:cubicBezTo>
                    <a:pt x="82" y="201"/>
                    <a:pt x="77" y="202"/>
                    <a:pt x="72" y="203"/>
                  </a:cubicBezTo>
                  <a:cubicBezTo>
                    <a:pt x="72" y="204"/>
                    <a:pt x="71" y="203"/>
                    <a:pt x="71" y="203"/>
                  </a:cubicBezTo>
                  <a:cubicBezTo>
                    <a:pt x="72" y="198"/>
                    <a:pt x="73" y="193"/>
                    <a:pt x="78" y="190"/>
                  </a:cubicBezTo>
                  <a:cubicBezTo>
                    <a:pt x="75" y="190"/>
                    <a:pt x="74" y="189"/>
                    <a:pt x="72" y="187"/>
                  </a:cubicBezTo>
                  <a:cubicBezTo>
                    <a:pt x="70" y="185"/>
                    <a:pt x="70" y="182"/>
                    <a:pt x="68" y="180"/>
                  </a:cubicBezTo>
                  <a:cubicBezTo>
                    <a:pt x="68" y="179"/>
                    <a:pt x="68" y="179"/>
                    <a:pt x="69" y="179"/>
                  </a:cubicBezTo>
                  <a:close/>
                  <a:moveTo>
                    <a:pt x="15" y="213"/>
                  </a:moveTo>
                  <a:cubicBezTo>
                    <a:pt x="16" y="210"/>
                    <a:pt x="20" y="205"/>
                    <a:pt x="24" y="205"/>
                  </a:cubicBezTo>
                  <a:cubicBezTo>
                    <a:pt x="20" y="202"/>
                    <a:pt x="19" y="197"/>
                    <a:pt x="19" y="193"/>
                  </a:cubicBezTo>
                  <a:cubicBezTo>
                    <a:pt x="19" y="192"/>
                    <a:pt x="19" y="192"/>
                    <a:pt x="19" y="192"/>
                  </a:cubicBezTo>
                  <a:cubicBezTo>
                    <a:pt x="25" y="192"/>
                    <a:pt x="29" y="194"/>
                    <a:pt x="32" y="199"/>
                  </a:cubicBezTo>
                  <a:cubicBezTo>
                    <a:pt x="32" y="197"/>
                    <a:pt x="33" y="195"/>
                    <a:pt x="35" y="193"/>
                  </a:cubicBezTo>
                  <a:cubicBezTo>
                    <a:pt x="37" y="192"/>
                    <a:pt x="40" y="191"/>
                    <a:pt x="43" y="190"/>
                  </a:cubicBezTo>
                  <a:cubicBezTo>
                    <a:pt x="43" y="190"/>
                    <a:pt x="44" y="190"/>
                    <a:pt x="44" y="191"/>
                  </a:cubicBezTo>
                  <a:cubicBezTo>
                    <a:pt x="44" y="196"/>
                    <a:pt x="44" y="201"/>
                    <a:pt x="41" y="204"/>
                  </a:cubicBezTo>
                  <a:cubicBezTo>
                    <a:pt x="42" y="204"/>
                    <a:pt x="44" y="204"/>
                    <a:pt x="46" y="205"/>
                  </a:cubicBezTo>
                  <a:cubicBezTo>
                    <a:pt x="48" y="207"/>
                    <a:pt x="50" y="211"/>
                    <a:pt x="52" y="213"/>
                  </a:cubicBezTo>
                  <a:cubicBezTo>
                    <a:pt x="53" y="213"/>
                    <a:pt x="53" y="214"/>
                    <a:pt x="52" y="214"/>
                  </a:cubicBezTo>
                  <a:cubicBezTo>
                    <a:pt x="49" y="215"/>
                    <a:pt x="46" y="216"/>
                    <a:pt x="43" y="216"/>
                  </a:cubicBezTo>
                  <a:cubicBezTo>
                    <a:pt x="42" y="216"/>
                    <a:pt x="40" y="215"/>
                    <a:pt x="39" y="214"/>
                  </a:cubicBezTo>
                  <a:cubicBezTo>
                    <a:pt x="40" y="218"/>
                    <a:pt x="38" y="222"/>
                    <a:pt x="36" y="226"/>
                  </a:cubicBezTo>
                  <a:cubicBezTo>
                    <a:pt x="35" y="227"/>
                    <a:pt x="35" y="227"/>
                    <a:pt x="34" y="226"/>
                  </a:cubicBezTo>
                  <a:cubicBezTo>
                    <a:pt x="31" y="223"/>
                    <a:pt x="28" y="219"/>
                    <a:pt x="28" y="214"/>
                  </a:cubicBezTo>
                  <a:cubicBezTo>
                    <a:pt x="25" y="217"/>
                    <a:pt x="20" y="217"/>
                    <a:pt x="15" y="214"/>
                  </a:cubicBezTo>
                  <a:cubicBezTo>
                    <a:pt x="15" y="214"/>
                    <a:pt x="15" y="214"/>
                    <a:pt x="15" y="21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9" name="Freeform 21"/>
            <p:cNvSpPr/>
            <p:nvPr/>
          </p:nvSpPr>
          <p:spPr bwMode="auto">
            <a:xfrm>
              <a:off x="8830632" y="1095886"/>
              <a:ext cx="157645" cy="109334"/>
            </a:xfrm>
            <a:custGeom>
              <a:avLst/>
              <a:gdLst>
                <a:gd name="T0" fmla="*/ 0 w 46"/>
                <a:gd name="T1" fmla="*/ 8 h 32"/>
                <a:gd name="T2" fmla="*/ 19 w 46"/>
                <a:gd name="T3" fmla="*/ 30 h 32"/>
                <a:gd name="T4" fmla="*/ 36 w 46"/>
                <a:gd name="T5" fmla="*/ 31 h 32"/>
                <a:gd name="T6" fmla="*/ 41 w 46"/>
                <a:gd name="T7" fmla="*/ 29 h 32"/>
                <a:gd name="T8" fmla="*/ 42 w 46"/>
                <a:gd name="T9" fmla="*/ 22 h 32"/>
                <a:gd name="T10" fmla="*/ 0 w 46"/>
                <a:gd name="T11" fmla="*/ 8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6" h="32">
                  <a:moveTo>
                    <a:pt x="0" y="8"/>
                  </a:moveTo>
                  <a:cubicBezTo>
                    <a:pt x="3" y="18"/>
                    <a:pt x="9" y="26"/>
                    <a:pt x="19" y="30"/>
                  </a:cubicBezTo>
                  <a:cubicBezTo>
                    <a:pt x="24" y="32"/>
                    <a:pt x="30" y="31"/>
                    <a:pt x="36" y="31"/>
                  </a:cubicBezTo>
                  <a:cubicBezTo>
                    <a:pt x="37" y="30"/>
                    <a:pt x="39" y="30"/>
                    <a:pt x="41" y="29"/>
                  </a:cubicBezTo>
                  <a:cubicBezTo>
                    <a:pt x="46" y="28"/>
                    <a:pt x="44" y="26"/>
                    <a:pt x="42" y="22"/>
                  </a:cubicBezTo>
                  <a:cubicBezTo>
                    <a:pt x="35" y="5"/>
                    <a:pt x="16" y="0"/>
                    <a:pt x="0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0" name="Freeform 22"/>
            <p:cNvSpPr/>
            <p:nvPr/>
          </p:nvSpPr>
          <p:spPr bwMode="auto">
            <a:xfrm>
              <a:off x="8222937" y="2107865"/>
              <a:ext cx="137304" cy="124590"/>
            </a:xfrm>
            <a:custGeom>
              <a:avLst/>
              <a:gdLst>
                <a:gd name="T0" fmla="*/ 2 w 40"/>
                <a:gd name="T1" fmla="*/ 1 h 36"/>
                <a:gd name="T2" fmla="*/ 33 w 40"/>
                <a:gd name="T3" fmla="*/ 35 h 36"/>
                <a:gd name="T4" fmla="*/ 36 w 40"/>
                <a:gd name="T5" fmla="*/ 35 h 36"/>
                <a:gd name="T6" fmla="*/ 28 w 40"/>
                <a:gd name="T7" fmla="*/ 9 h 36"/>
                <a:gd name="T8" fmla="*/ 2 w 40"/>
                <a:gd name="T9" fmla="*/ 1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0" h="36">
                  <a:moveTo>
                    <a:pt x="2" y="1"/>
                  </a:moveTo>
                  <a:cubicBezTo>
                    <a:pt x="0" y="20"/>
                    <a:pt x="14" y="36"/>
                    <a:pt x="33" y="35"/>
                  </a:cubicBezTo>
                  <a:cubicBezTo>
                    <a:pt x="34" y="35"/>
                    <a:pt x="35" y="36"/>
                    <a:pt x="36" y="35"/>
                  </a:cubicBezTo>
                  <a:cubicBezTo>
                    <a:pt x="40" y="24"/>
                    <a:pt x="30" y="11"/>
                    <a:pt x="28" y="9"/>
                  </a:cubicBezTo>
                  <a:cubicBezTo>
                    <a:pt x="20" y="2"/>
                    <a:pt x="11" y="0"/>
                    <a:pt x="2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1" name="Freeform 23"/>
            <p:cNvSpPr/>
            <p:nvPr/>
          </p:nvSpPr>
          <p:spPr bwMode="auto">
            <a:xfrm>
              <a:off x="8581451" y="1469658"/>
              <a:ext cx="43226" cy="45768"/>
            </a:xfrm>
            <a:custGeom>
              <a:avLst/>
              <a:gdLst>
                <a:gd name="T0" fmla="*/ 9 w 12"/>
                <a:gd name="T1" fmla="*/ 4 h 13"/>
                <a:gd name="T2" fmla="*/ 3 w 12"/>
                <a:gd name="T3" fmla="*/ 2 h 13"/>
                <a:gd name="T4" fmla="*/ 1 w 12"/>
                <a:gd name="T5" fmla="*/ 8 h 13"/>
                <a:gd name="T6" fmla="*/ 9 w 12"/>
                <a:gd name="T7" fmla="*/ 4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3">
                  <a:moveTo>
                    <a:pt x="9" y="4"/>
                  </a:moveTo>
                  <a:cubicBezTo>
                    <a:pt x="8" y="1"/>
                    <a:pt x="5" y="0"/>
                    <a:pt x="3" y="2"/>
                  </a:cubicBezTo>
                  <a:cubicBezTo>
                    <a:pt x="1" y="3"/>
                    <a:pt x="0" y="6"/>
                    <a:pt x="1" y="8"/>
                  </a:cubicBezTo>
                  <a:cubicBezTo>
                    <a:pt x="4" y="13"/>
                    <a:pt x="12" y="8"/>
                    <a:pt x="9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2" name="Freeform 24"/>
            <p:cNvSpPr/>
            <p:nvPr/>
          </p:nvSpPr>
          <p:spPr bwMode="auto">
            <a:xfrm>
              <a:off x="8581451" y="1294214"/>
              <a:ext cx="43226" cy="43224"/>
            </a:xfrm>
            <a:custGeom>
              <a:avLst/>
              <a:gdLst>
                <a:gd name="T0" fmla="*/ 9 w 12"/>
                <a:gd name="T1" fmla="*/ 4 h 12"/>
                <a:gd name="T2" fmla="*/ 3 w 12"/>
                <a:gd name="T3" fmla="*/ 2 h 12"/>
                <a:gd name="T4" fmla="*/ 1 w 12"/>
                <a:gd name="T5" fmla="*/ 8 h 12"/>
                <a:gd name="T6" fmla="*/ 9 w 12"/>
                <a:gd name="T7" fmla="*/ 4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9" y="4"/>
                  </a:moveTo>
                  <a:cubicBezTo>
                    <a:pt x="8" y="1"/>
                    <a:pt x="6" y="0"/>
                    <a:pt x="3" y="2"/>
                  </a:cubicBezTo>
                  <a:cubicBezTo>
                    <a:pt x="1" y="3"/>
                    <a:pt x="0" y="5"/>
                    <a:pt x="1" y="8"/>
                  </a:cubicBezTo>
                  <a:cubicBezTo>
                    <a:pt x="4" y="12"/>
                    <a:pt x="12" y="8"/>
                    <a:pt x="9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3" name="Freeform 25"/>
            <p:cNvSpPr/>
            <p:nvPr/>
          </p:nvSpPr>
          <p:spPr bwMode="auto">
            <a:xfrm>
              <a:off x="8502630" y="1642559"/>
              <a:ext cx="38141" cy="35597"/>
            </a:xfrm>
            <a:custGeom>
              <a:avLst/>
              <a:gdLst>
                <a:gd name="T0" fmla="*/ 6 w 11"/>
                <a:gd name="T1" fmla="*/ 9 h 10"/>
                <a:gd name="T2" fmla="*/ 5 w 11"/>
                <a:gd name="T3" fmla="*/ 0 h 10"/>
                <a:gd name="T4" fmla="*/ 1 w 11"/>
                <a:gd name="T5" fmla="*/ 6 h 10"/>
                <a:gd name="T6" fmla="*/ 6 w 11"/>
                <a:gd name="T7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6" y="9"/>
                  </a:moveTo>
                  <a:cubicBezTo>
                    <a:pt x="11" y="9"/>
                    <a:pt x="10" y="0"/>
                    <a:pt x="5" y="0"/>
                  </a:cubicBezTo>
                  <a:cubicBezTo>
                    <a:pt x="2" y="1"/>
                    <a:pt x="0" y="3"/>
                    <a:pt x="1" y="6"/>
                  </a:cubicBezTo>
                  <a:cubicBezTo>
                    <a:pt x="1" y="8"/>
                    <a:pt x="3" y="10"/>
                    <a:pt x="6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4" name="Freeform 26"/>
            <p:cNvSpPr/>
            <p:nvPr/>
          </p:nvSpPr>
          <p:spPr bwMode="auto">
            <a:xfrm>
              <a:off x="5909115" y="343258"/>
              <a:ext cx="78823" cy="249181"/>
            </a:xfrm>
            <a:custGeom>
              <a:avLst/>
              <a:gdLst>
                <a:gd name="T0" fmla="*/ 23 w 23"/>
                <a:gd name="T1" fmla="*/ 0 h 72"/>
                <a:gd name="T2" fmla="*/ 0 w 23"/>
                <a:gd name="T3" fmla="*/ 72 h 72"/>
                <a:gd name="T4" fmla="*/ 23 w 23"/>
                <a:gd name="T5" fmla="*/ 0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3" h="72">
                  <a:moveTo>
                    <a:pt x="23" y="0"/>
                  </a:moveTo>
                  <a:cubicBezTo>
                    <a:pt x="19" y="28"/>
                    <a:pt x="12" y="56"/>
                    <a:pt x="0" y="72"/>
                  </a:cubicBezTo>
                  <a:cubicBezTo>
                    <a:pt x="14" y="55"/>
                    <a:pt x="20" y="26"/>
                    <a:pt x="23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5" name="Freeform 27"/>
            <p:cNvSpPr/>
            <p:nvPr/>
          </p:nvSpPr>
          <p:spPr bwMode="auto">
            <a:xfrm>
              <a:off x="5248023" y="2674880"/>
              <a:ext cx="38141" cy="38139"/>
            </a:xfrm>
            <a:custGeom>
              <a:avLst/>
              <a:gdLst>
                <a:gd name="T0" fmla="*/ 10 w 11"/>
                <a:gd name="T1" fmla="*/ 4 h 11"/>
                <a:gd name="T2" fmla="*/ 4 w 11"/>
                <a:gd name="T3" fmla="*/ 1 h 11"/>
                <a:gd name="T4" fmla="*/ 1 w 11"/>
                <a:gd name="T5" fmla="*/ 7 h 11"/>
                <a:gd name="T6" fmla="*/ 10 w 11"/>
                <a:gd name="T7" fmla="*/ 4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10" y="4"/>
                  </a:moveTo>
                  <a:cubicBezTo>
                    <a:pt x="9" y="1"/>
                    <a:pt x="7" y="0"/>
                    <a:pt x="4" y="1"/>
                  </a:cubicBezTo>
                  <a:cubicBezTo>
                    <a:pt x="1" y="1"/>
                    <a:pt x="0" y="4"/>
                    <a:pt x="1" y="7"/>
                  </a:cubicBezTo>
                  <a:cubicBezTo>
                    <a:pt x="3" y="11"/>
                    <a:pt x="11" y="9"/>
                    <a:pt x="10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6" name="Freeform 28"/>
            <p:cNvSpPr>
              <a:spLocks noEditPoints="1"/>
            </p:cNvSpPr>
            <p:nvPr/>
          </p:nvSpPr>
          <p:spPr bwMode="auto">
            <a:xfrm>
              <a:off x="4098740" y="1965476"/>
              <a:ext cx="844164" cy="793310"/>
            </a:xfrm>
            <a:custGeom>
              <a:avLst/>
              <a:gdLst>
                <a:gd name="T0" fmla="*/ 62 w 245"/>
                <a:gd name="T1" fmla="*/ 46 h 230"/>
                <a:gd name="T2" fmla="*/ 57 w 245"/>
                <a:gd name="T3" fmla="*/ 10 h 230"/>
                <a:gd name="T4" fmla="*/ 18 w 245"/>
                <a:gd name="T5" fmla="*/ 6 h 230"/>
                <a:gd name="T6" fmla="*/ 245 w 245"/>
                <a:gd name="T7" fmla="*/ 158 h 230"/>
                <a:gd name="T8" fmla="*/ 211 w 245"/>
                <a:gd name="T9" fmla="*/ 116 h 230"/>
                <a:gd name="T10" fmla="*/ 178 w 245"/>
                <a:gd name="T11" fmla="*/ 115 h 230"/>
                <a:gd name="T12" fmla="*/ 145 w 245"/>
                <a:gd name="T13" fmla="*/ 115 h 230"/>
                <a:gd name="T14" fmla="*/ 111 w 245"/>
                <a:gd name="T15" fmla="*/ 95 h 230"/>
                <a:gd name="T16" fmla="*/ 84 w 245"/>
                <a:gd name="T17" fmla="*/ 65 h 230"/>
                <a:gd name="T18" fmla="*/ 186 w 245"/>
                <a:gd name="T19" fmla="*/ 148 h 230"/>
                <a:gd name="T20" fmla="*/ 182 w 245"/>
                <a:gd name="T21" fmla="*/ 134 h 230"/>
                <a:gd name="T22" fmla="*/ 194 w 245"/>
                <a:gd name="T23" fmla="*/ 142 h 230"/>
                <a:gd name="T24" fmla="*/ 207 w 245"/>
                <a:gd name="T25" fmla="*/ 135 h 230"/>
                <a:gd name="T26" fmla="*/ 206 w 245"/>
                <a:gd name="T27" fmla="*/ 144 h 230"/>
                <a:gd name="T28" fmla="*/ 212 w 245"/>
                <a:gd name="T29" fmla="*/ 156 h 230"/>
                <a:gd name="T30" fmla="*/ 198 w 245"/>
                <a:gd name="T31" fmla="*/ 157 h 230"/>
                <a:gd name="T32" fmla="*/ 192 w 245"/>
                <a:gd name="T33" fmla="*/ 169 h 230"/>
                <a:gd name="T34" fmla="*/ 175 w 245"/>
                <a:gd name="T35" fmla="*/ 157 h 230"/>
                <a:gd name="T36" fmla="*/ 123 w 245"/>
                <a:gd name="T37" fmla="*/ 156 h 230"/>
                <a:gd name="T38" fmla="*/ 131 w 245"/>
                <a:gd name="T39" fmla="*/ 142 h 230"/>
                <a:gd name="T40" fmla="*/ 132 w 245"/>
                <a:gd name="T41" fmla="*/ 133 h 230"/>
                <a:gd name="T42" fmla="*/ 146 w 245"/>
                <a:gd name="T43" fmla="*/ 137 h 230"/>
                <a:gd name="T44" fmla="*/ 156 w 245"/>
                <a:gd name="T45" fmla="*/ 136 h 230"/>
                <a:gd name="T46" fmla="*/ 151 w 245"/>
                <a:gd name="T47" fmla="*/ 147 h 230"/>
                <a:gd name="T48" fmla="*/ 160 w 245"/>
                <a:gd name="T49" fmla="*/ 156 h 230"/>
                <a:gd name="T50" fmla="*/ 141 w 245"/>
                <a:gd name="T51" fmla="*/ 169 h 230"/>
                <a:gd name="T52" fmla="*/ 136 w 245"/>
                <a:gd name="T53" fmla="*/ 157 h 230"/>
                <a:gd name="T54" fmla="*/ 123 w 245"/>
                <a:gd name="T55" fmla="*/ 156 h 230"/>
                <a:gd name="T56" fmla="*/ 31 w 245"/>
                <a:gd name="T57" fmla="*/ 52 h 230"/>
                <a:gd name="T58" fmla="*/ 31 w 245"/>
                <a:gd name="T59" fmla="*/ 39 h 230"/>
                <a:gd name="T60" fmla="*/ 19 w 245"/>
                <a:gd name="T61" fmla="*/ 35 h 230"/>
                <a:gd name="T62" fmla="*/ 31 w 245"/>
                <a:gd name="T63" fmla="*/ 16 h 230"/>
                <a:gd name="T64" fmla="*/ 41 w 245"/>
                <a:gd name="T65" fmla="*/ 24 h 230"/>
                <a:gd name="T66" fmla="*/ 53 w 245"/>
                <a:gd name="T67" fmla="*/ 20 h 230"/>
                <a:gd name="T68" fmla="*/ 52 w 245"/>
                <a:gd name="T69" fmla="*/ 35 h 230"/>
                <a:gd name="T70" fmla="*/ 55 w 245"/>
                <a:gd name="T71" fmla="*/ 44 h 230"/>
                <a:gd name="T72" fmla="*/ 40 w 245"/>
                <a:gd name="T73" fmla="*/ 46 h 230"/>
                <a:gd name="T74" fmla="*/ 61 w 245"/>
                <a:gd name="T75" fmla="*/ 105 h 230"/>
                <a:gd name="T76" fmla="*/ 53 w 245"/>
                <a:gd name="T77" fmla="*/ 93 h 230"/>
                <a:gd name="T78" fmla="*/ 40 w 245"/>
                <a:gd name="T79" fmla="*/ 93 h 230"/>
                <a:gd name="T80" fmla="*/ 42 w 245"/>
                <a:gd name="T81" fmla="*/ 73 h 230"/>
                <a:gd name="T82" fmla="*/ 55 w 245"/>
                <a:gd name="T83" fmla="*/ 78 h 230"/>
                <a:gd name="T84" fmla="*/ 66 w 245"/>
                <a:gd name="T85" fmla="*/ 68 h 230"/>
                <a:gd name="T86" fmla="*/ 64 w 245"/>
                <a:gd name="T87" fmla="*/ 82 h 230"/>
                <a:gd name="T88" fmla="*/ 77 w 245"/>
                <a:gd name="T89" fmla="*/ 90 h 230"/>
                <a:gd name="T90" fmla="*/ 68 w 245"/>
                <a:gd name="T91" fmla="*/ 94 h 230"/>
                <a:gd name="T92" fmla="*/ 61 w 245"/>
                <a:gd name="T93" fmla="*/ 105 h 230"/>
                <a:gd name="T94" fmla="*/ 83 w 245"/>
                <a:gd name="T95" fmla="*/ 109 h 230"/>
                <a:gd name="T96" fmla="*/ 91 w 245"/>
                <a:gd name="T97" fmla="*/ 113 h 230"/>
                <a:gd name="T98" fmla="*/ 104 w 245"/>
                <a:gd name="T99" fmla="*/ 111 h 230"/>
                <a:gd name="T100" fmla="*/ 100 w 245"/>
                <a:gd name="T101" fmla="*/ 125 h 230"/>
                <a:gd name="T102" fmla="*/ 109 w 245"/>
                <a:gd name="T103" fmla="*/ 135 h 230"/>
                <a:gd name="T104" fmla="*/ 92 w 245"/>
                <a:gd name="T105" fmla="*/ 147 h 230"/>
                <a:gd name="T106" fmla="*/ 87 w 245"/>
                <a:gd name="T107" fmla="*/ 133 h 230"/>
                <a:gd name="T108" fmla="*/ 73 w 245"/>
                <a:gd name="T109" fmla="*/ 132 h 230"/>
                <a:gd name="T110" fmla="*/ 84 w 245"/>
                <a:gd name="T111" fmla="*/ 123 h 2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45" h="230">
                  <a:moveTo>
                    <a:pt x="84" y="65"/>
                  </a:moveTo>
                  <a:cubicBezTo>
                    <a:pt x="73" y="65"/>
                    <a:pt x="64" y="59"/>
                    <a:pt x="62" y="46"/>
                  </a:cubicBezTo>
                  <a:cubicBezTo>
                    <a:pt x="61" y="38"/>
                    <a:pt x="64" y="30"/>
                    <a:pt x="70" y="26"/>
                  </a:cubicBezTo>
                  <a:cubicBezTo>
                    <a:pt x="63" y="23"/>
                    <a:pt x="56" y="19"/>
                    <a:pt x="57" y="10"/>
                  </a:cubicBezTo>
                  <a:cubicBezTo>
                    <a:pt x="57" y="6"/>
                    <a:pt x="59" y="3"/>
                    <a:pt x="61" y="0"/>
                  </a:cubicBezTo>
                  <a:cubicBezTo>
                    <a:pt x="47" y="1"/>
                    <a:pt x="32" y="2"/>
                    <a:pt x="18" y="6"/>
                  </a:cubicBezTo>
                  <a:cubicBezTo>
                    <a:pt x="0" y="123"/>
                    <a:pt x="141" y="230"/>
                    <a:pt x="245" y="158"/>
                  </a:cubicBezTo>
                  <a:cubicBezTo>
                    <a:pt x="245" y="158"/>
                    <a:pt x="245" y="158"/>
                    <a:pt x="245" y="158"/>
                  </a:cubicBezTo>
                  <a:cubicBezTo>
                    <a:pt x="244" y="156"/>
                    <a:pt x="243" y="155"/>
                    <a:pt x="242" y="153"/>
                  </a:cubicBezTo>
                  <a:cubicBezTo>
                    <a:pt x="235" y="142"/>
                    <a:pt x="223" y="130"/>
                    <a:pt x="211" y="116"/>
                  </a:cubicBezTo>
                  <a:cubicBezTo>
                    <a:pt x="207" y="121"/>
                    <a:pt x="201" y="124"/>
                    <a:pt x="195" y="125"/>
                  </a:cubicBezTo>
                  <a:cubicBezTo>
                    <a:pt x="186" y="126"/>
                    <a:pt x="182" y="121"/>
                    <a:pt x="178" y="115"/>
                  </a:cubicBezTo>
                  <a:cubicBezTo>
                    <a:pt x="176" y="122"/>
                    <a:pt x="171" y="128"/>
                    <a:pt x="163" y="129"/>
                  </a:cubicBezTo>
                  <a:cubicBezTo>
                    <a:pt x="154" y="130"/>
                    <a:pt x="147" y="123"/>
                    <a:pt x="145" y="115"/>
                  </a:cubicBezTo>
                  <a:cubicBezTo>
                    <a:pt x="139" y="120"/>
                    <a:pt x="131" y="123"/>
                    <a:pt x="124" y="121"/>
                  </a:cubicBezTo>
                  <a:cubicBezTo>
                    <a:pt x="113" y="119"/>
                    <a:pt x="109" y="106"/>
                    <a:pt x="111" y="95"/>
                  </a:cubicBezTo>
                  <a:cubicBezTo>
                    <a:pt x="103" y="98"/>
                    <a:pt x="94" y="100"/>
                    <a:pt x="88" y="94"/>
                  </a:cubicBezTo>
                  <a:cubicBezTo>
                    <a:pt x="80" y="86"/>
                    <a:pt x="78" y="74"/>
                    <a:pt x="84" y="65"/>
                  </a:cubicBezTo>
                  <a:close/>
                  <a:moveTo>
                    <a:pt x="174" y="156"/>
                  </a:moveTo>
                  <a:cubicBezTo>
                    <a:pt x="177" y="151"/>
                    <a:pt x="181" y="148"/>
                    <a:pt x="186" y="148"/>
                  </a:cubicBezTo>
                  <a:cubicBezTo>
                    <a:pt x="184" y="146"/>
                    <a:pt x="183" y="145"/>
                    <a:pt x="182" y="142"/>
                  </a:cubicBezTo>
                  <a:cubicBezTo>
                    <a:pt x="182" y="140"/>
                    <a:pt x="182" y="137"/>
                    <a:pt x="182" y="134"/>
                  </a:cubicBezTo>
                  <a:cubicBezTo>
                    <a:pt x="182" y="134"/>
                    <a:pt x="183" y="133"/>
                    <a:pt x="183" y="133"/>
                  </a:cubicBezTo>
                  <a:cubicBezTo>
                    <a:pt x="188" y="135"/>
                    <a:pt x="192" y="137"/>
                    <a:pt x="194" y="142"/>
                  </a:cubicBezTo>
                  <a:cubicBezTo>
                    <a:pt x="194" y="140"/>
                    <a:pt x="196" y="139"/>
                    <a:pt x="198" y="138"/>
                  </a:cubicBezTo>
                  <a:cubicBezTo>
                    <a:pt x="200" y="136"/>
                    <a:pt x="204" y="136"/>
                    <a:pt x="207" y="135"/>
                  </a:cubicBezTo>
                  <a:cubicBezTo>
                    <a:pt x="207" y="135"/>
                    <a:pt x="208" y="135"/>
                    <a:pt x="208" y="136"/>
                  </a:cubicBezTo>
                  <a:cubicBezTo>
                    <a:pt x="207" y="139"/>
                    <a:pt x="207" y="141"/>
                    <a:pt x="206" y="144"/>
                  </a:cubicBezTo>
                  <a:cubicBezTo>
                    <a:pt x="205" y="146"/>
                    <a:pt x="204" y="147"/>
                    <a:pt x="202" y="148"/>
                  </a:cubicBezTo>
                  <a:cubicBezTo>
                    <a:pt x="207" y="148"/>
                    <a:pt x="210" y="151"/>
                    <a:pt x="212" y="156"/>
                  </a:cubicBezTo>
                  <a:cubicBezTo>
                    <a:pt x="212" y="156"/>
                    <a:pt x="212" y="156"/>
                    <a:pt x="212" y="157"/>
                  </a:cubicBezTo>
                  <a:cubicBezTo>
                    <a:pt x="207" y="158"/>
                    <a:pt x="202" y="159"/>
                    <a:pt x="198" y="157"/>
                  </a:cubicBezTo>
                  <a:cubicBezTo>
                    <a:pt x="200" y="162"/>
                    <a:pt x="197" y="166"/>
                    <a:pt x="193" y="169"/>
                  </a:cubicBezTo>
                  <a:cubicBezTo>
                    <a:pt x="193" y="169"/>
                    <a:pt x="192" y="169"/>
                    <a:pt x="192" y="169"/>
                  </a:cubicBezTo>
                  <a:cubicBezTo>
                    <a:pt x="189" y="166"/>
                    <a:pt x="187" y="161"/>
                    <a:pt x="188" y="157"/>
                  </a:cubicBezTo>
                  <a:cubicBezTo>
                    <a:pt x="184" y="159"/>
                    <a:pt x="179" y="158"/>
                    <a:pt x="175" y="157"/>
                  </a:cubicBezTo>
                  <a:cubicBezTo>
                    <a:pt x="174" y="157"/>
                    <a:pt x="174" y="156"/>
                    <a:pt x="174" y="156"/>
                  </a:cubicBezTo>
                  <a:close/>
                  <a:moveTo>
                    <a:pt x="123" y="156"/>
                  </a:moveTo>
                  <a:cubicBezTo>
                    <a:pt x="125" y="151"/>
                    <a:pt x="129" y="148"/>
                    <a:pt x="134" y="148"/>
                  </a:cubicBezTo>
                  <a:cubicBezTo>
                    <a:pt x="133" y="146"/>
                    <a:pt x="131" y="145"/>
                    <a:pt x="131" y="142"/>
                  </a:cubicBezTo>
                  <a:cubicBezTo>
                    <a:pt x="130" y="139"/>
                    <a:pt x="131" y="137"/>
                    <a:pt x="131" y="134"/>
                  </a:cubicBezTo>
                  <a:cubicBezTo>
                    <a:pt x="131" y="134"/>
                    <a:pt x="131" y="133"/>
                    <a:pt x="132" y="133"/>
                  </a:cubicBezTo>
                  <a:cubicBezTo>
                    <a:pt x="136" y="135"/>
                    <a:pt x="141" y="137"/>
                    <a:pt x="142" y="142"/>
                  </a:cubicBezTo>
                  <a:cubicBezTo>
                    <a:pt x="143" y="140"/>
                    <a:pt x="144" y="138"/>
                    <a:pt x="146" y="137"/>
                  </a:cubicBezTo>
                  <a:cubicBezTo>
                    <a:pt x="149" y="136"/>
                    <a:pt x="152" y="136"/>
                    <a:pt x="155" y="135"/>
                  </a:cubicBezTo>
                  <a:cubicBezTo>
                    <a:pt x="156" y="134"/>
                    <a:pt x="156" y="135"/>
                    <a:pt x="156" y="136"/>
                  </a:cubicBezTo>
                  <a:cubicBezTo>
                    <a:pt x="156" y="138"/>
                    <a:pt x="156" y="141"/>
                    <a:pt x="154" y="144"/>
                  </a:cubicBezTo>
                  <a:cubicBezTo>
                    <a:pt x="153" y="145"/>
                    <a:pt x="152" y="147"/>
                    <a:pt x="151" y="147"/>
                  </a:cubicBezTo>
                  <a:cubicBezTo>
                    <a:pt x="155" y="148"/>
                    <a:pt x="158" y="151"/>
                    <a:pt x="161" y="155"/>
                  </a:cubicBezTo>
                  <a:cubicBezTo>
                    <a:pt x="161" y="156"/>
                    <a:pt x="161" y="156"/>
                    <a:pt x="160" y="156"/>
                  </a:cubicBezTo>
                  <a:cubicBezTo>
                    <a:pt x="156" y="158"/>
                    <a:pt x="151" y="159"/>
                    <a:pt x="147" y="157"/>
                  </a:cubicBezTo>
                  <a:cubicBezTo>
                    <a:pt x="148" y="162"/>
                    <a:pt x="146" y="166"/>
                    <a:pt x="141" y="169"/>
                  </a:cubicBezTo>
                  <a:cubicBezTo>
                    <a:pt x="141" y="169"/>
                    <a:pt x="141" y="169"/>
                    <a:pt x="141" y="169"/>
                  </a:cubicBezTo>
                  <a:cubicBezTo>
                    <a:pt x="138" y="166"/>
                    <a:pt x="135" y="161"/>
                    <a:pt x="136" y="157"/>
                  </a:cubicBezTo>
                  <a:cubicBezTo>
                    <a:pt x="133" y="159"/>
                    <a:pt x="128" y="158"/>
                    <a:pt x="123" y="157"/>
                  </a:cubicBezTo>
                  <a:cubicBezTo>
                    <a:pt x="123" y="157"/>
                    <a:pt x="123" y="156"/>
                    <a:pt x="123" y="156"/>
                  </a:cubicBezTo>
                  <a:close/>
                  <a:moveTo>
                    <a:pt x="33" y="52"/>
                  </a:moveTo>
                  <a:cubicBezTo>
                    <a:pt x="32" y="53"/>
                    <a:pt x="31" y="53"/>
                    <a:pt x="31" y="52"/>
                  </a:cubicBezTo>
                  <a:cubicBezTo>
                    <a:pt x="30" y="49"/>
                    <a:pt x="30" y="47"/>
                    <a:pt x="30" y="44"/>
                  </a:cubicBezTo>
                  <a:cubicBezTo>
                    <a:pt x="30" y="42"/>
                    <a:pt x="30" y="40"/>
                    <a:pt x="31" y="39"/>
                  </a:cubicBezTo>
                  <a:cubicBezTo>
                    <a:pt x="27" y="40"/>
                    <a:pt x="23" y="39"/>
                    <a:pt x="19" y="36"/>
                  </a:cubicBezTo>
                  <a:cubicBezTo>
                    <a:pt x="19" y="36"/>
                    <a:pt x="19" y="35"/>
                    <a:pt x="19" y="35"/>
                  </a:cubicBezTo>
                  <a:cubicBezTo>
                    <a:pt x="23" y="32"/>
                    <a:pt x="27" y="28"/>
                    <a:pt x="31" y="29"/>
                  </a:cubicBezTo>
                  <a:cubicBezTo>
                    <a:pt x="28" y="25"/>
                    <a:pt x="28" y="20"/>
                    <a:pt x="31" y="16"/>
                  </a:cubicBezTo>
                  <a:cubicBezTo>
                    <a:pt x="31" y="15"/>
                    <a:pt x="32" y="15"/>
                    <a:pt x="32" y="15"/>
                  </a:cubicBezTo>
                  <a:cubicBezTo>
                    <a:pt x="35" y="17"/>
                    <a:pt x="40" y="20"/>
                    <a:pt x="41" y="24"/>
                  </a:cubicBezTo>
                  <a:cubicBezTo>
                    <a:pt x="43" y="21"/>
                    <a:pt x="48" y="20"/>
                    <a:pt x="53" y="19"/>
                  </a:cubicBezTo>
                  <a:cubicBezTo>
                    <a:pt x="53" y="19"/>
                    <a:pt x="53" y="19"/>
                    <a:pt x="53" y="20"/>
                  </a:cubicBezTo>
                  <a:cubicBezTo>
                    <a:pt x="53" y="25"/>
                    <a:pt x="51" y="30"/>
                    <a:pt x="46" y="32"/>
                  </a:cubicBezTo>
                  <a:cubicBezTo>
                    <a:pt x="49" y="32"/>
                    <a:pt x="50" y="34"/>
                    <a:pt x="52" y="35"/>
                  </a:cubicBezTo>
                  <a:cubicBezTo>
                    <a:pt x="54" y="38"/>
                    <a:pt x="54" y="41"/>
                    <a:pt x="55" y="43"/>
                  </a:cubicBezTo>
                  <a:cubicBezTo>
                    <a:pt x="55" y="43"/>
                    <a:pt x="55" y="44"/>
                    <a:pt x="55" y="44"/>
                  </a:cubicBezTo>
                  <a:cubicBezTo>
                    <a:pt x="50" y="44"/>
                    <a:pt x="45" y="44"/>
                    <a:pt x="41" y="41"/>
                  </a:cubicBezTo>
                  <a:cubicBezTo>
                    <a:pt x="42" y="43"/>
                    <a:pt x="41" y="44"/>
                    <a:pt x="40" y="46"/>
                  </a:cubicBezTo>
                  <a:cubicBezTo>
                    <a:pt x="38" y="49"/>
                    <a:pt x="35" y="50"/>
                    <a:pt x="33" y="52"/>
                  </a:cubicBezTo>
                  <a:close/>
                  <a:moveTo>
                    <a:pt x="61" y="105"/>
                  </a:moveTo>
                  <a:cubicBezTo>
                    <a:pt x="61" y="105"/>
                    <a:pt x="60" y="105"/>
                    <a:pt x="60" y="105"/>
                  </a:cubicBezTo>
                  <a:cubicBezTo>
                    <a:pt x="56" y="102"/>
                    <a:pt x="53" y="98"/>
                    <a:pt x="53" y="93"/>
                  </a:cubicBezTo>
                  <a:cubicBezTo>
                    <a:pt x="50" y="97"/>
                    <a:pt x="45" y="97"/>
                    <a:pt x="40" y="94"/>
                  </a:cubicBezTo>
                  <a:cubicBezTo>
                    <a:pt x="40" y="94"/>
                    <a:pt x="39" y="94"/>
                    <a:pt x="40" y="93"/>
                  </a:cubicBezTo>
                  <a:cubicBezTo>
                    <a:pt x="41" y="90"/>
                    <a:pt x="44" y="85"/>
                    <a:pt x="48" y="84"/>
                  </a:cubicBezTo>
                  <a:cubicBezTo>
                    <a:pt x="44" y="82"/>
                    <a:pt x="43" y="77"/>
                    <a:pt x="42" y="73"/>
                  </a:cubicBezTo>
                  <a:cubicBezTo>
                    <a:pt x="42" y="72"/>
                    <a:pt x="42" y="72"/>
                    <a:pt x="42" y="72"/>
                  </a:cubicBezTo>
                  <a:cubicBezTo>
                    <a:pt x="48" y="72"/>
                    <a:pt x="53" y="74"/>
                    <a:pt x="55" y="78"/>
                  </a:cubicBezTo>
                  <a:cubicBezTo>
                    <a:pt x="56" y="76"/>
                    <a:pt x="56" y="74"/>
                    <a:pt x="58" y="72"/>
                  </a:cubicBezTo>
                  <a:cubicBezTo>
                    <a:pt x="60" y="70"/>
                    <a:pt x="63" y="70"/>
                    <a:pt x="66" y="68"/>
                  </a:cubicBezTo>
                  <a:cubicBezTo>
                    <a:pt x="66" y="68"/>
                    <a:pt x="67" y="68"/>
                    <a:pt x="67" y="69"/>
                  </a:cubicBezTo>
                  <a:cubicBezTo>
                    <a:pt x="67" y="74"/>
                    <a:pt x="68" y="79"/>
                    <a:pt x="64" y="82"/>
                  </a:cubicBezTo>
                  <a:cubicBezTo>
                    <a:pt x="66" y="82"/>
                    <a:pt x="68" y="82"/>
                    <a:pt x="70" y="83"/>
                  </a:cubicBezTo>
                  <a:cubicBezTo>
                    <a:pt x="72" y="85"/>
                    <a:pt x="74" y="88"/>
                    <a:pt x="77" y="90"/>
                  </a:cubicBezTo>
                  <a:cubicBezTo>
                    <a:pt x="77" y="91"/>
                    <a:pt x="77" y="91"/>
                    <a:pt x="76" y="92"/>
                  </a:cubicBezTo>
                  <a:cubicBezTo>
                    <a:pt x="74" y="93"/>
                    <a:pt x="71" y="94"/>
                    <a:pt x="68" y="94"/>
                  </a:cubicBezTo>
                  <a:cubicBezTo>
                    <a:pt x="66" y="94"/>
                    <a:pt x="65" y="93"/>
                    <a:pt x="63" y="92"/>
                  </a:cubicBezTo>
                  <a:cubicBezTo>
                    <a:pt x="65" y="96"/>
                    <a:pt x="63" y="101"/>
                    <a:pt x="61" y="105"/>
                  </a:cubicBezTo>
                  <a:close/>
                  <a:moveTo>
                    <a:pt x="82" y="119"/>
                  </a:moveTo>
                  <a:cubicBezTo>
                    <a:pt x="82" y="115"/>
                    <a:pt x="83" y="112"/>
                    <a:pt x="83" y="109"/>
                  </a:cubicBezTo>
                  <a:cubicBezTo>
                    <a:pt x="83" y="108"/>
                    <a:pt x="83" y="108"/>
                    <a:pt x="84" y="108"/>
                  </a:cubicBezTo>
                  <a:cubicBezTo>
                    <a:pt x="86" y="110"/>
                    <a:pt x="89" y="111"/>
                    <a:pt x="91" y="113"/>
                  </a:cubicBezTo>
                  <a:cubicBezTo>
                    <a:pt x="92" y="115"/>
                    <a:pt x="93" y="116"/>
                    <a:pt x="93" y="118"/>
                  </a:cubicBezTo>
                  <a:cubicBezTo>
                    <a:pt x="95" y="114"/>
                    <a:pt x="99" y="112"/>
                    <a:pt x="104" y="111"/>
                  </a:cubicBezTo>
                  <a:cubicBezTo>
                    <a:pt x="104" y="111"/>
                    <a:pt x="105" y="112"/>
                    <a:pt x="105" y="112"/>
                  </a:cubicBezTo>
                  <a:cubicBezTo>
                    <a:pt x="104" y="117"/>
                    <a:pt x="104" y="122"/>
                    <a:pt x="100" y="125"/>
                  </a:cubicBezTo>
                  <a:cubicBezTo>
                    <a:pt x="105" y="125"/>
                    <a:pt x="108" y="129"/>
                    <a:pt x="110" y="134"/>
                  </a:cubicBezTo>
                  <a:cubicBezTo>
                    <a:pt x="110" y="135"/>
                    <a:pt x="109" y="135"/>
                    <a:pt x="109" y="135"/>
                  </a:cubicBezTo>
                  <a:cubicBezTo>
                    <a:pt x="106" y="136"/>
                    <a:pt x="100" y="137"/>
                    <a:pt x="97" y="135"/>
                  </a:cubicBezTo>
                  <a:cubicBezTo>
                    <a:pt x="97" y="139"/>
                    <a:pt x="95" y="143"/>
                    <a:pt x="92" y="147"/>
                  </a:cubicBezTo>
                  <a:cubicBezTo>
                    <a:pt x="92" y="147"/>
                    <a:pt x="91" y="147"/>
                    <a:pt x="91" y="147"/>
                  </a:cubicBezTo>
                  <a:cubicBezTo>
                    <a:pt x="87" y="143"/>
                    <a:pt x="86" y="138"/>
                    <a:pt x="87" y="133"/>
                  </a:cubicBezTo>
                  <a:cubicBezTo>
                    <a:pt x="85" y="134"/>
                    <a:pt x="83" y="135"/>
                    <a:pt x="81" y="135"/>
                  </a:cubicBezTo>
                  <a:cubicBezTo>
                    <a:pt x="78" y="134"/>
                    <a:pt x="76" y="132"/>
                    <a:pt x="73" y="132"/>
                  </a:cubicBezTo>
                  <a:cubicBezTo>
                    <a:pt x="73" y="131"/>
                    <a:pt x="73" y="131"/>
                    <a:pt x="73" y="131"/>
                  </a:cubicBezTo>
                  <a:cubicBezTo>
                    <a:pt x="76" y="127"/>
                    <a:pt x="80" y="123"/>
                    <a:pt x="84" y="123"/>
                  </a:cubicBezTo>
                  <a:cubicBezTo>
                    <a:pt x="83" y="122"/>
                    <a:pt x="82" y="121"/>
                    <a:pt x="82" y="11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7" name="Freeform 29"/>
            <p:cNvSpPr/>
            <p:nvPr/>
          </p:nvSpPr>
          <p:spPr bwMode="auto">
            <a:xfrm>
              <a:off x="4739490" y="2466382"/>
              <a:ext cx="43226" cy="40683"/>
            </a:xfrm>
            <a:custGeom>
              <a:avLst/>
              <a:gdLst>
                <a:gd name="T0" fmla="*/ 9 w 12"/>
                <a:gd name="T1" fmla="*/ 10 h 12"/>
                <a:gd name="T2" fmla="*/ 11 w 12"/>
                <a:gd name="T3" fmla="*/ 3 h 12"/>
                <a:gd name="T4" fmla="*/ 5 w 12"/>
                <a:gd name="T5" fmla="*/ 2 h 12"/>
                <a:gd name="T6" fmla="*/ 9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9" y="10"/>
                  </a:moveTo>
                  <a:cubicBezTo>
                    <a:pt x="11" y="8"/>
                    <a:pt x="12" y="6"/>
                    <a:pt x="11" y="3"/>
                  </a:cubicBezTo>
                  <a:cubicBezTo>
                    <a:pt x="9" y="1"/>
                    <a:pt x="7" y="0"/>
                    <a:pt x="5" y="2"/>
                  </a:cubicBezTo>
                  <a:cubicBezTo>
                    <a:pt x="0" y="4"/>
                    <a:pt x="4" y="12"/>
                    <a:pt x="9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8" name="Freeform 30"/>
            <p:cNvSpPr/>
            <p:nvPr/>
          </p:nvSpPr>
          <p:spPr bwMode="auto">
            <a:xfrm>
              <a:off x="5375156" y="2799469"/>
              <a:ext cx="38141" cy="40683"/>
            </a:xfrm>
            <a:custGeom>
              <a:avLst/>
              <a:gdLst>
                <a:gd name="T0" fmla="*/ 9 w 11"/>
                <a:gd name="T1" fmla="*/ 4 h 12"/>
                <a:gd name="T2" fmla="*/ 4 w 11"/>
                <a:gd name="T3" fmla="*/ 1 h 12"/>
                <a:gd name="T4" fmla="*/ 1 w 11"/>
                <a:gd name="T5" fmla="*/ 7 h 12"/>
                <a:gd name="T6" fmla="*/ 9 w 11"/>
                <a:gd name="T7" fmla="*/ 4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2">
                  <a:moveTo>
                    <a:pt x="9" y="4"/>
                  </a:moveTo>
                  <a:cubicBezTo>
                    <a:pt x="9" y="1"/>
                    <a:pt x="6" y="0"/>
                    <a:pt x="4" y="1"/>
                  </a:cubicBezTo>
                  <a:cubicBezTo>
                    <a:pt x="1" y="2"/>
                    <a:pt x="0" y="4"/>
                    <a:pt x="1" y="7"/>
                  </a:cubicBezTo>
                  <a:cubicBezTo>
                    <a:pt x="2" y="12"/>
                    <a:pt x="11" y="9"/>
                    <a:pt x="9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9" name="Freeform 31"/>
            <p:cNvSpPr/>
            <p:nvPr/>
          </p:nvSpPr>
          <p:spPr bwMode="auto">
            <a:xfrm>
              <a:off x="7409285" y="2466382"/>
              <a:ext cx="40683" cy="40683"/>
            </a:xfrm>
            <a:custGeom>
              <a:avLst/>
              <a:gdLst>
                <a:gd name="T0" fmla="*/ 3 w 12"/>
                <a:gd name="T1" fmla="*/ 10 h 12"/>
                <a:gd name="T2" fmla="*/ 7 w 12"/>
                <a:gd name="T3" fmla="*/ 2 h 12"/>
                <a:gd name="T4" fmla="*/ 1 w 12"/>
                <a:gd name="T5" fmla="*/ 3 h 12"/>
                <a:gd name="T6" fmla="*/ 3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3" y="10"/>
                  </a:moveTo>
                  <a:cubicBezTo>
                    <a:pt x="8" y="12"/>
                    <a:pt x="12" y="4"/>
                    <a:pt x="7" y="2"/>
                  </a:cubicBezTo>
                  <a:cubicBezTo>
                    <a:pt x="5" y="0"/>
                    <a:pt x="3" y="1"/>
                    <a:pt x="1" y="3"/>
                  </a:cubicBezTo>
                  <a:cubicBezTo>
                    <a:pt x="0" y="6"/>
                    <a:pt x="1" y="8"/>
                    <a:pt x="3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0" name="Freeform 32"/>
            <p:cNvSpPr>
              <a:spLocks noEditPoints="1"/>
            </p:cNvSpPr>
            <p:nvPr/>
          </p:nvSpPr>
          <p:spPr bwMode="auto">
            <a:xfrm>
              <a:off x="6148125" y="2565545"/>
              <a:ext cx="920444" cy="526330"/>
            </a:xfrm>
            <a:custGeom>
              <a:avLst/>
              <a:gdLst>
                <a:gd name="T0" fmla="*/ 26 w 267"/>
                <a:gd name="T1" fmla="*/ 23 h 153"/>
                <a:gd name="T2" fmla="*/ 267 w 267"/>
                <a:gd name="T3" fmla="*/ 5 h 153"/>
                <a:gd name="T4" fmla="*/ 262 w 267"/>
                <a:gd name="T5" fmla="*/ 4 h 153"/>
                <a:gd name="T6" fmla="*/ 209 w 267"/>
                <a:gd name="T7" fmla="*/ 17 h 153"/>
                <a:gd name="T8" fmla="*/ 189 w 267"/>
                <a:gd name="T9" fmla="*/ 43 h 153"/>
                <a:gd name="T10" fmla="*/ 156 w 267"/>
                <a:gd name="T11" fmla="*/ 65 h 153"/>
                <a:gd name="T12" fmla="*/ 111 w 267"/>
                <a:gd name="T13" fmla="*/ 71 h 153"/>
                <a:gd name="T14" fmla="*/ 60 w 267"/>
                <a:gd name="T15" fmla="*/ 56 h 153"/>
                <a:gd name="T16" fmla="*/ 30 w 267"/>
                <a:gd name="T17" fmla="*/ 33 h 153"/>
                <a:gd name="T18" fmla="*/ 220 w 267"/>
                <a:gd name="T19" fmla="*/ 30 h 153"/>
                <a:gd name="T20" fmla="*/ 224 w 267"/>
                <a:gd name="T21" fmla="*/ 16 h 153"/>
                <a:gd name="T22" fmla="*/ 230 w 267"/>
                <a:gd name="T23" fmla="*/ 23 h 153"/>
                <a:gd name="T24" fmla="*/ 243 w 267"/>
                <a:gd name="T25" fmla="*/ 27 h 153"/>
                <a:gd name="T26" fmla="*/ 234 w 267"/>
                <a:gd name="T27" fmla="*/ 38 h 153"/>
                <a:gd name="T28" fmla="*/ 238 w 267"/>
                <a:gd name="T29" fmla="*/ 50 h 153"/>
                <a:gd name="T30" fmla="*/ 217 w 267"/>
                <a:gd name="T31" fmla="*/ 54 h 153"/>
                <a:gd name="T32" fmla="*/ 219 w 267"/>
                <a:gd name="T33" fmla="*/ 40 h 153"/>
                <a:gd name="T34" fmla="*/ 206 w 267"/>
                <a:gd name="T35" fmla="*/ 33 h 153"/>
                <a:gd name="T36" fmla="*/ 170 w 267"/>
                <a:gd name="T37" fmla="*/ 68 h 153"/>
                <a:gd name="T38" fmla="*/ 183 w 267"/>
                <a:gd name="T39" fmla="*/ 61 h 153"/>
                <a:gd name="T40" fmla="*/ 189 w 267"/>
                <a:gd name="T41" fmla="*/ 52 h 153"/>
                <a:gd name="T42" fmla="*/ 194 w 267"/>
                <a:gd name="T43" fmla="*/ 64 h 153"/>
                <a:gd name="T44" fmla="*/ 207 w 267"/>
                <a:gd name="T45" fmla="*/ 64 h 153"/>
                <a:gd name="T46" fmla="*/ 202 w 267"/>
                <a:gd name="T47" fmla="*/ 86 h 153"/>
                <a:gd name="T48" fmla="*/ 190 w 267"/>
                <a:gd name="T49" fmla="*/ 81 h 153"/>
                <a:gd name="T50" fmla="*/ 180 w 267"/>
                <a:gd name="T51" fmla="*/ 90 h 153"/>
                <a:gd name="T52" fmla="*/ 176 w 267"/>
                <a:gd name="T53" fmla="*/ 75 h 153"/>
                <a:gd name="T54" fmla="*/ 170 w 267"/>
                <a:gd name="T55" fmla="*/ 68 h 153"/>
                <a:gd name="T56" fmla="*/ 127 w 267"/>
                <a:gd name="T57" fmla="*/ 83 h 153"/>
                <a:gd name="T58" fmla="*/ 135 w 267"/>
                <a:gd name="T59" fmla="*/ 72 h 153"/>
                <a:gd name="T60" fmla="*/ 142 w 267"/>
                <a:gd name="T61" fmla="*/ 84 h 153"/>
                <a:gd name="T62" fmla="*/ 155 w 267"/>
                <a:gd name="T63" fmla="*/ 85 h 153"/>
                <a:gd name="T64" fmla="*/ 151 w 267"/>
                <a:gd name="T65" fmla="*/ 106 h 153"/>
                <a:gd name="T66" fmla="*/ 139 w 267"/>
                <a:gd name="T67" fmla="*/ 99 h 153"/>
                <a:gd name="T68" fmla="*/ 127 w 267"/>
                <a:gd name="T69" fmla="*/ 108 h 153"/>
                <a:gd name="T70" fmla="*/ 130 w 267"/>
                <a:gd name="T71" fmla="*/ 94 h 153"/>
                <a:gd name="T72" fmla="*/ 118 w 267"/>
                <a:gd name="T73" fmla="*/ 85 h 153"/>
                <a:gd name="T74" fmla="*/ 63 w 267"/>
                <a:gd name="T75" fmla="*/ 87 h 153"/>
                <a:gd name="T76" fmla="*/ 75 w 267"/>
                <a:gd name="T77" fmla="*/ 77 h 153"/>
                <a:gd name="T78" fmla="*/ 78 w 267"/>
                <a:gd name="T79" fmla="*/ 68 h 153"/>
                <a:gd name="T80" fmla="*/ 91 w 267"/>
                <a:gd name="T81" fmla="*/ 76 h 153"/>
                <a:gd name="T82" fmla="*/ 101 w 267"/>
                <a:gd name="T83" fmla="*/ 78 h 153"/>
                <a:gd name="T84" fmla="*/ 93 w 267"/>
                <a:gd name="T85" fmla="*/ 87 h 153"/>
                <a:gd name="T86" fmla="*/ 99 w 267"/>
                <a:gd name="T87" fmla="*/ 99 h 153"/>
                <a:gd name="T88" fmla="*/ 78 w 267"/>
                <a:gd name="T89" fmla="*/ 105 h 153"/>
                <a:gd name="T90" fmla="*/ 76 w 267"/>
                <a:gd name="T91" fmla="*/ 92 h 153"/>
                <a:gd name="T92" fmla="*/ 63 w 267"/>
                <a:gd name="T93" fmla="*/ 87 h 153"/>
                <a:gd name="T94" fmla="*/ 52 w 267"/>
                <a:gd name="T95" fmla="*/ 58 h 153"/>
                <a:gd name="T96" fmla="*/ 41 w 267"/>
                <a:gd name="T97" fmla="*/ 66 h 153"/>
                <a:gd name="T98" fmla="*/ 43 w 267"/>
                <a:gd name="T99" fmla="*/ 81 h 153"/>
                <a:gd name="T100" fmla="*/ 35 w 267"/>
                <a:gd name="T101" fmla="*/ 77 h 153"/>
                <a:gd name="T102" fmla="*/ 22 w 267"/>
                <a:gd name="T103" fmla="*/ 79 h 153"/>
                <a:gd name="T104" fmla="*/ 25 w 267"/>
                <a:gd name="T105" fmla="*/ 65 h 153"/>
                <a:gd name="T106" fmla="*/ 16 w 267"/>
                <a:gd name="T107" fmla="*/ 55 h 153"/>
                <a:gd name="T108" fmla="*/ 33 w 267"/>
                <a:gd name="T109" fmla="*/ 43 h 153"/>
                <a:gd name="T110" fmla="*/ 38 w 267"/>
                <a:gd name="T111" fmla="*/ 57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67" h="153">
                  <a:moveTo>
                    <a:pt x="30" y="33"/>
                  </a:moveTo>
                  <a:cubicBezTo>
                    <a:pt x="28" y="31"/>
                    <a:pt x="26" y="27"/>
                    <a:pt x="26" y="23"/>
                  </a:cubicBezTo>
                  <a:cubicBezTo>
                    <a:pt x="16" y="34"/>
                    <a:pt x="7" y="46"/>
                    <a:pt x="0" y="58"/>
                  </a:cubicBezTo>
                  <a:cubicBezTo>
                    <a:pt x="69" y="153"/>
                    <a:pt x="245" y="130"/>
                    <a:pt x="267" y="5"/>
                  </a:cubicBezTo>
                  <a:cubicBezTo>
                    <a:pt x="267" y="5"/>
                    <a:pt x="267" y="5"/>
                    <a:pt x="267" y="5"/>
                  </a:cubicBezTo>
                  <a:cubicBezTo>
                    <a:pt x="266" y="4"/>
                    <a:pt x="264" y="4"/>
                    <a:pt x="262" y="4"/>
                  </a:cubicBezTo>
                  <a:cubicBezTo>
                    <a:pt x="249" y="1"/>
                    <a:pt x="232" y="1"/>
                    <a:pt x="214" y="0"/>
                  </a:cubicBezTo>
                  <a:cubicBezTo>
                    <a:pt x="215" y="6"/>
                    <a:pt x="213" y="13"/>
                    <a:pt x="209" y="17"/>
                  </a:cubicBezTo>
                  <a:cubicBezTo>
                    <a:pt x="203" y="24"/>
                    <a:pt x="197" y="24"/>
                    <a:pt x="190" y="22"/>
                  </a:cubicBezTo>
                  <a:cubicBezTo>
                    <a:pt x="193" y="29"/>
                    <a:pt x="194" y="36"/>
                    <a:pt x="189" y="43"/>
                  </a:cubicBezTo>
                  <a:cubicBezTo>
                    <a:pt x="183" y="50"/>
                    <a:pt x="174" y="50"/>
                    <a:pt x="167" y="46"/>
                  </a:cubicBezTo>
                  <a:cubicBezTo>
                    <a:pt x="166" y="53"/>
                    <a:pt x="162" y="61"/>
                    <a:pt x="156" y="65"/>
                  </a:cubicBezTo>
                  <a:cubicBezTo>
                    <a:pt x="147" y="71"/>
                    <a:pt x="134" y="65"/>
                    <a:pt x="129" y="55"/>
                  </a:cubicBezTo>
                  <a:cubicBezTo>
                    <a:pt x="125" y="63"/>
                    <a:pt x="120" y="71"/>
                    <a:pt x="111" y="71"/>
                  </a:cubicBezTo>
                  <a:cubicBezTo>
                    <a:pt x="100" y="71"/>
                    <a:pt x="90" y="64"/>
                    <a:pt x="88" y="54"/>
                  </a:cubicBezTo>
                  <a:cubicBezTo>
                    <a:pt x="80" y="61"/>
                    <a:pt x="69" y="63"/>
                    <a:pt x="60" y="56"/>
                  </a:cubicBezTo>
                  <a:cubicBezTo>
                    <a:pt x="53" y="51"/>
                    <a:pt x="49" y="43"/>
                    <a:pt x="51" y="35"/>
                  </a:cubicBezTo>
                  <a:cubicBezTo>
                    <a:pt x="44" y="39"/>
                    <a:pt x="36" y="40"/>
                    <a:pt x="30" y="33"/>
                  </a:cubicBezTo>
                  <a:close/>
                  <a:moveTo>
                    <a:pt x="206" y="32"/>
                  </a:moveTo>
                  <a:cubicBezTo>
                    <a:pt x="211" y="30"/>
                    <a:pt x="216" y="28"/>
                    <a:pt x="220" y="30"/>
                  </a:cubicBezTo>
                  <a:cubicBezTo>
                    <a:pt x="219" y="28"/>
                    <a:pt x="219" y="26"/>
                    <a:pt x="220" y="24"/>
                  </a:cubicBezTo>
                  <a:cubicBezTo>
                    <a:pt x="221" y="21"/>
                    <a:pt x="223" y="19"/>
                    <a:pt x="224" y="16"/>
                  </a:cubicBezTo>
                  <a:cubicBezTo>
                    <a:pt x="224" y="15"/>
                    <a:pt x="225" y="15"/>
                    <a:pt x="226" y="16"/>
                  </a:cubicBezTo>
                  <a:cubicBezTo>
                    <a:pt x="227" y="18"/>
                    <a:pt x="229" y="20"/>
                    <a:pt x="230" y="23"/>
                  </a:cubicBezTo>
                  <a:cubicBezTo>
                    <a:pt x="231" y="25"/>
                    <a:pt x="230" y="27"/>
                    <a:pt x="230" y="28"/>
                  </a:cubicBezTo>
                  <a:cubicBezTo>
                    <a:pt x="233" y="26"/>
                    <a:pt x="238" y="26"/>
                    <a:pt x="243" y="27"/>
                  </a:cubicBezTo>
                  <a:cubicBezTo>
                    <a:pt x="243" y="27"/>
                    <a:pt x="243" y="27"/>
                    <a:pt x="243" y="28"/>
                  </a:cubicBezTo>
                  <a:cubicBezTo>
                    <a:pt x="241" y="32"/>
                    <a:pt x="238" y="36"/>
                    <a:pt x="234" y="38"/>
                  </a:cubicBezTo>
                  <a:cubicBezTo>
                    <a:pt x="238" y="40"/>
                    <a:pt x="239" y="45"/>
                    <a:pt x="239" y="50"/>
                  </a:cubicBezTo>
                  <a:cubicBezTo>
                    <a:pt x="238" y="50"/>
                    <a:pt x="238" y="51"/>
                    <a:pt x="238" y="50"/>
                  </a:cubicBezTo>
                  <a:cubicBezTo>
                    <a:pt x="234" y="50"/>
                    <a:pt x="229" y="49"/>
                    <a:pt x="227" y="45"/>
                  </a:cubicBezTo>
                  <a:cubicBezTo>
                    <a:pt x="225" y="49"/>
                    <a:pt x="221" y="52"/>
                    <a:pt x="217" y="54"/>
                  </a:cubicBezTo>
                  <a:cubicBezTo>
                    <a:pt x="217" y="55"/>
                    <a:pt x="216" y="54"/>
                    <a:pt x="216" y="54"/>
                  </a:cubicBezTo>
                  <a:cubicBezTo>
                    <a:pt x="215" y="49"/>
                    <a:pt x="215" y="44"/>
                    <a:pt x="219" y="40"/>
                  </a:cubicBezTo>
                  <a:cubicBezTo>
                    <a:pt x="216" y="40"/>
                    <a:pt x="214" y="40"/>
                    <a:pt x="212" y="39"/>
                  </a:cubicBezTo>
                  <a:cubicBezTo>
                    <a:pt x="210" y="37"/>
                    <a:pt x="208" y="35"/>
                    <a:pt x="206" y="33"/>
                  </a:cubicBezTo>
                  <a:cubicBezTo>
                    <a:pt x="206" y="33"/>
                    <a:pt x="206" y="32"/>
                    <a:pt x="206" y="32"/>
                  </a:cubicBezTo>
                  <a:close/>
                  <a:moveTo>
                    <a:pt x="170" y="68"/>
                  </a:moveTo>
                  <a:cubicBezTo>
                    <a:pt x="175" y="66"/>
                    <a:pt x="179" y="64"/>
                    <a:pt x="184" y="66"/>
                  </a:cubicBezTo>
                  <a:cubicBezTo>
                    <a:pt x="183" y="65"/>
                    <a:pt x="183" y="63"/>
                    <a:pt x="183" y="61"/>
                  </a:cubicBezTo>
                  <a:cubicBezTo>
                    <a:pt x="184" y="58"/>
                    <a:pt x="187" y="55"/>
                    <a:pt x="188" y="52"/>
                  </a:cubicBezTo>
                  <a:cubicBezTo>
                    <a:pt x="188" y="52"/>
                    <a:pt x="189" y="51"/>
                    <a:pt x="189" y="52"/>
                  </a:cubicBezTo>
                  <a:cubicBezTo>
                    <a:pt x="191" y="54"/>
                    <a:pt x="193" y="57"/>
                    <a:pt x="194" y="59"/>
                  </a:cubicBezTo>
                  <a:cubicBezTo>
                    <a:pt x="194" y="61"/>
                    <a:pt x="194" y="63"/>
                    <a:pt x="194" y="64"/>
                  </a:cubicBezTo>
                  <a:cubicBezTo>
                    <a:pt x="197" y="62"/>
                    <a:pt x="202" y="62"/>
                    <a:pt x="206" y="63"/>
                  </a:cubicBezTo>
                  <a:cubicBezTo>
                    <a:pt x="207" y="63"/>
                    <a:pt x="207" y="64"/>
                    <a:pt x="207" y="64"/>
                  </a:cubicBezTo>
                  <a:cubicBezTo>
                    <a:pt x="204" y="68"/>
                    <a:pt x="202" y="73"/>
                    <a:pt x="197" y="74"/>
                  </a:cubicBezTo>
                  <a:cubicBezTo>
                    <a:pt x="202" y="76"/>
                    <a:pt x="203" y="81"/>
                    <a:pt x="202" y="86"/>
                  </a:cubicBezTo>
                  <a:cubicBezTo>
                    <a:pt x="202" y="87"/>
                    <a:pt x="202" y="87"/>
                    <a:pt x="201" y="87"/>
                  </a:cubicBezTo>
                  <a:cubicBezTo>
                    <a:pt x="198" y="87"/>
                    <a:pt x="192" y="85"/>
                    <a:pt x="190" y="81"/>
                  </a:cubicBezTo>
                  <a:cubicBezTo>
                    <a:pt x="189" y="86"/>
                    <a:pt x="185" y="88"/>
                    <a:pt x="181" y="91"/>
                  </a:cubicBezTo>
                  <a:cubicBezTo>
                    <a:pt x="180" y="91"/>
                    <a:pt x="180" y="91"/>
                    <a:pt x="180" y="90"/>
                  </a:cubicBezTo>
                  <a:cubicBezTo>
                    <a:pt x="178" y="85"/>
                    <a:pt x="179" y="80"/>
                    <a:pt x="182" y="76"/>
                  </a:cubicBezTo>
                  <a:cubicBezTo>
                    <a:pt x="180" y="77"/>
                    <a:pt x="178" y="76"/>
                    <a:pt x="176" y="75"/>
                  </a:cubicBezTo>
                  <a:cubicBezTo>
                    <a:pt x="173" y="73"/>
                    <a:pt x="172" y="71"/>
                    <a:pt x="170" y="69"/>
                  </a:cubicBezTo>
                  <a:cubicBezTo>
                    <a:pt x="170" y="69"/>
                    <a:pt x="170" y="68"/>
                    <a:pt x="170" y="68"/>
                  </a:cubicBezTo>
                  <a:close/>
                  <a:moveTo>
                    <a:pt x="119" y="84"/>
                  </a:moveTo>
                  <a:cubicBezTo>
                    <a:pt x="121" y="83"/>
                    <a:pt x="124" y="82"/>
                    <a:pt x="127" y="83"/>
                  </a:cubicBezTo>
                  <a:cubicBezTo>
                    <a:pt x="129" y="83"/>
                    <a:pt x="130" y="83"/>
                    <a:pt x="132" y="84"/>
                  </a:cubicBezTo>
                  <a:cubicBezTo>
                    <a:pt x="131" y="80"/>
                    <a:pt x="132" y="76"/>
                    <a:pt x="135" y="72"/>
                  </a:cubicBezTo>
                  <a:cubicBezTo>
                    <a:pt x="135" y="72"/>
                    <a:pt x="136" y="72"/>
                    <a:pt x="136" y="72"/>
                  </a:cubicBezTo>
                  <a:cubicBezTo>
                    <a:pt x="139" y="76"/>
                    <a:pt x="142" y="80"/>
                    <a:pt x="142" y="84"/>
                  </a:cubicBezTo>
                  <a:cubicBezTo>
                    <a:pt x="146" y="81"/>
                    <a:pt x="150" y="82"/>
                    <a:pt x="155" y="84"/>
                  </a:cubicBezTo>
                  <a:cubicBezTo>
                    <a:pt x="155" y="84"/>
                    <a:pt x="155" y="85"/>
                    <a:pt x="155" y="85"/>
                  </a:cubicBezTo>
                  <a:cubicBezTo>
                    <a:pt x="154" y="89"/>
                    <a:pt x="150" y="93"/>
                    <a:pt x="146" y="94"/>
                  </a:cubicBezTo>
                  <a:cubicBezTo>
                    <a:pt x="150" y="96"/>
                    <a:pt x="151" y="101"/>
                    <a:pt x="151" y="106"/>
                  </a:cubicBezTo>
                  <a:cubicBezTo>
                    <a:pt x="152" y="106"/>
                    <a:pt x="151" y="107"/>
                    <a:pt x="151" y="107"/>
                  </a:cubicBezTo>
                  <a:cubicBezTo>
                    <a:pt x="145" y="106"/>
                    <a:pt x="141" y="104"/>
                    <a:pt x="139" y="99"/>
                  </a:cubicBezTo>
                  <a:cubicBezTo>
                    <a:pt x="138" y="102"/>
                    <a:pt x="137" y="103"/>
                    <a:pt x="135" y="105"/>
                  </a:cubicBezTo>
                  <a:cubicBezTo>
                    <a:pt x="133" y="107"/>
                    <a:pt x="130" y="107"/>
                    <a:pt x="127" y="108"/>
                  </a:cubicBezTo>
                  <a:cubicBezTo>
                    <a:pt x="127" y="108"/>
                    <a:pt x="126" y="108"/>
                    <a:pt x="126" y="108"/>
                  </a:cubicBezTo>
                  <a:cubicBezTo>
                    <a:pt x="126" y="102"/>
                    <a:pt x="126" y="98"/>
                    <a:pt x="130" y="94"/>
                  </a:cubicBezTo>
                  <a:cubicBezTo>
                    <a:pt x="128" y="94"/>
                    <a:pt x="126" y="94"/>
                    <a:pt x="124" y="93"/>
                  </a:cubicBezTo>
                  <a:cubicBezTo>
                    <a:pt x="122" y="91"/>
                    <a:pt x="121" y="87"/>
                    <a:pt x="118" y="85"/>
                  </a:cubicBezTo>
                  <a:cubicBezTo>
                    <a:pt x="118" y="85"/>
                    <a:pt x="118" y="84"/>
                    <a:pt x="119" y="84"/>
                  </a:cubicBezTo>
                  <a:close/>
                  <a:moveTo>
                    <a:pt x="63" y="87"/>
                  </a:moveTo>
                  <a:cubicBezTo>
                    <a:pt x="67" y="84"/>
                    <a:pt x="72" y="82"/>
                    <a:pt x="77" y="83"/>
                  </a:cubicBezTo>
                  <a:cubicBezTo>
                    <a:pt x="75" y="81"/>
                    <a:pt x="75" y="79"/>
                    <a:pt x="75" y="77"/>
                  </a:cubicBezTo>
                  <a:cubicBezTo>
                    <a:pt x="75" y="74"/>
                    <a:pt x="77" y="71"/>
                    <a:pt x="77" y="69"/>
                  </a:cubicBezTo>
                  <a:cubicBezTo>
                    <a:pt x="77" y="68"/>
                    <a:pt x="78" y="68"/>
                    <a:pt x="78" y="68"/>
                  </a:cubicBezTo>
                  <a:cubicBezTo>
                    <a:pt x="82" y="71"/>
                    <a:pt x="86" y="75"/>
                    <a:pt x="86" y="79"/>
                  </a:cubicBezTo>
                  <a:cubicBezTo>
                    <a:pt x="87" y="78"/>
                    <a:pt x="89" y="77"/>
                    <a:pt x="91" y="76"/>
                  </a:cubicBezTo>
                  <a:cubicBezTo>
                    <a:pt x="94" y="76"/>
                    <a:pt x="97" y="77"/>
                    <a:pt x="101" y="76"/>
                  </a:cubicBezTo>
                  <a:cubicBezTo>
                    <a:pt x="101" y="76"/>
                    <a:pt x="102" y="77"/>
                    <a:pt x="101" y="78"/>
                  </a:cubicBezTo>
                  <a:cubicBezTo>
                    <a:pt x="100" y="80"/>
                    <a:pt x="99" y="83"/>
                    <a:pt x="97" y="85"/>
                  </a:cubicBezTo>
                  <a:cubicBezTo>
                    <a:pt x="96" y="86"/>
                    <a:pt x="94" y="87"/>
                    <a:pt x="93" y="87"/>
                  </a:cubicBezTo>
                  <a:cubicBezTo>
                    <a:pt x="97" y="89"/>
                    <a:pt x="99" y="93"/>
                    <a:pt x="100" y="98"/>
                  </a:cubicBezTo>
                  <a:cubicBezTo>
                    <a:pt x="100" y="98"/>
                    <a:pt x="100" y="99"/>
                    <a:pt x="99" y="99"/>
                  </a:cubicBezTo>
                  <a:cubicBezTo>
                    <a:pt x="94" y="99"/>
                    <a:pt x="89" y="99"/>
                    <a:pt x="86" y="95"/>
                  </a:cubicBezTo>
                  <a:cubicBezTo>
                    <a:pt x="86" y="100"/>
                    <a:pt x="83" y="103"/>
                    <a:pt x="78" y="105"/>
                  </a:cubicBezTo>
                  <a:cubicBezTo>
                    <a:pt x="77" y="105"/>
                    <a:pt x="77" y="105"/>
                    <a:pt x="77" y="105"/>
                  </a:cubicBezTo>
                  <a:cubicBezTo>
                    <a:pt x="75" y="102"/>
                    <a:pt x="74" y="96"/>
                    <a:pt x="76" y="92"/>
                  </a:cubicBezTo>
                  <a:cubicBezTo>
                    <a:pt x="72" y="93"/>
                    <a:pt x="68" y="91"/>
                    <a:pt x="64" y="89"/>
                  </a:cubicBezTo>
                  <a:cubicBezTo>
                    <a:pt x="63" y="88"/>
                    <a:pt x="63" y="88"/>
                    <a:pt x="63" y="87"/>
                  </a:cubicBezTo>
                  <a:close/>
                  <a:moveTo>
                    <a:pt x="44" y="55"/>
                  </a:moveTo>
                  <a:cubicBezTo>
                    <a:pt x="47" y="56"/>
                    <a:pt x="49" y="57"/>
                    <a:pt x="52" y="58"/>
                  </a:cubicBezTo>
                  <a:cubicBezTo>
                    <a:pt x="52" y="58"/>
                    <a:pt x="53" y="59"/>
                    <a:pt x="52" y="59"/>
                  </a:cubicBezTo>
                  <a:cubicBezTo>
                    <a:pt x="49" y="63"/>
                    <a:pt x="46" y="67"/>
                    <a:pt x="41" y="66"/>
                  </a:cubicBezTo>
                  <a:cubicBezTo>
                    <a:pt x="42" y="68"/>
                    <a:pt x="43" y="69"/>
                    <a:pt x="43" y="71"/>
                  </a:cubicBezTo>
                  <a:cubicBezTo>
                    <a:pt x="44" y="74"/>
                    <a:pt x="42" y="78"/>
                    <a:pt x="43" y="81"/>
                  </a:cubicBezTo>
                  <a:cubicBezTo>
                    <a:pt x="43" y="81"/>
                    <a:pt x="42" y="82"/>
                    <a:pt x="42" y="82"/>
                  </a:cubicBezTo>
                  <a:cubicBezTo>
                    <a:pt x="39" y="80"/>
                    <a:pt x="37" y="79"/>
                    <a:pt x="35" y="77"/>
                  </a:cubicBezTo>
                  <a:cubicBezTo>
                    <a:pt x="33" y="75"/>
                    <a:pt x="33" y="74"/>
                    <a:pt x="32" y="72"/>
                  </a:cubicBezTo>
                  <a:cubicBezTo>
                    <a:pt x="30" y="76"/>
                    <a:pt x="26" y="78"/>
                    <a:pt x="22" y="79"/>
                  </a:cubicBezTo>
                  <a:cubicBezTo>
                    <a:pt x="21" y="79"/>
                    <a:pt x="21" y="78"/>
                    <a:pt x="21" y="78"/>
                  </a:cubicBezTo>
                  <a:cubicBezTo>
                    <a:pt x="21" y="73"/>
                    <a:pt x="22" y="68"/>
                    <a:pt x="25" y="65"/>
                  </a:cubicBezTo>
                  <a:cubicBezTo>
                    <a:pt x="20" y="65"/>
                    <a:pt x="17" y="61"/>
                    <a:pt x="16" y="56"/>
                  </a:cubicBezTo>
                  <a:cubicBezTo>
                    <a:pt x="16" y="56"/>
                    <a:pt x="16" y="55"/>
                    <a:pt x="16" y="55"/>
                  </a:cubicBezTo>
                  <a:cubicBezTo>
                    <a:pt x="20" y="54"/>
                    <a:pt x="25" y="53"/>
                    <a:pt x="29" y="55"/>
                  </a:cubicBezTo>
                  <a:cubicBezTo>
                    <a:pt x="28" y="51"/>
                    <a:pt x="31" y="47"/>
                    <a:pt x="33" y="43"/>
                  </a:cubicBezTo>
                  <a:cubicBezTo>
                    <a:pt x="33" y="43"/>
                    <a:pt x="34" y="43"/>
                    <a:pt x="34" y="43"/>
                  </a:cubicBezTo>
                  <a:cubicBezTo>
                    <a:pt x="38" y="47"/>
                    <a:pt x="40" y="52"/>
                    <a:pt x="38" y="57"/>
                  </a:cubicBezTo>
                  <a:cubicBezTo>
                    <a:pt x="40" y="55"/>
                    <a:pt x="42" y="55"/>
                    <a:pt x="44" y="5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1" name="Freeform 33"/>
            <p:cNvSpPr/>
            <p:nvPr/>
          </p:nvSpPr>
          <p:spPr bwMode="auto">
            <a:xfrm>
              <a:off x="3981777" y="1820546"/>
              <a:ext cx="40683" cy="43224"/>
            </a:xfrm>
            <a:custGeom>
              <a:avLst/>
              <a:gdLst>
                <a:gd name="T0" fmla="*/ 8 w 12"/>
                <a:gd name="T1" fmla="*/ 10 h 12"/>
                <a:gd name="T2" fmla="*/ 2 w 12"/>
                <a:gd name="T3" fmla="*/ 3 h 12"/>
                <a:gd name="T4" fmla="*/ 1 w 12"/>
                <a:gd name="T5" fmla="*/ 9 h 12"/>
                <a:gd name="T6" fmla="*/ 8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8" y="10"/>
                  </a:moveTo>
                  <a:cubicBezTo>
                    <a:pt x="12" y="7"/>
                    <a:pt x="7" y="0"/>
                    <a:pt x="2" y="3"/>
                  </a:cubicBezTo>
                  <a:cubicBezTo>
                    <a:pt x="0" y="4"/>
                    <a:pt x="0" y="7"/>
                    <a:pt x="1" y="9"/>
                  </a:cubicBezTo>
                  <a:cubicBezTo>
                    <a:pt x="3" y="12"/>
                    <a:pt x="6" y="12"/>
                    <a:pt x="8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2" name="Freeform 34"/>
            <p:cNvSpPr>
              <a:spLocks noEditPoints="1"/>
            </p:cNvSpPr>
            <p:nvPr/>
          </p:nvSpPr>
          <p:spPr bwMode="auto">
            <a:xfrm>
              <a:off x="3315600" y="1134027"/>
              <a:ext cx="793310" cy="841620"/>
            </a:xfrm>
            <a:custGeom>
              <a:avLst/>
              <a:gdLst>
                <a:gd name="T0" fmla="*/ 230 w 230"/>
                <a:gd name="T1" fmla="*/ 184 h 245"/>
                <a:gd name="T2" fmla="*/ 204 w 230"/>
                <a:gd name="T3" fmla="*/ 175 h 245"/>
                <a:gd name="T4" fmla="*/ 165 w 230"/>
                <a:gd name="T5" fmla="*/ 162 h 245"/>
                <a:gd name="T6" fmla="*/ 135 w 230"/>
                <a:gd name="T7" fmla="*/ 134 h 245"/>
                <a:gd name="T8" fmla="*/ 115 w 230"/>
                <a:gd name="T9" fmla="*/ 100 h 245"/>
                <a:gd name="T10" fmla="*/ 115 w 230"/>
                <a:gd name="T11" fmla="*/ 67 h 245"/>
                <a:gd name="T12" fmla="*/ 114 w 230"/>
                <a:gd name="T13" fmla="*/ 34 h 245"/>
                <a:gd name="T14" fmla="*/ 73 w 230"/>
                <a:gd name="T15" fmla="*/ 0 h 245"/>
                <a:gd name="T16" fmla="*/ 224 w 230"/>
                <a:gd name="T17" fmla="*/ 227 h 245"/>
                <a:gd name="T18" fmla="*/ 184 w 230"/>
                <a:gd name="T19" fmla="*/ 205 h 245"/>
                <a:gd name="T20" fmla="*/ 186 w 230"/>
                <a:gd name="T21" fmla="*/ 191 h 245"/>
                <a:gd name="T22" fmla="*/ 195 w 230"/>
                <a:gd name="T23" fmla="*/ 193 h 245"/>
                <a:gd name="T24" fmla="*/ 211 w 230"/>
                <a:gd name="T25" fmla="*/ 192 h 245"/>
                <a:gd name="T26" fmla="*/ 206 w 230"/>
                <a:gd name="T27" fmla="*/ 205 h 245"/>
                <a:gd name="T28" fmla="*/ 215 w 230"/>
                <a:gd name="T29" fmla="*/ 214 h 245"/>
                <a:gd name="T30" fmla="*/ 196 w 230"/>
                <a:gd name="T31" fmla="*/ 226 h 245"/>
                <a:gd name="T32" fmla="*/ 191 w 230"/>
                <a:gd name="T33" fmla="*/ 214 h 245"/>
                <a:gd name="T34" fmla="*/ 178 w 230"/>
                <a:gd name="T35" fmla="*/ 214 h 245"/>
                <a:gd name="T36" fmla="*/ 125 w 230"/>
                <a:gd name="T37" fmla="*/ 184 h 245"/>
                <a:gd name="T38" fmla="*/ 137 w 230"/>
                <a:gd name="T39" fmla="*/ 177 h 245"/>
                <a:gd name="T40" fmla="*/ 140 w 230"/>
                <a:gd name="T41" fmla="*/ 169 h 245"/>
                <a:gd name="T42" fmla="*/ 148 w 230"/>
                <a:gd name="T43" fmla="*/ 181 h 245"/>
                <a:gd name="T44" fmla="*/ 162 w 230"/>
                <a:gd name="T45" fmla="*/ 180 h 245"/>
                <a:gd name="T46" fmla="*/ 152 w 230"/>
                <a:gd name="T47" fmla="*/ 190 h 245"/>
                <a:gd name="T48" fmla="*/ 158 w 230"/>
                <a:gd name="T49" fmla="*/ 203 h 245"/>
                <a:gd name="T50" fmla="*/ 137 w 230"/>
                <a:gd name="T51" fmla="*/ 206 h 245"/>
                <a:gd name="T52" fmla="*/ 137 w 230"/>
                <a:gd name="T53" fmla="*/ 192 h 245"/>
                <a:gd name="T54" fmla="*/ 125 w 230"/>
                <a:gd name="T55" fmla="*/ 184 h 245"/>
                <a:gd name="T56" fmla="*/ 118 w 230"/>
                <a:gd name="T57" fmla="*/ 140 h 245"/>
                <a:gd name="T58" fmla="*/ 113 w 230"/>
                <a:gd name="T59" fmla="*/ 152 h 245"/>
                <a:gd name="T60" fmla="*/ 122 w 230"/>
                <a:gd name="T61" fmla="*/ 161 h 245"/>
                <a:gd name="T62" fmla="*/ 112 w 230"/>
                <a:gd name="T63" fmla="*/ 163 h 245"/>
                <a:gd name="T64" fmla="*/ 100 w 230"/>
                <a:gd name="T65" fmla="*/ 172 h 245"/>
                <a:gd name="T66" fmla="*/ 96 w 230"/>
                <a:gd name="T67" fmla="*/ 165 h 245"/>
                <a:gd name="T68" fmla="*/ 83 w 230"/>
                <a:gd name="T69" fmla="*/ 155 h 245"/>
                <a:gd name="T70" fmla="*/ 96 w 230"/>
                <a:gd name="T71" fmla="*/ 149 h 245"/>
                <a:gd name="T72" fmla="*/ 96 w 230"/>
                <a:gd name="T73" fmla="*/ 136 h 245"/>
                <a:gd name="T74" fmla="*/ 96 w 230"/>
                <a:gd name="T75" fmla="*/ 115 h 245"/>
                <a:gd name="T76" fmla="*/ 83 w 230"/>
                <a:gd name="T77" fmla="*/ 111 h 245"/>
                <a:gd name="T78" fmla="*/ 73 w 230"/>
                <a:gd name="T79" fmla="*/ 122 h 245"/>
                <a:gd name="T80" fmla="*/ 61 w 230"/>
                <a:gd name="T81" fmla="*/ 105 h 245"/>
                <a:gd name="T82" fmla="*/ 73 w 230"/>
                <a:gd name="T83" fmla="*/ 99 h 245"/>
                <a:gd name="T84" fmla="*/ 75 w 230"/>
                <a:gd name="T85" fmla="*/ 85 h 245"/>
                <a:gd name="T86" fmla="*/ 86 w 230"/>
                <a:gd name="T87" fmla="*/ 91 h 245"/>
                <a:gd name="T88" fmla="*/ 96 w 230"/>
                <a:gd name="T89" fmla="*/ 90 h 245"/>
                <a:gd name="T90" fmla="*/ 89 w 230"/>
                <a:gd name="T91" fmla="*/ 103 h 245"/>
                <a:gd name="T92" fmla="*/ 96 w 230"/>
                <a:gd name="T93" fmla="*/ 115 h 245"/>
                <a:gd name="T94" fmla="*/ 74 w 230"/>
                <a:gd name="T95" fmla="*/ 34 h 245"/>
                <a:gd name="T96" fmla="*/ 83 w 230"/>
                <a:gd name="T97" fmla="*/ 43 h 245"/>
                <a:gd name="T98" fmla="*/ 95 w 230"/>
                <a:gd name="T99" fmla="*/ 37 h 245"/>
                <a:gd name="T100" fmla="*/ 93 w 230"/>
                <a:gd name="T101" fmla="*/ 48 h 245"/>
                <a:gd name="T102" fmla="*/ 97 w 230"/>
                <a:gd name="T103" fmla="*/ 62 h 245"/>
                <a:gd name="T104" fmla="*/ 88 w 230"/>
                <a:gd name="T105" fmla="*/ 63 h 245"/>
                <a:gd name="T106" fmla="*/ 74 w 230"/>
                <a:gd name="T107" fmla="*/ 71 h 245"/>
                <a:gd name="T108" fmla="*/ 73 w 230"/>
                <a:gd name="T109" fmla="*/ 58 h 245"/>
                <a:gd name="T110" fmla="*/ 61 w 230"/>
                <a:gd name="T111" fmla="*/ 52 h 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30" h="245">
                  <a:moveTo>
                    <a:pt x="224" y="227"/>
                  </a:moveTo>
                  <a:cubicBezTo>
                    <a:pt x="228" y="213"/>
                    <a:pt x="229" y="199"/>
                    <a:pt x="230" y="184"/>
                  </a:cubicBezTo>
                  <a:cubicBezTo>
                    <a:pt x="227" y="186"/>
                    <a:pt x="224" y="188"/>
                    <a:pt x="221" y="188"/>
                  </a:cubicBezTo>
                  <a:cubicBezTo>
                    <a:pt x="211" y="189"/>
                    <a:pt x="207" y="182"/>
                    <a:pt x="204" y="175"/>
                  </a:cubicBezTo>
                  <a:cubicBezTo>
                    <a:pt x="200" y="181"/>
                    <a:pt x="192" y="184"/>
                    <a:pt x="184" y="183"/>
                  </a:cubicBezTo>
                  <a:cubicBezTo>
                    <a:pt x="172" y="181"/>
                    <a:pt x="166" y="172"/>
                    <a:pt x="165" y="162"/>
                  </a:cubicBezTo>
                  <a:cubicBezTo>
                    <a:pt x="156" y="167"/>
                    <a:pt x="144" y="166"/>
                    <a:pt x="136" y="158"/>
                  </a:cubicBezTo>
                  <a:cubicBezTo>
                    <a:pt x="130" y="151"/>
                    <a:pt x="132" y="142"/>
                    <a:pt x="135" y="134"/>
                  </a:cubicBezTo>
                  <a:cubicBezTo>
                    <a:pt x="125" y="137"/>
                    <a:pt x="111" y="132"/>
                    <a:pt x="109" y="121"/>
                  </a:cubicBezTo>
                  <a:cubicBezTo>
                    <a:pt x="108" y="114"/>
                    <a:pt x="110" y="106"/>
                    <a:pt x="115" y="100"/>
                  </a:cubicBezTo>
                  <a:cubicBezTo>
                    <a:pt x="107" y="98"/>
                    <a:pt x="100" y="91"/>
                    <a:pt x="101" y="82"/>
                  </a:cubicBezTo>
                  <a:cubicBezTo>
                    <a:pt x="102" y="74"/>
                    <a:pt x="108" y="70"/>
                    <a:pt x="115" y="67"/>
                  </a:cubicBezTo>
                  <a:cubicBezTo>
                    <a:pt x="109" y="64"/>
                    <a:pt x="105" y="59"/>
                    <a:pt x="105" y="50"/>
                  </a:cubicBezTo>
                  <a:cubicBezTo>
                    <a:pt x="106" y="44"/>
                    <a:pt x="109" y="38"/>
                    <a:pt x="114" y="34"/>
                  </a:cubicBezTo>
                  <a:cubicBezTo>
                    <a:pt x="101" y="22"/>
                    <a:pt x="89" y="11"/>
                    <a:pt x="77" y="3"/>
                  </a:cubicBezTo>
                  <a:cubicBezTo>
                    <a:pt x="76" y="2"/>
                    <a:pt x="74" y="1"/>
                    <a:pt x="73" y="0"/>
                  </a:cubicBezTo>
                  <a:cubicBezTo>
                    <a:pt x="73" y="0"/>
                    <a:pt x="73" y="1"/>
                    <a:pt x="72" y="1"/>
                  </a:cubicBezTo>
                  <a:cubicBezTo>
                    <a:pt x="0" y="104"/>
                    <a:pt x="108" y="245"/>
                    <a:pt x="224" y="227"/>
                  </a:cubicBezTo>
                  <a:close/>
                  <a:moveTo>
                    <a:pt x="178" y="213"/>
                  </a:moveTo>
                  <a:cubicBezTo>
                    <a:pt x="180" y="211"/>
                    <a:pt x="182" y="207"/>
                    <a:pt x="184" y="205"/>
                  </a:cubicBezTo>
                  <a:cubicBezTo>
                    <a:pt x="186" y="204"/>
                    <a:pt x="188" y="204"/>
                    <a:pt x="189" y="204"/>
                  </a:cubicBezTo>
                  <a:cubicBezTo>
                    <a:pt x="186" y="201"/>
                    <a:pt x="186" y="196"/>
                    <a:pt x="186" y="191"/>
                  </a:cubicBezTo>
                  <a:cubicBezTo>
                    <a:pt x="186" y="190"/>
                    <a:pt x="187" y="190"/>
                    <a:pt x="187" y="190"/>
                  </a:cubicBezTo>
                  <a:cubicBezTo>
                    <a:pt x="190" y="191"/>
                    <a:pt x="193" y="192"/>
                    <a:pt x="195" y="193"/>
                  </a:cubicBezTo>
                  <a:cubicBezTo>
                    <a:pt x="197" y="195"/>
                    <a:pt x="198" y="197"/>
                    <a:pt x="198" y="199"/>
                  </a:cubicBezTo>
                  <a:cubicBezTo>
                    <a:pt x="201" y="194"/>
                    <a:pt x="205" y="192"/>
                    <a:pt x="211" y="192"/>
                  </a:cubicBezTo>
                  <a:cubicBezTo>
                    <a:pt x="211" y="192"/>
                    <a:pt x="211" y="192"/>
                    <a:pt x="211" y="193"/>
                  </a:cubicBezTo>
                  <a:cubicBezTo>
                    <a:pt x="211" y="197"/>
                    <a:pt x="210" y="202"/>
                    <a:pt x="206" y="205"/>
                  </a:cubicBezTo>
                  <a:cubicBezTo>
                    <a:pt x="210" y="205"/>
                    <a:pt x="214" y="210"/>
                    <a:pt x="215" y="213"/>
                  </a:cubicBezTo>
                  <a:cubicBezTo>
                    <a:pt x="215" y="214"/>
                    <a:pt x="215" y="214"/>
                    <a:pt x="215" y="214"/>
                  </a:cubicBezTo>
                  <a:cubicBezTo>
                    <a:pt x="210" y="217"/>
                    <a:pt x="205" y="217"/>
                    <a:pt x="202" y="214"/>
                  </a:cubicBezTo>
                  <a:cubicBezTo>
                    <a:pt x="202" y="219"/>
                    <a:pt x="199" y="223"/>
                    <a:pt x="196" y="226"/>
                  </a:cubicBezTo>
                  <a:cubicBezTo>
                    <a:pt x="195" y="227"/>
                    <a:pt x="195" y="227"/>
                    <a:pt x="194" y="226"/>
                  </a:cubicBezTo>
                  <a:cubicBezTo>
                    <a:pt x="192" y="222"/>
                    <a:pt x="190" y="218"/>
                    <a:pt x="191" y="214"/>
                  </a:cubicBezTo>
                  <a:cubicBezTo>
                    <a:pt x="190" y="215"/>
                    <a:pt x="188" y="216"/>
                    <a:pt x="187" y="216"/>
                  </a:cubicBezTo>
                  <a:cubicBezTo>
                    <a:pt x="184" y="216"/>
                    <a:pt x="181" y="215"/>
                    <a:pt x="178" y="214"/>
                  </a:cubicBezTo>
                  <a:cubicBezTo>
                    <a:pt x="177" y="214"/>
                    <a:pt x="177" y="213"/>
                    <a:pt x="178" y="213"/>
                  </a:cubicBezTo>
                  <a:close/>
                  <a:moveTo>
                    <a:pt x="125" y="184"/>
                  </a:moveTo>
                  <a:cubicBezTo>
                    <a:pt x="129" y="182"/>
                    <a:pt x="134" y="181"/>
                    <a:pt x="138" y="182"/>
                  </a:cubicBezTo>
                  <a:cubicBezTo>
                    <a:pt x="137" y="181"/>
                    <a:pt x="137" y="179"/>
                    <a:pt x="137" y="177"/>
                  </a:cubicBezTo>
                  <a:cubicBezTo>
                    <a:pt x="137" y="174"/>
                    <a:pt x="138" y="172"/>
                    <a:pt x="139" y="169"/>
                  </a:cubicBezTo>
                  <a:cubicBezTo>
                    <a:pt x="139" y="168"/>
                    <a:pt x="140" y="168"/>
                    <a:pt x="140" y="169"/>
                  </a:cubicBezTo>
                  <a:cubicBezTo>
                    <a:pt x="142" y="171"/>
                    <a:pt x="145" y="173"/>
                    <a:pt x="147" y="176"/>
                  </a:cubicBezTo>
                  <a:cubicBezTo>
                    <a:pt x="148" y="177"/>
                    <a:pt x="148" y="179"/>
                    <a:pt x="148" y="181"/>
                  </a:cubicBezTo>
                  <a:cubicBezTo>
                    <a:pt x="152" y="178"/>
                    <a:pt x="156" y="178"/>
                    <a:pt x="161" y="179"/>
                  </a:cubicBezTo>
                  <a:cubicBezTo>
                    <a:pt x="162" y="179"/>
                    <a:pt x="162" y="179"/>
                    <a:pt x="162" y="180"/>
                  </a:cubicBezTo>
                  <a:cubicBezTo>
                    <a:pt x="160" y="182"/>
                    <a:pt x="160" y="185"/>
                    <a:pt x="158" y="187"/>
                  </a:cubicBezTo>
                  <a:cubicBezTo>
                    <a:pt x="156" y="189"/>
                    <a:pt x="155" y="190"/>
                    <a:pt x="152" y="190"/>
                  </a:cubicBezTo>
                  <a:cubicBezTo>
                    <a:pt x="157" y="193"/>
                    <a:pt x="158" y="198"/>
                    <a:pt x="159" y="203"/>
                  </a:cubicBezTo>
                  <a:cubicBezTo>
                    <a:pt x="159" y="203"/>
                    <a:pt x="158" y="204"/>
                    <a:pt x="158" y="203"/>
                  </a:cubicBezTo>
                  <a:cubicBezTo>
                    <a:pt x="153" y="202"/>
                    <a:pt x="148" y="201"/>
                    <a:pt x="146" y="197"/>
                  </a:cubicBezTo>
                  <a:cubicBezTo>
                    <a:pt x="145" y="201"/>
                    <a:pt x="140" y="205"/>
                    <a:pt x="137" y="206"/>
                  </a:cubicBezTo>
                  <a:cubicBezTo>
                    <a:pt x="137" y="206"/>
                    <a:pt x="136" y="206"/>
                    <a:pt x="136" y="205"/>
                  </a:cubicBezTo>
                  <a:cubicBezTo>
                    <a:pt x="134" y="200"/>
                    <a:pt x="134" y="196"/>
                    <a:pt x="137" y="192"/>
                  </a:cubicBezTo>
                  <a:cubicBezTo>
                    <a:pt x="132" y="192"/>
                    <a:pt x="129" y="189"/>
                    <a:pt x="125" y="186"/>
                  </a:cubicBezTo>
                  <a:cubicBezTo>
                    <a:pt x="125" y="185"/>
                    <a:pt x="125" y="185"/>
                    <a:pt x="125" y="184"/>
                  </a:cubicBezTo>
                  <a:close/>
                  <a:moveTo>
                    <a:pt x="105" y="145"/>
                  </a:moveTo>
                  <a:cubicBezTo>
                    <a:pt x="108" y="141"/>
                    <a:pt x="113" y="141"/>
                    <a:pt x="118" y="140"/>
                  </a:cubicBezTo>
                  <a:cubicBezTo>
                    <a:pt x="119" y="140"/>
                    <a:pt x="119" y="141"/>
                    <a:pt x="119" y="141"/>
                  </a:cubicBezTo>
                  <a:cubicBezTo>
                    <a:pt x="118" y="146"/>
                    <a:pt x="116" y="150"/>
                    <a:pt x="113" y="152"/>
                  </a:cubicBezTo>
                  <a:cubicBezTo>
                    <a:pt x="114" y="153"/>
                    <a:pt x="116" y="153"/>
                    <a:pt x="117" y="154"/>
                  </a:cubicBezTo>
                  <a:cubicBezTo>
                    <a:pt x="119" y="156"/>
                    <a:pt x="121" y="159"/>
                    <a:pt x="122" y="161"/>
                  </a:cubicBezTo>
                  <a:cubicBezTo>
                    <a:pt x="122" y="162"/>
                    <a:pt x="122" y="163"/>
                    <a:pt x="121" y="163"/>
                  </a:cubicBezTo>
                  <a:cubicBezTo>
                    <a:pt x="118" y="162"/>
                    <a:pt x="115" y="164"/>
                    <a:pt x="112" y="163"/>
                  </a:cubicBezTo>
                  <a:cubicBezTo>
                    <a:pt x="110" y="163"/>
                    <a:pt x="108" y="162"/>
                    <a:pt x="107" y="161"/>
                  </a:cubicBezTo>
                  <a:cubicBezTo>
                    <a:pt x="107" y="166"/>
                    <a:pt x="104" y="169"/>
                    <a:pt x="100" y="172"/>
                  </a:cubicBezTo>
                  <a:cubicBezTo>
                    <a:pt x="99" y="173"/>
                    <a:pt x="99" y="173"/>
                    <a:pt x="99" y="172"/>
                  </a:cubicBezTo>
                  <a:cubicBezTo>
                    <a:pt x="98" y="169"/>
                    <a:pt x="96" y="167"/>
                    <a:pt x="96" y="165"/>
                  </a:cubicBezTo>
                  <a:cubicBezTo>
                    <a:pt x="95" y="162"/>
                    <a:pt x="96" y="160"/>
                    <a:pt x="97" y="158"/>
                  </a:cubicBezTo>
                  <a:cubicBezTo>
                    <a:pt x="92" y="160"/>
                    <a:pt x="87" y="158"/>
                    <a:pt x="83" y="155"/>
                  </a:cubicBezTo>
                  <a:cubicBezTo>
                    <a:pt x="83" y="154"/>
                    <a:pt x="83" y="154"/>
                    <a:pt x="83" y="153"/>
                  </a:cubicBezTo>
                  <a:cubicBezTo>
                    <a:pt x="87" y="151"/>
                    <a:pt x="91" y="148"/>
                    <a:pt x="96" y="149"/>
                  </a:cubicBezTo>
                  <a:cubicBezTo>
                    <a:pt x="93" y="145"/>
                    <a:pt x="94" y="140"/>
                    <a:pt x="95" y="136"/>
                  </a:cubicBezTo>
                  <a:cubicBezTo>
                    <a:pt x="95" y="136"/>
                    <a:pt x="96" y="136"/>
                    <a:pt x="96" y="136"/>
                  </a:cubicBezTo>
                  <a:cubicBezTo>
                    <a:pt x="101" y="137"/>
                    <a:pt x="105" y="140"/>
                    <a:pt x="105" y="145"/>
                  </a:cubicBezTo>
                  <a:close/>
                  <a:moveTo>
                    <a:pt x="96" y="115"/>
                  </a:moveTo>
                  <a:cubicBezTo>
                    <a:pt x="94" y="114"/>
                    <a:pt x="91" y="115"/>
                    <a:pt x="88" y="115"/>
                  </a:cubicBezTo>
                  <a:cubicBezTo>
                    <a:pt x="86" y="114"/>
                    <a:pt x="84" y="113"/>
                    <a:pt x="83" y="111"/>
                  </a:cubicBezTo>
                  <a:cubicBezTo>
                    <a:pt x="82" y="116"/>
                    <a:pt x="79" y="120"/>
                    <a:pt x="74" y="122"/>
                  </a:cubicBezTo>
                  <a:cubicBezTo>
                    <a:pt x="74" y="123"/>
                    <a:pt x="73" y="122"/>
                    <a:pt x="73" y="122"/>
                  </a:cubicBezTo>
                  <a:cubicBezTo>
                    <a:pt x="72" y="118"/>
                    <a:pt x="71" y="113"/>
                    <a:pt x="73" y="109"/>
                  </a:cubicBezTo>
                  <a:cubicBezTo>
                    <a:pt x="69" y="110"/>
                    <a:pt x="64" y="107"/>
                    <a:pt x="61" y="105"/>
                  </a:cubicBezTo>
                  <a:cubicBezTo>
                    <a:pt x="61" y="105"/>
                    <a:pt x="61" y="104"/>
                    <a:pt x="61" y="104"/>
                  </a:cubicBezTo>
                  <a:cubicBezTo>
                    <a:pt x="65" y="99"/>
                    <a:pt x="69" y="97"/>
                    <a:pt x="73" y="99"/>
                  </a:cubicBezTo>
                  <a:cubicBezTo>
                    <a:pt x="71" y="95"/>
                    <a:pt x="72" y="90"/>
                    <a:pt x="74" y="85"/>
                  </a:cubicBezTo>
                  <a:cubicBezTo>
                    <a:pt x="74" y="84"/>
                    <a:pt x="74" y="84"/>
                    <a:pt x="75" y="85"/>
                  </a:cubicBezTo>
                  <a:cubicBezTo>
                    <a:pt x="79" y="87"/>
                    <a:pt x="82" y="90"/>
                    <a:pt x="83" y="94"/>
                  </a:cubicBezTo>
                  <a:cubicBezTo>
                    <a:pt x="84" y="93"/>
                    <a:pt x="85" y="92"/>
                    <a:pt x="86" y="91"/>
                  </a:cubicBezTo>
                  <a:cubicBezTo>
                    <a:pt x="89" y="90"/>
                    <a:pt x="92" y="89"/>
                    <a:pt x="95" y="89"/>
                  </a:cubicBezTo>
                  <a:cubicBezTo>
                    <a:pt x="95" y="89"/>
                    <a:pt x="96" y="89"/>
                    <a:pt x="96" y="90"/>
                  </a:cubicBezTo>
                  <a:cubicBezTo>
                    <a:pt x="94" y="93"/>
                    <a:pt x="94" y="96"/>
                    <a:pt x="93" y="99"/>
                  </a:cubicBezTo>
                  <a:cubicBezTo>
                    <a:pt x="92" y="101"/>
                    <a:pt x="90" y="102"/>
                    <a:pt x="89" y="103"/>
                  </a:cubicBezTo>
                  <a:cubicBezTo>
                    <a:pt x="93" y="104"/>
                    <a:pt x="95" y="109"/>
                    <a:pt x="97" y="114"/>
                  </a:cubicBezTo>
                  <a:cubicBezTo>
                    <a:pt x="97" y="114"/>
                    <a:pt x="97" y="115"/>
                    <a:pt x="96" y="115"/>
                  </a:cubicBezTo>
                  <a:close/>
                  <a:moveTo>
                    <a:pt x="73" y="47"/>
                  </a:moveTo>
                  <a:cubicBezTo>
                    <a:pt x="71" y="43"/>
                    <a:pt x="72" y="38"/>
                    <a:pt x="74" y="34"/>
                  </a:cubicBezTo>
                  <a:cubicBezTo>
                    <a:pt x="74" y="33"/>
                    <a:pt x="74" y="33"/>
                    <a:pt x="75" y="33"/>
                  </a:cubicBezTo>
                  <a:cubicBezTo>
                    <a:pt x="79" y="35"/>
                    <a:pt x="82" y="39"/>
                    <a:pt x="83" y="43"/>
                  </a:cubicBezTo>
                  <a:cubicBezTo>
                    <a:pt x="84" y="42"/>
                    <a:pt x="85" y="40"/>
                    <a:pt x="86" y="40"/>
                  </a:cubicBezTo>
                  <a:cubicBezTo>
                    <a:pt x="89" y="38"/>
                    <a:pt x="92" y="38"/>
                    <a:pt x="95" y="37"/>
                  </a:cubicBezTo>
                  <a:cubicBezTo>
                    <a:pt x="95" y="37"/>
                    <a:pt x="96" y="38"/>
                    <a:pt x="95" y="39"/>
                  </a:cubicBezTo>
                  <a:cubicBezTo>
                    <a:pt x="94" y="41"/>
                    <a:pt x="94" y="45"/>
                    <a:pt x="93" y="48"/>
                  </a:cubicBezTo>
                  <a:cubicBezTo>
                    <a:pt x="92" y="50"/>
                    <a:pt x="90" y="51"/>
                    <a:pt x="89" y="51"/>
                  </a:cubicBezTo>
                  <a:cubicBezTo>
                    <a:pt x="93" y="53"/>
                    <a:pt x="95" y="57"/>
                    <a:pt x="97" y="62"/>
                  </a:cubicBezTo>
                  <a:cubicBezTo>
                    <a:pt x="97" y="63"/>
                    <a:pt x="97" y="63"/>
                    <a:pt x="96" y="63"/>
                  </a:cubicBezTo>
                  <a:cubicBezTo>
                    <a:pt x="93" y="63"/>
                    <a:pt x="91" y="64"/>
                    <a:pt x="88" y="63"/>
                  </a:cubicBezTo>
                  <a:cubicBezTo>
                    <a:pt x="86" y="63"/>
                    <a:pt x="84" y="61"/>
                    <a:pt x="82" y="60"/>
                  </a:cubicBezTo>
                  <a:cubicBezTo>
                    <a:pt x="82" y="65"/>
                    <a:pt x="79" y="68"/>
                    <a:pt x="74" y="71"/>
                  </a:cubicBezTo>
                  <a:cubicBezTo>
                    <a:pt x="74" y="71"/>
                    <a:pt x="73" y="71"/>
                    <a:pt x="73" y="71"/>
                  </a:cubicBezTo>
                  <a:cubicBezTo>
                    <a:pt x="72" y="66"/>
                    <a:pt x="71" y="61"/>
                    <a:pt x="73" y="58"/>
                  </a:cubicBezTo>
                  <a:cubicBezTo>
                    <a:pt x="69" y="59"/>
                    <a:pt x="64" y="56"/>
                    <a:pt x="61" y="53"/>
                  </a:cubicBezTo>
                  <a:cubicBezTo>
                    <a:pt x="61" y="53"/>
                    <a:pt x="61" y="53"/>
                    <a:pt x="61" y="52"/>
                  </a:cubicBezTo>
                  <a:cubicBezTo>
                    <a:pt x="65" y="48"/>
                    <a:pt x="69" y="46"/>
                    <a:pt x="73" y="4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3" name="Freeform 35"/>
            <p:cNvSpPr/>
            <p:nvPr/>
          </p:nvSpPr>
          <p:spPr bwMode="auto">
            <a:xfrm>
              <a:off x="5542971" y="2865579"/>
              <a:ext cx="43226" cy="38139"/>
            </a:xfrm>
            <a:custGeom>
              <a:avLst/>
              <a:gdLst>
                <a:gd name="T0" fmla="*/ 9 w 12"/>
                <a:gd name="T1" fmla="*/ 8 h 11"/>
                <a:gd name="T2" fmla="*/ 10 w 12"/>
                <a:gd name="T3" fmla="*/ 2 h 11"/>
                <a:gd name="T4" fmla="*/ 4 w 12"/>
                <a:gd name="T5" fmla="*/ 1 h 11"/>
                <a:gd name="T6" fmla="*/ 9 w 12"/>
                <a:gd name="T7" fmla="*/ 8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1">
                  <a:moveTo>
                    <a:pt x="9" y="8"/>
                  </a:moveTo>
                  <a:cubicBezTo>
                    <a:pt x="12" y="7"/>
                    <a:pt x="12" y="4"/>
                    <a:pt x="10" y="2"/>
                  </a:cubicBezTo>
                  <a:cubicBezTo>
                    <a:pt x="9" y="0"/>
                    <a:pt x="6" y="0"/>
                    <a:pt x="4" y="1"/>
                  </a:cubicBezTo>
                  <a:cubicBezTo>
                    <a:pt x="0" y="5"/>
                    <a:pt x="5" y="11"/>
                    <a:pt x="9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4" name="Freeform 36"/>
            <p:cNvSpPr>
              <a:spLocks noEditPoints="1"/>
            </p:cNvSpPr>
            <p:nvPr/>
          </p:nvSpPr>
          <p:spPr bwMode="auto">
            <a:xfrm>
              <a:off x="4134337" y="1373037"/>
              <a:ext cx="572100" cy="569556"/>
            </a:xfrm>
            <a:custGeom>
              <a:avLst/>
              <a:gdLst>
                <a:gd name="T0" fmla="*/ 160 w 166"/>
                <a:gd name="T1" fmla="*/ 110 h 165"/>
                <a:gd name="T2" fmla="*/ 166 w 166"/>
                <a:gd name="T3" fmla="*/ 86 h 165"/>
                <a:gd name="T4" fmla="*/ 164 w 166"/>
                <a:gd name="T5" fmla="*/ 71 h 165"/>
                <a:gd name="T6" fmla="*/ 159 w 166"/>
                <a:gd name="T7" fmla="*/ 84 h 165"/>
                <a:gd name="T8" fmla="*/ 152 w 166"/>
                <a:gd name="T9" fmla="*/ 89 h 165"/>
                <a:gd name="T10" fmla="*/ 144 w 166"/>
                <a:gd name="T11" fmla="*/ 91 h 165"/>
                <a:gd name="T12" fmla="*/ 134 w 166"/>
                <a:gd name="T13" fmla="*/ 90 h 165"/>
                <a:gd name="T14" fmla="*/ 126 w 166"/>
                <a:gd name="T15" fmla="*/ 85 h 165"/>
                <a:gd name="T16" fmla="*/ 117 w 166"/>
                <a:gd name="T17" fmla="*/ 70 h 165"/>
                <a:gd name="T18" fmla="*/ 116 w 166"/>
                <a:gd name="T19" fmla="*/ 61 h 165"/>
                <a:gd name="T20" fmla="*/ 117 w 166"/>
                <a:gd name="T21" fmla="*/ 52 h 165"/>
                <a:gd name="T22" fmla="*/ 120 w 166"/>
                <a:gd name="T23" fmla="*/ 45 h 165"/>
                <a:gd name="T24" fmla="*/ 113 w 166"/>
                <a:gd name="T25" fmla="*/ 48 h 165"/>
                <a:gd name="T26" fmla="*/ 104 w 166"/>
                <a:gd name="T27" fmla="*/ 49 h 165"/>
                <a:gd name="T28" fmla="*/ 95 w 166"/>
                <a:gd name="T29" fmla="*/ 48 h 165"/>
                <a:gd name="T30" fmla="*/ 80 w 166"/>
                <a:gd name="T31" fmla="*/ 40 h 165"/>
                <a:gd name="T32" fmla="*/ 75 w 166"/>
                <a:gd name="T33" fmla="*/ 31 h 165"/>
                <a:gd name="T34" fmla="*/ 74 w 166"/>
                <a:gd name="T35" fmla="*/ 21 h 165"/>
                <a:gd name="T36" fmla="*/ 76 w 166"/>
                <a:gd name="T37" fmla="*/ 13 h 165"/>
                <a:gd name="T38" fmla="*/ 82 w 166"/>
                <a:gd name="T39" fmla="*/ 6 h 165"/>
                <a:gd name="T40" fmla="*/ 94 w 166"/>
                <a:gd name="T41" fmla="*/ 2 h 165"/>
                <a:gd name="T42" fmla="*/ 80 w 166"/>
                <a:gd name="T43" fmla="*/ 0 h 165"/>
                <a:gd name="T44" fmla="*/ 55 w 166"/>
                <a:gd name="T45" fmla="*/ 6 h 165"/>
                <a:gd name="T46" fmla="*/ 12 w 166"/>
                <a:gd name="T47" fmla="*/ 65 h 165"/>
                <a:gd name="T48" fmla="*/ 0 w 166"/>
                <a:gd name="T49" fmla="*/ 165 h 165"/>
                <a:gd name="T50" fmla="*/ 100 w 166"/>
                <a:gd name="T51" fmla="*/ 154 h 165"/>
                <a:gd name="T52" fmla="*/ 160 w 166"/>
                <a:gd name="T53" fmla="*/ 110 h 165"/>
                <a:gd name="T54" fmla="*/ 149 w 166"/>
                <a:gd name="T55" fmla="*/ 104 h 165"/>
                <a:gd name="T56" fmla="*/ 137 w 166"/>
                <a:gd name="T57" fmla="*/ 116 h 165"/>
                <a:gd name="T58" fmla="*/ 149 w 166"/>
                <a:gd name="T59" fmla="*/ 104 h 165"/>
                <a:gd name="T60" fmla="*/ 61 w 166"/>
                <a:gd name="T61" fmla="*/ 17 h 165"/>
                <a:gd name="T62" fmla="*/ 49 w 166"/>
                <a:gd name="T63" fmla="*/ 29 h 165"/>
                <a:gd name="T64" fmla="*/ 61 w 166"/>
                <a:gd name="T65" fmla="*/ 17 h 165"/>
                <a:gd name="T66" fmla="*/ 33 w 166"/>
                <a:gd name="T67" fmla="*/ 80 h 165"/>
                <a:gd name="T68" fmla="*/ 21 w 166"/>
                <a:gd name="T69" fmla="*/ 92 h 165"/>
                <a:gd name="T70" fmla="*/ 33 w 166"/>
                <a:gd name="T71" fmla="*/ 80 h 165"/>
                <a:gd name="T72" fmla="*/ 23 w 166"/>
                <a:gd name="T73" fmla="*/ 145 h 165"/>
                <a:gd name="T74" fmla="*/ 23 w 166"/>
                <a:gd name="T75" fmla="*/ 145 h 165"/>
                <a:gd name="T76" fmla="*/ 22 w 166"/>
                <a:gd name="T77" fmla="*/ 145 h 165"/>
                <a:gd name="T78" fmla="*/ 21 w 166"/>
                <a:gd name="T79" fmla="*/ 143 h 165"/>
                <a:gd name="T80" fmla="*/ 21 w 166"/>
                <a:gd name="T81" fmla="*/ 143 h 165"/>
                <a:gd name="T82" fmla="*/ 21 w 166"/>
                <a:gd name="T83" fmla="*/ 142 h 165"/>
                <a:gd name="T84" fmla="*/ 81 w 166"/>
                <a:gd name="T85" fmla="*/ 81 h 165"/>
                <a:gd name="T86" fmla="*/ 83 w 166"/>
                <a:gd name="T87" fmla="*/ 83 h 165"/>
                <a:gd name="T88" fmla="*/ 23 w 166"/>
                <a:gd name="T89" fmla="*/ 145 h 165"/>
                <a:gd name="T90" fmla="*/ 23 w 166"/>
                <a:gd name="T91" fmla="*/ 145 h 165"/>
                <a:gd name="T92" fmla="*/ 73 w 166"/>
                <a:gd name="T93" fmla="*/ 144 h 165"/>
                <a:gd name="T94" fmla="*/ 85 w 166"/>
                <a:gd name="T95" fmla="*/ 132 h 165"/>
                <a:gd name="T96" fmla="*/ 73 w 166"/>
                <a:gd name="T97" fmla="*/ 144 h 165"/>
                <a:gd name="T98" fmla="*/ 91 w 166"/>
                <a:gd name="T99" fmla="*/ 57 h 165"/>
                <a:gd name="T100" fmla="*/ 90 w 166"/>
                <a:gd name="T101" fmla="*/ 58 h 165"/>
                <a:gd name="T102" fmla="*/ 29 w 166"/>
                <a:gd name="T103" fmla="*/ 59 h 165"/>
                <a:gd name="T104" fmla="*/ 29 w 166"/>
                <a:gd name="T105" fmla="*/ 57 h 165"/>
                <a:gd name="T106" fmla="*/ 61 w 166"/>
                <a:gd name="T107" fmla="*/ 40 h 165"/>
                <a:gd name="T108" fmla="*/ 90 w 166"/>
                <a:gd name="T109" fmla="*/ 56 h 165"/>
                <a:gd name="T110" fmla="*/ 91 w 166"/>
                <a:gd name="T111" fmla="*/ 57 h 165"/>
                <a:gd name="T112" fmla="*/ 107 w 166"/>
                <a:gd name="T113" fmla="*/ 75 h 165"/>
                <a:gd name="T114" fmla="*/ 108 w 166"/>
                <a:gd name="T115" fmla="*/ 74 h 165"/>
                <a:gd name="T116" fmla="*/ 110 w 166"/>
                <a:gd name="T117" fmla="*/ 75 h 165"/>
                <a:gd name="T118" fmla="*/ 125 w 166"/>
                <a:gd name="T119" fmla="*/ 104 h 165"/>
                <a:gd name="T120" fmla="*/ 109 w 166"/>
                <a:gd name="T121" fmla="*/ 136 h 165"/>
                <a:gd name="T122" fmla="*/ 106 w 166"/>
                <a:gd name="T123" fmla="*/ 136 h 165"/>
                <a:gd name="T124" fmla="*/ 107 w 166"/>
                <a:gd name="T125" fmla="*/ 75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66" h="165">
                  <a:moveTo>
                    <a:pt x="160" y="110"/>
                  </a:moveTo>
                  <a:cubicBezTo>
                    <a:pt x="164" y="103"/>
                    <a:pt x="165" y="94"/>
                    <a:pt x="166" y="86"/>
                  </a:cubicBezTo>
                  <a:cubicBezTo>
                    <a:pt x="166" y="81"/>
                    <a:pt x="165" y="76"/>
                    <a:pt x="164" y="71"/>
                  </a:cubicBezTo>
                  <a:cubicBezTo>
                    <a:pt x="164" y="75"/>
                    <a:pt x="162" y="80"/>
                    <a:pt x="159" y="84"/>
                  </a:cubicBezTo>
                  <a:cubicBezTo>
                    <a:pt x="157" y="86"/>
                    <a:pt x="155" y="88"/>
                    <a:pt x="152" y="89"/>
                  </a:cubicBezTo>
                  <a:cubicBezTo>
                    <a:pt x="150" y="90"/>
                    <a:pt x="147" y="91"/>
                    <a:pt x="144" y="91"/>
                  </a:cubicBezTo>
                  <a:cubicBezTo>
                    <a:pt x="141" y="92"/>
                    <a:pt x="137" y="91"/>
                    <a:pt x="134" y="90"/>
                  </a:cubicBezTo>
                  <a:cubicBezTo>
                    <a:pt x="131" y="89"/>
                    <a:pt x="128" y="87"/>
                    <a:pt x="126" y="85"/>
                  </a:cubicBezTo>
                  <a:cubicBezTo>
                    <a:pt x="121" y="81"/>
                    <a:pt x="119" y="75"/>
                    <a:pt x="117" y="70"/>
                  </a:cubicBezTo>
                  <a:cubicBezTo>
                    <a:pt x="117" y="67"/>
                    <a:pt x="116" y="64"/>
                    <a:pt x="116" y="61"/>
                  </a:cubicBezTo>
                  <a:cubicBezTo>
                    <a:pt x="116" y="59"/>
                    <a:pt x="116" y="56"/>
                    <a:pt x="117" y="52"/>
                  </a:cubicBezTo>
                  <a:cubicBezTo>
                    <a:pt x="118" y="50"/>
                    <a:pt x="119" y="47"/>
                    <a:pt x="120" y="45"/>
                  </a:cubicBezTo>
                  <a:cubicBezTo>
                    <a:pt x="118" y="46"/>
                    <a:pt x="116" y="47"/>
                    <a:pt x="113" y="48"/>
                  </a:cubicBezTo>
                  <a:cubicBezTo>
                    <a:pt x="110" y="49"/>
                    <a:pt x="107" y="49"/>
                    <a:pt x="104" y="49"/>
                  </a:cubicBezTo>
                  <a:cubicBezTo>
                    <a:pt x="101" y="49"/>
                    <a:pt x="98" y="49"/>
                    <a:pt x="95" y="48"/>
                  </a:cubicBezTo>
                  <a:cubicBezTo>
                    <a:pt x="90" y="47"/>
                    <a:pt x="85" y="44"/>
                    <a:pt x="80" y="40"/>
                  </a:cubicBezTo>
                  <a:cubicBezTo>
                    <a:pt x="78" y="37"/>
                    <a:pt x="76" y="34"/>
                    <a:pt x="75" y="31"/>
                  </a:cubicBezTo>
                  <a:cubicBezTo>
                    <a:pt x="74" y="28"/>
                    <a:pt x="74" y="24"/>
                    <a:pt x="74" y="21"/>
                  </a:cubicBezTo>
                  <a:cubicBezTo>
                    <a:pt x="74" y="18"/>
                    <a:pt x="75" y="16"/>
                    <a:pt x="76" y="13"/>
                  </a:cubicBezTo>
                  <a:cubicBezTo>
                    <a:pt x="78" y="11"/>
                    <a:pt x="79" y="8"/>
                    <a:pt x="82" y="6"/>
                  </a:cubicBezTo>
                  <a:cubicBezTo>
                    <a:pt x="85" y="3"/>
                    <a:pt x="90" y="2"/>
                    <a:pt x="94" y="2"/>
                  </a:cubicBezTo>
                  <a:cubicBezTo>
                    <a:pt x="89" y="0"/>
                    <a:pt x="85" y="0"/>
                    <a:pt x="80" y="0"/>
                  </a:cubicBezTo>
                  <a:cubicBezTo>
                    <a:pt x="72" y="0"/>
                    <a:pt x="62" y="2"/>
                    <a:pt x="55" y="6"/>
                  </a:cubicBezTo>
                  <a:cubicBezTo>
                    <a:pt x="32" y="18"/>
                    <a:pt x="17" y="39"/>
                    <a:pt x="12" y="65"/>
                  </a:cubicBezTo>
                  <a:cubicBezTo>
                    <a:pt x="5" y="97"/>
                    <a:pt x="10" y="133"/>
                    <a:pt x="0" y="165"/>
                  </a:cubicBezTo>
                  <a:cubicBezTo>
                    <a:pt x="32" y="155"/>
                    <a:pt x="68" y="160"/>
                    <a:pt x="100" y="154"/>
                  </a:cubicBezTo>
                  <a:cubicBezTo>
                    <a:pt x="126" y="148"/>
                    <a:pt x="147" y="134"/>
                    <a:pt x="160" y="110"/>
                  </a:cubicBezTo>
                  <a:close/>
                  <a:moveTo>
                    <a:pt x="149" y="104"/>
                  </a:moveTo>
                  <a:cubicBezTo>
                    <a:pt x="156" y="112"/>
                    <a:pt x="144" y="124"/>
                    <a:pt x="137" y="116"/>
                  </a:cubicBezTo>
                  <a:cubicBezTo>
                    <a:pt x="129" y="109"/>
                    <a:pt x="141" y="97"/>
                    <a:pt x="149" y="104"/>
                  </a:cubicBezTo>
                  <a:close/>
                  <a:moveTo>
                    <a:pt x="61" y="17"/>
                  </a:moveTo>
                  <a:cubicBezTo>
                    <a:pt x="69" y="24"/>
                    <a:pt x="57" y="36"/>
                    <a:pt x="49" y="29"/>
                  </a:cubicBezTo>
                  <a:cubicBezTo>
                    <a:pt x="41" y="21"/>
                    <a:pt x="53" y="9"/>
                    <a:pt x="61" y="17"/>
                  </a:cubicBezTo>
                  <a:close/>
                  <a:moveTo>
                    <a:pt x="33" y="80"/>
                  </a:moveTo>
                  <a:cubicBezTo>
                    <a:pt x="41" y="88"/>
                    <a:pt x="29" y="100"/>
                    <a:pt x="21" y="92"/>
                  </a:cubicBezTo>
                  <a:cubicBezTo>
                    <a:pt x="13" y="84"/>
                    <a:pt x="25" y="72"/>
                    <a:pt x="33" y="80"/>
                  </a:cubicBezTo>
                  <a:close/>
                  <a:moveTo>
                    <a:pt x="23" y="145"/>
                  </a:moveTo>
                  <a:cubicBezTo>
                    <a:pt x="23" y="145"/>
                    <a:pt x="23" y="145"/>
                    <a:pt x="23" y="145"/>
                  </a:cubicBezTo>
                  <a:cubicBezTo>
                    <a:pt x="23" y="145"/>
                    <a:pt x="22" y="145"/>
                    <a:pt x="22" y="145"/>
                  </a:cubicBezTo>
                  <a:cubicBezTo>
                    <a:pt x="22" y="144"/>
                    <a:pt x="21" y="144"/>
                    <a:pt x="21" y="143"/>
                  </a:cubicBezTo>
                  <a:cubicBezTo>
                    <a:pt x="21" y="143"/>
                    <a:pt x="21" y="143"/>
                    <a:pt x="21" y="143"/>
                  </a:cubicBezTo>
                  <a:cubicBezTo>
                    <a:pt x="21" y="142"/>
                    <a:pt x="21" y="142"/>
                    <a:pt x="21" y="142"/>
                  </a:cubicBezTo>
                  <a:cubicBezTo>
                    <a:pt x="24" y="113"/>
                    <a:pt x="47" y="77"/>
                    <a:pt x="81" y="81"/>
                  </a:cubicBezTo>
                  <a:cubicBezTo>
                    <a:pt x="82" y="81"/>
                    <a:pt x="83" y="82"/>
                    <a:pt x="83" y="83"/>
                  </a:cubicBezTo>
                  <a:cubicBezTo>
                    <a:pt x="88" y="119"/>
                    <a:pt x="56" y="139"/>
                    <a:pt x="23" y="145"/>
                  </a:cubicBezTo>
                  <a:cubicBezTo>
                    <a:pt x="23" y="145"/>
                    <a:pt x="23" y="145"/>
                    <a:pt x="23" y="145"/>
                  </a:cubicBezTo>
                  <a:close/>
                  <a:moveTo>
                    <a:pt x="73" y="144"/>
                  </a:moveTo>
                  <a:cubicBezTo>
                    <a:pt x="65" y="137"/>
                    <a:pt x="77" y="125"/>
                    <a:pt x="85" y="132"/>
                  </a:cubicBezTo>
                  <a:cubicBezTo>
                    <a:pt x="93" y="140"/>
                    <a:pt x="81" y="152"/>
                    <a:pt x="73" y="144"/>
                  </a:cubicBezTo>
                  <a:close/>
                  <a:moveTo>
                    <a:pt x="91" y="57"/>
                  </a:moveTo>
                  <a:cubicBezTo>
                    <a:pt x="91" y="58"/>
                    <a:pt x="91" y="58"/>
                    <a:pt x="90" y="58"/>
                  </a:cubicBezTo>
                  <a:cubicBezTo>
                    <a:pt x="73" y="77"/>
                    <a:pt x="47" y="77"/>
                    <a:pt x="29" y="59"/>
                  </a:cubicBezTo>
                  <a:cubicBezTo>
                    <a:pt x="28" y="58"/>
                    <a:pt x="28" y="57"/>
                    <a:pt x="29" y="57"/>
                  </a:cubicBezTo>
                  <a:cubicBezTo>
                    <a:pt x="37" y="48"/>
                    <a:pt x="48" y="40"/>
                    <a:pt x="61" y="40"/>
                  </a:cubicBezTo>
                  <a:cubicBezTo>
                    <a:pt x="73" y="41"/>
                    <a:pt x="82" y="48"/>
                    <a:pt x="90" y="56"/>
                  </a:cubicBezTo>
                  <a:cubicBezTo>
                    <a:pt x="91" y="56"/>
                    <a:pt x="91" y="57"/>
                    <a:pt x="91" y="57"/>
                  </a:cubicBezTo>
                  <a:close/>
                  <a:moveTo>
                    <a:pt x="107" y="75"/>
                  </a:moveTo>
                  <a:cubicBezTo>
                    <a:pt x="107" y="75"/>
                    <a:pt x="108" y="74"/>
                    <a:pt x="108" y="74"/>
                  </a:cubicBezTo>
                  <a:cubicBezTo>
                    <a:pt x="109" y="74"/>
                    <a:pt x="109" y="74"/>
                    <a:pt x="110" y="75"/>
                  </a:cubicBezTo>
                  <a:cubicBezTo>
                    <a:pt x="118" y="83"/>
                    <a:pt x="124" y="92"/>
                    <a:pt x="125" y="104"/>
                  </a:cubicBezTo>
                  <a:cubicBezTo>
                    <a:pt x="126" y="117"/>
                    <a:pt x="117" y="128"/>
                    <a:pt x="109" y="136"/>
                  </a:cubicBezTo>
                  <a:cubicBezTo>
                    <a:pt x="108" y="137"/>
                    <a:pt x="107" y="137"/>
                    <a:pt x="106" y="136"/>
                  </a:cubicBezTo>
                  <a:cubicBezTo>
                    <a:pt x="88" y="118"/>
                    <a:pt x="88" y="93"/>
                    <a:pt x="107" y="7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5" name="Freeform 37"/>
            <p:cNvSpPr/>
            <p:nvPr/>
          </p:nvSpPr>
          <p:spPr bwMode="auto">
            <a:xfrm>
              <a:off x="4266555" y="2237542"/>
              <a:ext cx="43226" cy="43224"/>
            </a:xfrm>
            <a:custGeom>
              <a:avLst/>
              <a:gdLst>
                <a:gd name="T0" fmla="*/ 10 w 12"/>
                <a:gd name="T1" fmla="*/ 3 h 12"/>
                <a:gd name="T2" fmla="*/ 4 w 12"/>
                <a:gd name="T3" fmla="*/ 10 h 12"/>
                <a:gd name="T4" fmla="*/ 11 w 12"/>
                <a:gd name="T5" fmla="*/ 9 h 12"/>
                <a:gd name="T6" fmla="*/ 10 w 12"/>
                <a:gd name="T7" fmla="*/ 3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10" y="3"/>
                  </a:moveTo>
                  <a:cubicBezTo>
                    <a:pt x="5" y="0"/>
                    <a:pt x="0" y="7"/>
                    <a:pt x="4" y="10"/>
                  </a:cubicBezTo>
                  <a:cubicBezTo>
                    <a:pt x="7" y="12"/>
                    <a:pt x="9" y="11"/>
                    <a:pt x="11" y="9"/>
                  </a:cubicBezTo>
                  <a:cubicBezTo>
                    <a:pt x="12" y="6"/>
                    <a:pt x="12" y="4"/>
                    <a:pt x="10" y="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6" name="Freeform 38"/>
            <p:cNvSpPr/>
            <p:nvPr/>
          </p:nvSpPr>
          <p:spPr bwMode="auto">
            <a:xfrm>
              <a:off x="4398774" y="2390102"/>
              <a:ext cx="35597" cy="35597"/>
            </a:xfrm>
            <a:custGeom>
              <a:avLst/>
              <a:gdLst>
                <a:gd name="T0" fmla="*/ 10 w 10"/>
                <a:gd name="T1" fmla="*/ 4 h 10"/>
                <a:gd name="T2" fmla="*/ 5 w 10"/>
                <a:gd name="T3" fmla="*/ 0 h 10"/>
                <a:gd name="T4" fmla="*/ 1 w 10"/>
                <a:gd name="T5" fmla="*/ 5 h 10"/>
                <a:gd name="T6" fmla="*/ 10 w 10"/>
                <a:gd name="T7" fmla="*/ 4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0">
                  <a:moveTo>
                    <a:pt x="10" y="4"/>
                  </a:moveTo>
                  <a:cubicBezTo>
                    <a:pt x="9" y="1"/>
                    <a:pt x="8" y="0"/>
                    <a:pt x="5" y="0"/>
                  </a:cubicBezTo>
                  <a:cubicBezTo>
                    <a:pt x="2" y="1"/>
                    <a:pt x="0" y="3"/>
                    <a:pt x="1" y="5"/>
                  </a:cubicBezTo>
                  <a:cubicBezTo>
                    <a:pt x="2" y="10"/>
                    <a:pt x="10" y="9"/>
                    <a:pt x="10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39"/>
            <p:cNvSpPr/>
            <p:nvPr/>
          </p:nvSpPr>
          <p:spPr bwMode="auto">
            <a:xfrm>
              <a:off x="4215702" y="2051927"/>
              <a:ext cx="38141" cy="45768"/>
            </a:xfrm>
            <a:custGeom>
              <a:avLst/>
              <a:gdLst>
                <a:gd name="T0" fmla="*/ 1 w 11"/>
                <a:gd name="T1" fmla="*/ 4 h 13"/>
                <a:gd name="T2" fmla="*/ 2 w 11"/>
                <a:gd name="T3" fmla="*/ 11 h 13"/>
                <a:gd name="T4" fmla="*/ 8 w 11"/>
                <a:gd name="T5" fmla="*/ 10 h 13"/>
                <a:gd name="T6" fmla="*/ 1 w 11"/>
                <a:gd name="T7" fmla="*/ 4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3">
                  <a:moveTo>
                    <a:pt x="1" y="4"/>
                  </a:moveTo>
                  <a:cubicBezTo>
                    <a:pt x="0" y="7"/>
                    <a:pt x="0" y="9"/>
                    <a:pt x="2" y="11"/>
                  </a:cubicBezTo>
                  <a:cubicBezTo>
                    <a:pt x="4" y="13"/>
                    <a:pt x="7" y="12"/>
                    <a:pt x="8" y="10"/>
                  </a:cubicBezTo>
                  <a:cubicBezTo>
                    <a:pt x="11" y="6"/>
                    <a:pt x="4" y="0"/>
                    <a:pt x="1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40"/>
            <p:cNvSpPr/>
            <p:nvPr/>
          </p:nvSpPr>
          <p:spPr bwMode="auto">
            <a:xfrm>
              <a:off x="4564046" y="2466382"/>
              <a:ext cx="40683" cy="40683"/>
            </a:xfrm>
            <a:custGeom>
              <a:avLst/>
              <a:gdLst>
                <a:gd name="T0" fmla="*/ 8 w 12"/>
                <a:gd name="T1" fmla="*/ 10 h 12"/>
                <a:gd name="T2" fmla="*/ 10 w 12"/>
                <a:gd name="T3" fmla="*/ 3 h 12"/>
                <a:gd name="T4" fmla="*/ 4 w 12"/>
                <a:gd name="T5" fmla="*/ 2 h 12"/>
                <a:gd name="T6" fmla="*/ 8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8" y="10"/>
                  </a:moveTo>
                  <a:cubicBezTo>
                    <a:pt x="11" y="8"/>
                    <a:pt x="12" y="6"/>
                    <a:pt x="10" y="3"/>
                  </a:cubicBezTo>
                  <a:cubicBezTo>
                    <a:pt x="9" y="1"/>
                    <a:pt x="6" y="0"/>
                    <a:pt x="4" y="2"/>
                  </a:cubicBezTo>
                  <a:cubicBezTo>
                    <a:pt x="0" y="4"/>
                    <a:pt x="4" y="12"/>
                    <a:pt x="8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41"/>
            <p:cNvSpPr/>
            <p:nvPr/>
          </p:nvSpPr>
          <p:spPr bwMode="auto">
            <a:xfrm>
              <a:off x="6951606" y="1866313"/>
              <a:ext cx="76280" cy="58480"/>
            </a:xfrm>
            <a:custGeom>
              <a:avLst/>
              <a:gdLst>
                <a:gd name="T0" fmla="*/ 0 w 22"/>
                <a:gd name="T1" fmla="*/ 1 h 17"/>
                <a:gd name="T2" fmla="*/ 0 w 22"/>
                <a:gd name="T3" fmla="*/ 2 h 17"/>
                <a:gd name="T4" fmla="*/ 22 w 22"/>
                <a:gd name="T5" fmla="*/ 16 h 17"/>
                <a:gd name="T6" fmla="*/ 0 w 22"/>
                <a:gd name="T7" fmla="*/ 1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2" h="17">
                  <a:moveTo>
                    <a:pt x="0" y="1"/>
                  </a:moveTo>
                  <a:cubicBezTo>
                    <a:pt x="0" y="1"/>
                    <a:pt x="0" y="2"/>
                    <a:pt x="0" y="2"/>
                  </a:cubicBezTo>
                  <a:cubicBezTo>
                    <a:pt x="1" y="12"/>
                    <a:pt x="12" y="17"/>
                    <a:pt x="22" y="16"/>
                  </a:cubicBezTo>
                  <a:cubicBezTo>
                    <a:pt x="18" y="8"/>
                    <a:pt x="10" y="0"/>
                    <a:pt x="0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42"/>
            <p:cNvSpPr/>
            <p:nvPr/>
          </p:nvSpPr>
          <p:spPr bwMode="auto">
            <a:xfrm>
              <a:off x="5339559" y="1924794"/>
              <a:ext cx="53397" cy="86450"/>
            </a:xfrm>
            <a:custGeom>
              <a:avLst/>
              <a:gdLst>
                <a:gd name="T0" fmla="*/ 7 w 15"/>
                <a:gd name="T1" fmla="*/ 0 h 25"/>
                <a:gd name="T2" fmla="*/ 7 w 15"/>
                <a:gd name="T3" fmla="*/ 0 h 25"/>
                <a:gd name="T4" fmla="*/ 11 w 15"/>
                <a:gd name="T5" fmla="*/ 25 h 25"/>
                <a:gd name="T6" fmla="*/ 7 w 15"/>
                <a:gd name="T7" fmla="*/ 0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" h="25"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0" y="7"/>
                    <a:pt x="5" y="19"/>
                    <a:pt x="11" y="25"/>
                  </a:cubicBezTo>
                  <a:cubicBezTo>
                    <a:pt x="15" y="17"/>
                    <a:pt x="15" y="5"/>
                    <a:pt x="7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43"/>
            <p:cNvSpPr/>
            <p:nvPr/>
          </p:nvSpPr>
          <p:spPr bwMode="auto">
            <a:xfrm>
              <a:off x="6605804" y="2865579"/>
              <a:ext cx="40683" cy="38139"/>
            </a:xfrm>
            <a:custGeom>
              <a:avLst/>
              <a:gdLst>
                <a:gd name="T0" fmla="*/ 8 w 12"/>
                <a:gd name="T1" fmla="*/ 1 h 11"/>
                <a:gd name="T2" fmla="*/ 2 w 12"/>
                <a:gd name="T3" fmla="*/ 2 h 11"/>
                <a:gd name="T4" fmla="*/ 3 w 12"/>
                <a:gd name="T5" fmla="*/ 8 h 11"/>
                <a:gd name="T6" fmla="*/ 8 w 12"/>
                <a:gd name="T7" fmla="*/ 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1">
                  <a:moveTo>
                    <a:pt x="8" y="1"/>
                  </a:moveTo>
                  <a:cubicBezTo>
                    <a:pt x="6" y="0"/>
                    <a:pt x="3" y="0"/>
                    <a:pt x="2" y="2"/>
                  </a:cubicBezTo>
                  <a:cubicBezTo>
                    <a:pt x="0" y="4"/>
                    <a:pt x="0" y="7"/>
                    <a:pt x="3" y="8"/>
                  </a:cubicBezTo>
                  <a:cubicBezTo>
                    <a:pt x="7" y="11"/>
                    <a:pt x="12" y="5"/>
                    <a:pt x="8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44"/>
            <p:cNvSpPr>
              <a:spLocks noEditPoints="1"/>
            </p:cNvSpPr>
            <p:nvPr/>
          </p:nvSpPr>
          <p:spPr bwMode="auto">
            <a:xfrm>
              <a:off x="4775088" y="1912081"/>
              <a:ext cx="803481" cy="594983"/>
            </a:xfrm>
            <a:custGeom>
              <a:avLst/>
              <a:gdLst>
                <a:gd name="T0" fmla="*/ 148 w 233"/>
                <a:gd name="T1" fmla="*/ 48 h 173"/>
                <a:gd name="T2" fmla="*/ 151 w 233"/>
                <a:gd name="T3" fmla="*/ 0 h 173"/>
                <a:gd name="T4" fmla="*/ 120 w 233"/>
                <a:gd name="T5" fmla="*/ 36 h 173"/>
                <a:gd name="T6" fmla="*/ 77 w 233"/>
                <a:gd name="T7" fmla="*/ 20 h 173"/>
                <a:gd name="T8" fmla="*/ 15 w 233"/>
                <a:gd name="T9" fmla="*/ 26 h 173"/>
                <a:gd name="T10" fmla="*/ 20 w 233"/>
                <a:gd name="T11" fmla="*/ 90 h 173"/>
                <a:gd name="T12" fmla="*/ 80 w 233"/>
                <a:gd name="T13" fmla="*/ 173 h 173"/>
                <a:gd name="T14" fmla="*/ 180 w 233"/>
                <a:gd name="T15" fmla="*/ 156 h 173"/>
                <a:gd name="T16" fmla="*/ 229 w 233"/>
                <a:gd name="T17" fmla="*/ 115 h 173"/>
                <a:gd name="T18" fmla="*/ 189 w 233"/>
                <a:gd name="T19" fmla="*/ 67 h 173"/>
                <a:gd name="T20" fmla="*/ 148 w 233"/>
                <a:gd name="T21" fmla="*/ 48 h 173"/>
                <a:gd name="T22" fmla="*/ 133 w 233"/>
                <a:gd name="T23" fmla="*/ 37 h 173"/>
                <a:gd name="T24" fmla="*/ 133 w 233"/>
                <a:gd name="T25" fmla="*/ 51 h 173"/>
                <a:gd name="T26" fmla="*/ 133 w 233"/>
                <a:gd name="T27" fmla="*/ 37 h 173"/>
                <a:gd name="T28" fmla="*/ 60 w 233"/>
                <a:gd name="T29" fmla="*/ 127 h 173"/>
                <a:gd name="T30" fmla="*/ 71 w 233"/>
                <a:gd name="T31" fmla="*/ 116 h 173"/>
                <a:gd name="T32" fmla="*/ 60 w 233"/>
                <a:gd name="T33" fmla="*/ 127 h 173"/>
                <a:gd name="T34" fmla="*/ 58 w 233"/>
                <a:gd name="T35" fmla="*/ 101 h 173"/>
                <a:gd name="T36" fmla="*/ 19 w 233"/>
                <a:gd name="T37" fmla="*/ 50 h 173"/>
                <a:gd name="T38" fmla="*/ 77 w 233"/>
                <a:gd name="T39" fmla="*/ 33 h 173"/>
                <a:gd name="T40" fmla="*/ 64 w 233"/>
                <a:gd name="T41" fmla="*/ 71 h 173"/>
                <a:gd name="T42" fmla="*/ 118 w 233"/>
                <a:gd name="T43" fmla="*/ 55 h 173"/>
                <a:gd name="T44" fmla="*/ 118 w 233"/>
                <a:gd name="T45" fmla="*/ 55 h 173"/>
                <a:gd name="T46" fmla="*/ 119 w 233"/>
                <a:gd name="T47" fmla="*/ 55 h 173"/>
                <a:gd name="T48" fmla="*/ 119 w 233"/>
                <a:gd name="T49" fmla="*/ 55 h 173"/>
                <a:gd name="T50" fmla="*/ 120 w 233"/>
                <a:gd name="T51" fmla="*/ 55 h 173"/>
                <a:gd name="T52" fmla="*/ 120 w 233"/>
                <a:gd name="T53" fmla="*/ 55 h 173"/>
                <a:gd name="T54" fmla="*/ 120 w 233"/>
                <a:gd name="T55" fmla="*/ 55 h 173"/>
                <a:gd name="T56" fmla="*/ 120 w 233"/>
                <a:gd name="T57" fmla="*/ 55 h 173"/>
                <a:gd name="T58" fmla="*/ 120 w 233"/>
                <a:gd name="T59" fmla="*/ 56 h 173"/>
                <a:gd name="T60" fmla="*/ 121 w 233"/>
                <a:gd name="T61" fmla="*/ 56 h 173"/>
                <a:gd name="T62" fmla="*/ 121 w 233"/>
                <a:gd name="T63" fmla="*/ 56 h 173"/>
                <a:gd name="T64" fmla="*/ 121 w 233"/>
                <a:gd name="T65" fmla="*/ 57 h 173"/>
                <a:gd name="T66" fmla="*/ 121 w 233"/>
                <a:gd name="T67" fmla="*/ 57 h 173"/>
                <a:gd name="T68" fmla="*/ 58 w 233"/>
                <a:gd name="T69" fmla="*/ 101 h 173"/>
                <a:gd name="T70" fmla="*/ 91 w 233"/>
                <a:gd name="T71" fmla="*/ 156 h 173"/>
                <a:gd name="T72" fmla="*/ 85 w 233"/>
                <a:gd name="T73" fmla="*/ 154 h 173"/>
                <a:gd name="T74" fmla="*/ 111 w 233"/>
                <a:gd name="T75" fmla="*/ 88 h 173"/>
                <a:gd name="T76" fmla="*/ 115 w 233"/>
                <a:gd name="T77" fmla="*/ 89 h 173"/>
                <a:gd name="T78" fmla="*/ 116 w 233"/>
                <a:gd name="T79" fmla="*/ 89 h 173"/>
                <a:gd name="T80" fmla="*/ 91 w 233"/>
                <a:gd name="T81" fmla="*/ 156 h 173"/>
                <a:gd name="T82" fmla="*/ 126 w 233"/>
                <a:gd name="T83" fmla="*/ 154 h 173"/>
                <a:gd name="T84" fmla="*/ 126 w 233"/>
                <a:gd name="T85" fmla="*/ 139 h 173"/>
                <a:gd name="T86" fmla="*/ 126 w 233"/>
                <a:gd name="T87" fmla="*/ 154 h 173"/>
                <a:gd name="T88" fmla="*/ 209 w 233"/>
                <a:gd name="T89" fmla="*/ 129 h 173"/>
                <a:gd name="T90" fmla="*/ 146 w 233"/>
                <a:gd name="T91" fmla="*/ 137 h 173"/>
                <a:gd name="T92" fmla="*/ 132 w 233"/>
                <a:gd name="T93" fmla="*/ 62 h 173"/>
                <a:gd name="T94" fmla="*/ 132 w 233"/>
                <a:gd name="T95" fmla="*/ 62 h 173"/>
                <a:gd name="T96" fmla="*/ 133 w 233"/>
                <a:gd name="T97" fmla="*/ 61 h 173"/>
                <a:gd name="T98" fmla="*/ 133 w 233"/>
                <a:gd name="T99" fmla="*/ 61 h 173"/>
                <a:gd name="T100" fmla="*/ 134 w 233"/>
                <a:gd name="T101" fmla="*/ 61 h 173"/>
                <a:gd name="T102" fmla="*/ 134 w 233"/>
                <a:gd name="T103" fmla="*/ 61 h 173"/>
                <a:gd name="T104" fmla="*/ 134 w 233"/>
                <a:gd name="T105" fmla="*/ 61 h 173"/>
                <a:gd name="T106" fmla="*/ 134 w 233"/>
                <a:gd name="T107" fmla="*/ 61 h 173"/>
                <a:gd name="T108" fmla="*/ 135 w 233"/>
                <a:gd name="T109" fmla="*/ 61 h 173"/>
                <a:gd name="T110" fmla="*/ 135 w 233"/>
                <a:gd name="T111" fmla="*/ 61 h 173"/>
                <a:gd name="T112" fmla="*/ 135 w 233"/>
                <a:gd name="T113" fmla="*/ 61 h 173"/>
                <a:gd name="T114" fmla="*/ 136 w 233"/>
                <a:gd name="T115" fmla="*/ 63 h 173"/>
                <a:gd name="T116" fmla="*/ 136 w 233"/>
                <a:gd name="T117" fmla="*/ 63 h 173"/>
                <a:gd name="T118" fmla="*/ 163 w 233"/>
                <a:gd name="T119" fmla="*/ 112 h 173"/>
                <a:gd name="T120" fmla="*/ 180 w 233"/>
                <a:gd name="T121" fmla="*/ 76 h 173"/>
                <a:gd name="T122" fmla="*/ 209 w 233"/>
                <a:gd name="T123" fmla="*/ 129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33" h="173">
                  <a:moveTo>
                    <a:pt x="148" y="48"/>
                  </a:moveTo>
                  <a:cubicBezTo>
                    <a:pt x="146" y="32"/>
                    <a:pt x="147" y="16"/>
                    <a:pt x="151" y="0"/>
                  </a:cubicBezTo>
                  <a:cubicBezTo>
                    <a:pt x="143" y="14"/>
                    <a:pt x="132" y="27"/>
                    <a:pt x="120" y="36"/>
                  </a:cubicBezTo>
                  <a:cubicBezTo>
                    <a:pt x="99" y="52"/>
                    <a:pt x="92" y="36"/>
                    <a:pt x="77" y="20"/>
                  </a:cubicBezTo>
                  <a:cubicBezTo>
                    <a:pt x="58" y="0"/>
                    <a:pt x="30" y="5"/>
                    <a:pt x="15" y="26"/>
                  </a:cubicBezTo>
                  <a:cubicBezTo>
                    <a:pt x="0" y="46"/>
                    <a:pt x="9" y="71"/>
                    <a:pt x="20" y="90"/>
                  </a:cubicBezTo>
                  <a:cubicBezTo>
                    <a:pt x="37" y="120"/>
                    <a:pt x="72" y="138"/>
                    <a:pt x="80" y="173"/>
                  </a:cubicBezTo>
                  <a:cubicBezTo>
                    <a:pt x="109" y="153"/>
                    <a:pt x="147" y="166"/>
                    <a:pt x="180" y="156"/>
                  </a:cubicBezTo>
                  <a:cubicBezTo>
                    <a:pt x="202" y="151"/>
                    <a:pt x="225" y="140"/>
                    <a:pt x="229" y="115"/>
                  </a:cubicBezTo>
                  <a:cubicBezTo>
                    <a:pt x="233" y="89"/>
                    <a:pt x="217" y="66"/>
                    <a:pt x="189" y="67"/>
                  </a:cubicBezTo>
                  <a:cubicBezTo>
                    <a:pt x="167" y="67"/>
                    <a:pt x="151" y="73"/>
                    <a:pt x="148" y="48"/>
                  </a:cubicBezTo>
                  <a:close/>
                  <a:moveTo>
                    <a:pt x="133" y="37"/>
                  </a:moveTo>
                  <a:cubicBezTo>
                    <a:pt x="142" y="37"/>
                    <a:pt x="142" y="51"/>
                    <a:pt x="133" y="51"/>
                  </a:cubicBezTo>
                  <a:cubicBezTo>
                    <a:pt x="123" y="51"/>
                    <a:pt x="123" y="37"/>
                    <a:pt x="133" y="37"/>
                  </a:cubicBezTo>
                  <a:close/>
                  <a:moveTo>
                    <a:pt x="60" y="127"/>
                  </a:moveTo>
                  <a:cubicBezTo>
                    <a:pt x="53" y="120"/>
                    <a:pt x="64" y="110"/>
                    <a:pt x="71" y="116"/>
                  </a:cubicBezTo>
                  <a:cubicBezTo>
                    <a:pt x="77" y="123"/>
                    <a:pt x="67" y="133"/>
                    <a:pt x="60" y="127"/>
                  </a:cubicBezTo>
                  <a:close/>
                  <a:moveTo>
                    <a:pt x="58" y="101"/>
                  </a:moveTo>
                  <a:cubicBezTo>
                    <a:pt x="31" y="103"/>
                    <a:pt x="13" y="75"/>
                    <a:pt x="19" y="50"/>
                  </a:cubicBezTo>
                  <a:cubicBezTo>
                    <a:pt x="24" y="27"/>
                    <a:pt x="60" y="10"/>
                    <a:pt x="77" y="33"/>
                  </a:cubicBezTo>
                  <a:cubicBezTo>
                    <a:pt x="87" y="47"/>
                    <a:pt x="80" y="69"/>
                    <a:pt x="64" y="71"/>
                  </a:cubicBezTo>
                  <a:cubicBezTo>
                    <a:pt x="81" y="82"/>
                    <a:pt x="105" y="68"/>
                    <a:pt x="118" y="55"/>
                  </a:cubicBezTo>
                  <a:cubicBezTo>
                    <a:pt x="118" y="55"/>
                    <a:pt x="118" y="55"/>
                    <a:pt x="118" y="55"/>
                  </a:cubicBezTo>
                  <a:cubicBezTo>
                    <a:pt x="118" y="55"/>
                    <a:pt x="119" y="55"/>
                    <a:pt x="119" y="55"/>
                  </a:cubicBezTo>
                  <a:cubicBezTo>
                    <a:pt x="119" y="55"/>
                    <a:pt x="119" y="55"/>
                    <a:pt x="119" y="55"/>
                  </a:cubicBezTo>
                  <a:cubicBezTo>
                    <a:pt x="119" y="55"/>
                    <a:pt x="119" y="55"/>
                    <a:pt x="120" y="55"/>
                  </a:cubicBezTo>
                  <a:cubicBezTo>
                    <a:pt x="120" y="55"/>
                    <a:pt x="120" y="55"/>
                    <a:pt x="120" y="55"/>
                  </a:cubicBezTo>
                  <a:cubicBezTo>
                    <a:pt x="120" y="55"/>
                    <a:pt x="120" y="55"/>
                    <a:pt x="120" y="55"/>
                  </a:cubicBezTo>
                  <a:cubicBezTo>
                    <a:pt x="120" y="55"/>
                    <a:pt x="120" y="55"/>
                    <a:pt x="120" y="55"/>
                  </a:cubicBezTo>
                  <a:cubicBezTo>
                    <a:pt x="120" y="55"/>
                    <a:pt x="120" y="56"/>
                    <a:pt x="120" y="56"/>
                  </a:cubicBezTo>
                  <a:cubicBezTo>
                    <a:pt x="121" y="56"/>
                    <a:pt x="121" y="56"/>
                    <a:pt x="121" y="56"/>
                  </a:cubicBezTo>
                  <a:cubicBezTo>
                    <a:pt x="121" y="56"/>
                    <a:pt x="121" y="56"/>
                    <a:pt x="121" y="56"/>
                  </a:cubicBezTo>
                  <a:cubicBezTo>
                    <a:pt x="121" y="57"/>
                    <a:pt x="121" y="57"/>
                    <a:pt x="121" y="57"/>
                  </a:cubicBezTo>
                  <a:cubicBezTo>
                    <a:pt x="121" y="57"/>
                    <a:pt x="121" y="57"/>
                    <a:pt x="121" y="57"/>
                  </a:cubicBezTo>
                  <a:cubicBezTo>
                    <a:pt x="108" y="80"/>
                    <a:pt x="84" y="99"/>
                    <a:pt x="58" y="101"/>
                  </a:cubicBezTo>
                  <a:close/>
                  <a:moveTo>
                    <a:pt x="91" y="156"/>
                  </a:moveTo>
                  <a:cubicBezTo>
                    <a:pt x="88" y="158"/>
                    <a:pt x="86" y="157"/>
                    <a:pt x="85" y="154"/>
                  </a:cubicBezTo>
                  <a:cubicBezTo>
                    <a:pt x="76" y="130"/>
                    <a:pt x="84" y="97"/>
                    <a:pt x="111" y="88"/>
                  </a:cubicBezTo>
                  <a:cubicBezTo>
                    <a:pt x="113" y="87"/>
                    <a:pt x="115" y="88"/>
                    <a:pt x="115" y="89"/>
                  </a:cubicBezTo>
                  <a:cubicBezTo>
                    <a:pt x="115" y="89"/>
                    <a:pt x="116" y="89"/>
                    <a:pt x="116" y="89"/>
                  </a:cubicBezTo>
                  <a:cubicBezTo>
                    <a:pt x="131" y="115"/>
                    <a:pt x="114" y="144"/>
                    <a:pt x="91" y="156"/>
                  </a:cubicBezTo>
                  <a:close/>
                  <a:moveTo>
                    <a:pt x="126" y="154"/>
                  </a:moveTo>
                  <a:cubicBezTo>
                    <a:pt x="116" y="154"/>
                    <a:pt x="116" y="139"/>
                    <a:pt x="126" y="139"/>
                  </a:cubicBezTo>
                  <a:cubicBezTo>
                    <a:pt x="135" y="139"/>
                    <a:pt x="135" y="154"/>
                    <a:pt x="126" y="154"/>
                  </a:cubicBezTo>
                  <a:close/>
                  <a:moveTo>
                    <a:pt x="209" y="129"/>
                  </a:moveTo>
                  <a:cubicBezTo>
                    <a:pt x="196" y="150"/>
                    <a:pt x="163" y="158"/>
                    <a:pt x="146" y="137"/>
                  </a:cubicBezTo>
                  <a:cubicBezTo>
                    <a:pt x="129" y="117"/>
                    <a:pt x="125" y="87"/>
                    <a:pt x="132" y="62"/>
                  </a:cubicBezTo>
                  <a:cubicBezTo>
                    <a:pt x="132" y="62"/>
                    <a:pt x="132" y="62"/>
                    <a:pt x="132" y="62"/>
                  </a:cubicBezTo>
                  <a:cubicBezTo>
                    <a:pt x="132" y="62"/>
                    <a:pt x="133" y="61"/>
                    <a:pt x="133" y="61"/>
                  </a:cubicBezTo>
                  <a:cubicBezTo>
                    <a:pt x="133" y="61"/>
                    <a:pt x="133" y="61"/>
                    <a:pt x="133" y="61"/>
                  </a:cubicBezTo>
                  <a:cubicBezTo>
                    <a:pt x="133" y="61"/>
                    <a:pt x="133" y="61"/>
                    <a:pt x="134" y="61"/>
                  </a:cubicBezTo>
                  <a:cubicBezTo>
                    <a:pt x="134" y="61"/>
                    <a:pt x="134" y="61"/>
                    <a:pt x="134" y="61"/>
                  </a:cubicBezTo>
                  <a:cubicBezTo>
                    <a:pt x="134" y="61"/>
                    <a:pt x="134" y="61"/>
                    <a:pt x="134" y="61"/>
                  </a:cubicBezTo>
                  <a:cubicBezTo>
                    <a:pt x="134" y="61"/>
                    <a:pt x="134" y="61"/>
                    <a:pt x="134" y="61"/>
                  </a:cubicBezTo>
                  <a:cubicBezTo>
                    <a:pt x="135" y="61"/>
                    <a:pt x="135" y="61"/>
                    <a:pt x="135" y="61"/>
                  </a:cubicBezTo>
                  <a:cubicBezTo>
                    <a:pt x="135" y="61"/>
                    <a:pt x="135" y="61"/>
                    <a:pt x="135" y="61"/>
                  </a:cubicBezTo>
                  <a:cubicBezTo>
                    <a:pt x="135" y="61"/>
                    <a:pt x="135" y="61"/>
                    <a:pt x="135" y="61"/>
                  </a:cubicBezTo>
                  <a:cubicBezTo>
                    <a:pt x="135" y="62"/>
                    <a:pt x="136" y="62"/>
                    <a:pt x="136" y="63"/>
                  </a:cubicBezTo>
                  <a:cubicBezTo>
                    <a:pt x="136" y="63"/>
                    <a:pt x="136" y="63"/>
                    <a:pt x="136" y="63"/>
                  </a:cubicBezTo>
                  <a:cubicBezTo>
                    <a:pt x="136" y="81"/>
                    <a:pt x="143" y="107"/>
                    <a:pt x="163" y="112"/>
                  </a:cubicBezTo>
                  <a:cubicBezTo>
                    <a:pt x="152" y="99"/>
                    <a:pt x="164" y="79"/>
                    <a:pt x="180" y="76"/>
                  </a:cubicBezTo>
                  <a:cubicBezTo>
                    <a:pt x="209" y="71"/>
                    <a:pt x="222" y="109"/>
                    <a:pt x="209" y="12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45"/>
            <p:cNvSpPr/>
            <p:nvPr/>
          </p:nvSpPr>
          <p:spPr bwMode="auto">
            <a:xfrm>
              <a:off x="6412562" y="2850323"/>
              <a:ext cx="38141" cy="35597"/>
            </a:xfrm>
            <a:custGeom>
              <a:avLst/>
              <a:gdLst>
                <a:gd name="T0" fmla="*/ 6 w 11"/>
                <a:gd name="T1" fmla="*/ 9 h 10"/>
                <a:gd name="T2" fmla="*/ 10 w 11"/>
                <a:gd name="T3" fmla="*/ 3 h 10"/>
                <a:gd name="T4" fmla="*/ 5 w 11"/>
                <a:gd name="T5" fmla="*/ 0 h 10"/>
                <a:gd name="T6" fmla="*/ 6 w 11"/>
                <a:gd name="T7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6" y="9"/>
                  </a:moveTo>
                  <a:cubicBezTo>
                    <a:pt x="9" y="8"/>
                    <a:pt x="11" y="6"/>
                    <a:pt x="10" y="3"/>
                  </a:cubicBezTo>
                  <a:cubicBezTo>
                    <a:pt x="9" y="1"/>
                    <a:pt x="7" y="0"/>
                    <a:pt x="5" y="0"/>
                  </a:cubicBezTo>
                  <a:cubicBezTo>
                    <a:pt x="0" y="1"/>
                    <a:pt x="1" y="10"/>
                    <a:pt x="6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46"/>
            <p:cNvSpPr>
              <a:spLocks noEditPoints="1"/>
            </p:cNvSpPr>
            <p:nvPr/>
          </p:nvSpPr>
          <p:spPr bwMode="auto">
            <a:xfrm>
              <a:off x="6720223" y="2222286"/>
              <a:ext cx="198328" cy="185613"/>
            </a:xfrm>
            <a:custGeom>
              <a:avLst/>
              <a:gdLst>
                <a:gd name="T0" fmla="*/ 57 w 58"/>
                <a:gd name="T1" fmla="*/ 28 h 54"/>
                <a:gd name="T2" fmla="*/ 35 w 58"/>
                <a:gd name="T3" fmla="*/ 32 h 54"/>
                <a:gd name="T4" fmla="*/ 28 w 58"/>
                <a:gd name="T5" fmla="*/ 29 h 54"/>
                <a:gd name="T6" fmla="*/ 28 w 58"/>
                <a:gd name="T7" fmla="*/ 23 h 54"/>
                <a:gd name="T8" fmla="*/ 30 w 58"/>
                <a:gd name="T9" fmla="*/ 21 h 54"/>
                <a:gd name="T10" fmla="*/ 13 w 58"/>
                <a:gd name="T11" fmla="*/ 5 h 54"/>
                <a:gd name="T12" fmla="*/ 4 w 58"/>
                <a:gd name="T13" fmla="*/ 33 h 54"/>
                <a:gd name="T14" fmla="*/ 57 w 58"/>
                <a:gd name="T15" fmla="*/ 30 h 54"/>
                <a:gd name="T16" fmla="*/ 57 w 58"/>
                <a:gd name="T17" fmla="*/ 28 h 54"/>
                <a:gd name="T18" fmla="*/ 16 w 58"/>
                <a:gd name="T19" fmla="*/ 13 h 54"/>
                <a:gd name="T20" fmla="*/ 16 w 58"/>
                <a:gd name="T21" fmla="*/ 28 h 54"/>
                <a:gd name="T22" fmla="*/ 16 w 58"/>
                <a:gd name="T23" fmla="*/ 13 h 54"/>
                <a:gd name="T24" fmla="*/ 25 w 58"/>
                <a:gd name="T25" fmla="*/ 42 h 54"/>
                <a:gd name="T26" fmla="*/ 25 w 58"/>
                <a:gd name="T27" fmla="*/ 33 h 54"/>
                <a:gd name="T28" fmla="*/ 25 w 58"/>
                <a:gd name="T29" fmla="*/ 42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8" h="54">
                  <a:moveTo>
                    <a:pt x="57" y="28"/>
                  </a:moveTo>
                  <a:cubicBezTo>
                    <a:pt x="52" y="33"/>
                    <a:pt x="42" y="34"/>
                    <a:pt x="35" y="32"/>
                  </a:cubicBezTo>
                  <a:cubicBezTo>
                    <a:pt x="32" y="32"/>
                    <a:pt x="30" y="31"/>
                    <a:pt x="28" y="29"/>
                  </a:cubicBezTo>
                  <a:cubicBezTo>
                    <a:pt x="25" y="27"/>
                    <a:pt x="25" y="25"/>
                    <a:pt x="28" y="23"/>
                  </a:cubicBezTo>
                  <a:cubicBezTo>
                    <a:pt x="29" y="23"/>
                    <a:pt x="30" y="22"/>
                    <a:pt x="30" y="21"/>
                  </a:cubicBezTo>
                  <a:cubicBezTo>
                    <a:pt x="35" y="11"/>
                    <a:pt x="24" y="0"/>
                    <a:pt x="13" y="5"/>
                  </a:cubicBezTo>
                  <a:cubicBezTo>
                    <a:pt x="3" y="10"/>
                    <a:pt x="0" y="23"/>
                    <a:pt x="4" y="33"/>
                  </a:cubicBezTo>
                  <a:cubicBezTo>
                    <a:pt x="14" y="54"/>
                    <a:pt x="47" y="47"/>
                    <a:pt x="57" y="30"/>
                  </a:cubicBezTo>
                  <a:cubicBezTo>
                    <a:pt x="58" y="28"/>
                    <a:pt x="58" y="26"/>
                    <a:pt x="57" y="28"/>
                  </a:cubicBezTo>
                  <a:close/>
                  <a:moveTo>
                    <a:pt x="16" y="13"/>
                  </a:moveTo>
                  <a:cubicBezTo>
                    <a:pt x="25" y="13"/>
                    <a:pt x="25" y="28"/>
                    <a:pt x="16" y="28"/>
                  </a:cubicBezTo>
                  <a:cubicBezTo>
                    <a:pt x="6" y="28"/>
                    <a:pt x="6" y="13"/>
                    <a:pt x="16" y="13"/>
                  </a:cubicBezTo>
                  <a:close/>
                  <a:moveTo>
                    <a:pt x="25" y="42"/>
                  </a:moveTo>
                  <a:cubicBezTo>
                    <a:pt x="19" y="42"/>
                    <a:pt x="19" y="33"/>
                    <a:pt x="25" y="33"/>
                  </a:cubicBezTo>
                  <a:cubicBezTo>
                    <a:pt x="31" y="33"/>
                    <a:pt x="31" y="42"/>
                    <a:pt x="25" y="4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47"/>
            <p:cNvSpPr>
              <a:spLocks noEditPoints="1"/>
            </p:cNvSpPr>
            <p:nvPr/>
          </p:nvSpPr>
          <p:spPr bwMode="auto">
            <a:xfrm>
              <a:off x="5123431" y="2565545"/>
              <a:ext cx="920444" cy="526330"/>
            </a:xfrm>
            <a:custGeom>
              <a:avLst/>
              <a:gdLst>
                <a:gd name="T0" fmla="*/ 241 w 267"/>
                <a:gd name="T1" fmla="*/ 23 h 153"/>
                <a:gd name="T2" fmla="*/ 216 w 267"/>
                <a:gd name="T3" fmla="*/ 35 h 153"/>
                <a:gd name="T4" fmla="*/ 179 w 267"/>
                <a:gd name="T5" fmla="*/ 54 h 153"/>
                <a:gd name="T6" fmla="*/ 138 w 267"/>
                <a:gd name="T7" fmla="*/ 55 h 153"/>
                <a:gd name="T8" fmla="*/ 100 w 267"/>
                <a:gd name="T9" fmla="*/ 46 h 153"/>
                <a:gd name="T10" fmla="*/ 77 w 267"/>
                <a:gd name="T11" fmla="*/ 22 h 153"/>
                <a:gd name="T12" fmla="*/ 53 w 267"/>
                <a:gd name="T13" fmla="*/ 0 h 153"/>
                <a:gd name="T14" fmla="*/ 0 w 267"/>
                <a:gd name="T15" fmla="*/ 5 h 153"/>
                <a:gd name="T16" fmla="*/ 267 w 267"/>
                <a:gd name="T17" fmla="*/ 58 h 153"/>
                <a:gd name="T18" fmla="*/ 223 w 267"/>
                <a:gd name="T19" fmla="*/ 55 h 153"/>
                <a:gd name="T20" fmla="*/ 233 w 267"/>
                <a:gd name="T21" fmla="*/ 43 h 153"/>
                <a:gd name="T22" fmla="*/ 238 w 267"/>
                <a:gd name="T23" fmla="*/ 55 h 153"/>
                <a:gd name="T24" fmla="*/ 251 w 267"/>
                <a:gd name="T25" fmla="*/ 56 h 153"/>
                <a:gd name="T26" fmla="*/ 246 w 267"/>
                <a:gd name="T27" fmla="*/ 78 h 153"/>
                <a:gd name="T28" fmla="*/ 235 w 267"/>
                <a:gd name="T29" fmla="*/ 72 h 153"/>
                <a:gd name="T30" fmla="*/ 225 w 267"/>
                <a:gd name="T31" fmla="*/ 82 h 153"/>
                <a:gd name="T32" fmla="*/ 224 w 267"/>
                <a:gd name="T33" fmla="*/ 71 h 153"/>
                <a:gd name="T34" fmla="*/ 215 w 267"/>
                <a:gd name="T35" fmla="*/ 59 h 153"/>
                <a:gd name="T36" fmla="*/ 166 w 267"/>
                <a:gd name="T37" fmla="*/ 76 h 153"/>
                <a:gd name="T38" fmla="*/ 181 w 267"/>
                <a:gd name="T39" fmla="*/ 79 h 153"/>
                <a:gd name="T40" fmla="*/ 190 w 267"/>
                <a:gd name="T41" fmla="*/ 69 h 153"/>
                <a:gd name="T42" fmla="*/ 190 w 267"/>
                <a:gd name="T43" fmla="*/ 83 h 153"/>
                <a:gd name="T44" fmla="*/ 203 w 267"/>
                <a:gd name="T45" fmla="*/ 89 h 153"/>
                <a:gd name="T46" fmla="*/ 190 w 267"/>
                <a:gd name="T47" fmla="*/ 105 h 153"/>
                <a:gd name="T48" fmla="*/ 181 w 267"/>
                <a:gd name="T49" fmla="*/ 95 h 153"/>
                <a:gd name="T50" fmla="*/ 167 w 267"/>
                <a:gd name="T51" fmla="*/ 98 h 153"/>
                <a:gd name="T52" fmla="*/ 170 w 267"/>
                <a:gd name="T53" fmla="*/ 85 h 153"/>
                <a:gd name="T54" fmla="*/ 166 w 267"/>
                <a:gd name="T55" fmla="*/ 76 h 153"/>
                <a:gd name="T56" fmla="*/ 125 w 267"/>
                <a:gd name="T57" fmla="*/ 84 h 153"/>
                <a:gd name="T58" fmla="*/ 132 w 267"/>
                <a:gd name="T59" fmla="*/ 72 h 153"/>
                <a:gd name="T60" fmla="*/ 140 w 267"/>
                <a:gd name="T61" fmla="*/ 83 h 153"/>
                <a:gd name="T62" fmla="*/ 149 w 267"/>
                <a:gd name="T63" fmla="*/ 85 h 153"/>
                <a:gd name="T64" fmla="*/ 137 w 267"/>
                <a:gd name="T65" fmla="*/ 94 h 153"/>
                <a:gd name="T66" fmla="*/ 140 w 267"/>
                <a:gd name="T67" fmla="*/ 108 h 153"/>
                <a:gd name="T68" fmla="*/ 128 w 267"/>
                <a:gd name="T69" fmla="*/ 99 h 153"/>
                <a:gd name="T70" fmla="*/ 116 w 267"/>
                <a:gd name="T71" fmla="*/ 106 h 153"/>
                <a:gd name="T72" fmla="*/ 112 w 267"/>
                <a:gd name="T73" fmla="*/ 85 h 153"/>
                <a:gd name="T74" fmla="*/ 73 w 267"/>
                <a:gd name="T75" fmla="*/ 64 h 153"/>
                <a:gd name="T76" fmla="*/ 78 w 267"/>
                <a:gd name="T77" fmla="*/ 52 h 153"/>
                <a:gd name="T78" fmla="*/ 84 w 267"/>
                <a:gd name="T79" fmla="*/ 61 h 153"/>
                <a:gd name="T80" fmla="*/ 97 w 267"/>
                <a:gd name="T81" fmla="*/ 68 h 153"/>
                <a:gd name="T82" fmla="*/ 91 w 267"/>
                <a:gd name="T83" fmla="*/ 75 h 153"/>
                <a:gd name="T84" fmla="*/ 87 w 267"/>
                <a:gd name="T85" fmla="*/ 90 h 153"/>
                <a:gd name="T86" fmla="*/ 77 w 267"/>
                <a:gd name="T87" fmla="*/ 81 h 153"/>
                <a:gd name="T88" fmla="*/ 65 w 267"/>
                <a:gd name="T89" fmla="*/ 86 h 153"/>
                <a:gd name="T90" fmla="*/ 60 w 267"/>
                <a:gd name="T91" fmla="*/ 64 h 153"/>
                <a:gd name="T92" fmla="*/ 73 w 267"/>
                <a:gd name="T93" fmla="*/ 64 h 153"/>
                <a:gd name="T94" fmla="*/ 37 w 267"/>
                <a:gd name="T95" fmla="*/ 28 h 153"/>
                <a:gd name="T96" fmla="*/ 41 w 267"/>
                <a:gd name="T97" fmla="*/ 16 h 153"/>
                <a:gd name="T98" fmla="*/ 47 w 267"/>
                <a:gd name="T99" fmla="*/ 24 h 153"/>
                <a:gd name="T100" fmla="*/ 61 w 267"/>
                <a:gd name="T101" fmla="*/ 32 h 153"/>
                <a:gd name="T102" fmla="*/ 55 w 267"/>
                <a:gd name="T103" fmla="*/ 39 h 153"/>
                <a:gd name="T104" fmla="*/ 51 w 267"/>
                <a:gd name="T105" fmla="*/ 54 h 153"/>
                <a:gd name="T106" fmla="*/ 40 w 267"/>
                <a:gd name="T107" fmla="*/ 45 h 153"/>
                <a:gd name="T108" fmla="*/ 28 w 267"/>
                <a:gd name="T109" fmla="*/ 50 h 153"/>
                <a:gd name="T110" fmla="*/ 24 w 267"/>
                <a:gd name="T111" fmla="*/ 28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67" h="153">
                  <a:moveTo>
                    <a:pt x="267" y="58"/>
                  </a:moveTo>
                  <a:cubicBezTo>
                    <a:pt x="260" y="46"/>
                    <a:pt x="251" y="34"/>
                    <a:pt x="241" y="23"/>
                  </a:cubicBezTo>
                  <a:cubicBezTo>
                    <a:pt x="241" y="27"/>
                    <a:pt x="239" y="31"/>
                    <a:pt x="237" y="33"/>
                  </a:cubicBezTo>
                  <a:cubicBezTo>
                    <a:pt x="231" y="40"/>
                    <a:pt x="223" y="39"/>
                    <a:pt x="216" y="35"/>
                  </a:cubicBezTo>
                  <a:cubicBezTo>
                    <a:pt x="218" y="43"/>
                    <a:pt x="214" y="51"/>
                    <a:pt x="207" y="56"/>
                  </a:cubicBezTo>
                  <a:cubicBezTo>
                    <a:pt x="198" y="63"/>
                    <a:pt x="187" y="61"/>
                    <a:pt x="179" y="54"/>
                  </a:cubicBezTo>
                  <a:cubicBezTo>
                    <a:pt x="177" y="64"/>
                    <a:pt x="167" y="71"/>
                    <a:pt x="156" y="71"/>
                  </a:cubicBezTo>
                  <a:cubicBezTo>
                    <a:pt x="147" y="71"/>
                    <a:pt x="142" y="63"/>
                    <a:pt x="138" y="55"/>
                  </a:cubicBezTo>
                  <a:cubicBezTo>
                    <a:pt x="133" y="65"/>
                    <a:pt x="120" y="71"/>
                    <a:pt x="111" y="65"/>
                  </a:cubicBezTo>
                  <a:cubicBezTo>
                    <a:pt x="105" y="61"/>
                    <a:pt x="101" y="53"/>
                    <a:pt x="100" y="46"/>
                  </a:cubicBezTo>
                  <a:cubicBezTo>
                    <a:pt x="93" y="50"/>
                    <a:pt x="84" y="50"/>
                    <a:pt x="78" y="43"/>
                  </a:cubicBezTo>
                  <a:cubicBezTo>
                    <a:pt x="73" y="36"/>
                    <a:pt x="74" y="29"/>
                    <a:pt x="77" y="22"/>
                  </a:cubicBezTo>
                  <a:cubicBezTo>
                    <a:pt x="70" y="24"/>
                    <a:pt x="64" y="24"/>
                    <a:pt x="58" y="17"/>
                  </a:cubicBezTo>
                  <a:cubicBezTo>
                    <a:pt x="54" y="13"/>
                    <a:pt x="52" y="6"/>
                    <a:pt x="53" y="0"/>
                  </a:cubicBezTo>
                  <a:cubicBezTo>
                    <a:pt x="35" y="1"/>
                    <a:pt x="18" y="1"/>
                    <a:pt x="5" y="4"/>
                  </a:cubicBezTo>
                  <a:cubicBezTo>
                    <a:pt x="3" y="4"/>
                    <a:pt x="1" y="4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22" y="130"/>
                    <a:pt x="198" y="153"/>
                    <a:pt x="267" y="58"/>
                  </a:cubicBezTo>
                  <a:close/>
                  <a:moveTo>
                    <a:pt x="215" y="58"/>
                  </a:moveTo>
                  <a:cubicBezTo>
                    <a:pt x="218" y="57"/>
                    <a:pt x="220" y="56"/>
                    <a:pt x="223" y="55"/>
                  </a:cubicBezTo>
                  <a:cubicBezTo>
                    <a:pt x="225" y="55"/>
                    <a:pt x="227" y="55"/>
                    <a:pt x="229" y="57"/>
                  </a:cubicBezTo>
                  <a:cubicBezTo>
                    <a:pt x="227" y="52"/>
                    <a:pt x="229" y="47"/>
                    <a:pt x="233" y="43"/>
                  </a:cubicBezTo>
                  <a:cubicBezTo>
                    <a:pt x="233" y="43"/>
                    <a:pt x="234" y="43"/>
                    <a:pt x="234" y="43"/>
                  </a:cubicBezTo>
                  <a:cubicBezTo>
                    <a:pt x="236" y="47"/>
                    <a:pt x="239" y="51"/>
                    <a:pt x="238" y="55"/>
                  </a:cubicBezTo>
                  <a:cubicBezTo>
                    <a:pt x="242" y="53"/>
                    <a:pt x="247" y="54"/>
                    <a:pt x="251" y="55"/>
                  </a:cubicBezTo>
                  <a:cubicBezTo>
                    <a:pt x="251" y="55"/>
                    <a:pt x="251" y="56"/>
                    <a:pt x="251" y="56"/>
                  </a:cubicBezTo>
                  <a:cubicBezTo>
                    <a:pt x="250" y="61"/>
                    <a:pt x="247" y="65"/>
                    <a:pt x="242" y="65"/>
                  </a:cubicBezTo>
                  <a:cubicBezTo>
                    <a:pt x="245" y="68"/>
                    <a:pt x="246" y="73"/>
                    <a:pt x="246" y="78"/>
                  </a:cubicBezTo>
                  <a:cubicBezTo>
                    <a:pt x="246" y="78"/>
                    <a:pt x="246" y="79"/>
                    <a:pt x="245" y="79"/>
                  </a:cubicBezTo>
                  <a:cubicBezTo>
                    <a:pt x="241" y="78"/>
                    <a:pt x="237" y="76"/>
                    <a:pt x="235" y="72"/>
                  </a:cubicBezTo>
                  <a:cubicBezTo>
                    <a:pt x="234" y="74"/>
                    <a:pt x="234" y="75"/>
                    <a:pt x="232" y="77"/>
                  </a:cubicBezTo>
                  <a:cubicBezTo>
                    <a:pt x="230" y="79"/>
                    <a:pt x="228" y="80"/>
                    <a:pt x="225" y="82"/>
                  </a:cubicBezTo>
                  <a:cubicBezTo>
                    <a:pt x="225" y="82"/>
                    <a:pt x="224" y="81"/>
                    <a:pt x="224" y="81"/>
                  </a:cubicBezTo>
                  <a:cubicBezTo>
                    <a:pt x="225" y="78"/>
                    <a:pt x="223" y="74"/>
                    <a:pt x="224" y="71"/>
                  </a:cubicBezTo>
                  <a:cubicBezTo>
                    <a:pt x="224" y="69"/>
                    <a:pt x="225" y="68"/>
                    <a:pt x="226" y="66"/>
                  </a:cubicBezTo>
                  <a:cubicBezTo>
                    <a:pt x="221" y="67"/>
                    <a:pt x="218" y="63"/>
                    <a:pt x="215" y="59"/>
                  </a:cubicBezTo>
                  <a:cubicBezTo>
                    <a:pt x="214" y="59"/>
                    <a:pt x="215" y="58"/>
                    <a:pt x="215" y="58"/>
                  </a:cubicBezTo>
                  <a:close/>
                  <a:moveTo>
                    <a:pt x="166" y="76"/>
                  </a:moveTo>
                  <a:cubicBezTo>
                    <a:pt x="170" y="77"/>
                    <a:pt x="173" y="76"/>
                    <a:pt x="176" y="76"/>
                  </a:cubicBezTo>
                  <a:cubicBezTo>
                    <a:pt x="178" y="77"/>
                    <a:pt x="180" y="78"/>
                    <a:pt x="181" y="79"/>
                  </a:cubicBezTo>
                  <a:cubicBezTo>
                    <a:pt x="181" y="75"/>
                    <a:pt x="185" y="71"/>
                    <a:pt x="189" y="68"/>
                  </a:cubicBezTo>
                  <a:cubicBezTo>
                    <a:pt x="189" y="68"/>
                    <a:pt x="190" y="68"/>
                    <a:pt x="190" y="69"/>
                  </a:cubicBezTo>
                  <a:cubicBezTo>
                    <a:pt x="190" y="71"/>
                    <a:pt x="192" y="74"/>
                    <a:pt x="192" y="77"/>
                  </a:cubicBezTo>
                  <a:cubicBezTo>
                    <a:pt x="192" y="79"/>
                    <a:pt x="192" y="81"/>
                    <a:pt x="190" y="83"/>
                  </a:cubicBezTo>
                  <a:cubicBezTo>
                    <a:pt x="195" y="82"/>
                    <a:pt x="200" y="84"/>
                    <a:pt x="204" y="87"/>
                  </a:cubicBezTo>
                  <a:cubicBezTo>
                    <a:pt x="204" y="88"/>
                    <a:pt x="204" y="88"/>
                    <a:pt x="203" y="89"/>
                  </a:cubicBezTo>
                  <a:cubicBezTo>
                    <a:pt x="199" y="91"/>
                    <a:pt x="195" y="93"/>
                    <a:pt x="191" y="92"/>
                  </a:cubicBezTo>
                  <a:cubicBezTo>
                    <a:pt x="193" y="96"/>
                    <a:pt x="192" y="102"/>
                    <a:pt x="190" y="105"/>
                  </a:cubicBezTo>
                  <a:cubicBezTo>
                    <a:pt x="190" y="105"/>
                    <a:pt x="190" y="105"/>
                    <a:pt x="189" y="105"/>
                  </a:cubicBezTo>
                  <a:cubicBezTo>
                    <a:pt x="184" y="103"/>
                    <a:pt x="181" y="100"/>
                    <a:pt x="181" y="95"/>
                  </a:cubicBezTo>
                  <a:cubicBezTo>
                    <a:pt x="178" y="99"/>
                    <a:pt x="173" y="99"/>
                    <a:pt x="168" y="99"/>
                  </a:cubicBezTo>
                  <a:cubicBezTo>
                    <a:pt x="167" y="99"/>
                    <a:pt x="167" y="98"/>
                    <a:pt x="167" y="98"/>
                  </a:cubicBezTo>
                  <a:cubicBezTo>
                    <a:pt x="168" y="93"/>
                    <a:pt x="170" y="89"/>
                    <a:pt x="174" y="87"/>
                  </a:cubicBezTo>
                  <a:cubicBezTo>
                    <a:pt x="173" y="87"/>
                    <a:pt x="171" y="86"/>
                    <a:pt x="170" y="85"/>
                  </a:cubicBezTo>
                  <a:cubicBezTo>
                    <a:pt x="168" y="83"/>
                    <a:pt x="167" y="80"/>
                    <a:pt x="166" y="78"/>
                  </a:cubicBezTo>
                  <a:cubicBezTo>
                    <a:pt x="165" y="77"/>
                    <a:pt x="166" y="76"/>
                    <a:pt x="166" y="76"/>
                  </a:cubicBezTo>
                  <a:close/>
                  <a:moveTo>
                    <a:pt x="112" y="84"/>
                  </a:moveTo>
                  <a:cubicBezTo>
                    <a:pt x="117" y="82"/>
                    <a:pt x="121" y="81"/>
                    <a:pt x="125" y="84"/>
                  </a:cubicBezTo>
                  <a:cubicBezTo>
                    <a:pt x="125" y="80"/>
                    <a:pt x="128" y="76"/>
                    <a:pt x="131" y="72"/>
                  </a:cubicBezTo>
                  <a:cubicBezTo>
                    <a:pt x="131" y="72"/>
                    <a:pt x="132" y="72"/>
                    <a:pt x="132" y="72"/>
                  </a:cubicBezTo>
                  <a:cubicBezTo>
                    <a:pt x="135" y="76"/>
                    <a:pt x="136" y="80"/>
                    <a:pt x="135" y="84"/>
                  </a:cubicBezTo>
                  <a:cubicBezTo>
                    <a:pt x="137" y="83"/>
                    <a:pt x="138" y="83"/>
                    <a:pt x="140" y="83"/>
                  </a:cubicBezTo>
                  <a:cubicBezTo>
                    <a:pt x="143" y="82"/>
                    <a:pt x="146" y="83"/>
                    <a:pt x="148" y="84"/>
                  </a:cubicBezTo>
                  <a:cubicBezTo>
                    <a:pt x="149" y="84"/>
                    <a:pt x="149" y="85"/>
                    <a:pt x="149" y="85"/>
                  </a:cubicBezTo>
                  <a:cubicBezTo>
                    <a:pt x="146" y="87"/>
                    <a:pt x="145" y="91"/>
                    <a:pt x="143" y="93"/>
                  </a:cubicBezTo>
                  <a:cubicBezTo>
                    <a:pt x="141" y="94"/>
                    <a:pt x="139" y="94"/>
                    <a:pt x="137" y="94"/>
                  </a:cubicBezTo>
                  <a:cubicBezTo>
                    <a:pt x="141" y="98"/>
                    <a:pt x="141" y="102"/>
                    <a:pt x="141" y="108"/>
                  </a:cubicBezTo>
                  <a:cubicBezTo>
                    <a:pt x="141" y="108"/>
                    <a:pt x="140" y="108"/>
                    <a:pt x="140" y="108"/>
                  </a:cubicBezTo>
                  <a:cubicBezTo>
                    <a:pt x="137" y="107"/>
                    <a:pt x="134" y="107"/>
                    <a:pt x="132" y="105"/>
                  </a:cubicBezTo>
                  <a:cubicBezTo>
                    <a:pt x="130" y="103"/>
                    <a:pt x="129" y="102"/>
                    <a:pt x="128" y="99"/>
                  </a:cubicBezTo>
                  <a:cubicBezTo>
                    <a:pt x="126" y="104"/>
                    <a:pt x="122" y="106"/>
                    <a:pt x="116" y="107"/>
                  </a:cubicBezTo>
                  <a:cubicBezTo>
                    <a:pt x="116" y="107"/>
                    <a:pt x="115" y="106"/>
                    <a:pt x="116" y="106"/>
                  </a:cubicBezTo>
                  <a:cubicBezTo>
                    <a:pt x="116" y="101"/>
                    <a:pt x="117" y="96"/>
                    <a:pt x="121" y="94"/>
                  </a:cubicBezTo>
                  <a:cubicBezTo>
                    <a:pt x="117" y="93"/>
                    <a:pt x="113" y="89"/>
                    <a:pt x="112" y="85"/>
                  </a:cubicBezTo>
                  <a:cubicBezTo>
                    <a:pt x="112" y="85"/>
                    <a:pt x="112" y="84"/>
                    <a:pt x="112" y="84"/>
                  </a:cubicBezTo>
                  <a:close/>
                  <a:moveTo>
                    <a:pt x="73" y="64"/>
                  </a:moveTo>
                  <a:cubicBezTo>
                    <a:pt x="73" y="63"/>
                    <a:pt x="73" y="61"/>
                    <a:pt x="73" y="59"/>
                  </a:cubicBezTo>
                  <a:cubicBezTo>
                    <a:pt x="74" y="57"/>
                    <a:pt x="76" y="54"/>
                    <a:pt x="78" y="52"/>
                  </a:cubicBezTo>
                  <a:cubicBezTo>
                    <a:pt x="78" y="51"/>
                    <a:pt x="79" y="52"/>
                    <a:pt x="79" y="52"/>
                  </a:cubicBezTo>
                  <a:cubicBezTo>
                    <a:pt x="80" y="55"/>
                    <a:pt x="83" y="58"/>
                    <a:pt x="84" y="61"/>
                  </a:cubicBezTo>
                  <a:cubicBezTo>
                    <a:pt x="84" y="63"/>
                    <a:pt x="84" y="65"/>
                    <a:pt x="83" y="66"/>
                  </a:cubicBezTo>
                  <a:cubicBezTo>
                    <a:pt x="88" y="64"/>
                    <a:pt x="92" y="66"/>
                    <a:pt x="97" y="68"/>
                  </a:cubicBezTo>
                  <a:cubicBezTo>
                    <a:pt x="97" y="68"/>
                    <a:pt x="97" y="69"/>
                    <a:pt x="97" y="69"/>
                  </a:cubicBezTo>
                  <a:cubicBezTo>
                    <a:pt x="95" y="71"/>
                    <a:pt x="94" y="73"/>
                    <a:pt x="91" y="75"/>
                  </a:cubicBezTo>
                  <a:cubicBezTo>
                    <a:pt x="89" y="76"/>
                    <a:pt x="87" y="77"/>
                    <a:pt x="85" y="76"/>
                  </a:cubicBezTo>
                  <a:cubicBezTo>
                    <a:pt x="88" y="80"/>
                    <a:pt x="89" y="85"/>
                    <a:pt x="87" y="90"/>
                  </a:cubicBezTo>
                  <a:cubicBezTo>
                    <a:pt x="87" y="91"/>
                    <a:pt x="87" y="91"/>
                    <a:pt x="86" y="91"/>
                  </a:cubicBezTo>
                  <a:cubicBezTo>
                    <a:pt x="82" y="88"/>
                    <a:pt x="78" y="86"/>
                    <a:pt x="77" y="81"/>
                  </a:cubicBezTo>
                  <a:cubicBezTo>
                    <a:pt x="75" y="85"/>
                    <a:pt x="69" y="87"/>
                    <a:pt x="66" y="87"/>
                  </a:cubicBezTo>
                  <a:cubicBezTo>
                    <a:pt x="65" y="87"/>
                    <a:pt x="65" y="87"/>
                    <a:pt x="65" y="86"/>
                  </a:cubicBezTo>
                  <a:cubicBezTo>
                    <a:pt x="64" y="81"/>
                    <a:pt x="65" y="76"/>
                    <a:pt x="70" y="74"/>
                  </a:cubicBezTo>
                  <a:cubicBezTo>
                    <a:pt x="65" y="73"/>
                    <a:pt x="63" y="68"/>
                    <a:pt x="60" y="64"/>
                  </a:cubicBezTo>
                  <a:cubicBezTo>
                    <a:pt x="60" y="64"/>
                    <a:pt x="60" y="63"/>
                    <a:pt x="61" y="63"/>
                  </a:cubicBezTo>
                  <a:cubicBezTo>
                    <a:pt x="65" y="62"/>
                    <a:pt x="70" y="62"/>
                    <a:pt x="73" y="64"/>
                  </a:cubicBezTo>
                  <a:close/>
                  <a:moveTo>
                    <a:pt x="24" y="27"/>
                  </a:moveTo>
                  <a:cubicBezTo>
                    <a:pt x="29" y="26"/>
                    <a:pt x="34" y="26"/>
                    <a:pt x="37" y="28"/>
                  </a:cubicBezTo>
                  <a:cubicBezTo>
                    <a:pt x="37" y="27"/>
                    <a:pt x="36" y="25"/>
                    <a:pt x="37" y="23"/>
                  </a:cubicBezTo>
                  <a:cubicBezTo>
                    <a:pt x="38" y="20"/>
                    <a:pt x="40" y="18"/>
                    <a:pt x="41" y="16"/>
                  </a:cubicBezTo>
                  <a:cubicBezTo>
                    <a:pt x="42" y="15"/>
                    <a:pt x="43" y="15"/>
                    <a:pt x="43" y="16"/>
                  </a:cubicBezTo>
                  <a:cubicBezTo>
                    <a:pt x="44" y="19"/>
                    <a:pt x="46" y="21"/>
                    <a:pt x="47" y="24"/>
                  </a:cubicBezTo>
                  <a:cubicBezTo>
                    <a:pt x="48" y="26"/>
                    <a:pt x="48" y="28"/>
                    <a:pt x="47" y="30"/>
                  </a:cubicBezTo>
                  <a:cubicBezTo>
                    <a:pt x="51" y="28"/>
                    <a:pt x="56" y="30"/>
                    <a:pt x="61" y="32"/>
                  </a:cubicBezTo>
                  <a:cubicBezTo>
                    <a:pt x="61" y="32"/>
                    <a:pt x="61" y="33"/>
                    <a:pt x="61" y="33"/>
                  </a:cubicBezTo>
                  <a:cubicBezTo>
                    <a:pt x="59" y="35"/>
                    <a:pt x="57" y="37"/>
                    <a:pt x="55" y="39"/>
                  </a:cubicBezTo>
                  <a:cubicBezTo>
                    <a:pt x="53" y="40"/>
                    <a:pt x="51" y="40"/>
                    <a:pt x="48" y="40"/>
                  </a:cubicBezTo>
                  <a:cubicBezTo>
                    <a:pt x="52" y="44"/>
                    <a:pt x="52" y="49"/>
                    <a:pt x="51" y="54"/>
                  </a:cubicBezTo>
                  <a:cubicBezTo>
                    <a:pt x="51" y="54"/>
                    <a:pt x="50" y="55"/>
                    <a:pt x="50" y="54"/>
                  </a:cubicBezTo>
                  <a:cubicBezTo>
                    <a:pt x="46" y="52"/>
                    <a:pt x="42" y="49"/>
                    <a:pt x="40" y="45"/>
                  </a:cubicBezTo>
                  <a:cubicBezTo>
                    <a:pt x="38" y="49"/>
                    <a:pt x="33" y="50"/>
                    <a:pt x="29" y="50"/>
                  </a:cubicBezTo>
                  <a:cubicBezTo>
                    <a:pt x="29" y="51"/>
                    <a:pt x="29" y="50"/>
                    <a:pt x="28" y="50"/>
                  </a:cubicBezTo>
                  <a:cubicBezTo>
                    <a:pt x="28" y="45"/>
                    <a:pt x="29" y="40"/>
                    <a:pt x="33" y="38"/>
                  </a:cubicBezTo>
                  <a:cubicBezTo>
                    <a:pt x="29" y="36"/>
                    <a:pt x="26" y="32"/>
                    <a:pt x="24" y="28"/>
                  </a:cubicBezTo>
                  <a:cubicBezTo>
                    <a:pt x="24" y="27"/>
                    <a:pt x="24" y="27"/>
                    <a:pt x="24" y="2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48"/>
            <p:cNvSpPr/>
            <p:nvPr/>
          </p:nvSpPr>
          <p:spPr bwMode="auto">
            <a:xfrm>
              <a:off x="6244746" y="2758787"/>
              <a:ext cx="33055" cy="38139"/>
            </a:xfrm>
            <a:custGeom>
              <a:avLst/>
              <a:gdLst>
                <a:gd name="T0" fmla="*/ 0 w 10"/>
                <a:gd name="T1" fmla="*/ 7 h 11"/>
                <a:gd name="T2" fmla="*/ 6 w 10"/>
                <a:gd name="T3" fmla="*/ 11 h 11"/>
                <a:gd name="T4" fmla="*/ 9 w 10"/>
                <a:gd name="T5" fmla="*/ 6 h 11"/>
                <a:gd name="T6" fmla="*/ 0 w 10"/>
                <a:gd name="T7" fmla="*/ 7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1">
                  <a:moveTo>
                    <a:pt x="0" y="7"/>
                  </a:moveTo>
                  <a:cubicBezTo>
                    <a:pt x="1" y="10"/>
                    <a:pt x="3" y="11"/>
                    <a:pt x="6" y="11"/>
                  </a:cubicBezTo>
                  <a:cubicBezTo>
                    <a:pt x="8" y="10"/>
                    <a:pt x="10" y="8"/>
                    <a:pt x="9" y="6"/>
                  </a:cubicBezTo>
                  <a:cubicBezTo>
                    <a:pt x="9" y="0"/>
                    <a:pt x="0" y="2"/>
                    <a:pt x="0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49"/>
            <p:cNvSpPr/>
            <p:nvPr/>
          </p:nvSpPr>
          <p:spPr bwMode="auto">
            <a:xfrm>
              <a:off x="6905838" y="2674880"/>
              <a:ext cx="38141" cy="38139"/>
            </a:xfrm>
            <a:custGeom>
              <a:avLst/>
              <a:gdLst>
                <a:gd name="T0" fmla="*/ 10 w 11"/>
                <a:gd name="T1" fmla="*/ 7 h 11"/>
                <a:gd name="T2" fmla="*/ 7 w 11"/>
                <a:gd name="T3" fmla="*/ 1 h 11"/>
                <a:gd name="T4" fmla="*/ 1 w 11"/>
                <a:gd name="T5" fmla="*/ 4 h 11"/>
                <a:gd name="T6" fmla="*/ 10 w 11"/>
                <a:gd name="T7" fmla="*/ 7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10" y="7"/>
                  </a:moveTo>
                  <a:cubicBezTo>
                    <a:pt x="11" y="4"/>
                    <a:pt x="10" y="1"/>
                    <a:pt x="7" y="1"/>
                  </a:cubicBezTo>
                  <a:cubicBezTo>
                    <a:pt x="4" y="0"/>
                    <a:pt x="2" y="1"/>
                    <a:pt x="1" y="4"/>
                  </a:cubicBezTo>
                  <a:cubicBezTo>
                    <a:pt x="0" y="9"/>
                    <a:pt x="8" y="11"/>
                    <a:pt x="10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50"/>
            <p:cNvSpPr/>
            <p:nvPr/>
          </p:nvSpPr>
          <p:spPr bwMode="auto">
            <a:xfrm>
              <a:off x="5741299" y="2850323"/>
              <a:ext cx="38141" cy="35597"/>
            </a:xfrm>
            <a:custGeom>
              <a:avLst/>
              <a:gdLst>
                <a:gd name="T0" fmla="*/ 5 w 11"/>
                <a:gd name="T1" fmla="*/ 9 h 10"/>
                <a:gd name="T2" fmla="*/ 6 w 11"/>
                <a:gd name="T3" fmla="*/ 0 h 10"/>
                <a:gd name="T4" fmla="*/ 1 w 11"/>
                <a:gd name="T5" fmla="*/ 3 h 10"/>
                <a:gd name="T6" fmla="*/ 5 w 11"/>
                <a:gd name="T7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5" y="9"/>
                  </a:moveTo>
                  <a:cubicBezTo>
                    <a:pt x="10" y="10"/>
                    <a:pt x="11" y="1"/>
                    <a:pt x="6" y="0"/>
                  </a:cubicBezTo>
                  <a:cubicBezTo>
                    <a:pt x="4" y="0"/>
                    <a:pt x="2" y="1"/>
                    <a:pt x="1" y="3"/>
                  </a:cubicBezTo>
                  <a:cubicBezTo>
                    <a:pt x="0" y="6"/>
                    <a:pt x="2" y="8"/>
                    <a:pt x="5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51"/>
            <p:cNvSpPr>
              <a:spLocks noEditPoints="1"/>
            </p:cNvSpPr>
            <p:nvPr/>
          </p:nvSpPr>
          <p:spPr bwMode="auto">
            <a:xfrm>
              <a:off x="4853909" y="2039214"/>
              <a:ext cx="175444" cy="195784"/>
            </a:xfrm>
            <a:custGeom>
              <a:avLst/>
              <a:gdLst>
                <a:gd name="T0" fmla="*/ 49 w 51"/>
                <a:gd name="T1" fmla="*/ 51 h 57"/>
                <a:gd name="T2" fmla="*/ 31 w 51"/>
                <a:gd name="T3" fmla="*/ 38 h 57"/>
                <a:gd name="T4" fmla="*/ 28 w 51"/>
                <a:gd name="T5" fmla="*/ 31 h 57"/>
                <a:gd name="T6" fmla="*/ 32 w 51"/>
                <a:gd name="T7" fmla="*/ 27 h 57"/>
                <a:gd name="T8" fmla="*/ 35 w 51"/>
                <a:gd name="T9" fmla="*/ 27 h 57"/>
                <a:gd name="T10" fmla="*/ 34 w 51"/>
                <a:gd name="T11" fmla="*/ 4 h 57"/>
                <a:gd name="T12" fmla="*/ 8 w 51"/>
                <a:gd name="T13" fmla="*/ 17 h 57"/>
                <a:gd name="T14" fmla="*/ 47 w 51"/>
                <a:gd name="T15" fmla="*/ 52 h 57"/>
                <a:gd name="T16" fmla="*/ 49 w 51"/>
                <a:gd name="T17" fmla="*/ 51 h 57"/>
                <a:gd name="T18" fmla="*/ 16 w 51"/>
                <a:gd name="T19" fmla="*/ 38 h 57"/>
                <a:gd name="T20" fmla="*/ 23 w 51"/>
                <a:gd name="T21" fmla="*/ 32 h 57"/>
                <a:gd name="T22" fmla="*/ 16 w 51"/>
                <a:gd name="T23" fmla="*/ 38 h 57"/>
                <a:gd name="T24" fmla="*/ 20 w 51"/>
                <a:gd name="T25" fmla="*/ 21 h 57"/>
                <a:gd name="T26" fmla="*/ 30 w 51"/>
                <a:gd name="T27" fmla="*/ 11 h 57"/>
                <a:gd name="T28" fmla="*/ 20 w 51"/>
                <a:gd name="T29" fmla="*/ 21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1" h="57">
                  <a:moveTo>
                    <a:pt x="49" y="51"/>
                  </a:moveTo>
                  <a:cubicBezTo>
                    <a:pt x="42" y="51"/>
                    <a:pt x="34" y="44"/>
                    <a:pt x="31" y="38"/>
                  </a:cubicBezTo>
                  <a:cubicBezTo>
                    <a:pt x="29" y="36"/>
                    <a:pt x="28" y="34"/>
                    <a:pt x="28" y="31"/>
                  </a:cubicBezTo>
                  <a:cubicBezTo>
                    <a:pt x="27" y="27"/>
                    <a:pt x="29" y="26"/>
                    <a:pt x="32" y="27"/>
                  </a:cubicBezTo>
                  <a:cubicBezTo>
                    <a:pt x="33" y="27"/>
                    <a:pt x="34" y="28"/>
                    <a:pt x="35" y="27"/>
                  </a:cubicBezTo>
                  <a:cubicBezTo>
                    <a:pt x="45" y="23"/>
                    <a:pt x="46" y="8"/>
                    <a:pt x="34" y="4"/>
                  </a:cubicBezTo>
                  <a:cubicBezTo>
                    <a:pt x="24" y="0"/>
                    <a:pt x="12" y="7"/>
                    <a:pt x="8" y="17"/>
                  </a:cubicBezTo>
                  <a:cubicBezTo>
                    <a:pt x="0" y="39"/>
                    <a:pt x="28" y="57"/>
                    <a:pt x="47" y="52"/>
                  </a:cubicBezTo>
                  <a:cubicBezTo>
                    <a:pt x="49" y="51"/>
                    <a:pt x="51" y="50"/>
                    <a:pt x="49" y="51"/>
                  </a:cubicBezTo>
                  <a:close/>
                  <a:moveTo>
                    <a:pt x="16" y="38"/>
                  </a:moveTo>
                  <a:cubicBezTo>
                    <a:pt x="12" y="34"/>
                    <a:pt x="19" y="27"/>
                    <a:pt x="23" y="32"/>
                  </a:cubicBezTo>
                  <a:cubicBezTo>
                    <a:pt x="27" y="36"/>
                    <a:pt x="21" y="43"/>
                    <a:pt x="16" y="38"/>
                  </a:cubicBezTo>
                  <a:close/>
                  <a:moveTo>
                    <a:pt x="20" y="21"/>
                  </a:moveTo>
                  <a:cubicBezTo>
                    <a:pt x="13" y="15"/>
                    <a:pt x="24" y="4"/>
                    <a:pt x="30" y="11"/>
                  </a:cubicBezTo>
                  <a:cubicBezTo>
                    <a:pt x="37" y="18"/>
                    <a:pt x="27" y="28"/>
                    <a:pt x="20" y="2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52"/>
            <p:cNvSpPr>
              <a:spLocks noEditPoints="1"/>
            </p:cNvSpPr>
            <p:nvPr/>
          </p:nvSpPr>
          <p:spPr bwMode="auto">
            <a:xfrm>
              <a:off x="5270906" y="2222286"/>
              <a:ext cx="200871" cy="185613"/>
            </a:xfrm>
            <a:custGeom>
              <a:avLst/>
              <a:gdLst>
                <a:gd name="T0" fmla="*/ 30 w 58"/>
                <a:gd name="T1" fmla="*/ 29 h 54"/>
                <a:gd name="T2" fmla="*/ 23 w 58"/>
                <a:gd name="T3" fmla="*/ 32 h 54"/>
                <a:gd name="T4" fmla="*/ 1 w 58"/>
                <a:gd name="T5" fmla="*/ 28 h 54"/>
                <a:gd name="T6" fmla="*/ 1 w 58"/>
                <a:gd name="T7" fmla="*/ 30 h 54"/>
                <a:gd name="T8" fmla="*/ 54 w 58"/>
                <a:gd name="T9" fmla="*/ 33 h 54"/>
                <a:gd name="T10" fmla="*/ 45 w 58"/>
                <a:gd name="T11" fmla="*/ 5 h 54"/>
                <a:gd name="T12" fmla="*/ 28 w 58"/>
                <a:gd name="T13" fmla="*/ 21 h 54"/>
                <a:gd name="T14" fmla="*/ 30 w 58"/>
                <a:gd name="T15" fmla="*/ 23 h 54"/>
                <a:gd name="T16" fmla="*/ 30 w 58"/>
                <a:gd name="T17" fmla="*/ 29 h 54"/>
                <a:gd name="T18" fmla="*/ 42 w 58"/>
                <a:gd name="T19" fmla="*/ 13 h 54"/>
                <a:gd name="T20" fmla="*/ 42 w 58"/>
                <a:gd name="T21" fmla="*/ 28 h 54"/>
                <a:gd name="T22" fmla="*/ 42 w 58"/>
                <a:gd name="T23" fmla="*/ 13 h 54"/>
                <a:gd name="T24" fmla="*/ 33 w 58"/>
                <a:gd name="T25" fmla="*/ 33 h 54"/>
                <a:gd name="T26" fmla="*/ 33 w 58"/>
                <a:gd name="T27" fmla="*/ 42 h 54"/>
                <a:gd name="T28" fmla="*/ 33 w 58"/>
                <a:gd name="T29" fmla="*/ 33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8" h="54">
                  <a:moveTo>
                    <a:pt x="30" y="29"/>
                  </a:moveTo>
                  <a:cubicBezTo>
                    <a:pt x="28" y="31"/>
                    <a:pt x="26" y="32"/>
                    <a:pt x="23" y="32"/>
                  </a:cubicBezTo>
                  <a:cubicBezTo>
                    <a:pt x="16" y="34"/>
                    <a:pt x="6" y="33"/>
                    <a:pt x="1" y="28"/>
                  </a:cubicBezTo>
                  <a:cubicBezTo>
                    <a:pt x="0" y="26"/>
                    <a:pt x="0" y="28"/>
                    <a:pt x="1" y="30"/>
                  </a:cubicBezTo>
                  <a:cubicBezTo>
                    <a:pt x="11" y="47"/>
                    <a:pt x="44" y="54"/>
                    <a:pt x="54" y="33"/>
                  </a:cubicBezTo>
                  <a:cubicBezTo>
                    <a:pt x="58" y="23"/>
                    <a:pt x="55" y="10"/>
                    <a:pt x="45" y="5"/>
                  </a:cubicBezTo>
                  <a:cubicBezTo>
                    <a:pt x="34" y="0"/>
                    <a:pt x="23" y="11"/>
                    <a:pt x="28" y="21"/>
                  </a:cubicBezTo>
                  <a:cubicBezTo>
                    <a:pt x="28" y="22"/>
                    <a:pt x="29" y="23"/>
                    <a:pt x="30" y="23"/>
                  </a:cubicBezTo>
                  <a:cubicBezTo>
                    <a:pt x="33" y="25"/>
                    <a:pt x="33" y="27"/>
                    <a:pt x="30" y="29"/>
                  </a:cubicBezTo>
                  <a:close/>
                  <a:moveTo>
                    <a:pt x="42" y="13"/>
                  </a:moveTo>
                  <a:cubicBezTo>
                    <a:pt x="52" y="13"/>
                    <a:pt x="52" y="28"/>
                    <a:pt x="42" y="28"/>
                  </a:cubicBezTo>
                  <a:cubicBezTo>
                    <a:pt x="33" y="28"/>
                    <a:pt x="33" y="13"/>
                    <a:pt x="42" y="13"/>
                  </a:cubicBezTo>
                  <a:close/>
                  <a:moveTo>
                    <a:pt x="33" y="33"/>
                  </a:moveTo>
                  <a:cubicBezTo>
                    <a:pt x="39" y="33"/>
                    <a:pt x="39" y="42"/>
                    <a:pt x="33" y="42"/>
                  </a:cubicBezTo>
                  <a:cubicBezTo>
                    <a:pt x="27" y="42"/>
                    <a:pt x="27" y="33"/>
                    <a:pt x="33" y="3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53"/>
            <p:cNvSpPr/>
            <p:nvPr/>
          </p:nvSpPr>
          <p:spPr bwMode="auto">
            <a:xfrm>
              <a:off x="6778705" y="2799469"/>
              <a:ext cx="38141" cy="40683"/>
            </a:xfrm>
            <a:custGeom>
              <a:avLst/>
              <a:gdLst>
                <a:gd name="T0" fmla="*/ 10 w 11"/>
                <a:gd name="T1" fmla="*/ 7 h 12"/>
                <a:gd name="T2" fmla="*/ 7 w 11"/>
                <a:gd name="T3" fmla="*/ 1 h 12"/>
                <a:gd name="T4" fmla="*/ 2 w 11"/>
                <a:gd name="T5" fmla="*/ 4 h 12"/>
                <a:gd name="T6" fmla="*/ 10 w 11"/>
                <a:gd name="T7" fmla="*/ 7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2">
                  <a:moveTo>
                    <a:pt x="10" y="7"/>
                  </a:moveTo>
                  <a:cubicBezTo>
                    <a:pt x="11" y="4"/>
                    <a:pt x="10" y="2"/>
                    <a:pt x="7" y="1"/>
                  </a:cubicBezTo>
                  <a:cubicBezTo>
                    <a:pt x="5" y="0"/>
                    <a:pt x="2" y="1"/>
                    <a:pt x="2" y="4"/>
                  </a:cubicBezTo>
                  <a:cubicBezTo>
                    <a:pt x="0" y="9"/>
                    <a:pt x="9" y="12"/>
                    <a:pt x="10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54"/>
            <p:cNvSpPr/>
            <p:nvPr/>
          </p:nvSpPr>
          <p:spPr bwMode="auto">
            <a:xfrm>
              <a:off x="5911657" y="2758787"/>
              <a:ext cx="35597" cy="38139"/>
            </a:xfrm>
            <a:custGeom>
              <a:avLst/>
              <a:gdLst>
                <a:gd name="T0" fmla="*/ 4 w 10"/>
                <a:gd name="T1" fmla="*/ 11 h 11"/>
                <a:gd name="T2" fmla="*/ 10 w 10"/>
                <a:gd name="T3" fmla="*/ 7 h 11"/>
                <a:gd name="T4" fmla="*/ 1 w 10"/>
                <a:gd name="T5" fmla="*/ 6 h 11"/>
                <a:gd name="T6" fmla="*/ 4 w 10"/>
                <a:gd name="T7" fmla="*/ 1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1">
                  <a:moveTo>
                    <a:pt x="4" y="11"/>
                  </a:moveTo>
                  <a:cubicBezTo>
                    <a:pt x="7" y="11"/>
                    <a:pt x="9" y="10"/>
                    <a:pt x="10" y="7"/>
                  </a:cubicBezTo>
                  <a:cubicBezTo>
                    <a:pt x="10" y="2"/>
                    <a:pt x="1" y="0"/>
                    <a:pt x="1" y="6"/>
                  </a:cubicBezTo>
                  <a:cubicBezTo>
                    <a:pt x="0" y="8"/>
                    <a:pt x="2" y="10"/>
                    <a:pt x="4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55"/>
            <p:cNvSpPr/>
            <p:nvPr/>
          </p:nvSpPr>
          <p:spPr bwMode="auto">
            <a:xfrm>
              <a:off x="3361368" y="793310"/>
              <a:ext cx="38141" cy="35597"/>
            </a:xfrm>
            <a:custGeom>
              <a:avLst/>
              <a:gdLst>
                <a:gd name="T0" fmla="*/ 5 w 11"/>
                <a:gd name="T1" fmla="*/ 10 h 11"/>
                <a:gd name="T2" fmla="*/ 11 w 11"/>
                <a:gd name="T3" fmla="*/ 7 h 11"/>
                <a:gd name="T4" fmla="*/ 8 w 11"/>
                <a:gd name="T5" fmla="*/ 1 h 11"/>
                <a:gd name="T6" fmla="*/ 5 w 11"/>
                <a:gd name="T7" fmla="*/ 10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5" y="10"/>
                  </a:moveTo>
                  <a:cubicBezTo>
                    <a:pt x="8" y="11"/>
                    <a:pt x="10" y="10"/>
                    <a:pt x="11" y="7"/>
                  </a:cubicBezTo>
                  <a:cubicBezTo>
                    <a:pt x="11" y="4"/>
                    <a:pt x="10" y="2"/>
                    <a:pt x="8" y="1"/>
                  </a:cubicBezTo>
                  <a:cubicBezTo>
                    <a:pt x="3" y="0"/>
                    <a:pt x="0" y="8"/>
                    <a:pt x="5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56"/>
            <p:cNvSpPr/>
            <p:nvPr/>
          </p:nvSpPr>
          <p:spPr bwMode="auto">
            <a:xfrm>
              <a:off x="6206605" y="381399"/>
              <a:ext cx="71195" cy="211040"/>
            </a:xfrm>
            <a:custGeom>
              <a:avLst/>
              <a:gdLst>
                <a:gd name="T0" fmla="*/ 0 w 21"/>
                <a:gd name="T1" fmla="*/ 0 h 61"/>
                <a:gd name="T2" fmla="*/ 21 w 21"/>
                <a:gd name="T3" fmla="*/ 61 h 61"/>
                <a:gd name="T4" fmla="*/ 0 w 21"/>
                <a:gd name="T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1" h="61">
                  <a:moveTo>
                    <a:pt x="0" y="0"/>
                  </a:moveTo>
                  <a:cubicBezTo>
                    <a:pt x="3" y="23"/>
                    <a:pt x="9" y="47"/>
                    <a:pt x="21" y="61"/>
                  </a:cubicBezTo>
                  <a:cubicBezTo>
                    <a:pt x="11" y="48"/>
                    <a:pt x="4" y="25"/>
                    <a:pt x="0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57"/>
            <p:cNvSpPr/>
            <p:nvPr/>
          </p:nvSpPr>
          <p:spPr bwMode="auto">
            <a:xfrm>
              <a:off x="6003192" y="503447"/>
              <a:ext cx="40683" cy="256808"/>
            </a:xfrm>
            <a:custGeom>
              <a:avLst/>
              <a:gdLst>
                <a:gd name="T0" fmla="*/ 8 w 12"/>
                <a:gd name="T1" fmla="*/ 75 h 75"/>
                <a:gd name="T2" fmla="*/ 12 w 12"/>
                <a:gd name="T3" fmla="*/ 0 h 75"/>
                <a:gd name="T4" fmla="*/ 8 w 12"/>
                <a:gd name="T5" fmla="*/ 75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2" h="75">
                  <a:moveTo>
                    <a:pt x="8" y="75"/>
                  </a:moveTo>
                  <a:cubicBezTo>
                    <a:pt x="2" y="57"/>
                    <a:pt x="5" y="29"/>
                    <a:pt x="12" y="0"/>
                  </a:cubicBezTo>
                  <a:cubicBezTo>
                    <a:pt x="5" y="26"/>
                    <a:pt x="0" y="56"/>
                    <a:pt x="8" y="7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58"/>
            <p:cNvSpPr>
              <a:spLocks noEditPoints="1"/>
            </p:cNvSpPr>
            <p:nvPr/>
          </p:nvSpPr>
          <p:spPr bwMode="auto">
            <a:xfrm>
              <a:off x="5171743" y="0"/>
              <a:ext cx="1848516" cy="910273"/>
            </a:xfrm>
            <a:custGeom>
              <a:avLst/>
              <a:gdLst>
                <a:gd name="T0" fmla="*/ 390 w 536"/>
                <a:gd name="T1" fmla="*/ 0 h 264"/>
                <a:gd name="T2" fmla="*/ 346 w 536"/>
                <a:gd name="T3" fmla="*/ 8 h 264"/>
                <a:gd name="T4" fmla="*/ 291 w 536"/>
                <a:gd name="T5" fmla="*/ 0 h 264"/>
                <a:gd name="T6" fmla="*/ 249 w 536"/>
                <a:gd name="T7" fmla="*/ 0 h 264"/>
                <a:gd name="T8" fmla="*/ 189 w 536"/>
                <a:gd name="T9" fmla="*/ 7 h 264"/>
                <a:gd name="T10" fmla="*/ 141 w 536"/>
                <a:gd name="T11" fmla="*/ 0 h 264"/>
                <a:gd name="T12" fmla="*/ 0 w 536"/>
                <a:gd name="T13" fmla="*/ 0 h 264"/>
                <a:gd name="T14" fmla="*/ 59 w 536"/>
                <a:gd name="T15" fmla="*/ 80 h 264"/>
                <a:gd name="T16" fmla="*/ 78 w 536"/>
                <a:gd name="T17" fmla="*/ 185 h 264"/>
                <a:gd name="T18" fmla="*/ 179 w 536"/>
                <a:gd name="T19" fmla="*/ 203 h 264"/>
                <a:gd name="T20" fmla="*/ 268 w 536"/>
                <a:gd name="T21" fmla="*/ 264 h 264"/>
                <a:gd name="T22" fmla="*/ 355 w 536"/>
                <a:gd name="T23" fmla="*/ 204 h 264"/>
                <a:gd name="T24" fmla="*/ 458 w 536"/>
                <a:gd name="T25" fmla="*/ 185 h 264"/>
                <a:gd name="T26" fmla="*/ 478 w 536"/>
                <a:gd name="T27" fmla="*/ 79 h 264"/>
                <a:gd name="T28" fmla="*/ 536 w 536"/>
                <a:gd name="T29" fmla="*/ 0 h 264"/>
                <a:gd name="T30" fmla="*/ 475 w 536"/>
                <a:gd name="T31" fmla="*/ 16 h 264"/>
                <a:gd name="T32" fmla="*/ 323 w 536"/>
                <a:gd name="T33" fmla="*/ 12 h 264"/>
                <a:gd name="T34" fmla="*/ 301 w 536"/>
                <a:gd name="T35" fmla="*/ 12 h 264"/>
                <a:gd name="T36" fmla="*/ 334 w 536"/>
                <a:gd name="T37" fmla="*/ 46 h 264"/>
                <a:gd name="T38" fmla="*/ 306 w 536"/>
                <a:gd name="T39" fmla="*/ 46 h 264"/>
                <a:gd name="T40" fmla="*/ 334 w 536"/>
                <a:gd name="T41" fmla="*/ 46 h 264"/>
                <a:gd name="T42" fmla="*/ 267 w 536"/>
                <a:gd name="T43" fmla="*/ 86 h 264"/>
                <a:gd name="T44" fmla="*/ 267 w 536"/>
                <a:gd name="T45" fmla="*/ 58 h 264"/>
                <a:gd name="T46" fmla="*/ 223 w 536"/>
                <a:gd name="T47" fmla="*/ 1 h 264"/>
                <a:gd name="T48" fmla="*/ 223 w 536"/>
                <a:gd name="T49" fmla="*/ 23 h 264"/>
                <a:gd name="T50" fmla="*/ 223 w 536"/>
                <a:gd name="T51" fmla="*/ 1 h 264"/>
                <a:gd name="T52" fmla="*/ 228 w 536"/>
                <a:gd name="T53" fmla="*/ 46 h 264"/>
                <a:gd name="T54" fmla="*/ 201 w 536"/>
                <a:gd name="T55" fmla="*/ 46 h 264"/>
                <a:gd name="T56" fmla="*/ 76 w 536"/>
                <a:gd name="T57" fmla="*/ 73 h 264"/>
                <a:gd name="T58" fmla="*/ 203 w 536"/>
                <a:gd name="T59" fmla="*/ 20 h 264"/>
                <a:gd name="T60" fmla="*/ 120 w 536"/>
                <a:gd name="T61" fmla="*/ 79 h 264"/>
                <a:gd name="T62" fmla="*/ 93 w 536"/>
                <a:gd name="T63" fmla="*/ 168 h 264"/>
                <a:gd name="T64" fmla="*/ 93 w 536"/>
                <a:gd name="T65" fmla="*/ 168 h 264"/>
                <a:gd name="T66" fmla="*/ 93 w 536"/>
                <a:gd name="T67" fmla="*/ 168 h 264"/>
                <a:gd name="T68" fmla="*/ 93 w 536"/>
                <a:gd name="T69" fmla="*/ 168 h 264"/>
                <a:gd name="T70" fmla="*/ 190 w 536"/>
                <a:gd name="T71" fmla="*/ 71 h 264"/>
                <a:gd name="T72" fmla="*/ 188 w 536"/>
                <a:gd name="T73" fmla="*/ 186 h 264"/>
                <a:gd name="T74" fmla="*/ 187 w 536"/>
                <a:gd name="T75" fmla="*/ 185 h 264"/>
                <a:gd name="T76" fmla="*/ 241 w 536"/>
                <a:gd name="T77" fmla="*/ 58 h 264"/>
                <a:gd name="T78" fmla="*/ 239 w 536"/>
                <a:gd name="T79" fmla="*/ 38 h 264"/>
                <a:gd name="T80" fmla="*/ 260 w 536"/>
                <a:gd name="T81" fmla="*/ 38 h 264"/>
                <a:gd name="T82" fmla="*/ 239 w 536"/>
                <a:gd name="T83" fmla="*/ 38 h 264"/>
                <a:gd name="T84" fmla="*/ 267 w 536"/>
                <a:gd name="T85" fmla="*/ 240 h 264"/>
                <a:gd name="T86" fmla="*/ 267 w 536"/>
                <a:gd name="T87" fmla="*/ 240 h 264"/>
                <a:gd name="T88" fmla="*/ 267 w 536"/>
                <a:gd name="T89" fmla="*/ 240 h 264"/>
                <a:gd name="T90" fmla="*/ 266 w 536"/>
                <a:gd name="T91" fmla="*/ 103 h 264"/>
                <a:gd name="T92" fmla="*/ 268 w 536"/>
                <a:gd name="T93" fmla="*/ 240 h 264"/>
                <a:gd name="T94" fmla="*/ 275 w 536"/>
                <a:gd name="T95" fmla="*/ 38 h 264"/>
                <a:gd name="T96" fmla="*/ 296 w 536"/>
                <a:gd name="T97" fmla="*/ 38 h 264"/>
                <a:gd name="T98" fmla="*/ 348 w 536"/>
                <a:gd name="T99" fmla="*/ 185 h 264"/>
                <a:gd name="T100" fmla="*/ 347 w 536"/>
                <a:gd name="T101" fmla="*/ 186 h 264"/>
                <a:gd name="T102" fmla="*/ 295 w 536"/>
                <a:gd name="T103" fmla="*/ 58 h 264"/>
                <a:gd name="T104" fmla="*/ 442 w 536"/>
                <a:gd name="T105" fmla="*/ 168 h 264"/>
                <a:gd name="T106" fmla="*/ 343 w 536"/>
                <a:gd name="T107" fmla="*/ 72 h 264"/>
                <a:gd name="T108" fmla="*/ 343 w 536"/>
                <a:gd name="T109" fmla="*/ 71 h 264"/>
                <a:gd name="T110" fmla="*/ 344 w 536"/>
                <a:gd name="T111" fmla="*/ 71 h 264"/>
                <a:gd name="T112" fmla="*/ 344 w 536"/>
                <a:gd name="T113" fmla="*/ 71 h 264"/>
                <a:gd name="T114" fmla="*/ 344 w 536"/>
                <a:gd name="T115" fmla="*/ 71 h 264"/>
                <a:gd name="T116" fmla="*/ 442 w 536"/>
                <a:gd name="T117" fmla="*/ 168 h 264"/>
                <a:gd name="T118" fmla="*/ 410 w 536"/>
                <a:gd name="T119" fmla="*/ 77 h 264"/>
                <a:gd name="T120" fmla="*/ 332 w 536"/>
                <a:gd name="T121" fmla="*/ 20 h 264"/>
                <a:gd name="T122" fmla="*/ 395 w 536"/>
                <a:gd name="T123" fmla="*/ 27 h 264"/>
                <a:gd name="T124" fmla="*/ 431 w 536"/>
                <a:gd name="T125" fmla="*/ 38 h 2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536" h="264">
                  <a:moveTo>
                    <a:pt x="475" y="16"/>
                  </a:moveTo>
                  <a:cubicBezTo>
                    <a:pt x="446" y="16"/>
                    <a:pt x="417" y="9"/>
                    <a:pt x="390" y="0"/>
                  </a:cubicBezTo>
                  <a:cubicBezTo>
                    <a:pt x="358" y="0"/>
                    <a:pt x="358" y="0"/>
                    <a:pt x="358" y="0"/>
                  </a:cubicBezTo>
                  <a:cubicBezTo>
                    <a:pt x="356" y="5"/>
                    <a:pt x="351" y="8"/>
                    <a:pt x="346" y="8"/>
                  </a:cubicBezTo>
                  <a:cubicBezTo>
                    <a:pt x="340" y="8"/>
                    <a:pt x="335" y="5"/>
                    <a:pt x="333" y="0"/>
                  </a:cubicBezTo>
                  <a:cubicBezTo>
                    <a:pt x="291" y="0"/>
                    <a:pt x="291" y="0"/>
                    <a:pt x="291" y="0"/>
                  </a:cubicBezTo>
                  <a:cubicBezTo>
                    <a:pt x="287" y="8"/>
                    <a:pt x="279" y="13"/>
                    <a:pt x="270" y="13"/>
                  </a:cubicBezTo>
                  <a:cubicBezTo>
                    <a:pt x="261" y="13"/>
                    <a:pt x="253" y="8"/>
                    <a:pt x="249" y="0"/>
                  </a:cubicBezTo>
                  <a:cubicBezTo>
                    <a:pt x="201" y="0"/>
                    <a:pt x="201" y="0"/>
                    <a:pt x="201" y="0"/>
                  </a:cubicBezTo>
                  <a:cubicBezTo>
                    <a:pt x="199" y="4"/>
                    <a:pt x="195" y="7"/>
                    <a:pt x="189" y="7"/>
                  </a:cubicBezTo>
                  <a:cubicBezTo>
                    <a:pt x="184" y="7"/>
                    <a:pt x="180" y="4"/>
                    <a:pt x="178" y="0"/>
                  </a:cubicBezTo>
                  <a:cubicBezTo>
                    <a:pt x="141" y="0"/>
                    <a:pt x="141" y="0"/>
                    <a:pt x="141" y="0"/>
                  </a:cubicBezTo>
                  <a:cubicBezTo>
                    <a:pt x="105" y="13"/>
                    <a:pt x="43" y="31"/>
                    <a:pt x="24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" y="34"/>
                    <a:pt x="23" y="65"/>
                    <a:pt x="55" y="77"/>
                  </a:cubicBezTo>
                  <a:cubicBezTo>
                    <a:pt x="56" y="78"/>
                    <a:pt x="59" y="80"/>
                    <a:pt x="59" y="80"/>
                  </a:cubicBezTo>
                  <a:cubicBezTo>
                    <a:pt x="59" y="82"/>
                    <a:pt x="60" y="83"/>
                    <a:pt x="59" y="84"/>
                  </a:cubicBezTo>
                  <a:cubicBezTo>
                    <a:pt x="45" y="120"/>
                    <a:pt x="50" y="157"/>
                    <a:pt x="78" y="185"/>
                  </a:cubicBezTo>
                  <a:cubicBezTo>
                    <a:pt x="103" y="210"/>
                    <a:pt x="143" y="218"/>
                    <a:pt x="175" y="204"/>
                  </a:cubicBezTo>
                  <a:cubicBezTo>
                    <a:pt x="177" y="204"/>
                    <a:pt x="179" y="203"/>
                    <a:pt x="179" y="203"/>
                  </a:cubicBezTo>
                  <a:cubicBezTo>
                    <a:pt x="181" y="204"/>
                    <a:pt x="182" y="204"/>
                    <a:pt x="183" y="206"/>
                  </a:cubicBezTo>
                  <a:cubicBezTo>
                    <a:pt x="198" y="242"/>
                    <a:pt x="228" y="263"/>
                    <a:pt x="268" y="264"/>
                  </a:cubicBezTo>
                  <a:cubicBezTo>
                    <a:pt x="303" y="264"/>
                    <a:pt x="337" y="242"/>
                    <a:pt x="350" y="209"/>
                  </a:cubicBezTo>
                  <a:cubicBezTo>
                    <a:pt x="351" y="207"/>
                    <a:pt x="353" y="205"/>
                    <a:pt x="355" y="204"/>
                  </a:cubicBezTo>
                  <a:cubicBezTo>
                    <a:pt x="356" y="204"/>
                    <a:pt x="359" y="204"/>
                    <a:pt x="361" y="204"/>
                  </a:cubicBezTo>
                  <a:cubicBezTo>
                    <a:pt x="393" y="218"/>
                    <a:pt x="433" y="210"/>
                    <a:pt x="458" y="185"/>
                  </a:cubicBezTo>
                  <a:cubicBezTo>
                    <a:pt x="486" y="157"/>
                    <a:pt x="491" y="120"/>
                    <a:pt x="477" y="84"/>
                  </a:cubicBezTo>
                  <a:cubicBezTo>
                    <a:pt x="476" y="82"/>
                    <a:pt x="476" y="79"/>
                    <a:pt x="478" y="79"/>
                  </a:cubicBezTo>
                  <a:cubicBezTo>
                    <a:pt x="479" y="78"/>
                    <a:pt x="480" y="78"/>
                    <a:pt x="481" y="77"/>
                  </a:cubicBezTo>
                  <a:cubicBezTo>
                    <a:pt x="513" y="65"/>
                    <a:pt x="534" y="34"/>
                    <a:pt x="536" y="0"/>
                  </a:cubicBezTo>
                  <a:cubicBezTo>
                    <a:pt x="513" y="0"/>
                    <a:pt x="513" y="0"/>
                    <a:pt x="513" y="0"/>
                  </a:cubicBezTo>
                  <a:cubicBezTo>
                    <a:pt x="508" y="12"/>
                    <a:pt x="485" y="16"/>
                    <a:pt x="475" y="16"/>
                  </a:cubicBezTo>
                  <a:close/>
                  <a:moveTo>
                    <a:pt x="312" y="1"/>
                  </a:moveTo>
                  <a:cubicBezTo>
                    <a:pt x="318" y="1"/>
                    <a:pt x="323" y="6"/>
                    <a:pt x="323" y="12"/>
                  </a:cubicBezTo>
                  <a:cubicBezTo>
                    <a:pt x="323" y="18"/>
                    <a:pt x="318" y="23"/>
                    <a:pt x="312" y="23"/>
                  </a:cubicBezTo>
                  <a:cubicBezTo>
                    <a:pt x="306" y="23"/>
                    <a:pt x="301" y="18"/>
                    <a:pt x="301" y="12"/>
                  </a:cubicBezTo>
                  <a:cubicBezTo>
                    <a:pt x="301" y="6"/>
                    <a:pt x="306" y="1"/>
                    <a:pt x="312" y="1"/>
                  </a:cubicBezTo>
                  <a:close/>
                  <a:moveTo>
                    <a:pt x="334" y="46"/>
                  </a:moveTo>
                  <a:cubicBezTo>
                    <a:pt x="334" y="54"/>
                    <a:pt x="328" y="60"/>
                    <a:pt x="320" y="60"/>
                  </a:cubicBezTo>
                  <a:cubicBezTo>
                    <a:pt x="313" y="60"/>
                    <a:pt x="306" y="54"/>
                    <a:pt x="306" y="46"/>
                  </a:cubicBezTo>
                  <a:cubicBezTo>
                    <a:pt x="306" y="39"/>
                    <a:pt x="313" y="33"/>
                    <a:pt x="320" y="33"/>
                  </a:cubicBezTo>
                  <a:cubicBezTo>
                    <a:pt x="328" y="33"/>
                    <a:pt x="334" y="39"/>
                    <a:pt x="334" y="46"/>
                  </a:cubicBezTo>
                  <a:close/>
                  <a:moveTo>
                    <a:pt x="281" y="72"/>
                  </a:moveTo>
                  <a:cubicBezTo>
                    <a:pt x="281" y="79"/>
                    <a:pt x="275" y="86"/>
                    <a:pt x="267" y="86"/>
                  </a:cubicBezTo>
                  <a:cubicBezTo>
                    <a:pt x="259" y="86"/>
                    <a:pt x="253" y="79"/>
                    <a:pt x="253" y="72"/>
                  </a:cubicBezTo>
                  <a:cubicBezTo>
                    <a:pt x="253" y="64"/>
                    <a:pt x="259" y="58"/>
                    <a:pt x="267" y="58"/>
                  </a:cubicBezTo>
                  <a:cubicBezTo>
                    <a:pt x="275" y="58"/>
                    <a:pt x="281" y="64"/>
                    <a:pt x="281" y="72"/>
                  </a:cubicBezTo>
                  <a:close/>
                  <a:moveTo>
                    <a:pt x="223" y="1"/>
                  </a:moveTo>
                  <a:cubicBezTo>
                    <a:pt x="229" y="1"/>
                    <a:pt x="234" y="6"/>
                    <a:pt x="234" y="12"/>
                  </a:cubicBezTo>
                  <a:cubicBezTo>
                    <a:pt x="234" y="18"/>
                    <a:pt x="229" y="23"/>
                    <a:pt x="223" y="23"/>
                  </a:cubicBezTo>
                  <a:cubicBezTo>
                    <a:pt x="217" y="23"/>
                    <a:pt x="212" y="18"/>
                    <a:pt x="212" y="12"/>
                  </a:cubicBezTo>
                  <a:cubicBezTo>
                    <a:pt x="212" y="6"/>
                    <a:pt x="217" y="1"/>
                    <a:pt x="223" y="1"/>
                  </a:cubicBezTo>
                  <a:close/>
                  <a:moveTo>
                    <a:pt x="215" y="33"/>
                  </a:moveTo>
                  <a:cubicBezTo>
                    <a:pt x="222" y="33"/>
                    <a:pt x="228" y="39"/>
                    <a:pt x="228" y="46"/>
                  </a:cubicBezTo>
                  <a:cubicBezTo>
                    <a:pt x="228" y="54"/>
                    <a:pt x="222" y="60"/>
                    <a:pt x="215" y="60"/>
                  </a:cubicBezTo>
                  <a:cubicBezTo>
                    <a:pt x="207" y="60"/>
                    <a:pt x="201" y="54"/>
                    <a:pt x="201" y="46"/>
                  </a:cubicBezTo>
                  <a:cubicBezTo>
                    <a:pt x="201" y="39"/>
                    <a:pt x="207" y="33"/>
                    <a:pt x="215" y="33"/>
                  </a:cubicBezTo>
                  <a:close/>
                  <a:moveTo>
                    <a:pt x="76" y="73"/>
                  </a:moveTo>
                  <a:cubicBezTo>
                    <a:pt x="73" y="23"/>
                    <a:pt x="171" y="21"/>
                    <a:pt x="203" y="20"/>
                  </a:cubicBezTo>
                  <a:cubicBezTo>
                    <a:pt x="203" y="20"/>
                    <a:pt x="203" y="20"/>
                    <a:pt x="203" y="20"/>
                  </a:cubicBezTo>
                  <a:cubicBezTo>
                    <a:pt x="204" y="21"/>
                    <a:pt x="204" y="21"/>
                    <a:pt x="203" y="21"/>
                  </a:cubicBezTo>
                  <a:cubicBezTo>
                    <a:pt x="179" y="43"/>
                    <a:pt x="151" y="68"/>
                    <a:pt x="120" y="79"/>
                  </a:cubicBezTo>
                  <a:cubicBezTo>
                    <a:pt x="113" y="81"/>
                    <a:pt x="76" y="90"/>
                    <a:pt x="76" y="73"/>
                  </a:cubicBezTo>
                  <a:close/>
                  <a:moveTo>
                    <a:pt x="93" y="168"/>
                  </a:move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71" y="123"/>
                    <a:pt x="161" y="83"/>
                    <a:pt x="189" y="70"/>
                  </a:cubicBezTo>
                  <a:cubicBezTo>
                    <a:pt x="190" y="69"/>
                    <a:pt x="191" y="70"/>
                    <a:pt x="190" y="71"/>
                  </a:cubicBezTo>
                  <a:cubicBezTo>
                    <a:pt x="177" y="98"/>
                    <a:pt x="138" y="189"/>
                    <a:pt x="93" y="168"/>
                  </a:cubicBezTo>
                  <a:close/>
                  <a:moveTo>
                    <a:pt x="188" y="186"/>
                  </a:moveTo>
                  <a:cubicBezTo>
                    <a:pt x="188" y="186"/>
                    <a:pt x="188" y="186"/>
                    <a:pt x="188" y="186"/>
                  </a:cubicBezTo>
                  <a:cubicBezTo>
                    <a:pt x="188" y="186"/>
                    <a:pt x="188" y="186"/>
                    <a:pt x="187" y="185"/>
                  </a:cubicBezTo>
                  <a:cubicBezTo>
                    <a:pt x="151" y="151"/>
                    <a:pt x="218" y="82"/>
                    <a:pt x="240" y="58"/>
                  </a:cubicBezTo>
                  <a:cubicBezTo>
                    <a:pt x="241" y="57"/>
                    <a:pt x="241" y="58"/>
                    <a:pt x="241" y="58"/>
                  </a:cubicBezTo>
                  <a:cubicBezTo>
                    <a:pt x="240" y="90"/>
                    <a:pt x="238" y="188"/>
                    <a:pt x="188" y="186"/>
                  </a:cubicBezTo>
                  <a:close/>
                  <a:moveTo>
                    <a:pt x="239" y="38"/>
                  </a:moveTo>
                  <a:cubicBezTo>
                    <a:pt x="239" y="32"/>
                    <a:pt x="244" y="28"/>
                    <a:pt x="250" y="28"/>
                  </a:cubicBezTo>
                  <a:cubicBezTo>
                    <a:pt x="256" y="28"/>
                    <a:pt x="260" y="32"/>
                    <a:pt x="260" y="38"/>
                  </a:cubicBezTo>
                  <a:cubicBezTo>
                    <a:pt x="260" y="45"/>
                    <a:pt x="256" y="49"/>
                    <a:pt x="250" y="49"/>
                  </a:cubicBezTo>
                  <a:cubicBezTo>
                    <a:pt x="244" y="49"/>
                    <a:pt x="239" y="45"/>
                    <a:pt x="239" y="38"/>
                  </a:cubicBezTo>
                  <a:close/>
                  <a:moveTo>
                    <a:pt x="268" y="240"/>
                  </a:moveTo>
                  <a:cubicBezTo>
                    <a:pt x="268" y="240"/>
                    <a:pt x="268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20" y="223"/>
                    <a:pt x="255" y="132"/>
                    <a:pt x="266" y="103"/>
                  </a:cubicBezTo>
                  <a:cubicBezTo>
                    <a:pt x="266" y="102"/>
                    <a:pt x="267" y="102"/>
                    <a:pt x="267" y="103"/>
                  </a:cubicBezTo>
                  <a:cubicBezTo>
                    <a:pt x="278" y="132"/>
                    <a:pt x="314" y="223"/>
                    <a:pt x="268" y="240"/>
                  </a:cubicBezTo>
                  <a:close/>
                  <a:moveTo>
                    <a:pt x="285" y="49"/>
                  </a:moveTo>
                  <a:cubicBezTo>
                    <a:pt x="279" y="49"/>
                    <a:pt x="275" y="45"/>
                    <a:pt x="275" y="38"/>
                  </a:cubicBezTo>
                  <a:cubicBezTo>
                    <a:pt x="275" y="32"/>
                    <a:pt x="279" y="28"/>
                    <a:pt x="285" y="28"/>
                  </a:cubicBezTo>
                  <a:cubicBezTo>
                    <a:pt x="291" y="28"/>
                    <a:pt x="296" y="32"/>
                    <a:pt x="296" y="38"/>
                  </a:cubicBezTo>
                  <a:cubicBezTo>
                    <a:pt x="296" y="45"/>
                    <a:pt x="291" y="49"/>
                    <a:pt x="285" y="49"/>
                  </a:cubicBezTo>
                  <a:close/>
                  <a:moveTo>
                    <a:pt x="348" y="185"/>
                  </a:moveTo>
                  <a:cubicBezTo>
                    <a:pt x="347" y="186"/>
                    <a:pt x="347" y="186"/>
                    <a:pt x="347" y="186"/>
                  </a:cubicBezTo>
                  <a:cubicBezTo>
                    <a:pt x="347" y="186"/>
                    <a:pt x="347" y="186"/>
                    <a:pt x="347" y="186"/>
                  </a:cubicBezTo>
                  <a:cubicBezTo>
                    <a:pt x="297" y="188"/>
                    <a:pt x="295" y="90"/>
                    <a:pt x="294" y="58"/>
                  </a:cubicBezTo>
                  <a:cubicBezTo>
                    <a:pt x="294" y="58"/>
                    <a:pt x="295" y="57"/>
                    <a:pt x="295" y="58"/>
                  </a:cubicBezTo>
                  <a:cubicBezTo>
                    <a:pt x="317" y="82"/>
                    <a:pt x="384" y="151"/>
                    <a:pt x="348" y="185"/>
                  </a:cubicBezTo>
                  <a:close/>
                  <a:moveTo>
                    <a:pt x="442" y="168"/>
                  </a:moveTo>
                  <a:cubicBezTo>
                    <a:pt x="429" y="181"/>
                    <a:pt x="405" y="164"/>
                    <a:pt x="397" y="155"/>
                  </a:cubicBezTo>
                  <a:cubicBezTo>
                    <a:pt x="374" y="131"/>
                    <a:pt x="357" y="101"/>
                    <a:pt x="343" y="72"/>
                  </a:cubicBezTo>
                  <a:cubicBezTo>
                    <a:pt x="343" y="72"/>
                    <a:pt x="343" y="72"/>
                    <a:pt x="343" y="72"/>
                  </a:cubicBezTo>
                  <a:cubicBezTo>
                    <a:pt x="343" y="72"/>
                    <a:pt x="343" y="71"/>
                    <a:pt x="343" y="71"/>
                  </a:cubicBezTo>
                  <a:cubicBezTo>
                    <a:pt x="343" y="71"/>
                    <a:pt x="343" y="71"/>
                    <a:pt x="343" y="71"/>
                  </a:cubicBezTo>
                  <a:cubicBezTo>
                    <a:pt x="343" y="71"/>
                    <a:pt x="344" y="71"/>
                    <a:pt x="344" y="71"/>
                  </a:cubicBezTo>
                  <a:cubicBezTo>
                    <a:pt x="344" y="71"/>
                    <a:pt x="344" y="71"/>
                    <a:pt x="344" y="71"/>
                  </a:cubicBezTo>
                  <a:cubicBezTo>
                    <a:pt x="344" y="71"/>
                    <a:pt x="344" y="71"/>
                    <a:pt x="344" y="71"/>
                  </a:cubicBezTo>
                  <a:cubicBezTo>
                    <a:pt x="344" y="71"/>
                    <a:pt x="344" y="71"/>
                    <a:pt x="344" y="71"/>
                  </a:cubicBezTo>
                  <a:cubicBezTo>
                    <a:pt x="344" y="71"/>
                    <a:pt x="344" y="71"/>
                    <a:pt x="344" y="71"/>
                  </a:cubicBezTo>
                  <a:cubicBezTo>
                    <a:pt x="374" y="84"/>
                    <a:pt x="405" y="100"/>
                    <a:pt x="428" y="124"/>
                  </a:cubicBezTo>
                  <a:cubicBezTo>
                    <a:pt x="436" y="132"/>
                    <a:pt x="455" y="155"/>
                    <a:pt x="442" y="168"/>
                  </a:cubicBezTo>
                  <a:close/>
                  <a:moveTo>
                    <a:pt x="460" y="73"/>
                  </a:moveTo>
                  <a:cubicBezTo>
                    <a:pt x="454" y="92"/>
                    <a:pt x="419" y="81"/>
                    <a:pt x="410" y="77"/>
                  </a:cubicBezTo>
                  <a:cubicBezTo>
                    <a:pt x="381" y="65"/>
                    <a:pt x="355" y="42"/>
                    <a:pt x="332" y="21"/>
                  </a:cubicBezTo>
                  <a:cubicBezTo>
                    <a:pt x="331" y="21"/>
                    <a:pt x="332" y="21"/>
                    <a:pt x="332" y="20"/>
                  </a:cubicBezTo>
                  <a:cubicBezTo>
                    <a:pt x="332" y="20"/>
                    <a:pt x="332" y="20"/>
                    <a:pt x="332" y="20"/>
                  </a:cubicBezTo>
                  <a:cubicBezTo>
                    <a:pt x="353" y="21"/>
                    <a:pt x="374" y="23"/>
                    <a:pt x="395" y="27"/>
                  </a:cubicBezTo>
                  <a:cubicBezTo>
                    <a:pt x="407" y="29"/>
                    <a:pt x="418" y="32"/>
                    <a:pt x="427" y="37"/>
                  </a:cubicBezTo>
                  <a:cubicBezTo>
                    <a:pt x="429" y="37"/>
                    <a:pt x="430" y="37"/>
                    <a:pt x="431" y="38"/>
                  </a:cubicBezTo>
                  <a:cubicBezTo>
                    <a:pt x="444" y="43"/>
                    <a:pt x="464" y="57"/>
                    <a:pt x="460" y="7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59"/>
            <p:cNvSpPr/>
            <p:nvPr/>
          </p:nvSpPr>
          <p:spPr bwMode="auto">
            <a:xfrm>
              <a:off x="6432903" y="78822"/>
              <a:ext cx="251724" cy="66109"/>
            </a:xfrm>
            <a:custGeom>
              <a:avLst/>
              <a:gdLst>
                <a:gd name="T0" fmla="*/ 73 w 73"/>
                <a:gd name="T1" fmla="*/ 19 h 19"/>
                <a:gd name="T2" fmla="*/ 61 w 73"/>
                <a:gd name="T3" fmla="*/ 14 h 19"/>
                <a:gd name="T4" fmla="*/ 29 w 73"/>
                <a:gd name="T5" fmla="*/ 4 h 19"/>
                <a:gd name="T6" fmla="*/ 0 w 73"/>
                <a:gd name="T7" fmla="*/ 0 h 19"/>
                <a:gd name="T8" fmla="*/ 73 w 73"/>
                <a:gd name="T9" fmla="*/ 19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3" h="19">
                  <a:moveTo>
                    <a:pt x="73" y="19"/>
                  </a:moveTo>
                  <a:cubicBezTo>
                    <a:pt x="69" y="17"/>
                    <a:pt x="65" y="15"/>
                    <a:pt x="61" y="14"/>
                  </a:cubicBezTo>
                  <a:cubicBezTo>
                    <a:pt x="51" y="9"/>
                    <a:pt x="40" y="6"/>
                    <a:pt x="29" y="4"/>
                  </a:cubicBezTo>
                  <a:cubicBezTo>
                    <a:pt x="19" y="2"/>
                    <a:pt x="9" y="1"/>
                    <a:pt x="0" y="0"/>
                  </a:cubicBezTo>
                  <a:cubicBezTo>
                    <a:pt x="27" y="3"/>
                    <a:pt x="55" y="9"/>
                    <a:pt x="73" y="1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60"/>
            <p:cNvSpPr/>
            <p:nvPr/>
          </p:nvSpPr>
          <p:spPr bwMode="auto">
            <a:xfrm>
              <a:off x="3236777" y="668719"/>
              <a:ext cx="38141" cy="33054"/>
            </a:xfrm>
            <a:custGeom>
              <a:avLst/>
              <a:gdLst>
                <a:gd name="T0" fmla="*/ 4 w 11"/>
                <a:gd name="T1" fmla="*/ 10 h 10"/>
                <a:gd name="T2" fmla="*/ 10 w 11"/>
                <a:gd name="T3" fmla="*/ 6 h 10"/>
                <a:gd name="T4" fmla="*/ 7 w 11"/>
                <a:gd name="T5" fmla="*/ 1 h 10"/>
                <a:gd name="T6" fmla="*/ 4 w 11"/>
                <a:gd name="T7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4" y="10"/>
                  </a:moveTo>
                  <a:cubicBezTo>
                    <a:pt x="7" y="10"/>
                    <a:pt x="10" y="9"/>
                    <a:pt x="10" y="6"/>
                  </a:cubicBezTo>
                  <a:cubicBezTo>
                    <a:pt x="11" y="4"/>
                    <a:pt x="10" y="2"/>
                    <a:pt x="7" y="1"/>
                  </a:cubicBezTo>
                  <a:cubicBezTo>
                    <a:pt x="2" y="0"/>
                    <a:pt x="0" y="8"/>
                    <a:pt x="4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61"/>
            <p:cNvSpPr/>
            <p:nvPr/>
          </p:nvSpPr>
          <p:spPr bwMode="auto">
            <a:xfrm>
              <a:off x="3798706" y="1767149"/>
              <a:ext cx="38141" cy="40683"/>
            </a:xfrm>
            <a:custGeom>
              <a:avLst/>
              <a:gdLst>
                <a:gd name="T0" fmla="*/ 9 w 11"/>
                <a:gd name="T1" fmla="*/ 3 h 12"/>
                <a:gd name="T2" fmla="*/ 3 w 11"/>
                <a:gd name="T3" fmla="*/ 1 h 12"/>
                <a:gd name="T4" fmla="*/ 1 w 11"/>
                <a:gd name="T5" fmla="*/ 8 h 12"/>
                <a:gd name="T6" fmla="*/ 9 w 11"/>
                <a:gd name="T7" fmla="*/ 3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2">
                  <a:moveTo>
                    <a:pt x="9" y="3"/>
                  </a:moveTo>
                  <a:cubicBezTo>
                    <a:pt x="7" y="1"/>
                    <a:pt x="5" y="0"/>
                    <a:pt x="3" y="1"/>
                  </a:cubicBezTo>
                  <a:cubicBezTo>
                    <a:pt x="0" y="3"/>
                    <a:pt x="0" y="5"/>
                    <a:pt x="1" y="8"/>
                  </a:cubicBezTo>
                  <a:cubicBezTo>
                    <a:pt x="4" y="12"/>
                    <a:pt x="11" y="7"/>
                    <a:pt x="9" y="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62"/>
            <p:cNvSpPr>
              <a:spLocks noEditPoints="1"/>
            </p:cNvSpPr>
            <p:nvPr/>
          </p:nvSpPr>
          <p:spPr bwMode="auto">
            <a:xfrm>
              <a:off x="2982510" y="35597"/>
              <a:ext cx="526332" cy="922985"/>
            </a:xfrm>
            <a:custGeom>
              <a:avLst/>
              <a:gdLst>
                <a:gd name="T0" fmla="*/ 148 w 153"/>
                <a:gd name="T1" fmla="*/ 268 h 268"/>
                <a:gd name="T2" fmla="*/ 153 w 153"/>
                <a:gd name="T3" fmla="*/ 214 h 268"/>
                <a:gd name="T4" fmla="*/ 131 w 153"/>
                <a:gd name="T5" fmla="*/ 190 h 268"/>
                <a:gd name="T6" fmla="*/ 108 w 153"/>
                <a:gd name="T7" fmla="*/ 167 h 268"/>
                <a:gd name="T8" fmla="*/ 98 w 153"/>
                <a:gd name="T9" fmla="*/ 129 h 268"/>
                <a:gd name="T10" fmla="*/ 100 w 153"/>
                <a:gd name="T11" fmla="*/ 88 h 268"/>
                <a:gd name="T12" fmla="*/ 118 w 153"/>
                <a:gd name="T13" fmla="*/ 51 h 268"/>
                <a:gd name="T14" fmla="*/ 130 w 153"/>
                <a:gd name="T15" fmla="*/ 26 h 268"/>
                <a:gd name="T16" fmla="*/ 148 w 153"/>
                <a:gd name="T17" fmla="*/ 267 h 268"/>
                <a:gd name="T18" fmla="*/ 115 w 153"/>
                <a:gd name="T19" fmla="*/ 212 h 268"/>
                <a:gd name="T20" fmla="*/ 122 w 153"/>
                <a:gd name="T21" fmla="*/ 207 h 268"/>
                <a:gd name="T22" fmla="*/ 129 w 153"/>
                <a:gd name="T23" fmla="*/ 220 h 268"/>
                <a:gd name="T24" fmla="*/ 138 w 153"/>
                <a:gd name="T25" fmla="*/ 226 h 268"/>
                <a:gd name="T26" fmla="*/ 125 w 153"/>
                <a:gd name="T27" fmla="*/ 230 h 268"/>
                <a:gd name="T28" fmla="*/ 125 w 153"/>
                <a:gd name="T29" fmla="*/ 243 h 268"/>
                <a:gd name="T30" fmla="*/ 103 w 153"/>
                <a:gd name="T31" fmla="*/ 239 h 268"/>
                <a:gd name="T32" fmla="*/ 108 w 153"/>
                <a:gd name="T33" fmla="*/ 227 h 268"/>
                <a:gd name="T34" fmla="*/ 99 w 153"/>
                <a:gd name="T35" fmla="*/ 216 h 268"/>
                <a:gd name="T36" fmla="*/ 84 w 153"/>
                <a:gd name="T37" fmla="*/ 170 h 268"/>
                <a:gd name="T38" fmla="*/ 87 w 153"/>
                <a:gd name="T39" fmla="*/ 184 h 268"/>
                <a:gd name="T40" fmla="*/ 101 w 153"/>
                <a:gd name="T41" fmla="*/ 188 h 268"/>
                <a:gd name="T42" fmla="*/ 94 w 153"/>
                <a:gd name="T43" fmla="*/ 194 h 268"/>
                <a:gd name="T44" fmla="*/ 90 w 153"/>
                <a:gd name="T45" fmla="*/ 206 h 268"/>
                <a:gd name="T46" fmla="*/ 79 w 153"/>
                <a:gd name="T47" fmla="*/ 198 h 268"/>
                <a:gd name="T48" fmla="*/ 66 w 153"/>
                <a:gd name="T49" fmla="*/ 202 h 268"/>
                <a:gd name="T50" fmla="*/ 63 w 153"/>
                <a:gd name="T51" fmla="*/ 181 h 268"/>
                <a:gd name="T52" fmla="*/ 77 w 153"/>
                <a:gd name="T53" fmla="*/ 182 h 268"/>
                <a:gd name="T54" fmla="*/ 84 w 153"/>
                <a:gd name="T55" fmla="*/ 170 h 268"/>
                <a:gd name="T56" fmla="*/ 77 w 153"/>
                <a:gd name="T57" fmla="*/ 35 h 268"/>
                <a:gd name="T58" fmla="*/ 75 w 153"/>
                <a:gd name="T59" fmla="*/ 22 h 268"/>
                <a:gd name="T60" fmla="*/ 88 w 153"/>
                <a:gd name="T61" fmla="*/ 25 h 268"/>
                <a:gd name="T62" fmla="*/ 98 w 153"/>
                <a:gd name="T63" fmla="*/ 16 h 268"/>
                <a:gd name="T64" fmla="*/ 110 w 153"/>
                <a:gd name="T65" fmla="*/ 34 h 268"/>
                <a:gd name="T66" fmla="*/ 97 w 153"/>
                <a:gd name="T67" fmla="*/ 38 h 268"/>
                <a:gd name="T68" fmla="*/ 95 w 153"/>
                <a:gd name="T69" fmla="*/ 52 h 268"/>
                <a:gd name="T70" fmla="*/ 87 w 153"/>
                <a:gd name="T71" fmla="*/ 41 h 268"/>
                <a:gd name="T72" fmla="*/ 72 w 153"/>
                <a:gd name="T73" fmla="*/ 43 h 268"/>
                <a:gd name="T74" fmla="*/ 48 w 153"/>
                <a:gd name="T75" fmla="*/ 77 h 268"/>
                <a:gd name="T76" fmla="*/ 65 w 153"/>
                <a:gd name="T77" fmla="*/ 64 h 268"/>
                <a:gd name="T78" fmla="*/ 70 w 153"/>
                <a:gd name="T79" fmla="*/ 77 h 268"/>
                <a:gd name="T80" fmla="*/ 85 w 153"/>
                <a:gd name="T81" fmla="*/ 78 h 268"/>
                <a:gd name="T82" fmla="*/ 74 w 153"/>
                <a:gd name="T83" fmla="*/ 87 h 268"/>
                <a:gd name="T84" fmla="*/ 77 w 153"/>
                <a:gd name="T85" fmla="*/ 101 h 268"/>
                <a:gd name="T86" fmla="*/ 68 w 153"/>
                <a:gd name="T87" fmla="*/ 97 h 268"/>
                <a:gd name="T88" fmla="*/ 55 w 153"/>
                <a:gd name="T89" fmla="*/ 100 h 268"/>
                <a:gd name="T90" fmla="*/ 58 w 153"/>
                <a:gd name="T91" fmla="*/ 86 h 268"/>
                <a:gd name="T92" fmla="*/ 48 w 153"/>
                <a:gd name="T93" fmla="*/ 77 h 268"/>
                <a:gd name="T94" fmla="*/ 59 w 153"/>
                <a:gd name="T95" fmla="*/ 130 h 268"/>
                <a:gd name="T96" fmla="*/ 68 w 153"/>
                <a:gd name="T97" fmla="*/ 119 h 268"/>
                <a:gd name="T98" fmla="*/ 71 w 153"/>
                <a:gd name="T99" fmla="*/ 127 h 268"/>
                <a:gd name="T100" fmla="*/ 81 w 153"/>
                <a:gd name="T101" fmla="*/ 135 h 268"/>
                <a:gd name="T102" fmla="*/ 69 w 153"/>
                <a:gd name="T103" fmla="*/ 142 h 268"/>
                <a:gd name="T104" fmla="*/ 68 w 153"/>
                <a:gd name="T105" fmla="*/ 156 h 268"/>
                <a:gd name="T106" fmla="*/ 48 w 153"/>
                <a:gd name="T107" fmla="*/ 152 h 268"/>
                <a:gd name="T108" fmla="*/ 54 w 153"/>
                <a:gd name="T109" fmla="*/ 139 h 268"/>
                <a:gd name="T110" fmla="*/ 45 w 153"/>
                <a:gd name="T111" fmla="*/ 128 h 2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53" h="268">
                  <a:moveTo>
                    <a:pt x="148" y="267"/>
                  </a:moveTo>
                  <a:cubicBezTo>
                    <a:pt x="148" y="268"/>
                    <a:pt x="148" y="268"/>
                    <a:pt x="148" y="268"/>
                  </a:cubicBezTo>
                  <a:cubicBezTo>
                    <a:pt x="149" y="266"/>
                    <a:pt x="149" y="264"/>
                    <a:pt x="150" y="263"/>
                  </a:cubicBezTo>
                  <a:cubicBezTo>
                    <a:pt x="152" y="249"/>
                    <a:pt x="153" y="232"/>
                    <a:pt x="153" y="214"/>
                  </a:cubicBezTo>
                  <a:cubicBezTo>
                    <a:pt x="147" y="215"/>
                    <a:pt x="141" y="213"/>
                    <a:pt x="136" y="209"/>
                  </a:cubicBezTo>
                  <a:cubicBezTo>
                    <a:pt x="130" y="204"/>
                    <a:pt x="129" y="197"/>
                    <a:pt x="131" y="190"/>
                  </a:cubicBezTo>
                  <a:cubicBezTo>
                    <a:pt x="124" y="193"/>
                    <a:pt x="117" y="194"/>
                    <a:pt x="111" y="189"/>
                  </a:cubicBezTo>
                  <a:cubicBezTo>
                    <a:pt x="103" y="184"/>
                    <a:pt x="104" y="174"/>
                    <a:pt x="108" y="167"/>
                  </a:cubicBezTo>
                  <a:cubicBezTo>
                    <a:pt x="100" y="166"/>
                    <a:pt x="92" y="162"/>
                    <a:pt x="88" y="156"/>
                  </a:cubicBezTo>
                  <a:cubicBezTo>
                    <a:pt x="82" y="147"/>
                    <a:pt x="89" y="134"/>
                    <a:pt x="98" y="129"/>
                  </a:cubicBezTo>
                  <a:cubicBezTo>
                    <a:pt x="90" y="126"/>
                    <a:pt x="82" y="121"/>
                    <a:pt x="82" y="111"/>
                  </a:cubicBezTo>
                  <a:cubicBezTo>
                    <a:pt x="82" y="100"/>
                    <a:pt x="90" y="91"/>
                    <a:pt x="100" y="88"/>
                  </a:cubicBezTo>
                  <a:cubicBezTo>
                    <a:pt x="92" y="80"/>
                    <a:pt x="90" y="70"/>
                    <a:pt x="98" y="60"/>
                  </a:cubicBezTo>
                  <a:cubicBezTo>
                    <a:pt x="103" y="53"/>
                    <a:pt x="111" y="49"/>
                    <a:pt x="118" y="51"/>
                  </a:cubicBezTo>
                  <a:cubicBezTo>
                    <a:pt x="114" y="44"/>
                    <a:pt x="113" y="36"/>
                    <a:pt x="120" y="30"/>
                  </a:cubicBezTo>
                  <a:cubicBezTo>
                    <a:pt x="122" y="28"/>
                    <a:pt x="126" y="27"/>
                    <a:pt x="130" y="26"/>
                  </a:cubicBezTo>
                  <a:cubicBezTo>
                    <a:pt x="119" y="17"/>
                    <a:pt x="108" y="7"/>
                    <a:pt x="95" y="0"/>
                  </a:cubicBezTo>
                  <a:cubicBezTo>
                    <a:pt x="0" y="70"/>
                    <a:pt x="23" y="246"/>
                    <a:pt x="148" y="267"/>
                  </a:cubicBezTo>
                  <a:close/>
                  <a:moveTo>
                    <a:pt x="113" y="219"/>
                  </a:moveTo>
                  <a:cubicBezTo>
                    <a:pt x="113" y="217"/>
                    <a:pt x="113" y="214"/>
                    <a:pt x="115" y="212"/>
                  </a:cubicBezTo>
                  <a:cubicBezTo>
                    <a:pt x="116" y="210"/>
                    <a:pt x="119" y="209"/>
                    <a:pt x="120" y="207"/>
                  </a:cubicBezTo>
                  <a:cubicBezTo>
                    <a:pt x="121" y="206"/>
                    <a:pt x="121" y="206"/>
                    <a:pt x="122" y="207"/>
                  </a:cubicBezTo>
                  <a:cubicBezTo>
                    <a:pt x="124" y="211"/>
                    <a:pt x="126" y="216"/>
                    <a:pt x="123" y="220"/>
                  </a:cubicBezTo>
                  <a:cubicBezTo>
                    <a:pt x="125" y="219"/>
                    <a:pt x="127" y="219"/>
                    <a:pt x="129" y="220"/>
                  </a:cubicBezTo>
                  <a:cubicBezTo>
                    <a:pt x="132" y="221"/>
                    <a:pt x="134" y="223"/>
                    <a:pt x="137" y="224"/>
                  </a:cubicBezTo>
                  <a:cubicBezTo>
                    <a:pt x="138" y="225"/>
                    <a:pt x="138" y="225"/>
                    <a:pt x="138" y="226"/>
                  </a:cubicBezTo>
                  <a:cubicBezTo>
                    <a:pt x="135" y="228"/>
                    <a:pt x="133" y="229"/>
                    <a:pt x="130" y="230"/>
                  </a:cubicBezTo>
                  <a:cubicBezTo>
                    <a:pt x="128" y="231"/>
                    <a:pt x="127" y="231"/>
                    <a:pt x="125" y="230"/>
                  </a:cubicBezTo>
                  <a:cubicBezTo>
                    <a:pt x="128" y="234"/>
                    <a:pt x="128" y="238"/>
                    <a:pt x="127" y="243"/>
                  </a:cubicBezTo>
                  <a:cubicBezTo>
                    <a:pt x="126" y="243"/>
                    <a:pt x="126" y="244"/>
                    <a:pt x="125" y="243"/>
                  </a:cubicBezTo>
                  <a:cubicBezTo>
                    <a:pt x="121" y="241"/>
                    <a:pt x="117" y="239"/>
                    <a:pt x="116" y="234"/>
                  </a:cubicBezTo>
                  <a:cubicBezTo>
                    <a:pt x="113" y="238"/>
                    <a:pt x="109" y="240"/>
                    <a:pt x="103" y="239"/>
                  </a:cubicBezTo>
                  <a:cubicBezTo>
                    <a:pt x="103" y="239"/>
                    <a:pt x="103" y="238"/>
                    <a:pt x="103" y="238"/>
                  </a:cubicBezTo>
                  <a:cubicBezTo>
                    <a:pt x="103" y="234"/>
                    <a:pt x="105" y="229"/>
                    <a:pt x="108" y="227"/>
                  </a:cubicBezTo>
                  <a:cubicBezTo>
                    <a:pt x="104" y="226"/>
                    <a:pt x="101" y="222"/>
                    <a:pt x="99" y="218"/>
                  </a:cubicBezTo>
                  <a:cubicBezTo>
                    <a:pt x="99" y="217"/>
                    <a:pt x="99" y="217"/>
                    <a:pt x="99" y="216"/>
                  </a:cubicBezTo>
                  <a:cubicBezTo>
                    <a:pt x="104" y="215"/>
                    <a:pt x="110" y="215"/>
                    <a:pt x="113" y="219"/>
                  </a:cubicBezTo>
                  <a:close/>
                  <a:moveTo>
                    <a:pt x="84" y="170"/>
                  </a:moveTo>
                  <a:cubicBezTo>
                    <a:pt x="84" y="170"/>
                    <a:pt x="85" y="170"/>
                    <a:pt x="85" y="170"/>
                  </a:cubicBezTo>
                  <a:cubicBezTo>
                    <a:pt x="87" y="175"/>
                    <a:pt x="89" y="179"/>
                    <a:pt x="87" y="184"/>
                  </a:cubicBezTo>
                  <a:cubicBezTo>
                    <a:pt x="89" y="183"/>
                    <a:pt x="91" y="183"/>
                    <a:pt x="93" y="183"/>
                  </a:cubicBezTo>
                  <a:cubicBezTo>
                    <a:pt x="96" y="184"/>
                    <a:pt x="98" y="187"/>
                    <a:pt x="101" y="188"/>
                  </a:cubicBezTo>
                  <a:cubicBezTo>
                    <a:pt x="102" y="188"/>
                    <a:pt x="102" y="189"/>
                    <a:pt x="101" y="189"/>
                  </a:cubicBezTo>
                  <a:cubicBezTo>
                    <a:pt x="99" y="191"/>
                    <a:pt x="97" y="193"/>
                    <a:pt x="94" y="194"/>
                  </a:cubicBezTo>
                  <a:cubicBezTo>
                    <a:pt x="92" y="194"/>
                    <a:pt x="90" y="194"/>
                    <a:pt x="89" y="194"/>
                  </a:cubicBezTo>
                  <a:cubicBezTo>
                    <a:pt x="91" y="197"/>
                    <a:pt x="91" y="202"/>
                    <a:pt x="90" y="206"/>
                  </a:cubicBezTo>
                  <a:cubicBezTo>
                    <a:pt x="90" y="207"/>
                    <a:pt x="90" y="207"/>
                    <a:pt x="89" y="207"/>
                  </a:cubicBezTo>
                  <a:cubicBezTo>
                    <a:pt x="85" y="205"/>
                    <a:pt x="81" y="202"/>
                    <a:pt x="79" y="198"/>
                  </a:cubicBezTo>
                  <a:cubicBezTo>
                    <a:pt x="77" y="202"/>
                    <a:pt x="72" y="203"/>
                    <a:pt x="67" y="202"/>
                  </a:cubicBezTo>
                  <a:cubicBezTo>
                    <a:pt x="67" y="202"/>
                    <a:pt x="66" y="202"/>
                    <a:pt x="66" y="202"/>
                  </a:cubicBezTo>
                  <a:cubicBezTo>
                    <a:pt x="67" y="198"/>
                    <a:pt x="68" y="192"/>
                    <a:pt x="72" y="190"/>
                  </a:cubicBezTo>
                  <a:cubicBezTo>
                    <a:pt x="68" y="189"/>
                    <a:pt x="65" y="185"/>
                    <a:pt x="63" y="181"/>
                  </a:cubicBezTo>
                  <a:cubicBezTo>
                    <a:pt x="62" y="181"/>
                    <a:pt x="63" y="180"/>
                    <a:pt x="63" y="180"/>
                  </a:cubicBezTo>
                  <a:cubicBezTo>
                    <a:pt x="68" y="179"/>
                    <a:pt x="73" y="179"/>
                    <a:pt x="77" y="182"/>
                  </a:cubicBezTo>
                  <a:cubicBezTo>
                    <a:pt x="77" y="180"/>
                    <a:pt x="77" y="178"/>
                    <a:pt x="78" y="176"/>
                  </a:cubicBezTo>
                  <a:cubicBezTo>
                    <a:pt x="80" y="174"/>
                    <a:pt x="82" y="172"/>
                    <a:pt x="84" y="170"/>
                  </a:cubicBezTo>
                  <a:close/>
                  <a:moveTo>
                    <a:pt x="72" y="42"/>
                  </a:moveTo>
                  <a:cubicBezTo>
                    <a:pt x="73" y="39"/>
                    <a:pt x="74" y="37"/>
                    <a:pt x="77" y="35"/>
                  </a:cubicBezTo>
                  <a:cubicBezTo>
                    <a:pt x="78" y="34"/>
                    <a:pt x="79" y="33"/>
                    <a:pt x="81" y="33"/>
                  </a:cubicBezTo>
                  <a:cubicBezTo>
                    <a:pt x="77" y="31"/>
                    <a:pt x="75" y="26"/>
                    <a:pt x="75" y="22"/>
                  </a:cubicBezTo>
                  <a:cubicBezTo>
                    <a:pt x="75" y="21"/>
                    <a:pt x="75" y="21"/>
                    <a:pt x="75" y="21"/>
                  </a:cubicBezTo>
                  <a:cubicBezTo>
                    <a:pt x="80" y="21"/>
                    <a:pt x="85" y="22"/>
                    <a:pt x="88" y="25"/>
                  </a:cubicBezTo>
                  <a:cubicBezTo>
                    <a:pt x="88" y="20"/>
                    <a:pt x="92" y="17"/>
                    <a:pt x="97" y="16"/>
                  </a:cubicBezTo>
                  <a:cubicBezTo>
                    <a:pt x="98" y="16"/>
                    <a:pt x="98" y="16"/>
                    <a:pt x="98" y="16"/>
                  </a:cubicBezTo>
                  <a:cubicBezTo>
                    <a:pt x="100" y="20"/>
                    <a:pt x="100" y="26"/>
                    <a:pt x="98" y="29"/>
                  </a:cubicBezTo>
                  <a:cubicBezTo>
                    <a:pt x="102" y="28"/>
                    <a:pt x="106" y="31"/>
                    <a:pt x="110" y="34"/>
                  </a:cubicBezTo>
                  <a:cubicBezTo>
                    <a:pt x="111" y="34"/>
                    <a:pt x="111" y="34"/>
                    <a:pt x="110" y="35"/>
                  </a:cubicBezTo>
                  <a:cubicBezTo>
                    <a:pt x="106" y="38"/>
                    <a:pt x="102" y="40"/>
                    <a:pt x="97" y="38"/>
                  </a:cubicBezTo>
                  <a:cubicBezTo>
                    <a:pt x="98" y="40"/>
                    <a:pt x="98" y="42"/>
                    <a:pt x="98" y="45"/>
                  </a:cubicBezTo>
                  <a:cubicBezTo>
                    <a:pt x="98" y="47"/>
                    <a:pt x="96" y="50"/>
                    <a:pt x="95" y="52"/>
                  </a:cubicBezTo>
                  <a:cubicBezTo>
                    <a:pt x="95" y="53"/>
                    <a:pt x="94" y="53"/>
                    <a:pt x="94" y="53"/>
                  </a:cubicBezTo>
                  <a:cubicBezTo>
                    <a:pt x="90" y="49"/>
                    <a:pt x="87" y="46"/>
                    <a:pt x="87" y="41"/>
                  </a:cubicBezTo>
                  <a:cubicBezTo>
                    <a:pt x="86" y="43"/>
                    <a:pt x="84" y="43"/>
                    <a:pt x="82" y="44"/>
                  </a:cubicBezTo>
                  <a:cubicBezTo>
                    <a:pt x="79" y="44"/>
                    <a:pt x="76" y="43"/>
                    <a:pt x="72" y="43"/>
                  </a:cubicBezTo>
                  <a:cubicBezTo>
                    <a:pt x="72" y="43"/>
                    <a:pt x="71" y="43"/>
                    <a:pt x="72" y="42"/>
                  </a:cubicBezTo>
                  <a:close/>
                  <a:moveTo>
                    <a:pt x="48" y="77"/>
                  </a:moveTo>
                  <a:cubicBezTo>
                    <a:pt x="52" y="75"/>
                    <a:pt x="57" y="74"/>
                    <a:pt x="61" y="76"/>
                  </a:cubicBezTo>
                  <a:cubicBezTo>
                    <a:pt x="60" y="72"/>
                    <a:pt x="62" y="68"/>
                    <a:pt x="65" y="64"/>
                  </a:cubicBezTo>
                  <a:cubicBezTo>
                    <a:pt x="65" y="63"/>
                    <a:pt x="66" y="63"/>
                    <a:pt x="66" y="64"/>
                  </a:cubicBezTo>
                  <a:cubicBezTo>
                    <a:pt x="69" y="68"/>
                    <a:pt x="72" y="72"/>
                    <a:pt x="70" y="77"/>
                  </a:cubicBezTo>
                  <a:cubicBezTo>
                    <a:pt x="72" y="76"/>
                    <a:pt x="74" y="75"/>
                    <a:pt x="77" y="75"/>
                  </a:cubicBezTo>
                  <a:cubicBezTo>
                    <a:pt x="79" y="75"/>
                    <a:pt x="82" y="77"/>
                    <a:pt x="85" y="78"/>
                  </a:cubicBezTo>
                  <a:cubicBezTo>
                    <a:pt x="85" y="78"/>
                    <a:pt x="85" y="78"/>
                    <a:pt x="85" y="79"/>
                  </a:cubicBezTo>
                  <a:cubicBezTo>
                    <a:pt x="82" y="83"/>
                    <a:pt x="79" y="86"/>
                    <a:pt x="74" y="87"/>
                  </a:cubicBezTo>
                  <a:cubicBezTo>
                    <a:pt x="75" y="88"/>
                    <a:pt x="76" y="89"/>
                    <a:pt x="77" y="91"/>
                  </a:cubicBezTo>
                  <a:cubicBezTo>
                    <a:pt x="77" y="95"/>
                    <a:pt x="76" y="98"/>
                    <a:pt x="77" y="101"/>
                  </a:cubicBezTo>
                  <a:cubicBezTo>
                    <a:pt x="77" y="102"/>
                    <a:pt x="76" y="102"/>
                    <a:pt x="76" y="102"/>
                  </a:cubicBezTo>
                  <a:cubicBezTo>
                    <a:pt x="73" y="100"/>
                    <a:pt x="70" y="99"/>
                    <a:pt x="68" y="97"/>
                  </a:cubicBezTo>
                  <a:cubicBezTo>
                    <a:pt x="67" y="96"/>
                    <a:pt x="66" y="95"/>
                    <a:pt x="66" y="93"/>
                  </a:cubicBezTo>
                  <a:cubicBezTo>
                    <a:pt x="64" y="97"/>
                    <a:pt x="60" y="99"/>
                    <a:pt x="55" y="100"/>
                  </a:cubicBezTo>
                  <a:cubicBezTo>
                    <a:pt x="55" y="100"/>
                    <a:pt x="55" y="100"/>
                    <a:pt x="55" y="99"/>
                  </a:cubicBezTo>
                  <a:cubicBezTo>
                    <a:pt x="55" y="95"/>
                    <a:pt x="55" y="90"/>
                    <a:pt x="58" y="86"/>
                  </a:cubicBezTo>
                  <a:cubicBezTo>
                    <a:pt x="53" y="86"/>
                    <a:pt x="50" y="83"/>
                    <a:pt x="48" y="78"/>
                  </a:cubicBezTo>
                  <a:cubicBezTo>
                    <a:pt x="48" y="78"/>
                    <a:pt x="48" y="77"/>
                    <a:pt x="48" y="77"/>
                  </a:cubicBezTo>
                  <a:close/>
                  <a:moveTo>
                    <a:pt x="46" y="127"/>
                  </a:moveTo>
                  <a:cubicBezTo>
                    <a:pt x="51" y="126"/>
                    <a:pt x="56" y="126"/>
                    <a:pt x="59" y="130"/>
                  </a:cubicBezTo>
                  <a:cubicBezTo>
                    <a:pt x="59" y="128"/>
                    <a:pt x="59" y="126"/>
                    <a:pt x="61" y="125"/>
                  </a:cubicBezTo>
                  <a:cubicBezTo>
                    <a:pt x="63" y="122"/>
                    <a:pt x="66" y="121"/>
                    <a:pt x="68" y="119"/>
                  </a:cubicBezTo>
                  <a:cubicBezTo>
                    <a:pt x="68" y="118"/>
                    <a:pt x="69" y="118"/>
                    <a:pt x="69" y="119"/>
                  </a:cubicBezTo>
                  <a:cubicBezTo>
                    <a:pt x="70" y="122"/>
                    <a:pt x="71" y="124"/>
                    <a:pt x="71" y="127"/>
                  </a:cubicBezTo>
                  <a:cubicBezTo>
                    <a:pt x="71" y="129"/>
                    <a:pt x="70" y="131"/>
                    <a:pt x="69" y="132"/>
                  </a:cubicBezTo>
                  <a:cubicBezTo>
                    <a:pt x="73" y="131"/>
                    <a:pt x="78" y="132"/>
                    <a:pt x="81" y="135"/>
                  </a:cubicBezTo>
                  <a:cubicBezTo>
                    <a:pt x="82" y="136"/>
                    <a:pt x="82" y="136"/>
                    <a:pt x="81" y="136"/>
                  </a:cubicBezTo>
                  <a:cubicBezTo>
                    <a:pt x="78" y="140"/>
                    <a:pt x="74" y="143"/>
                    <a:pt x="69" y="142"/>
                  </a:cubicBezTo>
                  <a:cubicBezTo>
                    <a:pt x="72" y="146"/>
                    <a:pt x="72" y="151"/>
                    <a:pt x="69" y="155"/>
                  </a:cubicBezTo>
                  <a:cubicBezTo>
                    <a:pt x="69" y="156"/>
                    <a:pt x="68" y="156"/>
                    <a:pt x="68" y="156"/>
                  </a:cubicBezTo>
                  <a:cubicBezTo>
                    <a:pt x="65" y="154"/>
                    <a:pt x="60" y="151"/>
                    <a:pt x="60" y="147"/>
                  </a:cubicBezTo>
                  <a:cubicBezTo>
                    <a:pt x="57" y="150"/>
                    <a:pt x="52" y="151"/>
                    <a:pt x="48" y="152"/>
                  </a:cubicBezTo>
                  <a:cubicBezTo>
                    <a:pt x="47" y="152"/>
                    <a:pt x="47" y="151"/>
                    <a:pt x="47" y="151"/>
                  </a:cubicBezTo>
                  <a:cubicBezTo>
                    <a:pt x="47" y="146"/>
                    <a:pt x="49" y="141"/>
                    <a:pt x="54" y="139"/>
                  </a:cubicBezTo>
                  <a:cubicBezTo>
                    <a:pt x="52" y="138"/>
                    <a:pt x="50" y="137"/>
                    <a:pt x="48" y="135"/>
                  </a:cubicBezTo>
                  <a:cubicBezTo>
                    <a:pt x="47" y="133"/>
                    <a:pt x="47" y="130"/>
                    <a:pt x="45" y="128"/>
                  </a:cubicBezTo>
                  <a:cubicBezTo>
                    <a:pt x="45" y="127"/>
                    <a:pt x="45" y="127"/>
                    <a:pt x="46" y="12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63"/>
            <p:cNvSpPr/>
            <p:nvPr/>
          </p:nvSpPr>
          <p:spPr bwMode="auto">
            <a:xfrm>
              <a:off x="3170667" y="493276"/>
              <a:ext cx="40683" cy="40683"/>
            </a:xfrm>
            <a:custGeom>
              <a:avLst/>
              <a:gdLst>
                <a:gd name="T0" fmla="*/ 10 w 12"/>
                <a:gd name="T1" fmla="*/ 9 h 12"/>
                <a:gd name="T2" fmla="*/ 9 w 12"/>
                <a:gd name="T3" fmla="*/ 2 h 12"/>
                <a:gd name="T4" fmla="*/ 3 w 12"/>
                <a:gd name="T5" fmla="*/ 3 h 12"/>
                <a:gd name="T6" fmla="*/ 10 w 12"/>
                <a:gd name="T7" fmla="*/ 9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10" y="9"/>
                  </a:moveTo>
                  <a:cubicBezTo>
                    <a:pt x="12" y="6"/>
                    <a:pt x="12" y="4"/>
                    <a:pt x="9" y="2"/>
                  </a:cubicBezTo>
                  <a:cubicBezTo>
                    <a:pt x="7" y="0"/>
                    <a:pt x="4" y="1"/>
                    <a:pt x="3" y="3"/>
                  </a:cubicBezTo>
                  <a:cubicBezTo>
                    <a:pt x="0" y="7"/>
                    <a:pt x="7" y="12"/>
                    <a:pt x="10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64"/>
            <p:cNvSpPr/>
            <p:nvPr/>
          </p:nvSpPr>
          <p:spPr bwMode="auto">
            <a:xfrm>
              <a:off x="3651231" y="1642559"/>
              <a:ext cx="38141" cy="35597"/>
            </a:xfrm>
            <a:custGeom>
              <a:avLst/>
              <a:gdLst>
                <a:gd name="T0" fmla="*/ 5 w 11"/>
                <a:gd name="T1" fmla="*/ 9 h 10"/>
                <a:gd name="T2" fmla="*/ 10 w 11"/>
                <a:gd name="T3" fmla="*/ 6 h 10"/>
                <a:gd name="T4" fmla="*/ 6 w 11"/>
                <a:gd name="T5" fmla="*/ 0 h 10"/>
                <a:gd name="T6" fmla="*/ 5 w 11"/>
                <a:gd name="T7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5" y="9"/>
                  </a:moveTo>
                  <a:cubicBezTo>
                    <a:pt x="8" y="10"/>
                    <a:pt x="10" y="8"/>
                    <a:pt x="10" y="6"/>
                  </a:cubicBezTo>
                  <a:cubicBezTo>
                    <a:pt x="11" y="3"/>
                    <a:pt x="9" y="1"/>
                    <a:pt x="6" y="0"/>
                  </a:cubicBezTo>
                  <a:cubicBezTo>
                    <a:pt x="1" y="0"/>
                    <a:pt x="0" y="9"/>
                    <a:pt x="5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65"/>
            <p:cNvSpPr/>
            <p:nvPr/>
          </p:nvSpPr>
          <p:spPr bwMode="auto">
            <a:xfrm>
              <a:off x="3567323" y="1469658"/>
              <a:ext cx="40683" cy="45768"/>
            </a:xfrm>
            <a:custGeom>
              <a:avLst/>
              <a:gdLst>
                <a:gd name="T0" fmla="*/ 9 w 12"/>
                <a:gd name="T1" fmla="*/ 2 h 13"/>
                <a:gd name="T2" fmla="*/ 3 w 12"/>
                <a:gd name="T3" fmla="*/ 4 h 13"/>
                <a:gd name="T4" fmla="*/ 11 w 12"/>
                <a:gd name="T5" fmla="*/ 8 h 13"/>
                <a:gd name="T6" fmla="*/ 9 w 12"/>
                <a:gd name="T7" fmla="*/ 2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3">
                  <a:moveTo>
                    <a:pt x="9" y="2"/>
                  </a:moveTo>
                  <a:cubicBezTo>
                    <a:pt x="7" y="0"/>
                    <a:pt x="4" y="1"/>
                    <a:pt x="3" y="4"/>
                  </a:cubicBezTo>
                  <a:cubicBezTo>
                    <a:pt x="0" y="8"/>
                    <a:pt x="8" y="13"/>
                    <a:pt x="11" y="8"/>
                  </a:cubicBezTo>
                  <a:cubicBezTo>
                    <a:pt x="12" y="6"/>
                    <a:pt x="11" y="3"/>
                    <a:pt x="9" y="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66"/>
            <p:cNvSpPr/>
            <p:nvPr/>
          </p:nvSpPr>
          <p:spPr bwMode="auto">
            <a:xfrm>
              <a:off x="3567323" y="1294214"/>
              <a:ext cx="40683" cy="43224"/>
            </a:xfrm>
            <a:custGeom>
              <a:avLst/>
              <a:gdLst>
                <a:gd name="T0" fmla="*/ 11 w 12"/>
                <a:gd name="T1" fmla="*/ 8 h 12"/>
                <a:gd name="T2" fmla="*/ 9 w 12"/>
                <a:gd name="T3" fmla="*/ 2 h 12"/>
                <a:gd name="T4" fmla="*/ 3 w 12"/>
                <a:gd name="T5" fmla="*/ 4 h 12"/>
                <a:gd name="T6" fmla="*/ 11 w 12"/>
                <a:gd name="T7" fmla="*/ 8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11" y="8"/>
                  </a:moveTo>
                  <a:cubicBezTo>
                    <a:pt x="12" y="5"/>
                    <a:pt x="11" y="3"/>
                    <a:pt x="9" y="2"/>
                  </a:cubicBezTo>
                  <a:cubicBezTo>
                    <a:pt x="6" y="0"/>
                    <a:pt x="4" y="1"/>
                    <a:pt x="3" y="4"/>
                  </a:cubicBezTo>
                  <a:cubicBezTo>
                    <a:pt x="0" y="8"/>
                    <a:pt x="8" y="12"/>
                    <a:pt x="11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67"/>
            <p:cNvSpPr>
              <a:spLocks noEditPoints="1"/>
            </p:cNvSpPr>
            <p:nvPr/>
          </p:nvSpPr>
          <p:spPr bwMode="auto">
            <a:xfrm>
              <a:off x="3351197" y="0"/>
              <a:ext cx="600068" cy="264437"/>
            </a:xfrm>
            <a:custGeom>
              <a:avLst/>
              <a:gdLst>
                <a:gd name="T0" fmla="*/ 27 w 174"/>
                <a:gd name="T1" fmla="*/ 0 h 77"/>
                <a:gd name="T2" fmla="*/ 0 w 174"/>
                <a:gd name="T3" fmla="*/ 0 h 77"/>
                <a:gd name="T4" fmla="*/ 71 w 174"/>
                <a:gd name="T5" fmla="*/ 58 h 77"/>
                <a:gd name="T6" fmla="*/ 143 w 174"/>
                <a:gd name="T7" fmla="*/ 69 h 77"/>
                <a:gd name="T8" fmla="*/ 165 w 174"/>
                <a:gd name="T9" fmla="*/ 56 h 77"/>
                <a:gd name="T10" fmla="*/ 174 w 174"/>
                <a:gd name="T11" fmla="*/ 45 h 77"/>
                <a:gd name="T12" fmla="*/ 162 w 174"/>
                <a:gd name="T13" fmla="*/ 50 h 77"/>
                <a:gd name="T14" fmla="*/ 153 w 174"/>
                <a:gd name="T15" fmla="*/ 49 h 77"/>
                <a:gd name="T16" fmla="*/ 145 w 174"/>
                <a:gd name="T17" fmla="*/ 45 h 77"/>
                <a:gd name="T18" fmla="*/ 139 w 174"/>
                <a:gd name="T19" fmla="*/ 37 h 77"/>
                <a:gd name="T20" fmla="*/ 137 w 174"/>
                <a:gd name="T21" fmla="*/ 28 h 77"/>
                <a:gd name="T22" fmla="*/ 142 w 174"/>
                <a:gd name="T23" fmla="*/ 11 h 77"/>
                <a:gd name="T24" fmla="*/ 147 w 174"/>
                <a:gd name="T25" fmla="*/ 4 h 77"/>
                <a:gd name="T26" fmla="*/ 151 w 174"/>
                <a:gd name="T27" fmla="*/ 0 h 77"/>
                <a:gd name="T28" fmla="*/ 104 w 174"/>
                <a:gd name="T29" fmla="*/ 0 h 77"/>
                <a:gd name="T30" fmla="*/ 27 w 174"/>
                <a:gd name="T31" fmla="*/ 0 h 77"/>
                <a:gd name="T32" fmla="*/ 58 w 174"/>
                <a:gd name="T33" fmla="*/ 32 h 77"/>
                <a:gd name="T34" fmla="*/ 75 w 174"/>
                <a:gd name="T35" fmla="*/ 32 h 77"/>
                <a:gd name="T36" fmla="*/ 58 w 174"/>
                <a:gd name="T37" fmla="*/ 32 h 77"/>
                <a:gd name="T38" fmla="*/ 139 w 174"/>
                <a:gd name="T39" fmla="*/ 57 h 77"/>
                <a:gd name="T40" fmla="*/ 122 w 174"/>
                <a:gd name="T41" fmla="*/ 57 h 77"/>
                <a:gd name="T42" fmla="*/ 139 w 174"/>
                <a:gd name="T43" fmla="*/ 57 h 77"/>
                <a:gd name="T44" fmla="*/ 133 w 174"/>
                <a:gd name="T45" fmla="*/ 9 h 77"/>
                <a:gd name="T46" fmla="*/ 123 w 174"/>
                <a:gd name="T47" fmla="*/ 40 h 77"/>
                <a:gd name="T48" fmla="*/ 89 w 174"/>
                <a:gd name="T49" fmla="*/ 52 h 77"/>
                <a:gd name="T50" fmla="*/ 87 w 174"/>
                <a:gd name="T51" fmla="*/ 50 h 77"/>
                <a:gd name="T52" fmla="*/ 131 w 174"/>
                <a:gd name="T53" fmla="*/ 7 h 77"/>
                <a:gd name="T54" fmla="*/ 132 w 174"/>
                <a:gd name="T55" fmla="*/ 7 h 77"/>
                <a:gd name="T56" fmla="*/ 133 w 174"/>
                <a:gd name="T57" fmla="*/ 9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74" h="77">
                  <a:moveTo>
                    <a:pt x="27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5" y="16"/>
                    <a:pt x="46" y="41"/>
                    <a:pt x="71" y="58"/>
                  </a:cubicBezTo>
                  <a:cubicBezTo>
                    <a:pt x="92" y="72"/>
                    <a:pt x="118" y="77"/>
                    <a:pt x="143" y="69"/>
                  </a:cubicBezTo>
                  <a:cubicBezTo>
                    <a:pt x="151" y="67"/>
                    <a:pt x="159" y="61"/>
                    <a:pt x="165" y="56"/>
                  </a:cubicBezTo>
                  <a:cubicBezTo>
                    <a:pt x="168" y="53"/>
                    <a:pt x="171" y="49"/>
                    <a:pt x="174" y="45"/>
                  </a:cubicBezTo>
                  <a:cubicBezTo>
                    <a:pt x="171" y="47"/>
                    <a:pt x="166" y="50"/>
                    <a:pt x="162" y="50"/>
                  </a:cubicBezTo>
                  <a:cubicBezTo>
                    <a:pt x="159" y="50"/>
                    <a:pt x="156" y="50"/>
                    <a:pt x="153" y="49"/>
                  </a:cubicBezTo>
                  <a:cubicBezTo>
                    <a:pt x="150" y="48"/>
                    <a:pt x="148" y="47"/>
                    <a:pt x="145" y="45"/>
                  </a:cubicBezTo>
                  <a:cubicBezTo>
                    <a:pt x="143" y="43"/>
                    <a:pt x="141" y="40"/>
                    <a:pt x="139" y="37"/>
                  </a:cubicBezTo>
                  <a:cubicBezTo>
                    <a:pt x="138" y="34"/>
                    <a:pt x="137" y="31"/>
                    <a:pt x="137" y="28"/>
                  </a:cubicBezTo>
                  <a:cubicBezTo>
                    <a:pt x="137" y="21"/>
                    <a:pt x="139" y="16"/>
                    <a:pt x="142" y="11"/>
                  </a:cubicBezTo>
                  <a:cubicBezTo>
                    <a:pt x="143" y="8"/>
                    <a:pt x="145" y="6"/>
                    <a:pt x="147" y="4"/>
                  </a:cubicBezTo>
                  <a:cubicBezTo>
                    <a:pt x="148" y="3"/>
                    <a:pt x="150" y="1"/>
                    <a:pt x="151" y="0"/>
                  </a:cubicBezTo>
                  <a:cubicBezTo>
                    <a:pt x="104" y="0"/>
                    <a:pt x="104" y="0"/>
                    <a:pt x="104" y="0"/>
                  </a:cubicBezTo>
                  <a:cubicBezTo>
                    <a:pt x="83" y="23"/>
                    <a:pt x="51" y="16"/>
                    <a:pt x="27" y="0"/>
                  </a:cubicBezTo>
                  <a:close/>
                  <a:moveTo>
                    <a:pt x="58" y="32"/>
                  </a:moveTo>
                  <a:cubicBezTo>
                    <a:pt x="58" y="21"/>
                    <a:pt x="75" y="21"/>
                    <a:pt x="75" y="32"/>
                  </a:cubicBezTo>
                  <a:cubicBezTo>
                    <a:pt x="75" y="43"/>
                    <a:pt x="58" y="43"/>
                    <a:pt x="58" y="32"/>
                  </a:cubicBezTo>
                  <a:close/>
                  <a:moveTo>
                    <a:pt x="139" y="57"/>
                  </a:moveTo>
                  <a:cubicBezTo>
                    <a:pt x="139" y="68"/>
                    <a:pt x="122" y="68"/>
                    <a:pt x="122" y="57"/>
                  </a:cubicBezTo>
                  <a:cubicBezTo>
                    <a:pt x="122" y="46"/>
                    <a:pt x="139" y="46"/>
                    <a:pt x="139" y="57"/>
                  </a:cubicBezTo>
                  <a:close/>
                  <a:moveTo>
                    <a:pt x="133" y="9"/>
                  </a:moveTo>
                  <a:cubicBezTo>
                    <a:pt x="133" y="20"/>
                    <a:pt x="131" y="32"/>
                    <a:pt x="123" y="40"/>
                  </a:cubicBezTo>
                  <a:cubicBezTo>
                    <a:pt x="114" y="50"/>
                    <a:pt x="101" y="52"/>
                    <a:pt x="89" y="52"/>
                  </a:cubicBezTo>
                  <a:cubicBezTo>
                    <a:pt x="88" y="52"/>
                    <a:pt x="87" y="51"/>
                    <a:pt x="87" y="50"/>
                  </a:cubicBezTo>
                  <a:cubicBezTo>
                    <a:pt x="87" y="24"/>
                    <a:pt x="105" y="6"/>
                    <a:pt x="131" y="7"/>
                  </a:cubicBezTo>
                  <a:cubicBezTo>
                    <a:pt x="131" y="7"/>
                    <a:pt x="132" y="7"/>
                    <a:pt x="132" y="7"/>
                  </a:cubicBezTo>
                  <a:cubicBezTo>
                    <a:pt x="132" y="8"/>
                    <a:pt x="133" y="8"/>
                    <a:pt x="133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68"/>
            <p:cNvSpPr/>
            <p:nvPr/>
          </p:nvSpPr>
          <p:spPr bwMode="auto">
            <a:xfrm>
              <a:off x="3188467" y="300034"/>
              <a:ext cx="38141" cy="38139"/>
            </a:xfrm>
            <a:custGeom>
              <a:avLst/>
              <a:gdLst>
                <a:gd name="T0" fmla="*/ 7 w 11"/>
                <a:gd name="T1" fmla="*/ 10 h 11"/>
                <a:gd name="T2" fmla="*/ 10 w 11"/>
                <a:gd name="T3" fmla="*/ 5 h 11"/>
                <a:gd name="T4" fmla="*/ 1 w 11"/>
                <a:gd name="T5" fmla="*/ 7 h 11"/>
                <a:gd name="T6" fmla="*/ 7 w 11"/>
                <a:gd name="T7" fmla="*/ 10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7" y="10"/>
                  </a:moveTo>
                  <a:cubicBezTo>
                    <a:pt x="9" y="10"/>
                    <a:pt x="11" y="8"/>
                    <a:pt x="10" y="5"/>
                  </a:cubicBezTo>
                  <a:cubicBezTo>
                    <a:pt x="9" y="0"/>
                    <a:pt x="0" y="2"/>
                    <a:pt x="1" y="7"/>
                  </a:cubicBezTo>
                  <a:cubicBezTo>
                    <a:pt x="2" y="10"/>
                    <a:pt x="4" y="11"/>
                    <a:pt x="7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69"/>
            <p:cNvSpPr/>
            <p:nvPr/>
          </p:nvSpPr>
          <p:spPr bwMode="auto">
            <a:xfrm>
              <a:off x="5441265" y="259351"/>
              <a:ext cx="61024" cy="25427"/>
            </a:xfrm>
            <a:custGeom>
              <a:avLst/>
              <a:gdLst>
                <a:gd name="T0" fmla="*/ 18 w 18"/>
                <a:gd name="T1" fmla="*/ 8 h 8"/>
                <a:gd name="T2" fmla="*/ 0 w 18"/>
                <a:gd name="T3" fmla="*/ 0 h 8"/>
                <a:gd name="T4" fmla="*/ 18 w 18"/>
                <a:gd name="T5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8">
                  <a:moveTo>
                    <a:pt x="18" y="8"/>
                  </a:moveTo>
                  <a:cubicBezTo>
                    <a:pt x="11" y="7"/>
                    <a:pt x="5" y="5"/>
                    <a:pt x="0" y="0"/>
                  </a:cubicBezTo>
                  <a:cubicBezTo>
                    <a:pt x="3" y="7"/>
                    <a:pt x="10" y="8"/>
                    <a:pt x="18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70"/>
            <p:cNvSpPr/>
            <p:nvPr/>
          </p:nvSpPr>
          <p:spPr bwMode="auto">
            <a:xfrm>
              <a:off x="5489575" y="312747"/>
              <a:ext cx="198328" cy="183072"/>
            </a:xfrm>
            <a:custGeom>
              <a:avLst/>
              <a:gdLst>
                <a:gd name="T0" fmla="*/ 0 w 58"/>
                <a:gd name="T1" fmla="*/ 53 h 53"/>
                <a:gd name="T2" fmla="*/ 58 w 58"/>
                <a:gd name="T3" fmla="*/ 0 h 53"/>
                <a:gd name="T4" fmla="*/ 0 w 58"/>
                <a:gd name="T5" fmla="*/ 53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58" h="53">
                  <a:moveTo>
                    <a:pt x="0" y="53"/>
                  </a:moveTo>
                  <a:cubicBezTo>
                    <a:pt x="8" y="35"/>
                    <a:pt x="32" y="16"/>
                    <a:pt x="58" y="0"/>
                  </a:cubicBezTo>
                  <a:cubicBezTo>
                    <a:pt x="34" y="14"/>
                    <a:pt x="7" y="32"/>
                    <a:pt x="0" y="5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71"/>
            <p:cNvSpPr/>
            <p:nvPr/>
          </p:nvSpPr>
          <p:spPr bwMode="auto">
            <a:xfrm>
              <a:off x="3277459" y="129675"/>
              <a:ext cx="38141" cy="35597"/>
            </a:xfrm>
            <a:custGeom>
              <a:avLst/>
              <a:gdLst>
                <a:gd name="T0" fmla="*/ 6 w 11"/>
                <a:gd name="T1" fmla="*/ 10 h 10"/>
                <a:gd name="T2" fmla="*/ 5 w 11"/>
                <a:gd name="T3" fmla="*/ 1 h 10"/>
                <a:gd name="T4" fmla="*/ 1 w 11"/>
                <a:gd name="T5" fmla="*/ 6 h 10"/>
                <a:gd name="T6" fmla="*/ 6 w 11"/>
                <a:gd name="T7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6" y="10"/>
                  </a:moveTo>
                  <a:cubicBezTo>
                    <a:pt x="11" y="9"/>
                    <a:pt x="10" y="0"/>
                    <a:pt x="5" y="1"/>
                  </a:cubicBezTo>
                  <a:cubicBezTo>
                    <a:pt x="2" y="1"/>
                    <a:pt x="0" y="3"/>
                    <a:pt x="1" y="6"/>
                  </a:cubicBezTo>
                  <a:cubicBezTo>
                    <a:pt x="1" y="9"/>
                    <a:pt x="3" y="10"/>
                    <a:pt x="6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72"/>
            <p:cNvSpPr/>
            <p:nvPr/>
          </p:nvSpPr>
          <p:spPr bwMode="auto">
            <a:xfrm>
              <a:off x="5436180" y="86450"/>
              <a:ext cx="279693" cy="127133"/>
            </a:xfrm>
            <a:custGeom>
              <a:avLst/>
              <a:gdLst>
                <a:gd name="T0" fmla="*/ 81 w 81"/>
                <a:gd name="T1" fmla="*/ 0 h 37"/>
                <a:gd name="T2" fmla="*/ 0 w 81"/>
                <a:gd name="T3" fmla="*/ 37 h 37"/>
                <a:gd name="T4" fmla="*/ 81 w 81"/>
                <a:gd name="T5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81" h="37">
                  <a:moveTo>
                    <a:pt x="81" y="0"/>
                  </a:moveTo>
                  <a:cubicBezTo>
                    <a:pt x="46" y="4"/>
                    <a:pt x="6" y="14"/>
                    <a:pt x="0" y="37"/>
                  </a:cubicBezTo>
                  <a:cubicBezTo>
                    <a:pt x="8" y="16"/>
                    <a:pt x="43" y="5"/>
                    <a:pt x="81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73"/>
            <p:cNvSpPr/>
            <p:nvPr/>
          </p:nvSpPr>
          <p:spPr bwMode="auto">
            <a:xfrm>
              <a:off x="6799046" y="1924794"/>
              <a:ext cx="50853" cy="86450"/>
            </a:xfrm>
            <a:custGeom>
              <a:avLst/>
              <a:gdLst>
                <a:gd name="T0" fmla="*/ 4 w 15"/>
                <a:gd name="T1" fmla="*/ 25 h 25"/>
                <a:gd name="T2" fmla="*/ 8 w 15"/>
                <a:gd name="T3" fmla="*/ 0 h 25"/>
                <a:gd name="T4" fmla="*/ 8 w 15"/>
                <a:gd name="T5" fmla="*/ 0 h 25"/>
                <a:gd name="T6" fmla="*/ 4 w 15"/>
                <a:gd name="T7" fmla="*/ 25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" h="25">
                  <a:moveTo>
                    <a:pt x="4" y="25"/>
                  </a:moveTo>
                  <a:cubicBezTo>
                    <a:pt x="10" y="19"/>
                    <a:pt x="15" y="7"/>
                    <a:pt x="8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0" y="5"/>
                    <a:pt x="0" y="17"/>
                    <a:pt x="4" y="2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74"/>
            <p:cNvSpPr/>
            <p:nvPr/>
          </p:nvSpPr>
          <p:spPr bwMode="auto">
            <a:xfrm>
              <a:off x="8917083" y="668719"/>
              <a:ext cx="38141" cy="33054"/>
            </a:xfrm>
            <a:custGeom>
              <a:avLst/>
              <a:gdLst>
                <a:gd name="T0" fmla="*/ 4 w 11"/>
                <a:gd name="T1" fmla="*/ 1 h 10"/>
                <a:gd name="T2" fmla="*/ 1 w 11"/>
                <a:gd name="T3" fmla="*/ 6 h 10"/>
                <a:gd name="T4" fmla="*/ 7 w 11"/>
                <a:gd name="T5" fmla="*/ 10 h 10"/>
                <a:gd name="T6" fmla="*/ 4 w 11"/>
                <a:gd name="T7" fmla="*/ 1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4" y="1"/>
                  </a:moveTo>
                  <a:cubicBezTo>
                    <a:pt x="1" y="2"/>
                    <a:pt x="0" y="4"/>
                    <a:pt x="1" y="6"/>
                  </a:cubicBezTo>
                  <a:cubicBezTo>
                    <a:pt x="1" y="9"/>
                    <a:pt x="4" y="10"/>
                    <a:pt x="7" y="10"/>
                  </a:cubicBezTo>
                  <a:cubicBezTo>
                    <a:pt x="11" y="8"/>
                    <a:pt x="9" y="0"/>
                    <a:pt x="4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75"/>
            <p:cNvSpPr/>
            <p:nvPr/>
          </p:nvSpPr>
          <p:spPr bwMode="auto">
            <a:xfrm>
              <a:off x="8792493" y="793310"/>
              <a:ext cx="38141" cy="35597"/>
            </a:xfrm>
            <a:custGeom>
              <a:avLst/>
              <a:gdLst>
                <a:gd name="T0" fmla="*/ 3 w 11"/>
                <a:gd name="T1" fmla="*/ 1 h 11"/>
                <a:gd name="T2" fmla="*/ 0 w 11"/>
                <a:gd name="T3" fmla="*/ 7 h 11"/>
                <a:gd name="T4" fmla="*/ 6 w 11"/>
                <a:gd name="T5" fmla="*/ 10 h 11"/>
                <a:gd name="T6" fmla="*/ 3 w 11"/>
                <a:gd name="T7" fmla="*/ 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3" y="1"/>
                  </a:moveTo>
                  <a:cubicBezTo>
                    <a:pt x="1" y="2"/>
                    <a:pt x="0" y="4"/>
                    <a:pt x="0" y="7"/>
                  </a:cubicBezTo>
                  <a:cubicBezTo>
                    <a:pt x="1" y="10"/>
                    <a:pt x="3" y="11"/>
                    <a:pt x="6" y="10"/>
                  </a:cubicBezTo>
                  <a:cubicBezTo>
                    <a:pt x="11" y="8"/>
                    <a:pt x="8" y="0"/>
                    <a:pt x="3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4" name="Freeform 76"/>
            <p:cNvSpPr>
              <a:spLocks noEditPoints="1"/>
            </p:cNvSpPr>
            <p:nvPr/>
          </p:nvSpPr>
          <p:spPr bwMode="auto">
            <a:xfrm>
              <a:off x="5812494" y="2128207"/>
              <a:ext cx="567014" cy="628037"/>
            </a:xfrm>
            <a:custGeom>
              <a:avLst/>
              <a:gdLst>
                <a:gd name="T0" fmla="*/ 145 w 164"/>
                <a:gd name="T1" fmla="*/ 103 h 182"/>
                <a:gd name="T2" fmla="*/ 156 w 164"/>
                <a:gd name="T3" fmla="*/ 30 h 182"/>
                <a:gd name="T4" fmla="*/ 143 w 164"/>
                <a:gd name="T5" fmla="*/ 9 h 182"/>
                <a:gd name="T6" fmla="*/ 131 w 164"/>
                <a:gd name="T7" fmla="*/ 0 h 182"/>
                <a:gd name="T8" fmla="*/ 137 w 164"/>
                <a:gd name="T9" fmla="*/ 12 h 182"/>
                <a:gd name="T10" fmla="*/ 135 w 164"/>
                <a:gd name="T11" fmla="*/ 20 h 182"/>
                <a:gd name="T12" fmla="*/ 131 w 164"/>
                <a:gd name="T13" fmla="*/ 28 h 182"/>
                <a:gd name="T14" fmla="*/ 124 w 164"/>
                <a:gd name="T15" fmla="*/ 34 h 182"/>
                <a:gd name="T16" fmla="*/ 114 w 164"/>
                <a:gd name="T17" fmla="*/ 36 h 182"/>
                <a:gd name="T18" fmla="*/ 97 w 164"/>
                <a:gd name="T19" fmla="*/ 31 h 182"/>
                <a:gd name="T20" fmla="*/ 91 w 164"/>
                <a:gd name="T21" fmla="*/ 26 h 182"/>
                <a:gd name="T22" fmla="*/ 85 w 164"/>
                <a:gd name="T23" fmla="*/ 19 h 182"/>
                <a:gd name="T24" fmla="*/ 82 w 164"/>
                <a:gd name="T25" fmla="*/ 12 h 182"/>
                <a:gd name="T26" fmla="*/ 79 w 164"/>
                <a:gd name="T27" fmla="*/ 19 h 182"/>
                <a:gd name="T28" fmla="*/ 73 w 164"/>
                <a:gd name="T29" fmla="*/ 26 h 182"/>
                <a:gd name="T30" fmla="*/ 67 w 164"/>
                <a:gd name="T31" fmla="*/ 31 h 182"/>
                <a:gd name="T32" fmla="*/ 50 w 164"/>
                <a:gd name="T33" fmla="*/ 36 h 182"/>
                <a:gd name="T34" fmla="*/ 40 w 164"/>
                <a:gd name="T35" fmla="*/ 34 h 182"/>
                <a:gd name="T36" fmla="*/ 33 w 164"/>
                <a:gd name="T37" fmla="*/ 28 h 182"/>
                <a:gd name="T38" fmla="*/ 29 w 164"/>
                <a:gd name="T39" fmla="*/ 20 h 182"/>
                <a:gd name="T40" fmla="*/ 27 w 164"/>
                <a:gd name="T41" fmla="*/ 12 h 182"/>
                <a:gd name="T42" fmla="*/ 33 w 164"/>
                <a:gd name="T43" fmla="*/ 0 h 182"/>
                <a:gd name="T44" fmla="*/ 21 w 164"/>
                <a:gd name="T45" fmla="*/ 9 h 182"/>
                <a:gd name="T46" fmla="*/ 8 w 164"/>
                <a:gd name="T47" fmla="*/ 30 h 182"/>
                <a:gd name="T48" fmla="*/ 19 w 164"/>
                <a:gd name="T49" fmla="*/ 103 h 182"/>
                <a:gd name="T50" fmla="*/ 82 w 164"/>
                <a:gd name="T51" fmla="*/ 182 h 182"/>
                <a:gd name="T52" fmla="*/ 145 w 164"/>
                <a:gd name="T53" fmla="*/ 103 h 182"/>
                <a:gd name="T54" fmla="*/ 119 w 164"/>
                <a:gd name="T55" fmla="*/ 116 h 182"/>
                <a:gd name="T56" fmla="*/ 119 w 164"/>
                <a:gd name="T57" fmla="*/ 99 h 182"/>
                <a:gd name="T58" fmla="*/ 119 w 164"/>
                <a:gd name="T59" fmla="*/ 116 h 182"/>
                <a:gd name="T60" fmla="*/ 144 w 164"/>
                <a:gd name="T61" fmla="*/ 34 h 182"/>
                <a:gd name="T62" fmla="*/ 144 w 164"/>
                <a:gd name="T63" fmla="*/ 51 h 182"/>
                <a:gd name="T64" fmla="*/ 144 w 164"/>
                <a:gd name="T65" fmla="*/ 34 h 182"/>
                <a:gd name="T66" fmla="*/ 94 w 164"/>
                <a:gd name="T67" fmla="*/ 41 h 182"/>
                <a:gd name="T68" fmla="*/ 96 w 164"/>
                <a:gd name="T69" fmla="*/ 41 h 182"/>
                <a:gd name="T70" fmla="*/ 127 w 164"/>
                <a:gd name="T71" fmla="*/ 50 h 182"/>
                <a:gd name="T72" fmla="*/ 139 w 164"/>
                <a:gd name="T73" fmla="*/ 85 h 182"/>
                <a:gd name="T74" fmla="*/ 137 w 164"/>
                <a:gd name="T75" fmla="*/ 86 h 182"/>
                <a:gd name="T76" fmla="*/ 94 w 164"/>
                <a:gd name="T77" fmla="*/ 42 h 182"/>
                <a:gd name="T78" fmla="*/ 94 w 164"/>
                <a:gd name="T79" fmla="*/ 41 h 182"/>
                <a:gd name="T80" fmla="*/ 20 w 164"/>
                <a:gd name="T81" fmla="*/ 34 h 182"/>
                <a:gd name="T82" fmla="*/ 20 w 164"/>
                <a:gd name="T83" fmla="*/ 51 h 182"/>
                <a:gd name="T84" fmla="*/ 20 w 164"/>
                <a:gd name="T85" fmla="*/ 34 h 182"/>
                <a:gd name="T86" fmla="*/ 45 w 164"/>
                <a:gd name="T87" fmla="*/ 116 h 182"/>
                <a:gd name="T88" fmla="*/ 45 w 164"/>
                <a:gd name="T89" fmla="*/ 99 h 182"/>
                <a:gd name="T90" fmla="*/ 45 w 164"/>
                <a:gd name="T91" fmla="*/ 116 h 182"/>
                <a:gd name="T92" fmla="*/ 27 w 164"/>
                <a:gd name="T93" fmla="*/ 86 h 182"/>
                <a:gd name="T94" fmla="*/ 25 w 164"/>
                <a:gd name="T95" fmla="*/ 85 h 182"/>
                <a:gd name="T96" fmla="*/ 37 w 164"/>
                <a:gd name="T97" fmla="*/ 50 h 182"/>
                <a:gd name="T98" fmla="*/ 68 w 164"/>
                <a:gd name="T99" fmla="*/ 41 h 182"/>
                <a:gd name="T100" fmla="*/ 70 w 164"/>
                <a:gd name="T101" fmla="*/ 41 h 182"/>
                <a:gd name="T102" fmla="*/ 70 w 164"/>
                <a:gd name="T103" fmla="*/ 42 h 182"/>
                <a:gd name="T104" fmla="*/ 27 w 164"/>
                <a:gd name="T105" fmla="*/ 86 h 182"/>
                <a:gd name="T106" fmla="*/ 81 w 164"/>
                <a:gd name="T107" fmla="*/ 151 h 182"/>
                <a:gd name="T108" fmla="*/ 81 w 164"/>
                <a:gd name="T109" fmla="*/ 151 h 182"/>
                <a:gd name="T110" fmla="*/ 80 w 164"/>
                <a:gd name="T111" fmla="*/ 65 h 182"/>
                <a:gd name="T112" fmla="*/ 82 w 164"/>
                <a:gd name="T113" fmla="*/ 65 h 182"/>
                <a:gd name="T114" fmla="*/ 84 w 164"/>
                <a:gd name="T115" fmla="*/ 151 h 182"/>
                <a:gd name="T116" fmla="*/ 83 w 164"/>
                <a:gd name="T117" fmla="*/ 151 h 182"/>
                <a:gd name="T118" fmla="*/ 83 w 164"/>
                <a:gd name="T119" fmla="*/ 151 h 182"/>
                <a:gd name="T120" fmla="*/ 83 w 164"/>
                <a:gd name="T121" fmla="*/ 151 h 182"/>
                <a:gd name="T122" fmla="*/ 81 w 164"/>
                <a:gd name="T123" fmla="*/ 151 h 182"/>
                <a:gd name="T124" fmla="*/ 81 w 164"/>
                <a:gd name="T125" fmla="*/ 151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64" h="182">
                  <a:moveTo>
                    <a:pt x="145" y="103"/>
                  </a:moveTo>
                  <a:cubicBezTo>
                    <a:pt x="159" y="81"/>
                    <a:pt x="164" y="56"/>
                    <a:pt x="156" y="30"/>
                  </a:cubicBezTo>
                  <a:cubicBezTo>
                    <a:pt x="154" y="22"/>
                    <a:pt x="148" y="15"/>
                    <a:pt x="143" y="9"/>
                  </a:cubicBezTo>
                  <a:cubicBezTo>
                    <a:pt x="139" y="5"/>
                    <a:pt x="136" y="2"/>
                    <a:pt x="131" y="0"/>
                  </a:cubicBezTo>
                  <a:cubicBezTo>
                    <a:pt x="134" y="3"/>
                    <a:pt x="136" y="7"/>
                    <a:pt x="137" y="12"/>
                  </a:cubicBezTo>
                  <a:cubicBezTo>
                    <a:pt x="137" y="15"/>
                    <a:pt x="136" y="18"/>
                    <a:pt x="135" y="20"/>
                  </a:cubicBezTo>
                  <a:cubicBezTo>
                    <a:pt x="135" y="23"/>
                    <a:pt x="133" y="25"/>
                    <a:pt x="131" y="28"/>
                  </a:cubicBezTo>
                  <a:cubicBezTo>
                    <a:pt x="130" y="30"/>
                    <a:pt x="127" y="33"/>
                    <a:pt x="124" y="34"/>
                  </a:cubicBezTo>
                  <a:cubicBezTo>
                    <a:pt x="121" y="36"/>
                    <a:pt x="117" y="36"/>
                    <a:pt x="114" y="36"/>
                  </a:cubicBezTo>
                  <a:cubicBezTo>
                    <a:pt x="108" y="36"/>
                    <a:pt x="102" y="34"/>
                    <a:pt x="97" y="31"/>
                  </a:cubicBezTo>
                  <a:cubicBezTo>
                    <a:pt x="95" y="30"/>
                    <a:pt x="93" y="28"/>
                    <a:pt x="91" y="26"/>
                  </a:cubicBezTo>
                  <a:cubicBezTo>
                    <a:pt x="89" y="24"/>
                    <a:pt x="87" y="22"/>
                    <a:pt x="85" y="19"/>
                  </a:cubicBezTo>
                  <a:cubicBezTo>
                    <a:pt x="83" y="17"/>
                    <a:pt x="83" y="14"/>
                    <a:pt x="82" y="12"/>
                  </a:cubicBezTo>
                  <a:cubicBezTo>
                    <a:pt x="81" y="14"/>
                    <a:pt x="80" y="17"/>
                    <a:pt x="79" y="19"/>
                  </a:cubicBezTo>
                  <a:cubicBezTo>
                    <a:pt x="77" y="22"/>
                    <a:pt x="75" y="24"/>
                    <a:pt x="73" y="26"/>
                  </a:cubicBezTo>
                  <a:cubicBezTo>
                    <a:pt x="71" y="28"/>
                    <a:pt x="69" y="30"/>
                    <a:pt x="67" y="31"/>
                  </a:cubicBezTo>
                  <a:cubicBezTo>
                    <a:pt x="62" y="34"/>
                    <a:pt x="56" y="36"/>
                    <a:pt x="50" y="36"/>
                  </a:cubicBezTo>
                  <a:cubicBezTo>
                    <a:pt x="47" y="36"/>
                    <a:pt x="43" y="36"/>
                    <a:pt x="40" y="34"/>
                  </a:cubicBezTo>
                  <a:cubicBezTo>
                    <a:pt x="37" y="33"/>
                    <a:pt x="34" y="30"/>
                    <a:pt x="33" y="28"/>
                  </a:cubicBezTo>
                  <a:cubicBezTo>
                    <a:pt x="31" y="25"/>
                    <a:pt x="29" y="23"/>
                    <a:pt x="29" y="20"/>
                  </a:cubicBezTo>
                  <a:cubicBezTo>
                    <a:pt x="28" y="18"/>
                    <a:pt x="27" y="15"/>
                    <a:pt x="27" y="12"/>
                  </a:cubicBezTo>
                  <a:cubicBezTo>
                    <a:pt x="28" y="7"/>
                    <a:pt x="30" y="3"/>
                    <a:pt x="33" y="0"/>
                  </a:cubicBezTo>
                  <a:cubicBezTo>
                    <a:pt x="28" y="2"/>
                    <a:pt x="25" y="5"/>
                    <a:pt x="21" y="9"/>
                  </a:cubicBezTo>
                  <a:cubicBezTo>
                    <a:pt x="16" y="15"/>
                    <a:pt x="10" y="22"/>
                    <a:pt x="8" y="30"/>
                  </a:cubicBezTo>
                  <a:cubicBezTo>
                    <a:pt x="0" y="56"/>
                    <a:pt x="5" y="81"/>
                    <a:pt x="19" y="103"/>
                  </a:cubicBezTo>
                  <a:cubicBezTo>
                    <a:pt x="38" y="130"/>
                    <a:pt x="66" y="152"/>
                    <a:pt x="82" y="182"/>
                  </a:cubicBezTo>
                  <a:cubicBezTo>
                    <a:pt x="98" y="152"/>
                    <a:pt x="126" y="130"/>
                    <a:pt x="145" y="103"/>
                  </a:cubicBezTo>
                  <a:close/>
                  <a:moveTo>
                    <a:pt x="119" y="116"/>
                  </a:moveTo>
                  <a:cubicBezTo>
                    <a:pt x="108" y="116"/>
                    <a:pt x="108" y="99"/>
                    <a:pt x="119" y="99"/>
                  </a:cubicBezTo>
                  <a:cubicBezTo>
                    <a:pt x="130" y="99"/>
                    <a:pt x="130" y="116"/>
                    <a:pt x="119" y="116"/>
                  </a:cubicBezTo>
                  <a:close/>
                  <a:moveTo>
                    <a:pt x="144" y="34"/>
                  </a:moveTo>
                  <a:cubicBezTo>
                    <a:pt x="155" y="34"/>
                    <a:pt x="155" y="51"/>
                    <a:pt x="144" y="51"/>
                  </a:cubicBezTo>
                  <a:cubicBezTo>
                    <a:pt x="133" y="51"/>
                    <a:pt x="133" y="34"/>
                    <a:pt x="144" y="34"/>
                  </a:cubicBezTo>
                  <a:close/>
                  <a:moveTo>
                    <a:pt x="94" y="41"/>
                  </a:moveTo>
                  <a:cubicBezTo>
                    <a:pt x="94" y="41"/>
                    <a:pt x="95" y="41"/>
                    <a:pt x="96" y="41"/>
                  </a:cubicBezTo>
                  <a:cubicBezTo>
                    <a:pt x="107" y="41"/>
                    <a:pt x="118" y="43"/>
                    <a:pt x="127" y="50"/>
                  </a:cubicBezTo>
                  <a:cubicBezTo>
                    <a:pt x="137" y="59"/>
                    <a:pt x="139" y="73"/>
                    <a:pt x="139" y="85"/>
                  </a:cubicBezTo>
                  <a:cubicBezTo>
                    <a:pt x="139" y="86"/>
                    <a:pt x="138" y="86"/>
                    <a:pt x="137" y="86"/>
                  </a:cubicBezTo>
                  <a:cubicBezTo>
                    <a:pt x="111" y="86"/>
                    <a:pt x="93" y="68"/>
                    <a:pt x="94" y="42"/>
                  </a:cubicBezTo>
                  <a:cubicBezTo>
                    <a:pt x="94" y="42"/>
                    <a:pt x="94" y="42"/>
                    <a:pt x="94" y="41"/>
                  </a:cubicBezTo>
                  <a:close/>
                  <a:moveTo>
                    <a:pt x="20" y="34"/>
                  </a:moveTo>
                  <a:cubicBezTo>
                    <a:pt x="31" y="34"/>
                    <a:pt x="31" y="51"/>
                    <a:pt x="20" y="51"/>
                  </a:cubicBezTo>
                  <a:cubicBezTo>
                    <a:pt x="9" y="51"/>
                    <a:pt x="9" y="34"/>
                    <a:pt x="20" y="34"/>
                  </a:cubicBezTo>
                  <a:close/>
                  <a:moveTo>
                    <a:pt x="45" y="116"/>
                  </a:moveTo>
                  <a:cubicBezTo>
                    <a:pt x="34" y="116"/>
                    <a:pt x="34" y="99"/>
                    <a:pt x="45" y="99"/>
                  </a:cubicBezTo>
                  <a:cubicBezTo>
                    <a:pt x="56" y="99"/>
                    <a:pt x="56" y="116"/>
                    <a:pt x="45" y="116"/>
                  </a:cubicBezTo>
                  <a:close/>
                  <a:moveTo>
                    <a:pt x="27" y="86"/>
                  </a:moveTo>
                  <a:cubicBezTo>
                    <a:pt x="26" y="86"/>
                    <a:pt x="25" y="86"/>
                    <a:pt x="25" y="85"/>
                  </a:cubicBezTo>
                  <a:cubicBezTo>
                    <a:pt x="26" y="73"/>
                    <a:pt x="27" y="59"/>
                    <a:pt x="37" y="50"/>
                  </a:cubicBezTo>
                  <a:cubicBezTo>
                    <a:pt x="46" y="43"/>
                    <a:pt x="57" y="41"/>
                    <a:pt x="68" y="41"/>
                  </a:cubicBezTo>
                  <a:cubicBezTo>
                    <a:pt x="69" y="41"/>
                    <a:pt x="70" y="41"/>
                    <a:pt x="70" y="41"/>
                  </a:cubicBezTo>
                  <a:cubicBezTo>
                    <a:pt x="70" y="42"/>
                    <a:pt x="70" y="42"/>
                    <a:pt x="70" y="42"/>
                  </a:cubicBezTo>
                  <a:cubicBezTo>
                    <a:pt x="71" y="68"/>
                    <a:pt x="53" y="86"/>
                    <a:pt x="27" y="86"/>
                  </a:cubicBezTo>
                  <a:close/>
                  <a:moveTo>
                    <a:pt x="81" y="151"/>
                  </a:moveTo>
                  <a:cubicBezTo>
                    <a:pt x="81" y="151"/>
                    <a:pt x="81" y="151"/>
                    <a:pt x="81" y="151"/>
                  </a:cubicBezTo>
                  <a:cubicBezTo>
                    <a:pt x="62" y="128"/>
                    <a:pt x="52" y="86"/>
                    <a:pt x="80" y="65"/>
                  </a:cubicBezTo>
                  <a:cubicBezTo>
                    <a:pt x="80" y="65"/>
                    <a:pt x="81" y="64"/>
                    <a:pt x="82" y="65"/>
                  </a:cubicBezTo>
                  <a:cubicBezTo>
                    <a:pt x="112" y="87"/>
                    <a:pt x="103" y="124"/>
                    <a:pt x="84" y="151"/>
                  </a:cubicBezTo>
                  <a:cubicBezTo>
                    <a:pt x="84" y="151"/>
                    <a:pt x="84" y="151"/>
                    <a:pt x="83" y="151"/>
                  </a:cubicBezTo>
                  <a:cubicBezTo>
                    <a:pt x="83" y="151"/>
                    <a:pt x="83" y="151"/>
                    <a:pt x="83" y="151"/>
                  </a:cubicBezTo>
                  <a:cubicBezTo>
                    <a:pt x="83" y="151"/>
                    <a:pt x="83" y="151"/>
                    <a:pt x="83" y="151"/>
                  </a:cubicBezTo>
                  <a:cubicBezTo>
                    <a:pt x="83" y="152"/>
                    <a:pt x="82" y="152"/>
                    <a:pt x="81" y="151"/>
                  </a:cubicBezTo>
                  <a:cubicBezTo>
                    <a:pt x="81" y="151"/>
                    <a:pt x="81" y="151"/>
                    <a:pt x="81" y="15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5" name="Freeform 77"/>
            <p:cNvSpPr>
              <a:spLocks noEditPoints="1"/>
            </p:cNvSpPr>
            <p:nvPr/>
          </p:nvSpPr>
          <p:spPr bwMode="auto">
            <a:xfrm>
              <a:off x="3313056" y="0"/>
              <a:ext cx="5565887" cy="2761330"/>
            </a:xfrm>
            <a:custGeom>
              <a:avLst/>
              <a:gdLst>
                <a:gd name="T0" fmla="*/ 1145 w 1614"/>
                <a:gd name="T1" fmla="*/ 358 h 802"/>
                <a:gd name="T2" fmla="*/ 708 w 1614"/>
                <a:gd name="T3" fmla="*/ 424 h 802"/>
                <a:gd name="T4" fmla="*/ 370 w 1614"/>
                <a:gd name="T5" fmla="*/ 177 h 802"/>
                <a:gd name="T6" fmla="*/ 261 w 1614"/>
                <a:gd name="T7" fmla="*/ 118 h 802"/>
                <a:gd name="T8" fmla="*/ 309 w 1614"/>
                <a:gd name="T9" fmla="*/ 43 h 802"/>
                <a:gd name="T10" fmla="*/ 206 w 1614"/>
                <a:gd name="T11" fmla="*/ 72 h 802"/>
                <a:gd name="T12" fmla="*/ 72 w 1614"/>
                <a:gd name="T13" fmla="*/ 197 h 802"/>
                <a:gd name="T14" fmla="*/ 318 w 1614"/>
                <a:gd name="T15" fmla="*/ 384 h 802"/>
                <a:gd name="T16" fmla="*/ 365 w 1614"/>
                <a:gd name="T17" fmla="*/ 212 h 802"/>
                <a:gd name="T18" fmla="*/ 381 w 1614"/>
                <a:gd name="T19" fmla="*/ 284 h 802"/>
                <a:gd name="T20" fmla="*/ 395 w 1614"/>
                <a:gd name="T21" fmla="*/ 413 h 802"/>
                <a:gd name="T22" fmla="*/ 531 w 1614"/>
                <a:gd name="T23" fmla="*/ 435 h 802"/>
                <a:gd name="T24" fmla="*/ 586 w 1614"/>
                <a:gd name="T25" fmla="*/ 466 h 802"/>
                <a:gd name="T26" fmla="*/ 315 w 1614"/>
                <a:gd name="T27" fmla="*/ 570 h 802"/>
                <a:gd name="T28" fmla="*/ 655 w 1614"/>
                <a:gd name="T29" fmla="*/ 706 h 802"/>
                <a:gd name="T30" fmla="*/ 702 w 1614"/>
                <a:gd name="T31" fmla="*/ 603 h 802"/>
                <a:gd name="T32" fmla="*/ 762 w 1614"/>
                <a:gd name="T33" fmla="*/ 518 h 802"/>
                <a:gd name="T34" fmla="*/ 730 w 1614"/>
                <a:gd name="T35" fmla="*/ 550 h 802"/>
                <a:gd name="T36" fmla="*/ 883 w 1614"/>
                <a:gd name="T37" fmla="*/ 549 h 802"/>
                <a:gd name="T38" fmla="*/ 847 w 1614"/>
                <a:gd name="T39" fmla="*/ 536 h 802"/>
                <a:gd name="T40" fmla="*/ 928 w 1614"/>
                <a:gd name="T41" fmla="*/ 612 h 802"/>
                <a:gd name="T42" fmla="*/ 943 w 1614"/>
                <a:gd name="T43" fmla="*/ 679 h 802"/>
                <a:gd name="T44" fmla="*/ 1299 w 1614"/>
                <a:gd name="T45" fmla="*/ 570 h 802"/>
                <a:gd name="T46" fmla="*/ 1023 w 1614"/>
                <a:gd name="T47" fmla="*/ 485 h 802"/>
                <a:gd name="T48" fmla="*/ 1071 w 1614"/>
                <a:gd name="T49" fmla="*/ 446 h 802"/>
                <a:gd name="T50" fmla="*/ 1194 w 1614"/>
                <a:gd name="T51" fmla="*/ 409 h 802"/>
                <a:gd name="T52" fmla="*/ 1225 w 1614"/>
                <a:gd name="T53" fmla="*/ 288 h 802"/>
                <a:gd name="T54" fmla="*/ 1232 w 1614"/>
                <a:gd name="T55" fmla="*/ 206 h 802"/>
                <a:gd name="T56" fmla="*/ 1255 w 1614"/>
                <a:gd name="T57" fmla="*/ 428 h 802"/>
                <a:gd name="T58" fmla="*/ 1544 w 1614"/>
                <a:gd name="T59" fmla="*/ 216 h 802"/>
                <a:gd name="T60" fmla="*/ 1411 w 1614"/>
                <a:gd name="T61" fmla="*/ 52 h 802"/>
                <a:gd name="T62" fmla="*/ 1289 w 1614"/>
                <a:gd name="T63" fmla="*/ 39 h 802"/>
                <a:gd name="T64" fmla="*/ 1332 w 1614"/>
                <a:gd name="T65" fmla="*/ 120 h 802"/>
                <a:gd name="T66" fmla="*/ 290 w 1614"/>
                <a:gd name="T67" fmla="*/ 103 h 802"/>
                <a:gd name="T68" fmla="*/ 322 w 1614"/>
                <a:gd name="T69" fmla="*/ 98 h 802"/>
                <a:gd name="T70" fmla="*/ 44 w 1614"/>
                <a:gd name="T71" fmla="*/ 90 h 802"/>
                <a:gd name="T72" fmla="*/ 249 w 1614"/>
                <a:gd name="T73" fmla="*/ 207 h 802"/>
                <a:gd name="T74" fmla="*/ 224 w 1614"/>
                <a:gd name="T75" fmla="*/ 255 h 802"/>
                <a:gd name="T76" fmla="*/ 345 w 1614"/>
                <a:gd name="T77" fmla="*/ 296 h 802"/>
                <a:gd name="T78" fmla="*/ 360 w 1614"/>
                <a:gd name="T79" fmla="*/ 245 h 802"/>
                <a:gd name="T80" fmla="*/ 513 w 1614"/>
                <a:gd name="T81" fmla="*/ 442 h 802"/>
                <a:gd name="T82" fmla="*/ 562 w 1614"/>
                <a:gd name="T83" fmla="*/ 459 h 802"/>
                <a:gd name="T84" fmla="*/ 438 w 1614"/>
                <a:gd name="T85" fmla="*/ 395 h 802"/>
                <a:gd name="T86" fmla="*/ 703 w 1614"/>
                <a:gd name="T87" fmla="*/ 675 h 802"/>
                <a:gd name="T88" fmla="*/ 661 w 1614"/>
                <a:gd name="T89" fmla="*/ 655 h 802"/>
                <a:gd name="T90" fmla="*/ 621 w 1614"/>
                <a:gd name="T91" fmla="*/ 439 h 802"/>
                <a:gd name="T92" fmla="*/ 704 w 1614"/>
                <a:gd name="T93" fmla="*/ 480 h 802"/>
                <a:gd name="T94" fmla="*/ 710 w 1614"/>
                <a:gd name="T95" fmla="*/ 588 h 802"/>
                <a:gd name="T96" fmla="*/ 882 w 1614"/>
                <a:gd name="T97" fmla="*/ 536 h 802"/>
                <a:gd name="T98" fmla="*/ 957 w 1614"/>
                <a:gd name="T99" fmla="*/ 565 h 802"/>
                <a:gd name="T100" fmla="*/ 918 w 1614"/>
                <a:gd name="T101" fmla="*/ 675 h 802"/>
                <a:gd name="T102" fmla="*/ 1105 w 1614"/>
                <a:gd name="T103" fmla="*/ 544 h 802"/>
                <a:gd name="T104" fmla="*/ 1018 w 1614"/>
                <a:gd name="T105" fmla="*/ 514 h 802"/>
                <a:gd name="T106" fmla="*/ 1117 w 1614"/>
                <a:gd name="T107" fmla="*/ 404 h 802"/>
                <a:gd name="T108" fmla="*/ 1096 w 1614"/>
                <a:gd name="T109" fmla="*/ 495 h 802"/>
                <a:gd name="T110" fmla="*/ 1212 w 1614"/>
                <a:gd name="T111" fmla="*/ 292 h 802"/>
                <a:gd name="T112" fmla="*/ 1312 w 1614"/>
                <a:gd name="T113" fmla="*/ 323 h 802"/>
                <a:gd name="T114" fmla="*/ 1389 w 1614"/>
                <a:gd name="T115" fmla="*/ 476 h 802"/>
                <a:gd name="T116" fmla="*/ 1385 w 1614"/>
                <a:gd name="T117" fmla="*/ 284 h 802"/>
                <a:gd name="T118" fmla="*/ 1534 w 1614"/>
                <a:gd name="T119" fmla="*/ 229 h 802"/>
                <a:gd name="T120" fmla="*/ 1358 w 1614"/>
                <a:gd name="T121" fmla="*/ 93 h 802"/>
                <a:gd name="T122" fmla="*/ 1315 w 1614"/>
                <a:gd name="T123" fmla="*/ 158 h 8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614" h="802">
                  <a:moveTo>
                    <a:pt x="1366" y="0"/>
                  </a:moveTo>
                  <a:cubicBezTo>
                    <a:pt x="1365" y="0"/>
                    <a:pt x="1353" y="1"/>
                    <a:pt x="1335" y="5"/>
                  </a:cubicBezTo>
                  <a:cubicBezTo>
                    <a:pt x="1335" y="5"/>
                    <a:pt x="1321" y="6"/>
                    <a:pt x="1302" y="13"/>
                  </a:cubicBezTo>
                  <a:cubicBezTo>
                    <a:pt x="1293" y="16"/>
                    <a:pt x="1282" y="21"/>
                    <a:pt x="1272" y="29"/>
                  </a:cubicBezTo>
                  <a:cubicBezTo>
                    <a:pt x="1263" y="36"/>
                    <a:pt x="1254" y="46"/>
                    <a:pt x="1248" y="58"/>
                  </a:cubicBezTo>
                  <a:cubicBezTo>
                    <a:pt x="1241" y="69"/>
                    <a:pt x="1237" y="82"/>
                    <a:pt x="1236" y="94"/>
                  </a:cubicBezTo>
                  <a:cubicBezTo>
                    <a:pt x="1234" y="107"/>
                    <a:pt x="1234" y="119"/>
                    <a:pt x="1235" y="129"/>
                  </a:cubicBezTo>
                  <a:cubicBezTo>
                    <a:pt x="1237" y="147"/>
                    <a:pt x="1243" y="169"/>
                    <a:pt x="1245" y="175"/>
                  </a:cubicBezTo>
                  <a:cubicBezTo>
                    <a:pt x="1245" y="175"/>
                    <a:pt x="1245" y="176"/>
                    <a:pt x="1245" y="176"/>
                  </a:cubicBezTo>
                  <a:cubicBezTo>
                    <a:pt x="1244" y="176"/>
                    <a:pt x="1243" y="176"/>
                    <a:pt x="1241" y="175"/>
                  </a:cubicBezTo>
                  <a:cubicBezTo>
                    <a:pt x="1242" y="176"/>
                    <a:pt x="1244" y="177"/>
                    <a:pt x="1244" y="177"/>
                  </a:cubicBezTo>
                  <a:cubicBezTo>
                    <a:pt x="1244" y="177"/>
                    <a:pt x="1244" y="178"/>
                    <a:pt x="1243" y="178"/>
                  </a:cubicBezTo>
                  <a:cubicBezTo>
                    <a:pt x="1239" y="181"/>
                    <a:pt x="1218" y="192"/>
                    <a:pt x="1204" y="204"/>
                  </a:cubicBezTo>
                  <a:cubicBezTo>
                    <a:pt x="1196" y="210"/>
                    <a:pt x="1187" y="218"/>
                    <a:pt x="1180" y="228"/>
                  </a:cubicBezTo>
                  <a:cubicBezTo>
                    <a:pt x="1173" y="238"/>
                    <a:pt x="1166" y="250"/>
                    <a:pt x="1163" y="263"/>
                  </a:cubicBezTo>
                  <a:cubicBezTo>
                    <a:pt x="1159" y="275"/>
                    <a:pt x="1158" y="288"/>
                    <a:pt x="1160" y="301"/>
                  </a:cubicBezTo>
                  <a:cubicBezTo>
                    <a:pt x="1161" y="313"/>
                    <a:pt x="1165" y="324"/>
                    <a:pt x="1169" y="333"/>
                  </a:cubicBezTo>
                  <a:cubicBezTo>
                    <a:pt x="1178" y="351"/>
                    <a:pt x="1187" y="362"/>
                    <a:pt x="1187" y="362"/>
                  </a:cubicBezTo>
                  <a:cubicBezTo>
                    <a:pt x="1197" y="377"/>
                    <a:pt x="1205" y="386"/>
                    <a:pt x="1205" y="387"/>
                  </a:cubicBezTo>
                  <a:cubicBezTo>
                    <a:pt x="1206" y="388"/>
                    <a:pt x="1206" y="389"/>
                    <a:pt x="1206" y="389"/>
                  </a:cubicBezTo>
                  <a:cubicBezTo>
                    <a:pt x="1206" y="390"/>
                    <a:pt x="1206" y="391"/>
                    <a:pt x="1205" y="392"/>
                  </a:cubicBezTo>
                  <a:cubicBezTo>
                    <a:pt x="1205" y="392"/>
                    <a:pt x="1205" y="392"/>
                    <a:pt x="1204" y="393"/>
                  </a:cubicBezTo>
                  <a:cubicBezTo>
                    <a:pt x="1204" y="393"/>
                    <a:pt x="1204" y="393"/>
                    <a:pt x="1204" y="393"/>
                  </a:cubicBezTo>
                  <a:cubicBezTo>
                    <a:pt x="1203" y="394"/>
                    <a:pt x="1202" y="395"/>
                    <a:pt x="1201" y="395"/>
                  </a:cubicBezTo>
                  <a:cubicBezTo>
                    <a:pt x="1200" y="395"/>
                    <a:pt x="1199" y="395"/>
                    <a:pt x="1199" y="394"/>
                  </a:cubicBezTo>
                  <a:cubicBezTo>
                    <a:pt x="1198" y="394"/>
                    <a:pt x="1189" y="385"/>
                    <a:pt x="1174" y="375"/>
                  </a:cubicBezTo>
                  <a:cubicBezTo>
                    <a:pt x="1174" y="375"/>
                    <a:pt x="1163" y="366"/>
                    <a:pt x="1145" y="358"/>
                  </a:cubicBezTo>
                  <a:cubicBezTo>
                    <a:pt x="1136" y="353"/>
                    <a:pt x="1125" y="350"/>
                    <a:pt x="1112" y="348"/>
                  </a:cubicBezTo>
                  <a:cubicBezTo>
                    <a:pt x="1100" y="347"/>
                    <a:pt x="1087" y="347"/>
                    <a:pt x="1074" y="351"/>
                  </a:cubicBezTo>
                  <a:cubicBezTo>
                    <a:pt x="1062" y="355"/>
                    <a:pt x="1050" y="361"/>
                    <a:pt x="1040" y="368"/>
                  </a:cubicBezTo>
                  <a:cubicBezTo>
                    <a:pt x="1030" y="376"/>
                    <a:pt x="1022" y="384"/>
                    <a:pt x="1015" y="392"/>
                  </a:cubicBezTo>
                  <a:cubicBezTo>
                    <a:pt x="1004" y="406"/>
                    <a:pt x="992" y="427"/>
                    <a:pt x="990" y="432"/>
                  </a:cubicBezTo>
                  <a:cubicBezTo>
                    <a:pt x="989" y="432"/>
                    <a:pt x="989" y="433"/>
                    <a:pt x="989" y="433"/>
                  </a:cubicBezTo>
                  <a:cubicBezTo>
                    <a:pt x="988" y="432"/>
                    <a:pt x="988" y="431"/>
                    <a:pt x="987" y="429"/>
                  </a:cubicBezTo>
                  <a:cubicBezTo>
                    <a:pt x="987" y="431"/>
                    <a:pt x="988" y="432"/>
                    <a:pt x="988" y="433"/>
                  </a:cubicBezTo>
                  <a:cubicBezTo>
                    <a:pt x="987" y="433"/>
                    <a:pt x="987" y="433"/>
                    <a:pt x="986" y="433"/>
                  </a:cubicBezTo>
                  <a:cubicBezTo>
                    <a:pt x="981" y="432"/>
                    <a:pt x="958" y="425"/>
                    <a:pt x="940" y="423"/>
                  </a:cubicBezTo>
                  <a:cubicBezTo>
                    <a:pt x="930" y="422"/>
                    <a:pt x="918" y="422"/>
                    <a:pt x="906" y="424"/>
                  </a:cubicBezTo>
                  <a:cubicBezTo>
                    <a:pt x="894" y="426"/>
                    <a:pt x="881" y="430"/>
                    <a:pt x="870" y="436"/>
                  </a:cubicBezTo>
                  <a:cubicBezTo>
                    <a:pt x="858" y="442"/>
                    <a:pt x="848" y="451"/>
                    <a:pt x="841" y="461"/>
                  </a:cubicBezTo>
                  <a:cubicBezTo>
                    <a:pt x="833" y="470"/>
                    <a:pt x="828" y="481"/>
                    <a:pt x="824" y="490"/>
                  </a:cubicBezTo>
                  <a:cubicBezTo>
                    <a:pt x="817" y="509"/>
                    <a:pt x="816" y="523"/>
                    <a:pt x="816" y="523"/>
                  </a:cubicBezTo>
                  <a:cubicBezTo>
                    <a:pt x="813" y="541"/>
                    <a:pt x="812" y="554"/>
                    <a:pt x="812" y="554"/>
                  </a:cubicBezTo>
                  <a:cubicBezTo>
                    <a:pt x="812" y="555"/>
                    <a:pt x="811" y="556"/>
                    <a:pt x="811" y="556"/>
                  </a:cubicBezTo>
                  <a:cubicBezTo>
                    <a:pt x="810" y="557"/>
                    <a:pt x="809" y="557"/>
                    <a:pt x="808" y="557"/>
                  </a:cubicBezTo>
                  <a:cubicBezTo>
                    <a:pt x="808" y="557"/>
                    <a:pt x="807" y="557"/>
                    <a:pt x="807" y="557"/>
                  </a:cubicBezTo>
                  <a:cubicBezTo>
                    <a:pt x="807" y="557"/>
                    <a:pt x="806" y="557"/>
                    <a:pt x="806" y="557"/>
                  </a:cubicBezTo>
                  <a:cubicBezTo>
                    <a:pt x="805" y="557"/>
                    <a:pt x="804" y="557"/>
                    <a:pt x="803" y="556"/>
                  </a:cubicBezTo>
                  <a:cubicBezTo>
                    <a:pt x="803" y="556"/>
                    <a:pt x="802" y="555"/>
                    <a:pt x="802" y="554"/>
                  </a:cubicBezTo>
                  <a:cubicBezTo>
                    <a:pt x="802" y="554"/>
                    <a:pt x="801" y="541"/>
                    <a:pt x="798" y="523"/>
                  </a:cubicBezTo>
                  <a:cubicBezTo>
                    <a:pt x="798" y="523"/>
                    <a:pt x="797" y="509"/>
                    <a:pt x="790" y="490"/>
                  </a:cubicBezTo>
                  <a:cubicBezTo>
                    <a:pt x="786" y="481"/>
                    <a:pt x="781" y="470"/>
                    <a:pt x="773" y="461"/>
                  </a:cubicBezTo>
                  <a:cubicBezTo>
                    <a:pt x="766" y="451"/>
                    <a:pt x="756" y="442"/>
                    <a:pt x="744" y="436"/>
                  </a:cubicBezTo>
                  <a:cubicBezTo>
                    <a:pt x="733" y="430"/>
                    <a:pt x="720" y="426"/>
                    <a:pt x="708" y="424"/>
                  </a:cubicBezTo>
                  <a:cubicBezTo>
                    <a:pt x="696" y="422"/>
                    <a:pt x="684" y="422"/>
                    <a:pt x="674" y="423"/>
                  </a:cubicBezTo>
                  <a:cubicBezTo>
                    <a:pt x="656" y="425"/>
                    <a:pt x="633" y="432"/>
                    <a:pt x="628" y="433"/>
                  </a:cubicBezTo>
                  <a:cubicBezTo>
                    <a:pt x="627" y="433"/>
                    <a:pt x="627" y="433"/>
                    <a:pt x="627" y="433"/>
                  </a:cubicBezTo>
                  <a:cubicBezTo>
                    <a:pt x="626" y="432"/>
                    <a:pt x="627" y="431"/>
                    <a:pt x="627" y="429"/>
                  </a:cubicBezTo>
                  <a:cubicBezTo>
                    <a:pt x="626" y="431"/>
                    <a:pt x="626" y="432"/>
                    <a:pt x="625" y="433"/>
                  </a:cubicBezTo>
                  <a:cubicBezTo>
                    <a:pt x="625" y="433"/>
                    <a:pt x="625" y="432"/>
                    <a:pt x="624" y="432"/>
                  </a:cubicBezTo>
                  <a:cubicBezTo>
                    <a:pt x="622" y="427"/>
                    <a:pt x="610" y="406"/>
                    <a:pt x="599" y="392"/>
                  </a:cubicBezTo>
                  <a:cubicBezTo>
                    <a:pt x="592" y="384"/>
                    <a:pt x="584" y="376"/>
                    <a:pt x="574" y="368"/>
                  </a:cubicBezTo>
                  <a:cubicBezTo>
                    <a:pt x="564" y="361"/>
                    <a:pt x="552" y="355"/>
                    <a:pt x="540" y="351"/>
                  </a:cubicBezTo>
                  <a:cubicBezTo>
                    <a:pt x="527" y="347"/>
                    <a:pt x="514" y="347"/>
                    <a:pt x="502" y="348"/>
                  </a:cubicBezTo>
                  <a:cubicBezTo>
                    <a:pt x="489" y="350"/>
                    <a:pt x="478" y="353"/>
                    <a:pt x="469" y="358"/>
                  </a:cubicBezTo>
                  <a:cubicBezTo>
                    <a:pt x="451" y="366"/>
                    <a:pt x="440" y="375"/>
                    <a:pt x="440" y="375"/>
                  </a:cubicBezTo>
                  <a:cubicBezTo>
                    <a:pt x="425" y="385"/>
                    <a:pt x="416" y="394"/>
                    <a:pt x="415" y="394"/>
                  </a:cubicBezTo>
                  <a:cubicBezTo>
                    <a:pt x="415" y="395"/>
                    <a:pt x="414" y="395"/>
                    <a:pt x="413" y="395"/>
                  </a:cubicBezTo>
                  <a:cubicBezTo>
                    <a:pt x="412" y="395"/>
                    <a:pt x="411" y="394"/>
                    <a:pt x="410" y="393"/>
                  </a:cubicBezTo>
                  <a:cubicBezTo>
                    <a:pt x="410" y="393"/>
                    <a:pt x="410" y="393"/>
                    <a:pt x="410" y="393"/>
                  </a:cubicBezTo>
                  <a:cubicBezTo>
                    <a:pt x="409" y="392"/>
                    <a:pt x="409" y="392"/>
                    <a:pt x="409" y="392"/>
                  </a:cubicBezTo>
                  <a:cubicBezTo>
                    <a:pt x="408" y="391"/>
                    <a:pt x="408" y="390"/>
                    <a:pt x="408" y="389"/>
                  </a:cubicBezTo>
                  <a:cubicBezTo>
                    <a:pt x="408" y="389"/>
                    <a:pt x="408" y="388"/>
                    <a:pt x="409" y="387"/>
                  </a:cubicBezTo>
                  <a:cubicBezTo>
                    <a:pt x="409" y="386"/>
                    <a:pt x="417" y="377"/>
                    <a:pt x="427" y="362"/>
                  </a:cubicBezTo>
                  <a:cubicBezTo>
                    <a:pt x="427" y="362"/>
                    <a:pt x="436" y="351"/>
                    <a:pt x="445" y="333"/>
                  </a:cubicBezTo>
                  <a:cubicBezTo>
                    <a:pt x="449" y="324"/>
                    <a:pt x="453" y="313"/>
                    <a:pt x="454" y="301"/>
                  </a:cubicBezTo>
                  <a:cubicBezTo>
                    <a:pt x="456" y="288"/>
                    <a:pt x="455" y="275"/>
                    <a:pt x="451" y="263"/>
                  </a:cubicBezTo>
                  <a:cubicBezTo>
                    <a:pt x="448" y="250"/>
                    <a:pt x="441" y="238"/>
                    <a:pt x="434" y="228"/>
                  </a:cubicBezTo>
                  <a:cubicBezTo>
                    <a:pt x="427" y="218"/>
                    <a:pt x="418" y="210"/>
                    <a:pt x="410" y="204"/>
                  </a:cubicBezTo>
                  <a:cubicBezTo>
                    <a:pt x="396" y="192"/>
                    <a:pt x="375" y="181"/>
                    <a:pt x="371" y="178"/>
                  </a:cubicBezTo>
                  <a:cubicBezTo>
                    <a:pt x="370" y="178"/>
                    <a:pt x="370" y="177"/>
                    <a:pt x="370" y="177"/>
                  </a:cubicBezTo>
                  <a:cubicBezTo>
                    <a:pt x="370" y="177"/>
                    <a:pt x="372" y="176"/>
                    <a:pt x="373" y="175"/>
                  </a:cubicBezTo>
                  <a:cubicBezTo>
                    <a:pt x="371" y="176"/>
                    <a:pt x="370" y="176"/>
                    <a:pt x="369" y="176"/>
                  </a:cubicBezTo>
                  <a:cubicBezTo>
                    <a:pt x="369" y="176"/>
                    <a:pt x="369" y="175"/>
                    <a:pt x="369" y="175"/>
                  </a:cubicBezTo>
                  <a:cubicBezTo>
                    <a:pt x="371" y="169"/>
                    <a:pt x="377" y="147"/>
                    <a:pt x="379" y="129"/>
                  </a:cubicBezTo>
                  <a:cubicBezTo>
                    <a:pt x="380" y="119"/>
                    <a:pt x="380" y="107"/>
                    <a:pt x="378" y="94"/>
                  </a:cubicBezTo>
                  <a:cubicBezTo>
                    <a:pt x="377" y="82"/>
                    <a:pt x="373" y="69"/>
                    <a:pt x="366" y="58"/>
                  </a:cubicBezTo>
                  <a:cubicBezTo>
                    <a:pt x="360" y="46"/>
                    <a:pt x="351" y="36"/>
                    <a:pt x="342" y="29"/>
                  </a:cubicBezTo>
                  <a:cubicBezTo>
                    <a:pt x="332" y="21"/>
                    <a:pt x="321" y="16"/>
                    <a:pt x="312" y="13"/>
                  </a:cubicBezTo>
                  <a:cubicBezTo>
                    <a:pt x="293" y="6"/>
                    <a:pt x="279" y="5"/>
                    <a:pt x="279" y="5"/>
                  </a:cubicBezTo>
                  <a:cubicBezTo>
                    <a:pt x="261" y="1"/>
                    <a:pt x="249" y="0"/>
                    <a:pt x="248" y="0"/>
                  </a:cubicBezTo>
                  <a:cubicBezTo>
                    <a:pt x="248" y="0"/>
                    <a:pt x="248" y="0"/>
                    <a:pt x="248" y="0"/>
                  </a:cubicBezTo>
                  <a:cubicBezTo>
                    <a:pt x="221" y="0"/>
                    <a:pt x="221" y="0"/>
                    <a:pt x="221" y="0"/>
                  </a:cubicBezTo>
                  <a:cubicBezTo>
                    <a:pt x="235" y="6"/>
                    <a:pt x="241" y="14"/>
                    <a:pt x="241" y="14"/>
                  </a:cubicBezTo>
                  <a:cubicBezTo>
                    <a:pt x="250" y="25"/>
                    <a:pt x="251" y="34"/>
                    <a:pt x="251" y="34"/>
                  </a:cubicBezTo>
                  <a:cubicBezTo>
                    <a:pt x="251" y="34"/>
                    <a:pt x="251" y="35"/>
                    <a:pt x="251" y="36"/>
                  </a:cubicBezTo>
                  <a:cubicBezTo>
                    <a:pt x="250" y="36"/>
                    <a:pt x="249" y="37"/>
                    <a:pt x="248" y="37"/>
                  </a:cubicBezTo>
                  <a:cubicBezTo>
                    <a:pt x="248" y="37"/>
                    <a:pt x="248" y="37"/>
                    <a:pt x="248" y="37"/>
                  </a:cubicBezTo>
                  <a:cubicBezTo>
                    <a:pt x="248" y="37"/>
                    <a:pt x="248" y="37"/>
                    <a:pt x="248" y="37"/>
                  </a:cubicBezTo>
                  <a:cubicBezTo>
                    <a:pt x="220" y="52"/>
                    <a:pt x="207" y="82"/>
                    <a:pt x="208" y="113"/>
                  </a:cubicBezTo>
                  <a:cubicBezTo>
                    <a:pt x="208" y="129"/>
                    <a:pt x="221" y="144"/>
                    <a:pt x="230" y="155"/>
                  </a:cubicBezTo>
                  <a:cubicBezTo>
                    <a:pt x="249" y="176"/>
                    <a:pt x="275" y="178"/>
                    <a:pt x="300" y="171"/>
                  </a:cubicBezTo>
                  <a:cubicBezTo>
                    <a:pt x="347" y="158"/>
                    <a:pt x="362" y="98"/>
                    <a:pt x="329" y="63"/>
                  </a:cubicBezTo>
                  <a:cubicBezTo>
                    <a:pt x="310" y="43"/>
                    <a:pt x="277" y="47"/>
                    <a:pt x="259" y="65"/>
                  </a:cubicBezTo>
                  <a:cubicBezTo>
                    <a:pt x="257" y="67"/>
                    <a:pt x="255" y="69"/>
                    <a:pt x="254" y="71"/>
                  </a:cubicBezTo>
                  <a:cubicBezTo>
                    <a:pt x="253" y="71"/>
                    <a:pt x="253" y="72"/>
                    <a:pt x="252" y="73"/>
                  </a:cubicBezTo>
                  <a:cubicBezTo>
                    <a:pt x="245" y="84"/>
                    <a:pt x="245" y="98"/>
                    <a:pt x="251" y="110"/>
                  </a:cubicBezTo>
                  <a:cubicBezTo>
                    <a:pt x="253" y="114"/>
                    <a:pt x="259" y="117"/>
                    <a:pt x="261" y="118"/>
                  </a:cubicBezTo>
                  <a:cubicBezTo>
                    <a:pt x="269" y="122"/>
                    <a:pt x="276" y="122"/>
                    <a:pt x="282" y="120"/>
                  </a:cubicBezTo>
                  <a:cubicBezTo>
                    <a:pt x="282" y="120"/>
                    <a:pt x="282" y="120"/>
                    <a:pt x="282" y="120"/>
                  </a:cubicBezTo>
                  <a:cubicBezTo>
                    <a:pt x="288" y="118"/>
                    <a:pt x="292" y="113"/>
                    <a:pt x="296" y="105"/>
                  </a:cubicBezTo>
                  <a:cubicBezTo>
                    <a:pt x="298" y="98"/>
                    <a:pt x="297" y="94"/>
                    <a:pt x="295" y="92"/>
                  </a:cubicBezTo>
                  <a:cubicBezTo>
                    <a:pt x="292" y="84"/>
                    <a:pt x="275" y="82"/>
                    <a:pt x="273" y="99"/>
                  </a:cubicBezTo>
                  <a:cubicBezTo>
                    <a:pt x="274" y="102"/>
                    <a:pt x="273" y="103"/>
                    <a:pt x="272" y="100"/>
                  </a:cubicBezTo>
                  <a:cubicBezTo>
                    <a:pt x="268" y="87"/>
                    <a:pt x="281" y="77"/>
                    <a:pt x="291" y="79"/>
                  </a:cubicBezTo>
                  <a:cubicBezTo>
                    <a:pt x="293" y="77"/>
                    <a:pt x="297" y="76"/>
                    <a:pt x="301" y="78"/>
                  </a:cubicBezTo>
                  <a:cubicBezTo>
                    <a:pt x="303" y="79"/>
                    <a:pt x="305" y="81"/>
                    <a:pt x="305" y="84"/>
                  </a:cubicBezTo>
                  <a:cubicBezTo>
                    <a:pt x="306" y="87"/>
                    <a:pt x="304" y="90"/>
                    <a:pt x="302" y="93"/>
                  </a:cubicBezTo>
                  <a:cubicBezTo>
                    <a:pt x="307" y="93"/>
                    <a:pt x="312" y="95"/>
                    <a:pt x="312" y="101"/>
                  </a:cubicBezTo>
                  <a:cubicBezTo>
                    <a:pt x="312" y="108"/>
                    <a:pt x="306" y="111"/>
                    <a:pt x="301" y="111"/>
                  </a:cubicBezTo>
                  <a:cubicBezTo>
                    <a:pt x="305" y="116"/>
                    <a:pt x="306" y="123"/>
                    <a:pt x="301" y="127"/>
                  </a:cubicBezTo>
                  <a:cubicBezTo>
                    <a:pt x="297" y="132"/>
                    <a:pt x="291" y="131"/>
                    <a:pt x="286" y="129"/>
                  </a:cubicBezTo>
                  <a:cubicBezTo>
                    <a:pt x="285" y="134"/>
                    <a:pt x="282" y="139"/>
                    <a:pt x="275" y="140"/>
                  </a:cubicBezTo>
                  <a:cubicBezTo>
                    <a:pt x="267" y="142"/>
                    <a:pt x="262" y="135"/>
                    <a:pt x="261" y="128"/>
                  </a:cubicBezTo>
                  <a:cubicBezTo>
                    <a:pt x="256" y="132"/>
                    <a:pt x="250" y="133"/>
                    <a:pt x="245" y="128"/>
                  </a:cubicBezTo>
                  <a:cubicBezTo>
                    <a:pt x="239" y="124"/>
                    <a:pt x="239" y="116"/>
                    <a:pt x="243" y="111"/>
                  </a:cubicBezTo>
                  <a:cubicBezTo>
                    <a:pt x="231" y="109"/>
                    <a:pt x="227" y="93"/>
                    <a:pt x="236" y="87"/>
                  </a:cubicBezTo>
                  <a:cubicBezTo>
                    <a:pt x="232" y="84"/>
                    <a:pt x="231" y="79"/>
                    <a:pt x="233" y="74"/>
                  </a:cubicBezTo>
                  <a:cubicBezTo>
                    <a:pt x="235" y="69"/>
                    <a:pt x="241" y="66"/>
                    <a:pt x="246" y="67"/>
                  </a:cubicBezTo>
                  <a:cubicBezTo>
                    <a:pt x="242" y="62"/>
                    <a:pt x="242" y="56"/>
                    <a:pt x="246" y="51"/>
                  </a:cubicBezTo>
                  <a:cubicBezTo>
                    <a:pt x="250" y="46"/>
                    <a:pt x="256" y="46"/>
                    <a:pt x="261" y="49"/>
                  </a:cubicBezTo>
                  <a:cubicBezTo>
                    <a:pt x="260" y="44"/>
                    <a:pt x="261" y="38"/>
                    <a:pt x="267" y="36"/>
                  </a:cubicBezTo>
                  <a:cubicBezTo>
                    <a:pt x="273" y="32"/>
                    <a:pt x="280" y="35"/>
                    <a:pt x="284" y="40"/>
                  </a:cubicBezTo>
                  <a:cubicBezTo>
                    <a:pt x="286" y="37"/>
                    <a:pt x="289" y="35"/>
                    <a:pt x="294" y="34"/>
                  </a:cubicBezTo>
                  <a:cubicBezTo>
                    <a:pt x="301" y="33"/>
                    <a:pt x="307" y="37"/>
                    <a:pt x="309" y="43"/>
                  </a:cubicBezTo>
                  <a:cubicBezTo>
                    <a:pt x="313" y="38"/>
                    <a:pt x="320" y="37"/>
                    <a:pt x="325" y="39"/>
                  </a:cubicBezTo>
                  <a:cubicBezTo>
                    <a:pt x="333" y="42"/>
                    <a:pt x="336" y="51"/>
                    <a:pt x="334" y="58"/>
                  </a:cubicBezTo>
                  <a:cubicBezTo>
                    <a:pt x="338" y="56"/>
                    <a:pt x="344" y="57"/>
                    <a:pt x="347" y="61"/>
                  </a:cubicBezTo>
                  <a:cubicBezTo>
                    <a:pt x="352" y="66"/>
                    <a:pt x="352" y="73"/>
                    <a:pt x="348" y="78"/>
                  </a:cubicBezTo>
                  <a:cubicBezTo>
                    <a:pt x="353" y="78"/>
                    <a:pt x="359" y="80"/>
                    <a:pt x="361" y="86"/>
                  </a:cubicBezTo>
                  <a:cubicBezTo>
                    <a:pt x="363" y="93"/>
                    <a:pt x="360" y="101"/>
                    <a:pt x="354" y="103"/>
                  </a:cubicBezTo>
                  <a:cubicBezTo>
                    <a:pt x="361" y="104"/>
                    <a:pt x="366" y="109"/>
                    <a:pt x="366" y="117"/>
                  </a:cubicBezTo>
                  <a:cubicBezTo>
                    <a:pt x="366" y="125"/>
                    <a:pt x="360" y="129"/>
                    <a:pt x="353" y="131"/>
                  </a:cubicBezTo>
                  <a:cubicBezTo>
                    <a:pt x="357" y="135"/>
                    <a:pt x="359" y="141"/>
                    <a:pt x="357" y="147"/>
                  </a:cubicBezTo>
                  <a:cubicBezTo>
                    <a:pt x="354" y="154"/>
                    <a:pt x="347" y="156"/>
                    <a:pt x="341" y="155"/>
                  </a:cubicBezTo>
                  <a:cubicBezTo>
                    <a:pt x="343" y="161"/>
                    <a:pt x="343" y="167"/>
                    <a:pt x="337" y="172"/>
                  </a:cubicBezTo>
                  <a:cubicBezTo>
                    <a:pt x="331" y="176"/>
                    <a:pt x="324" y="176"/>
                    <a:pt x="318" y="172"/>
                  </a:cubicBezTo>
                  <a:cubicBezTo>
                    <a:pt x="319" y="179"/>
                    <a:pt x="315" y="186"/>
                    <a:pt x="308" y="189"/>
                  </a:cubicBezTo>
                  <a:cubicBezTo>
                    <a:pt x="301" y="191"/>
                    <a:pt x="295" y="188"/>
                    <a:pt x="292" y="183"/>
                  </a:cubicBezTo>
                  <a:cubicBezTo>
                    <a:pt x="289" y="190"/>
                    <a:pt x="284" y="195"/>
                    <a:pt x="276" y="196"/>
                  </a:cubicBezTo>
                  <a:cubicBezTo>
                    <a:pt x="272" y="196"/>
                    <a:pt x="267" y="194"/>
                    <a:pt x="265" y="191"/>
                  </a:cubicBezTo>
                  <a:cubicBezTo>
                    <a:pt x="264" y="189"/>
                    <a:pt x="263" y="186"/>
                    <a:pt x="263" y="183"/>
                  </a:cubicBezTo>
                  <a:cubicBezTo>
                    <a:pt x="259" y="190"/>
                    <a:pt x="252" y="192"/>
                    <a:pt x="244" y="188"/>
                  </a:cubicBezTo>
                  <a:cubicBezTo>
                    <a:pt x="238" y="186"/>
                    <a:pt x="235" y="180"/>
                    <a:pt x="235" y="174"/>
                  </a:cubicBezTo>
                  <a:cubicBezTo>
                    <a:pt x="230" y="176"/>
                    <a:pt x="224" y="174"/>
                    <a:pt x="220" y="169"/>
                  </a:cubicBezTo>
                  <a:cubicBezTo>
                    <a:pt x="216" y="165"/>
                    <a:pt x="214" y="159"/>
                    <a:pt x="217" y="154"/>
                  </a:cubicBezTo>
                  <a:cubicBezTo>
                    <a:pt x="211" y="154"/>
                    <a:pt x="205" y="153"/>
                    <a:pt x="202" y="147"/>
                  </a:cubicBezTo>
                  <a:cubicBezTo>
                    <a:pt x="199" y="142"/>
                    <a:pt x="201" y="135"/>
                    <a:pt x="205" y="130"/>
                  </a:cubicBezTo>
                  <a:cubicBezTo>
                    <a:pt x="198" y="128"/>
                    <a:pt x="191" y="123"/>
                    <a:pt x="190" y="116"/>
                  </a:cubicBezTo>
                  <a:cubicBezTo>
                    <a:pt x="189" y="109"/>
                    <a:pt x="193" y="103"/>
                    <a:pt x="199" y="101"/>
                  </a:cubicBezTo>
                  <a:cubicBezTo>
                    <a:pt x="193" y="97"/>
                    <a:pt x="189" y="92"/>
                    <a:pt x="190" y="84"/>
                  </a:cubicBezTo>
                  <a:cubicBezTo>
                    <a:pt x="191" y="76"/>
                    <a:pt x="199" y="72"/>
                    <a:pt x="206" y="72"/>
                  </a:cubicBezTo>
                  <a:cubicBezTo>
                    <a:pt x="201" y="67"/>
                    <a:pt x="200" y="58"/>
                    <a:pt x="203" y="52"/>
                  </a:cubicBezTo>
                  <a:cubicBezTo>
                    <a:pt x="206" y="48"/>
                    <a:pt x="212" y="46"/>
                    <a:pt x="217" y="47"/>
                  </a:cubicBezTo>
                  <a:cubicBezTo>
                    <a:pt x="215" y="42"/>
                    <a:pt x="216" y="37"/>
                    <a:pt x="221" y="34"/>
                  </a:cubicBezTo>
                  <a:cubicBezTo>
                    <a:pt x="226" y="30"/>
                    <a:pt x="235" y="31"/>
                    <a:pt x="238" y="37"/>
                  </a:cubicBezTo>
                  <a:cubicBezTo>
                    <a:pt x="238" y="37"/>
                    <a:pt x="238" y="38"/>
                    <a:pt x="238" y="38"/>
                  </a:cubicBezTo>
                  <a:cubicBezTo>
                    <a:pt x="240" y="36"/>
                    <a:pt x="242" y="35"/>
                    <a:pt x="244" y="34"/>
                  </a:cubicBezTo>
                  <a:cubicBezTo>
                    <a:pt x="242" y="30"/>
                    <a:pt x="237" y="23"/>
                    <a:pt x="228" y="16"/>
                  </a:cubicBezTo>
                  <a:cubicBezTo>
                    <a:pt x="222" y="12"/>
                    <a:pt x="214" y="9"/>
                    <a:pt x="206" y="7"/>
                  </a:cubicBezTo>
                  <a:cubicBezTo>
                    <a:pt x="199" y="6"/>
                    <a:pt x="191" y="5"/>
                    <a:pt x="184" y="6"/>
                  </a:cubicBezTo>
                  <a:cubicBezTo>
                    <a:pt x="214" y="12"/>
                    <a:pt x="202" y="50"/>
                    <a:pt x="186" y="66"/>
                  </a:cubicBezTo>
                  <a:cubicBezTo>
                    <a:pt x="163" y="91"/>
                    <a:pt x="121" y="93"/>
                    <a:pt x="91" y="80"/>
                  </a:cubicBezTo>
                  <a:cubicBezTo>
                    <a:pt x="77" y="73"/>
                    <a:pt x="65" y="63"/>
                    <a:pt x="53" y="53"/>
                  </a:cubicBezTo>
                  <a:cubicBezTo>
                    <a:pt x="53" y="53"/>
                    <a:pt x="53" y="53"/>
                    <a:pt x="53" y="54"/>
                  </a:cubicBezTo>
                  <a:cubicBezTo>
                    <a:pt x="0" y="91"/>
                    <a:pt x="1" y="169"/>
                    <a:pt x="59" y="198"/>
                  </a:cubicBezTo>
                  <a:cubicBezTo>
                    <a:pt x="60" y="195"/>
                    <a:pt x="60" y="192"/>
                    <a:pt x="60" y="189"/>
                  </a:cubicBezTo>
                  <a:cubicBezTo>
                    <a:pt x="63" y="173"/>
                    <a:pt x="69" y="158"/>
                    <a:pt x="78" y="145"/>
                  </a:cubicBezTo>
                  <a:cubicBezTo>
                    <a:pt x="87" y="133"/>
                    <a:pt x="98" y="124"/>
                    <a:pt x="110" y="119"/>
                  </a:cubicBezTo>
                  <a:cubicBezTo>
                    <a:pt x="121" y="114"/>
                    <a:pt x="132" y="113"/>
                    <a:pt x="140" y="114"/>
                  </a:cubicBezTo>
                  <a:cubicBezTo>
                    <a:pt x="147" y="114"/>
                    <a:pt x="151" y="116"/>
                    <a:pt x="151" y="115"/>
                  </a:cubicBezTo>
                  <a:cubicBezTo>
                    <a:pt x="151" y="115"/>
                    <a:pt x="158" y="117"/>
                    <a:pt x="160" y="118"/>
                  </a:cubicBezTo>
                  <a:cubicBezTo>
                    <a:pt x="165" y="122"/>
                    <a:pt x="167" y="126"/>
                    <a:pt x="166" y="129"/>
                  </a:cubicBezTo>
                  <a:cubicBezTo>
                    <a:pt x="165" y="132"/>
                    <a:pt x="161" y="133"/>
                    <a:pt x="153" y="134"/>
                  </a:cubicBezTo>
                  <a:cubicBezTo>
                    <a:pt x="153" y="134"/>
                    <a:pt x="150" y="133"/>
                    <a:pt x="145" y="132"/>
                  </a:cubicBezTo>
                  <a:cubicBezTo>
                    <a:pt x="140" y="130"/>
                    <a:pt x="132" y="129"/>
                    <a:pt x="123" y="132"/>
                  </a:cubicBezTo>
                  <a:cubicBezTo>
                    <a:pt x="115" y="134"/>
                    <a:pt x="105" y="139"/>
                    <a:pt x="97" y="147"/>
                  </a:cubicBezTo>
                  <a:cubicBezTo>
                    <a:pt x="88" y="155"/>
                    <a:pt x="81" y="166"/>
                    <a:pt x="77" y="178"/>
                  </a:cubicBezTo>
                  <a:cubicBezTo>
                    <a:pt x="75" y="184"/>
                    <a:pt x="73" y="190"/>
                    <a:pt x="72" y="197"/>
                  </a:cubicBezTo>
                  <a:cubicBezTo>
                    <a:pt x="71" y="203"/>
                    <a:pt x="71" y="210"/>
                    <a:pt x="70" y="216"/>
                  </a:cubicBezTo>
                  <a:cubicBezTo>
                    <a:pt x="69" y="229"/>
                    <a:pt x="68" y="241"/>
                    <a:pt x="67" y="252"/>
                  </a:cubicBezTo>
                  <a:cubicBezTo>
                    <a:pt x="65" y="273"/>
                    <a:pt x="60" y="287"/>
                    <a:pt x="60" y="287"/>
                  </a:cubicBezTo>
                  <a:cubicBezTo>
                    <a:pt x="57" y="297"/>
                    <a:pt x="52" y="304"/>
                    <a:pt x="48" y="308"/>
                  </a:cubicBezTo>
                  <a:cubicBezTo>
                    <a:pt x="47" y="309"/>
                    <a:pt x="46" y="310"/>
                    <a:pt x="46" y="311"/>
                  </a:cubicBezTo>
                  <a:cubicBezTo>
                    <a:pt x="47" y="311"/>
                    <a:pt x="48" y="311"/>
                    <a:pt x="49" y="311"/>
                  </a:cubicBezTo>
                  <a:cubicBezTo>
                    <a:pt x="55" y="311"/>
                    <a:pt x="63" y="313"/>
                    <a:pt x="73" y="317"/>
                  </a:cubicBezTo>
                  <a:cubicBezTo>
                    <a:pt x="73" y="317"/>
                    <a:pt x="86" y="323"/>
                    <a:pt x="103" y="337"/>
                  </a:cubicBezTo>
                  <a:cubicBezTo>
                    <a:pt x="111" y="344"/>
                    <a:pt x="120" y="352"/>
                    <a:pt x="130" y="360"/>
                  </a:cubicBezTo>
                  <a:cubicBezTo>
                    <a:pt x="135" y="364"/>
                    <a:pt x="140" y="368"/>
                    <a:pt x="145" y="372"/>
                  </a:cubicBezTo>
                  <a:cubicBezTo>
                    <a:pt x="151" y="376"/>
                    <a:pt x="156" y="380"/>
                    <a:pt x="161" y="382"/>
                  </a:cubicBezTo>
                  <a:cubicBezTo>
                    <a:pt x="173" y="388"/>
                    <a:pt x="186" y="391"/>
                    <a:pt x="197" y="390"/>
                  </a:cubicBezTo>
                  <a:cubicBezTo>
                    <a:pt x="209" y="390"/>
                    <a:pt x="220" y="387"/>
                    <a:pt x="227" y="382"/>
                  </a:cubicBezTo>
                  <a:cubicBezTo>
                    <a:pt x="235" y="378"/>
                    <a:pt x="240" y="372"/>
                    <a:pt x="242" y="367"/>
                  </a:cubicBezTo>
                  <a:cubicBezTo>
                    <a:pt x="245" y="363"/>
                    <a:pt x="246" y="360"/>
                    <a:pt x="247" y="360"/>
                  </a:cubicBezTo>
                  <a:cubicBezTo>
                    <a:pt x="253" y="355"/>
                    <a:pt x="257" y="352"/>
                    <a:pt x="260" y="354"/>
                  </a:cubicBezTo>
                  <a:cubicBezTo>
                    <a:pt x="262" y="355"/>
                    <a:pt x="264" y="360"/>
                    <a:pt x="262" y="366"/>
                  </a:cubicBezTo>
                  <a:cubicBezTo>
                    <a:pt x="262" y="368"/>
                    <a:pt x="258" y="374"/>
                    <a:pt x="258" y="374"/>
                  </a:cubicBezTo>
                  <a:cubicBezTo>
                    <a:pt x="258" y="374"/>
                    <a:pt x="256" y="378"/>
                    <a:pt x="251" y="383"/>
                  </a:cubicBezTo>
                  <a:cubicBezTo>
                    <a:pt x="247" y="389"/>
                    <a:pt x="238" y="396"/>
                    <a:pt x="227" y="401"/>
                  </a:cubicBezTo>
                  <a:cubicBezTo>
                    <a:pt x="215" y="405"/>
                    <a:pt x="200" y="407"/>
                    <a:pt x="185" y="405"/>
                  </a:cubicBezTo>
                  <a:cubicBezTo>
                    <a:pt x="170" y="402"/>
                    <a:pt x="155" y="396"/>
                    <a:pt x="142" y="387"/>
                  </a:cubicBezTo>
                  <a:cubicBezTo>
                    <a:pt x="140" y="385"/>
                    <a:pt x="137" y="383"/>
                    <a:pt x="135" y="380"/>
                  </a:cubicBezTo>
                  <a:cubicBezTo>
                    <a:pt x="114" y="442"/>
                    <a:pt x="169" y="498"/>
                    <a:pt x="232" y="487"/>
                  </a:cubicBezTo>
                  <a:cubicBezTo>
                    <a:pt x="233" y="487"/>
                    <a:pt x="233" y="487"/>
                    <a:pt x="233" y="487"/>
                  </a:cubicBezTo>
                  <a:cubicBezTo>
                    <a:pt x="234" y="472"/>
                    <a:pt x="236" y="457"/>
                    <a:pt x="241" y="442"/>
                  </a:cubicBezTo>
                  <a:cubicBezTo>
                    <a:pt x="252" y="411"/>
                    <a:pt x="284" y="383"/>
                    <a:pt x="318" y="384"/>
                  </a:cubicBezTo>
                  <a:cubicBezTo>
                    <a:pt x="340" y="385"/>
                    <a:pt x="375" y="403"/>
                    <a:pt x="359" y="428"/>
                  </a:cubicBezTo>
                  <a:cubicBezTo>
                    <a:pt x="365" y="423"/>
                    <a:pt x="370" y="418"/>
                    <a:pt x="374" y="412"/>
                  </a:cubicBezTo>
                  <a:cubicBezTo>
                    <a:pt x="379" y="405"/>
                    <a:pt x="382" y="397"/>
                    <a:pt x="383" y="390"/>
                  </a:cubicBezTo>
                  <a:cubicBezTo>
                    <a:pt x="385" y="379"/>
                    <a:pt x="382" y="370"/>
                    <a:pt x="381" y="366"/>
                  </a:cubicBezTo>
                  <a:cubicBezTo>
                    <a:pt x="379" y="367"/>
                    <a:pt x="377" y="367"/>
                    <a:pt x="375" y="368"/>
                  </a:cubicBezTo>
                  <a:cubicBezTo>
                    <a:pt x="375" y="368"/>
                    <a:pt x="375" y="368"/>
                    <a:pt x="375" y="368"/>
                  </a:cubicBezTo>
                  <a:cubicBezTo>
                    <a:pt x="377" y="375"/>
                    <a:pt x="372" y="382"/>
                    <a:pt x="365" y="383"/>
                  </a:cubicBezTo>
                  <a:cubicBezTo>
                    <a:pt x="359" y="383"/>
                    <a:pt x="355" y="381"/>
                    <a:pt x="353" y="376"/>
                  </a:cubicBezTo>
                  <a:cubicBezTo>
                    <a:pt x="350" y="380"/>
                    <a:pt x="345" y="383"/>
                    <a:pt x="340" y="382"/>
                  </a:cubicBezTo>
                  <a:cubicBezTo>
                    <a:pt x="333" y="380"/>
                    <a:pt x="328" y="373"/>
                    <a:pt x="328" y="366"/>
                  </a:cubicBezTo>
                  <a:cubicBezTo>
                    <a:pt x="323" y="371"/>
                    <a:pt x="314" y="373"/>
                    <a:pt x="308" y="369"/>
                  </a:cubicBezTo>
                  <a:cubicBezTo>
                    <a:pt x="302" y="364"/>
                    <a:pt x="301" y="357"/>
                    <a:pt x="303" y="350"/>
                  </a:cubicBezTo>
                  <a:cubicBezTo>
                    <a:pt x="297" y="353"/>
                    <a:pt x="289" y="352"/>
                    <a:pt x="285" y="346"/>
                  </a:cubicBezTo>
                  <a:cubicBezTo>
                    <a:pt x="281" y="340"/>
                    <a:pt x="282" y="332"/>
                    <a:pt x="286" y="326"/>
                  </a:cubicBezTo>
                  <a:cubicBezTo>
                    <a:pt x="280" y="325"/>
                    <a:pt x="274" y="322"/>
                    <a:pt x="272" y="315"/>
                  </a:cubicBezTo>
                  <a:cubicBezTo>
                    <a:pt x="270" y="309"/>
                    <a:pt x="273" y="304"/>
                    <a:pt x="278" y="300"/>
                  </a:cubicBezTo>
                  <a:cubicBezTo>
                    <a:pt x="272" y="299"/>
                    <a:pt x="269" y="293"/>
                    <a:pt x="269" y="287"/>
                  </a:cubicBezTo>
                  <a:cubicBezTo>
                    <a:pt x="269" y="281"/>
                    <a:pt x="271" y="276"/>
                    <a:pt x="276" y="273"/>
                  </a:cubicBezTo>
                  <a:cubicBezTo>
                    <a:pt x="272" y="269"/>
                    <a:pt x="270" y="263"/>
                    <a:pt x="272" y="257"/>
                  </a:cubicBezTo>
                  <a:cubicBezTo>
                    <a:pt x="275" y="248"/>
                    <a:pt x="282" y="245"/>
                    <a:pt x="289" y="247"/>
                  </a:cubicBezTo>
                  <a:cubicBezTo>
                    <a:pt x="288" y="245"/>
                    <a:pt x="286" y="243"/>
                    <a:pt x="285" y="240"/>
                  </a:cubicBezTo>
                  <a:cubicBezTo>
                    <a:pt x="285" y="236"/>
                    <a:pt x="287" y="231"/>
                    <a:pt x="290" y="229"/>
                  </a:cubicBezTo>
                  <a:cubicBezTo>
                    <a:pt x="295" y="224"/>
                    <a:pt x="303" y="224"/>
                    <a:pt x="310" y="227"/>
                  </a:cubicBezTo>
                  <a:cubicBezTo>
                    <a:pt x="309" y="221"/>
                    <a:pt x="311" y="214"/>
                    <a:pt x="317" y="212"/>
                  </a:cubicBezTo>
                  <a:cubicBezTo>
                    <a:pt x="324" y="208"/>
                    <a:pt x="332" y="210"/>
                    <a:pt x="337" y="216"/>
                  </a:cubicBezTo>
                  <a:cubicBezTo>
                    <a:pt x="338" y="209"/>
                    <a:pt x="343" y="204"/>
                    <a:pt x="350" y="203"/>
                  </a:cubicBezTo>
                  <a:cubicBezTo>
                    <a:pt x="357" y="202"/>
                    <a:pt x="362" y="206"/>
                    <a:pt x="365" y="212"/>
                  </a:cubicBezTo>
                  <a:cubicBezTo>
                    <a:pt x="368" y="207"/>
                    <a:pt x="374" y="203"/>
                    <a:pt x="382" y="206"/>
                  </a:cubicBezTo>
                  <a:cubicBezTo>
                    <a:pt x="387" y="209"/>
                    <a:pt x="390" y="215"/>
                    <a:pt x="390" y="220"/>
                  </a:cubicBezTo>
                  <a:cubicBezTo>
                    <a:pt x="396" y="217"/>
                    <a:pt x="403" y="216"/>
                    <a:pt x="409" y="221"/>
                  </a:cubicBezTo>
                  <a:cubicBezTo>
                    <a:pt x="414" y="227"/>
                    <a:pt x="415" y="234"/>
                    <a:pt x="410" y="240"/>
                  </a:cubicBezTo>
                  <a:cubicBezTo>
                    <a:pt x="416" y="237"/>
                    <a:pt x="424" y="240"/>
                    <a:pt x="427" y="247"/>
                  </a:cubicBezTo>
                  <a:cubicBezTo>
                    <a:pt x="430" y="252"/>
                    <a:pt x="428" y="258"/>
                    <a:pt x="424" y="262"/>
                  </a:cubicBezTo>
                  <a:cubicBezTo>
                    <a:pt x="431" y="262"/>
                    <a:pt x="436" y="267"/>
                    <a:pt x="436" y="274"/>
                  </a:cubicBezTo>
                  <a:cubicBezTo>
                    <a:pt x="436" y="279"/>
                    <a:pt x="433" y="284"/>
                    <a:pt x="428" y="285"/>
                  </a:cubicBezTo>
                  <a:cubicBezTo>
                    <a:pt x="435" y="289"/>
                    <a:pt x="439" y="297"/>
                    <a:pt x="435" y="305"/>
                  </a:cubicBezTo>
                  <a:cubicBezTo>
                    <a:pt x="433" y="310"/>
                    <a:pt x="427" y="314"/>
                    <a:pt x="421" y="314"/>
                  </a:cubicBezTo>
                  <a:cubicBezTo>
                    <a:pt x="424" y="320"/>
                    <a:pt x="422" y="327"/>
                    <a:pt x="417" y="331"/>
                  </a:cubicBezTo>
                  <a:cubicBezTo>
                    <a:pt x="413" y="333"/>
                    <a:pt x="409" y="334"/>
                    <a:pt x="406" y="333"/>
                  </a:cubicBezTo>
                  <a:cubicBezTo>
                    <a:pt x="406" y="340"/>
                    <a:pt x="404" y="347"/>
                    <a:pt x="396" y="349"/>
                  </a:cubicBezTo>
                  <a:cubicBezTo>
                    <a:pt x="390" y="351"/>
                    <a:pt x="386" y="348"/>
                    <a:pt x="383" y="344"/>
                  </a:cubicBezTo>
                  <a:cubicBezTo>
                    <a:pt x="382" y="349"/>
                    <a:pt x="378" y="353"/>
                    <a:pt x="372" y="353"/>
                  </a:cubicBezTo>
                  <a:cubicBezTo>
                    <a:pt x="365" y="352"/>
                    <a:pt x="361" y="347"/>
                    <a:pt x="360" y="342"/>
                  </a:cubicBezTo>
                  <a:cubicBezTo>
                    <a:pt x="356" y="345"/>
                    <a:pt x="351" y="348"/>
                    <a:pt x="346" y="345"/>
                  </a:cubicBezTo>
                  <a:cubicBezTo>
                    <a:pt x="340" y="343"/>
                    <a:pt x="338" y="339"/>
                    <a:pt x="338" y="334"/>
                  </a:cubicBezTo>
                  <a:cubicBezTo>
                    <a:pt x="328" y="336"/>
                    <a:pt x="319" y="322"/>
                    <a:pt x="327" y="312"/>
                  </a:cubicBezTo>
                  <a:cubicBezTo>
                    <a:pt x="320" y="311"/>
                    <a:pt x="315" y="306"/>
                    <a:pt x="316" y="299"/>
                  </a:cubicBezTo>
                  <a:cubicBezTo>
                    <a:pt x="316" y="292"/>
                    <a:pt x="321" y="288"/>
                    <a:pt x="327" y="287"/>
                  </a:cubicBezTo>
                  <a:cubicBezTo>
                    <a:pt x="323" y="281"/>
                    <a:pt x="322" y="273"/>
                    <a:pt x="329" y="269"/>
                  </a:cubicBezTo>
                  <a:cubicBezTo>
                    <a:pt x="334" y="265"/>
                    <a:pt x="340" y="266"/>
                    <a:pt x="344" y="269"/>
                  </a:cubicBezTo>
                  <a:cubicBezTo>
                    <a:pt x="346" y="264"/>
                    <a:pt x="350" y="260"/>
                    <a:pt x="356" y="259"/>
                  </a:cubicBezTo>
                  <a:cubicBezTo>
                    <a:pt x="363" y="259"/>
                    <a:pt x="367" y="265"/>
                    <a:pt x="367" y="271"/>
                  </a:cubicBezTo>
                  <a:cubicBezTo>
                    <a:pt x="371" y="268"/>
                    <a:pt x="378" y="266"/>
                    <a:pt x="382" y="270"/>
                  </a:cubicBezTo>
                  <a:cubicBezTo>
                    <a:pt x="386" y="275"/>
                    <a:pt x="385" y="280"/>
                    <a:pt x="381" y="284"/>
                  </a:cubicBezTo>
                  <a:cubicBezTo>
                    <a:pt x="384" y="284"/>
                    <a:pt x="387" y="285"/>
                    <a:pt x="389" y="288"/>
                  </a:cubicBezTo>
                  <a:cubicBezTo>
                    <a:pt x="391" y="290"/>
                    <a:pt x="391" y="292"/>
                    <a:pt x="390" y="295"/>
                  </a:cubicBezTo>
                  <a:cubicBezTo>
                    <a:pt x="389" y="299"/>
                    <a:pt x="386" y="301"/>
                    <a:pt x="382" y="301"/>
                  </a:cubicBezTo>
                  <a:cubicBezTo>
                    <a:pt x="377" y="310"/>
                    <a:pt x="361" y="312"/>
                    <a:pt x="354" y="299"/>
                  </a:cubicBezTo>
                  <a:cubicBezTo>
                    <a:pt x="353" y="297"/>
                    <a:pt x="355" y="296"/>
                    <a:pt x="356" y="299"/>
                  </a:cubicBezTo>
                  <a:cubicBezTo>
                    <a:pt x="370" y="310"/>
                    <a:pt x="380" y="297"/>
                    <a:pt x="377" y="289"/>
                  </a:cubicBezTo>
                  <a:cubicBezTo>
                    <a:pt x="376" y="286"/>
                    <a:pt x="374" y="283"/>
                    <a:pt x="368" y="279"/>
                  </a:cubicBezTo>
                  <a:cubicBezTo>
                    <a:pt x="360" y="276"/>
                    <a:pt x="353" y="276"/>
                    <a:pt x="348" y="278"/>
                  </a:cubicBezTo>
                  <a:cubicBezTo>
                    <a:pt x="348" y="278"/>
                    <a:pt x="348" y="278"/>
                    <a:pt x="348" y="278"/>
                  </a:cubicBezTo>
                  <a:cubicBezTo>
                    <a:pt x="342" y="281"/>
                    <a:pt x="338" y="286"/>
                    <a:pt x="334" y="294"/>
                  </a:cubicBezTo>
                  <a:cubicBezTo>
                    <a:pt x="333" y="296"/>
                    <a:pt x="332" y="303"/>
                    <a:pt x="333" y="307"/>
                  </a:cubicBezTo>
                  <a:cubicBezTo>
                    <a:pt x="337" y="320"/>
                    <a:pt x="347" y="330"/>
                    <a:pt x="360" y="333"/>
                  </a:cubicBezTo>
                  <a:cubicBezTo>
                    <a:pt x="361" y="333"/>
                    <a:pt x="362" y="333"/>
                    <a:pt x="362" y="333"/>
                  </a:cubicBezTo>
                  <a:cubicBezTo>
                    <a:pt x="365" y="334"/>
                    <a:pt x="367" y="334"/>
                    <a:pt x="370" y="334"/>
                  </a:cubicBezTo>
                  <a:cubicBezTo>
                    <a:pt x="396" y="334"/>
                    <a:pt x="422" y="313"/>
                    <a:pt x="421" y="285"/>
                  </a:cubicBezTo>
                  <a:cubicBezTo>
                    <a:pt x="420" y="237"/>
                    <a:pt x="367" y="205"/>
                    <a:pt x="324" y="229"/>
                  </a:cubicBezTo>
                  <a:cubicBezTo>
                    <a:pt x="301" y="242"/>
                    <a:pt x="285" y="262"/>
                    <a:pt x="286" y="290"/>
                  </a:cubicBezTo>
                  <a:cubicBezTo>
                    <a:pt x="287" y="305"/>
                    <a:pt x="289" y="325"/>
                    <a:pt x="300" y="336"/>
                  </a:cubicBezTo>
                  <a:cubicBezTo>
                    <a:pt x="322" y="358"/>
                    <a:pt x="352" y="371"/>
                    <a:pt x="382" y="361"/>
                  </a:cubicBezTo>
                  <a:cubicBezTo>
                    <a:pt x="382" y="361"/>
                    <a:pt x="382" y="361"/>
                    <a:pt x="382" y="361"/>
                  </a:cubicBezTo>
                  <a:cubicBezTo>
                    <a:pt x="382" y="361"/>
                    <a:pt x="382" y="361"/>
                    <a:pt x="382" y="361"/>
                  </a:cubicBezTo>
                  <a:cubicBezTo>
                    <a:pt x="383" y="360"/>
                    <a:pt x="384" y="360"/>
                    <a:pt x="385" y="360"/>
                  </a:cubicBezTo>
                  <a:cubicBezTo>
                    <a:pt x="386" y="360"/>
                    <a:pt x="386" y="360"/>
                    <a:pt x="387" y="361"/>
                  </a:cubicBezTo>
                  <a:cubicBezTo>
                    <a:pt x="387" y="361"/>
                    <a:pt x="392" y="369"/>
                    <a:pt x="394" y="382"/>
                  </a:cubicBezTo>
                  <a:cubicBezTo>
                    <a:pt x="394" y="382"/>
                    <a:pt x="395" y="393"/>
                    <a:pt x="389" y="407"/>
                  </a:cubicBezTo>
                  <a:cubicBezTo>
                    <a:pt x="388" y="411"/>
                    <a:pt x="386" y="415"/>
                    <a:pt x="383" y="419"/>
                  </a:cubicBezTo>
                  <a:cubicBezTo>
                    <a:pt x="387" y="417"/>
                    <a:pt x="391" y="415"/>
                    <a:pt x="395" y="413"/>
                  </a:cubicBezTo>
                  <a:cubicBezTo>
                    <a:pt x="409" y="408"/>
                    <a:pt x="420" y="409"/>
                    <a:pt x="420" y="409"/>
                  </a:cubicBezTo>
                  <a:cubicBezTo>
                    <a:pt x="434" y="410"/>
                    <a:pt x="441" y="416"/>
                    <a:pt x="441" y="415"/>
                  </a:cubicBezTo>
                  <a:cubicBezTo>
                    <a:pt x="442" y="416"/>
                    <a:pt x="442" y="416"/>
                    <a:pt x="442" y="417"/>
                  </a:cubicBezTo>
                  <a:cubicBezTo>
                    <a:pt x="442" y="418"/>
                    <a:pt x="442" y="419"/>
                    <a:pt x="442" y="420"/>
                  </a:cubicBezTo>
                  <a:cubicBezTo>
                    <a:pt x="442" y="420"/>
                    <a:pt x="442" y="420"/>
                    <a:pt x="442" y="420"/>
                  </a:cubicBezTo>
                  <a:cubicBezTo>
                    <a:pt x="442" y="420"/>
                    <a:pt x="442" y="420"/>
                    <a:pt x="442" y="420"/>
                  </a:cubicBezTo>
                  <a:cubicBezTo>
                    <a:pt x="431" y="451"/>
                    <a:pt x="444" y="481"/>
                    <a:pt x="466" y="502"/>
                  </a:cubicBezTo>
                  <a:cubicBezTo>
                    <a:pt x="478" y="513"/>
                    <a:pt x="497" y="515"/>
                    <a:pt x="512" y="516"/>
                  </a:cubicBezTo>
                  <a:cubicBezTo>
                    <a:pt x="540" y="517"/>
                    <a:pt x="560" y="501"/>
                    <a:pt x="573" y="478"/>
                  </a:cubicBezTo>
                  <a:cubicBezTo>
                    <a:pt x="597" y="436"/>
                    <a:pt x="566" y="383"/>
                    <a:pt x="517" y="381"/>
                  </a:cubicBezTo>
                  <a:cubicBezTo>
                    <a:pt x="490" y="380"/>
                    <a:pt x="468" y="406"/>
                    <a:pt x="468" y="432"/>
                  </a:cubicBezTo>
                  <a:cubicBezTo>
                    <a:pt x="468" y="435"/>
                    <a:pt x="469" y="438"/>
                    <a:pt x="469" y="440"/>
                  </a:cubicBezTo>
                  <a:cubicBezTo>
                    <a:pt x="469" y="441"/>
                    <a:pt x="470" y="441"/>
                    <a:pt x="469" y="442"/>
                  </a:cubicBezTo>
                  <a:cubicBezTo>
                    <a:pt x="473" y="455"/>
                    <a:pt x="482" y="465"/>
                    <a:pt x="495" y="469"/>
                  </a:cubicBezTo>
                  <a:cubicBezTo>
                    <a:pt x="499" y="471"/>
                    <a:pt x="506" y="469"/>
                    <a:pt x="508" y="468"/>
                  </a:cubicBezTo>
                  <a:cubicBezTo>
                    <a:pt x="516" y="465"/>
                    <a:pt x="522" y="460"/>
                    <a:pt x="524" y="455"/>
                  </a:cubicBezTo>
                  <a:cubicBezTo>
                    <a:pt x="524" y="455"/>
                    <a:pt x="524" y="454"/>
                    <a:pt x="524" y="454"/>
                  </a:cubicBezTo>
                  <a:cubicBezTo>
                    <a:pt x="527" y="449"/>
                    <a:pt x="526" y="442"/>
                    <a:pt x="523" y="434"/>
                  </a:cubicBezTo>
                  <a:cubicBezTo>
                    <a:pt x="519" y="428"/>
                    <a:pt x="516" y="426"/>
                    <a:pt x="514" y="425"/>
                  </a:cubicBezTo>
                  <a:cubicBezTo>
                    <a:pt x="505" y="422"/>
                    <a:pt x="492" y="432"/>
                    <a:pt x="503" y="446"/>
                  </a:cubicBezTo>
                  <a:cubicBezTo>
                    <a:pt x="506" y="447"/>
                    <a:pt x="506" y="449"/>
                    <a:pt x="503" y="448"/>
                  </a:cubicBezTo>
                  <a:cubicBezTo>
                    <a:pt x="490" y="442"/>
                    <a:pt x="493" y="425"/>
                    <a:pt x="501" y="420"/>
                  </a:cubicBezTo>
                  <a:cubicBezTo>
                    <a:pt x="502" y="416"/>
                    <a:pt x="504" y="413"/>
                    <a:pt x="508" y="412"/>
                  </a:cubicBezTo>
                  <a:cubicBezTo>
                    <a:pt x="510" y="411"/>
                    <a:pt x="513" y="411"/>
                    <a:pt x="515" y="413"/>
                  </a:cubicBezTo>
                  <a:cubicBezTo>
                    <a:pt x="518" y="415"/>
                    <a:pt x="518" y="418"/>
                    <a:pt x="519" y="421"/>
                  </a:cubicBezTo>
                  <a:cubicBezTo>
                    <a:pt x="522" y="418"/>
                    <a:pt x="528" y="416"/>
                    <a:pt x="532" y="420"/>
                  </a:cubicBezTo>
                  <a:cubicBezTo>
                    <a:pt x="536" y="425"/>
                    <a:pt x="535" y="431"/>
                    <a:pt x="531" y="435"/>
                  </a:cubicBezTo>
                  <a:cubicBezTo>
                    <a:pt x="537" y="436"/>
                    <a:pt x="543" y="439"/>
                    <a:pt x="543" y="446"/>
                  </a:cubicBezTo>
                  <a:cubicBezTo>
                    <a:pt x="543" y="452"/>
                    <a:pt x="538" y="457"/>
                    <a:pt x="533" y="458"/>
                  </a:cubicBezTo>
                  <a:cubicBezTo>
                    <a:pt x="536" y="463"/>
                    <a:pt x="537" y="468"/>
                    <a:pt x="534" y="474"/>
                  </a:cubicBezTo>
                  <a:cubicBezTo>
                    <a:pt x="529" y="480"/>
                    <a:pt x="521" y="480"/>
                    <a:pt x="515" y="475"/>
                  </a:cubicBezTo>
                  <a:cubicBezTo>
                    <a:pt x="514" y="481"/>
                    <a:pt x="510" y="486"/>
                    <a:pt x="504" y="487"/>
                  </a:cubicBezTo>
                  <a:cubicBezTo>
                    <a:pt x="496" y="487"/>
                    <a:pt x="491" y="482"/>
                    <a:pt x="490" y="476"/>
                  </a:cubicBezTo>
                  <a:cubicBezTo>
                    <a:pt x="480" y="483"/>
                    <a:pt x="466" y="475"/>
                    <a:pt x="468" y="464"/>
                  </a:cubicBezTo>
                  <a:cubicBezTo>
                    <a:pt x="463" y="464"/>
                    <a:pt x="459" y="462"/>
                    <a:pt x="457" y="457"/>
                  </a:cubicBezTo>
                  <a:cubicBezTo>
                    <a:pt x="455" y="451"/>
                    <a:pt x="457" y="446"/>
                    <a:pt x="461" y="442"/>
                  </a:cubicBezTo>
                  <a:cubicBezTo>
                    <a:pt x="455" y="442"/>
                    <a:pt x="450" y="437"/>
                    <a:pt x="450" y="431"/>
                  </a:cubicBezTo>
                  <a:cubicBezTo>
                    <a:pt x="449" y="425"/>
                    <a:pt x="454" y="421"/>
                    <a:pt x="459" y="419"/>
                  </a:cubicBezTo>
                  <a:cubicBezTo>
                    <a:pt x="454" y="417"/>
                    <a:pt x="451" y="412"/>
                    <a:pt x="453" y="406"/>
                  </a:cubicBezTo>
                  <a:cubicBezTo>
                    <a:pt x="456" y="399"/>
                    <a:pt x="463" y="396"/>
                    <a:pt x="469" y="397"/>
                  </a:cubicBezTo>
                  <a:cubicBezTo>
                    <a:pt x="468" y="393"/>
                    <a:pt x="469" y="389"/>
                    <a:pt x="471" y="386"/>
                  </a:cubicBezTo>
                  <a:cubicBezTo>
                    <a:pt x="476" y="380"/>
                    <a:pt x="483" y="378"/>
                    <a:pt x="489" y="381"/>
                  </a:cubicBezTo>
                  <a:cubicBezTo>
                    <a:pt x="488" y="375"/>
                    <a:pt x="492" y="369"/>
                    <a:pt x="498" y="367"/>
                  </a:cubicBezTo>
                  <a:cubicBezTo>
                    <a:pt x="505" y="364"/>
                    <a:pt x="513" y="368"/>
                    <a:pt x="517" y="374"/>
                  </a:cubicBezTo>
                  <a:cubicBezTo>
                    <a:pt x="518" y="369"/>
                    <a:pt x="523" y="367"/>
                    <a:pt x="528" y="367"/>
                  </a:cubicBezTo>
                  <a:cubicBezTo>
                    <a:pt x="535" y="367"/>
                    <a:pt x="540" y="372"/>
                    <a:pt x="541" y="378"/>
                  </a:cubicBezTo>
                  <a:cubicBezTo>
                    <a:pt x="545" y="374"/>
                    <a:pt x="550" y="372"/>
                    <a:pt x="556" y="375"/>
                  </a:cubicBezTo>
                  <a:cubicBezTo>
                    <a:pt x="562" y="378"/>
                    <a:pt x="566" y="386"/>
                    <a:pt x="562" y="392"/>
                  </a:cubicBezTo>
                  <a:cubicBezTo>
                    <a:pt x="568" y="388"/>
                    <a:pt x="575" y="388"/>
                    <a:pt x="581" y="393"/>
                  </a:cubicBezTo>
                  <a:cubicBezTo>
                    <a:pt x="587" y="399"/>
                    <a:pt x="585" y="406"/>
                    <a:pt x="582" y="412"/>
                  </a:cubicBezTo>
                  <a:cubicBezTo>
                    <a:pt x="588" y="412"/>
                    <a:pt x="593" y="415"/>
                    <a:pt x="596" y="421"/>
                  </a:cubicBezTo>
                  <a:cubicBezTo>
                    <a:pt x="599" y="428"/>
                    <a:pt x="596" y="434"/>
                    <a:pt x="590" y="438"/>
                  </a:cubicBezTo>
                  <a:cubicBezTo>
                    <a:pt x="596" y="440"/>
                    <a:pt x="600" y="445"/>
                    <a:pt x="599" y="452"/>
                  </a:cubicBezTo>
                  <a:cubicBezTo>
                    <a:pt x="599" y="460"/>
                    <a:pt x="593" y="464"/>
                    <a:pt x="586" y="466"/>
                  </a:cubicBezTo>
                  <a:cubicBezTo>
                    <a:pt x="592" y="471"/>
                    <a:pt x="594" y="478"/>
                    <a:pt x="591" y="485"/>
                  </a:cubicBezTo>
                  <a:cubicBezTo>
                    <a:pt x="588" y="491"/>
                    <a:pt x="582" y="494"/>
                    <a:pt x="575" y="493"/>
                  </a:cubicBezTo>
                  <a:cubicBezTo>
                    <a:pt x="579" y="499"/>
                    <a:pt x="578" y="507"/>
                    <a:pt x="574" y="513"/>
                  </a:cubicBezTo>
                  <a:cubicBezTo>
                    <a:pt x="571" y="516"/>
                    <a:pt x="566" y="518"/>
                    <a:pt x="563" y="517"/>
                  </a:cubicBezTo>
                  <a:cubicBezTo>
                    <a:pt x="560" y="516"/>
                    <a:pt x="557" y="515"/>
                    <a:pt x="555" y="513"/>
                  </a:cubicBezTo>
                  <a:cubicBezTo>
                    <a:pt x="557" y="520"/>
                    <a:pt x="554" y="527"/>
                    <a:pt x="546" y="530"/>
                  </a:cubicBezTo>
                  <a:cubicBezTo>
                    <a:pt x="539" y="532"/>
                    <a:pt x="533" y="530"/>
                    <a:pt x="529" y="526"/>
                  </a:cubicBezTo>
                  <a:cubicBezTo>
                    <a:pt x="527" y="531"/>
                    <a:pt x="522" y="534"/>
                    <a:pt x="515" y="534"/>
                  </a:cubicBezTo>
                  <a:cubicBezTo>
                    <a:pt x="509" y="533"/>
                    <a:pt x="503" y="530"/>
                    <a:pt x="502" y="525"/>
                  </a:cubicBezTo>
                  <a:cubicBezTo>
                    <a:pt x="498" y="529"/>
                    <a:pt x="493" y="532"/>
                    <a:pt x="487" y="530"/>
                  </a:cubicBezTo>
                  <a:cubicBezTo>
                    <a:pt x="481" y="529"/>
                    <a:pt x="477" y="523"/>
                    <a:pt x="476" y="516"/>
                  </a:cubicBezTo>
                  <a:cubicBezTo>
                    <a:pt x="470" y="520"/>
                    <a:pt x="462" y="521"/>
                    <a:pt x="456" y="517"/>
                  </a:cubicBezTo>
                  <a:cubicBezTo>
                    <a:pt x="451" y="513"/>
                    <a:pt x="450" y="506"/>
                    <a:pt x="452" y="500"/>
                  </a:cubicBezTo>
                  <a:cubicBezTo>
                    <a:pt x="445" y="501"/>
                    <a:pt x="438" y="501"/>
                    <a:pt x="434" y="494"/>
                  </a:cubicBezTo>
                  <a:cubicBezTo>
                    <a:pt x="429" y="488"/>
                    <a:pt x="432" y="480"/>
                    <a:pt x="436" y="474"/>
                  </a:cubicBezTo>
                  <a:cubicBezTo>
                    <a:pt x="429" y="474"/>
                    <a:pt x="422" y="469"/>
                    <a:pt x="420" y="462"/>
                  </a:cubicBezTo>
                  <a:cubicBezTo>
                    <a:pt x="419" y="457"/>
                    <a:pt x="422" y="452"/>
                    <a:pt x="426" y="449"/>
                  </a:cubicBezTo>
                  <a:cubicBezTo>
                    <a:pt x="422" y="447"/>
                    <a:pt x="419" y="443"/>
                    <a:pt x="420" y="437"/>
                  </a:cubicBezTo>
                  <a:cubicBezTo>
                    <a:pt x="421" y="430"/>
                    <a:pt x="428" y="425"/>
                    <a:pt x="434" y="427"/>
                  </a:cubicBezTo>
                  <a:cubicBezTo>
                    <a:pt x="434" y="427"/>
                    <a:pt x="435" y="427"/>
                    <a:pt x="435" y="428"/>
                  </a:cubicBezTo>
                  <a:cubicBezTo>
                    <a:pt x="435" y="425"/>
                    <a:pt x="436" y="423"/>
                    <a:pt x="436" y="421"/>
                  </a:cubicBezTo>
                  <a:cubicBezTo>
                    <a:pt x="432" y="420"/>
                    <a:pt x="424" y="417"/>
                    <a:pt x="412" y="419"/>
                  </a:cubicBezTo>
                  <a:cubicBezTo>
                    <a:pt x="405" y="421"/>
                    <a:pt x="397" y="424"/>
                    <a:pt x="390" y="429"/>
                  </a:cubicBezTo>
                  <a:cubicBezTo>
                    <a:pt x="384" y="433"/>
                    <a:pt x="379" y="438"/>
                    <a:pt x="375" y="443"/>
                  </a:cubicBezTo>
                  <a:cubicBezTo>
                    <a:pt x="400" y="427"/>
                    <a:pt x="418" y="462"/>
                    <a:pt x="418" y="485"/>
                  </a:cubicBezTo>
                  <a:cubicBezTo>
                    <a:pt x="419" y="519"/>
                    <a:pt x="391" y="550"/>
                    <a:pt x="360" y="561"/>
                  </a:cubicBezTo>
                  <a:cubicBezTo>
                    <a:pt x="346" y="566"/>
                    <a:pt x="330" y="568"/>
                    <a:pt x="315" y="570"/>
                  </a:cubicBezTo>
                  <a:cubicBezTo>
                    <a:pt x="315" y="570"/>
                    <a:pt x="315" y="570"/>
                    <a:pt x="315" y="570"/>
                  </a:cubicBezTo>
                  <a:cubicBezTo>
                    <a:pt x="304" y="633"/>
                    <a:pt x="360" y="688"/>
                    <a:pt x="422" y="668"/>
                  </a:cubicBezTo>
                  <a:cubicBezTo>
                    <a:pt x="420" y="665"/>
                    <a:pt x="418" y="663"/>
                    <a:pt x="416" y="660"/>
                  </a:cubicBezTo>
                  <a:cubicBezTo>
                    <a:pt x="406" y="647"/>
                    <a:pt x="400" y="632"/>
                    <a:pt x="398" y="617"/>
                  </a:cubicBezTo>
                  <a:cubicBezTo>
                    <a:pt x="395" y="602"/>
                    <a:pt x="397" y="587"/>
                    <a:pt x="402" y="576"/>
                  </a:cubicBezTo>
                  <a:cubicBezTo>
                    <a:pt x="406" y="564"/>
                    <a:pt x="413" y="556"/>
                    <a:pt x="419" y="551"/>
                  </a:cubicBezTo>
                  <a:cubicBezTo>
                    <a:pt x="424" y="546"/>
                    <a:pt x="428" y="544"/>
                    <a:pt x="428" y="544"/>
                  </a:cubicBezTo>
                  <a:cubicBezTo>
                    <a:pt x="428" y="544"/>
                    <a:pt x="434" y="540"/>
                    <a:pt x="436" y="540"/>
                  </a:cubicBezTo>
                  <a:cubicBezTo>
                    <a:pt x="442" y="539"/>
                    <a:pt x="447" y="540"/>
                    <a:pt x="448" y="543"/>
                  </a:cubicBezTo>
                  <a:cubicBezTo>
                    <a:pt x="450" y="545"/>
                    <a:pt x="448" y="550"/>
                    <a:pt x="443" y="556"/>
                  </a:cubicBezTo>
                  <a:cubicBezTo>
                    <a:pt x="443" y="556"/>
                    <a:pt x="440" y="557"/>
                    <a:pt x="435" y="560"/>
                  </a:cubicBezTo>
                  <a:cubicBezTo>
                    <a:pt x="431" y="563"/>
                    <a:pt x="425" y="567"/>
                    <a:pt x="420" y="575"/>
                  </a:cubicBezTo>
                  <a:cubicBezTo>
                    <a:pt x="415" y="583"/>
                    <a:pt x="412" y="593"/>
                    <a:pt x="412" y="605"/>
                  </a:cubicBezTo>
                  <a:cubicBezTo>
                    <a:pt x="412" y="617"/>
                    <a:pt x="414" y="629"/>
                    <a:pt x="420" y="641"/>
                  </a:cubicBezTo>
                  <a:cubicBezTo>
                    <a:pt x="423" y="647"/>
                    <a:pt x="426" y="652"/>
                    <a:pt x="430" y="657"/>
                  </a:cubicBezTo>
                  <a:cubicBezTo>
                    <a:pt x="434" y="662"/>
                    <a:pt x="438" y="668"/>
                    <a:pt x="442" y="673"/>
                  </a:cubicBezTo>
                  <a:cubicBezTo>
                    <a:pt x="451" y="682"/>
                    <a:pt x="459" y="691"/>
                    <a:pt x="465" y="700"/>
                  </a:cubicBezTo>
                  <a:cubicBezTo>
                    <a:pt x="479" y="716"/>
                    <a:pt x="486" y="730"/>
                    <a:pt x="485" y="730"/>
                  </a:cubicBezTo>
                  <a:cubicBezTo>
                    <a:pt x="489" y="739"/>
                    <a:pt x="491" y="747"/>
                    <a:pt x="491" y="753"/>
                  </a:cubicBezTo>
                  <a:cubicBezTo>
                    <a:pt x="492" y="755"/>
                    <a:pt x="492" y="756"/>
                    <a:pt x="492" y="757"/>
                  </a:cubicBezTo>
                  <a:cubicBezTo>
                    <a:pt x="492" y="756"/>
                    <a:pt x="493" y="755"/>
                    <a:pt x="494" y="754"/>
                  </a:cubicBezTo>
                  <a:cubicBezTo>
                    <a:pt x="499" y="750"/>
                    <a:pt x="506" y="746"/>
                    <a:pt x="515" y="742"/>
                  </a:cubicBezTo>
                  <a:cubicBezTo>
                    <a:pt x="515" y="742"/>
                    <a:pt x="529" y="737"/>
                    <a:pt x="550" y="735"/>
                  </a:cubicBezTo>
                  <a:cubicBezTo>
                    <a:pt x="561" y="734"/>
                    <a:pt x="573" y="733"/>
                    <a:pt x="586" y="732"/>
                  </a:cubicBezTo>
                  <a:cubicBezTo>
                    <a:pt x="592" y="731"/>
                    <a:pt x="599" y="731"/>
                    <a:pt x="606" y="730"/>
                  </a:cubicBezTo>
                  <a:cubicBezTo>
                    <a:pt x="612" y="729"/>
                    <a:pt x="618" y="728"/>
                    <a:pt x="624" y="725"/>
                  </a:cubicBezTo>
                  <a:cubicBezTo>
                    <a:pt x="636" y="721"/>
                    <a:pt x="647" y="714"/>
                    <a:pt x="655" y="706"/>
                  </a:cubicBezTo>
                  <a:cubicBezTo>
                    <a:pt x="664" y="697"/>
                    <a:pt x="669" y="688"/>
                    <a:pt x="671" y="679"/>
                  </a:cubicBezTo>
                  <a:cubicBezTo>
                    <a:pt x="673" y="670"/>
                    <a:pt x="672" y="663"/>
                    <a:pt x="671" y="658"/>
                  </a:cubicBezTo>
                  <a:cubicBezTo>
                    <a:pt x="670" y="652"/>
                    <a:pt x="668" y="649"/>
                    <a:pt x="668" y="649"/>
                  </a:cubicBezTo>
                  <a:cubicBezTo>
                    <a:pt x="669" y="641"/>
                    <a:pt x="671" y="637"/>
                    <a:pt x="674" y="636"/>
                  </a:cubicBezTo>
                  <a:cubicBezTo>
                    <a:pt x="677" y="635"/>
                    <a:pt x="681" y="637"/>
                    <a:pt x="684" y="643"/>
                  </a:cubicBezTo>
                  <a:cubicBezTo>
                    <a:pt x="685" y="644"/>
                    <a:pt x="687" y="651"/>
                    <a:pt x="687" y="651"/>
                  </a:cubicBezTo>
                  <a:cubicBezTo>
                    <a:pt x="687" y="651"/>
                    <a:pt x="688" y="655"/>
                    <a:pt x="689" y="663"/>
                  </a:cubicBezTo>
                  <a:cubicBezTo>
                    <a:pt x="689" y="670"/>
                    <a:pt x="688" y="681"/>
                    <a:pt x="683" y="692"/>
                  </a:cubicBezTo>
                  <a:cubicBezTo>
                    <a:pt x="678" y="704"/>
                    <a:pt x="669" y="715"/>
                    <a:pt x="657" y="724"/>
                  </a:cubicBezTo>
                  <a:cubicBezTo>
                    <a:pt x="645" y="733"/>
                    <a:pt x="630" y="740"/>
                    <a:pt x="614" y="742"/>
                  </a:cubicBezTo>
                  <a:cubicBezTo>
                    <a:pt x="610" y="742"/>
                    <a:pt x="607" y="743"/>
                    <a:pt x="604" y="743"/>
                  </a:cubicBezTo>
                  <a:cubicBezTo>
                    <a:pt x="633" y="801"/>
                    <a:pt x="711" y="802"/>
                    <a:pt x="749" y="750"/>
                  </a:cubicBezTo>
                  <a:cubicBezTo>
                    <a:pt x="749" y="749"/>
                    <a:pt x="749" y="749"/>
                    <a:pt x="749" y="749"/>
                  </a:cubicBezTo>
                  <a:cubicBezTo>
                    <a:pt x="739" y="738"/>
                    <a:pt x="729" y="725"/>
                    <a:pt x="723" y="711"/>
                  </a:cubicBezTo>
                  <a:cubicBezTo>
                    <a:pt x="709" y="682"/>
                    <a:pt x="711" y="640"/>
                    <a:pt x="736" y="616"/>
                  </a:cubicBezTo>
                  <a:cubicBezTo>
                    <a:pt x="752" y="601"/>
                    <a:pt x="790" y="588"/>
                    <a:pt x="796" y="618"/>
                  </a:cubicBezTo>
                  <a:cubicBezTo>
                    <a:pt x="797" y="611"/>
                    <a:pt x="797" y="603"/>
                    <a:pt x="795" y="597"/>
                  </a:cubicBezTo>
                  <a:cubicBezTo>
                    <a:pt x="794" y="588"/>
                    <a:pt x="790" y="580"/>
                    <a:pt x="786" y="574"/>
                  </a:cubicBezTo>
                  <a:cubicBezTo>
                    <a:pt x="780" y="565"/>
                    <a:pt x="772" y="560"/>
                    <a:pt x="768" y="559"/>
                  </a:cubicBezTo>
                  <a:cubicBezTo>
                    <a:pt x="767" y="561"/>
                    <a:pt x="766" y="562"/>
                    <a:pt x="765" y="564"/>
                  </a:cubicBezTo>
                  <a:cubicBezTo>
                    <a:pt x="765" y="564"/>
                    <a:pt x="765" y="564"/>
                    <a:pt x="765" y="564"/>
                  </a:cubicBezTo>
                  <a:cubicBezTo>
                    <a:pt x="772" y="567"/>
                    <a:pt x="773" y="576"/>
                    <a:pt x="768" y="581"/>
                  </a:cubicBezTo>
                  <a:cubicBezTo>
                    <a:pt x="765" y="586"/>
                    <a:pt x="760" y="587"/>
                    <a:pt x="755" y="586"/>
                  </a:cubicBezTo>
                  <a:cubicBezTo>
                    <a:pt x="756" y="591"/>
                    <a:pt x="755" y="596"/>
                    <a:pt x="750" y="599"/>
                  </a:cubicBezTo>
                  <a:cubicBezTo>
                    <a:pt x="744" y="603"/>
                    <a:pt x="736" y="601"/>
                    <a:pt x="731" y="596"/>
                  </a:cubicBezTo>
                  <a:cubicBezTo>
                    <a:pt x="730" y="603"/>
                    <a:pt x="726" y="611"/>
                    <a:pt x="718" y="612"/>
                  </a:cubicBezTo>
                  <a:cubicBezTo>
                    <a:pt x="710" y="613"/>
                    <a:pt x="705" y="609"/>
                    <a:pt x="702" y="603"/>
                  </a:cubicBezTo>
                  <a:cubicBezTo>
                    <a:pt x="699" y="609"/>
                    <a:pt x="693" y="613"/>
                    <a:pt x="686" y="612"/>
                  </a:cubicBezTo>
                  <a:cubicBezTo>
                    <a:pt x="679" y="611"/>
                    <a:pt x="674" y="604"/>
                    <a:pt x="672" y="598"/>
                  </a:cubicBezTo>
                  <a:cubicBezTo>
                    <a:pt x="667" y="602"/>
                    <a:pt x="661" y="603"/>
                    <a:pt x="655" y="600"/>
                  </a:cubicBezTo>
                  <a:cubicBezTo>
                    <a:pt x="649" y="597"/>
                    <a:pt x="648" y="591"/>
                    <a:pt x="648" y="585"/>
                  </a:cubicBezTo>
                  <a:cubicBezTo>
                    <a:pt x="644" y="588"/>
                    <a:pt x="637" y="586"/>
                    <a:pt x="633" y="582"/>
                  </a:cubicBezTo>
                  <a:cubicBezTo>
                    <a:pt x="628" y="578"/>
                    <a:pt x="627" y="572"/>
                    <a:pt x="628" y="567"/>
                  </a:cubicBezTo>
                  <a:cubicBezTo>
                    <a:pt x="622" y="567"/>
                    <a:pt x="617" y="564"/>
                    <a:pt x="614" y="558"/>
                  </a:cubicBezTo>
                  <a:cubicBezTo>
                    <a:pt x="610" y="550"/>
                    <a:pt x="613" y="543"/>
                    <a:pt x="619" y="540"/>
                  </a:cubicBezTo>
                  <a:cubicBezTo>
                    <a:pt x="616" y="539"/>
                    <a:pt x="614" y="539"/>
                    <a:pt x="611" y="537"/>
                  </a:cubicBezTo>
                  <a:cubicBezTo>
                    <a:pt x="608" y="535"/>
                    <a:pt x="606" y="530"/>
                    <a:pt x="606" y="526"/>
                  </a:cubicBezTo>
                  <a:cubicBezTo>
                    <a:pt x="607" y="519"/>
                    <a:pt x="612" y="513"/>
                    <a:pt x="619" y="511"/>
                  </a:cubicBezTo>
                  <a:cubicBezTo>
                    <a:pt x="614" y="507"/>
                    <a:pt x="611" y="501"/>
                    <a:pt x="614" y="495"/>
                  </a:cubicBezTo>
                  <a:cubicBezTo>
                    <a:pt x="616" y="487"/>
                    <a:pt x="623" y="483"/>
                    <a:pt x="630" y="484"/>
                  </a:cubicBezTo>
                  <a:cubicBezTo>
                    <a:pt x="627" y="478"/>
                    <a:pt x="626" y="471"/>
                    <a:pt x="631" y="465"/>
                  </a:cubicBezTo>
                  <a:cubicBezTo>
                    <a:pt x="635" y="460"/>
                    <a:pt x="642" y="459"/>
                    <a:pt x="647" y="461"/>
                  </a:cubicBezTo>
                  <a:cubicBezTo>
                    <a:pt x="646" y="455"/>
                    <a:pt x="648" y="448"/>
                    <a:pt x="655" y="445"/>
                  </a:cubicBezTo>
                  <a:cubicBezTo>
                    <a:pt x="661" y="443"/>
                    <a:pt x="668" y="445"/>
                    <a:pt x="672" y="449"/>
                  </a:cubicBezTo>
                  <a:cubicBezTo>
                    <a:pt x="673" y="442"/>
                    <a:pt x="677" y="437"/>
                    <a:pt x="685" y="437"/>
                  </a:cubicBezTo>
                  <a:cubicBezTo>
                    <a:pt x="693" y="437"/>
                    <a:pt x="698" y="442"/>
                    <a:pt x="699" y="449"/>
                  </a:cubicBezTo>
                  <a:cubicBezTo>
                    <a:pt x="701" y="442"/>
                    <a:pt x="710" y="439"/>
                    <a:pt x="716" y="442"/>
                  </a:cubicBezTo>
                  <a:cubicBezTo>
                    <a:pt x="722" y="444"/>
                    <a:pt x="724" y="449"/>
                    <a:pt x="725" y="455"/>
                  </a:cubicBezTo>
                  <a:cubicBezTo>
                    <a:pt x="729" y="450"/>
                    <a:pt x="737" y="450"/>
                    <a:pt x="741" y="455"/>
                  </a:cubicBezTo>
                  <a:cubicBezTo>
                    <a:pt x="745" y="459"/>
                    <a:pt x="746" y="464"/>
                    <a:pt x="744" y="468"/>
                  </a:cubicBezTo>
                  <a:cubicBezTo>
                    <a:pt x="752" y="466"/>
                    <a:pt x="760" y="469"/>
                    <a:pt x="763" y="477"/>
                  </a:cubicBezTo>
                  <a:cubicBezTo>
                    <a:pt x="765" y="483"/>
                    <a:pt x="764" y="489"/>
                    <a:pt x="759" y="493"/>
                  </a:cubicBezTo>
                  <a:cubicBezTo>
                    <a:pt x="766" y="495"/>
                    <a:pt x="769" y="502"/>
                    <a:pt x="768" y="509"/>
                  </a:cubicBezTo>
                  <a:cubicBezTo>
                    <a:pt x="768" y="513"/>
                    <a:pt x="765" y="516"/>
                    <a:pt x="762" y="518"/>
                  </a:cubicBezTo>
                  <a:cubicBezTo>
                    <a:pt x="767" y="522"/>
                    <a:pt x="770" y="529"/>
                    <a:pt x="767" y="536"/>
                  </a:cubicBezTo>
                  <a:cubicBezTo>
                    <a:pt x="764" y="541"/>
                    <a:pt x="759" y="543"/>
                    <a:pt x="754" y="541"/>
                  </a:cubicBezTo>
                  <a:cubicBezTo>
                    <a:pt x="756" y="546"/>
                    <a:pt x="756" y="552"/>
                    <a:pt x="752" y="556"/>
                  </a:cubicBezTo>
                  <a:cubicBezTo>
                    <a:pt x="747" y="560"/>
                    <a:pt x="740" y="560"/>
                    <a:pt x="736" y="556"/>
                  </a:cubicBezTo>
                  <a:cubicBezTo>
                    <a:pt x="736" y="562"/>
                    <a:pt x="734" y="567"/>
                    <a:pt x="728" y="569"/>
                  </a:cubicBezTo>
                  <a:cubicBezTo>
                    <a:pt x="723" y="572"/>
                    <a:pt x="718" y="570"/>
                    <a:pt x="715" y="566"/>
                  </a:cubicBezTo>
                  <a:cubicBezTo>
                    <a:pt x="709" y="575"/>
                    <a:pt x="693" y="571"/>
                    <a:pt x="692" y="559"/>
                  </a:cubicBezTo>
                  <a:cubicBezTo>
                    <a:pt x="686" y="563"/>
                    <a:pt x="679" y="563"/>
                    <a:pt x="674" y="557"/>
                  </a:cubicBezTo>
                  <a:cubicBezTo>
                    <a:pt x="670" y="552"/>
                    <a:pt x="670" y="546"/>
                    <a:pt x="674" y="541"/>
                  </a:cubicBezTo>
                  <a:cubicBezTo>
                    <a:pt x="667" y="540"/>
                    <a:pt x="661" y="535"/>
                    <a:pt x="662" y="527"/>
                  </a:cubicBezTo>
                  <a:cubicBezTo>
                    <a:pt x="663" y="520"/>
                    <a:pt x="668" y="517"/>
                    <a:pt x="674" y="516"/>
                  </a:cubicBezTo>
                  <a:cubicBezTo>
                    <a:pt x="671" y="512"/>
                    <a:pt x="671" y="505"/>
                    <a:pt x="675" y="501"/>
                  </a:cubicBezTo>
                  <a:cubicBezTo>
                    <a:pt x="680" y="496"/>
                    <a:pt x="686" y="497"/>
                    <a:pt x="691" y="502"/>
                  </a:cubicBezTo>
                  <a:cubicBezTo>
                    <a:pt x="691" y="496"/>
                    <a:pt x="695" y="490"/>
                    <a:pt x="701" y="490"/>
                  </a:cubicBezTo>
                  <a:cubicBezTo>
                    <a:pt x="707" y="490"/>
                    <a:pt x="710" y="495"/>
                    <a:pt x="710" y="501"/>
                  </a:cubicBezTo>
                  <a:cubicBezTo>
                    <a:pt x="712" y="498"/>
                    <a:pt x="715" y="497"/>
                    <a:pt x="718" y="497"/>
                  </a:cubicBezTo>
                  <a:cubicBezTo>
                    <a:pt x="721" y="497"/>
                    <a:pt x="723" y="499"/>
                    <a:pt x="724" y="502"/>
                  </a:cubicBezTo>
                  <a:cubicBezTo>
                    <a:pt x="726" y="505"/>
                    <a:pt x="725" y="509"/>
                    <a:pt x="723" y="512"/>
                  </a:cubicBezTo>
                  <a:cubicBezTo>
                    <a:pt x="725" y="522"/>
                    <a:pt x="715" y="535"/>
                    <a:pt x="702" y="531"/>
                  </a:cubicBezTo>
                  <a:cubicBezTo>
                    <a:pt x="699" y="530"/>
                    <a:pt x="700" y="528"/>
                    <a:pt x="703" y="529"/>
                  </a:cubicBezTo>
                  <a:cubicBezTo>
                    <a:pt x="720" y="527"/>
                    <a:pt x="719" y="510"/>
                    <a:pt x="710" y="507"/>
                  </a:cubicBezTo>
                  <a:cubicBezTo>
                    <a:pt x="708" y="506"/>
                    <a:pt x="704" y="505"/>
                    <a:pt x="697" y="507"/>
                  </a:cubicBezTo>
                  <a:cubicBezTo>
                    <a:pt x="689" y="510"/>
                    <a:pt x="685" y="514"/>
                    <a:pt x="682" y="520"/>
                  </a:cubicBezTo>
                  <a:cubicBezTo>
                    <a:pt x="682" y="520"/>
                    <a:pt x="682" y="520"/>
                    <a:pt x="682" y="520"/>
                  </a:cubicBezTo>
                  <a:cubicBezTo>
                    <a:pt x="680" y="526"/>
                    <a:pt x="681" y="533"/>
                    <a:pt x="684" y="541"/>
                  </a:cubicBezTo>
                  <a:cubicBezTo>
                    <a:pt x="685" y="543"/>
                    <a:pt x="689" y="549"/>
                    <a:pt x="692" y="551"/>
                  </a:cubicBezTo>
                  <a:cubicBezTo>
                    <a:pt x="705" y="557"/>
                    <a:pt x="718" y="557"/>
                    <a:pt x="730" y="550"/>
                  </a:cubicBezTo>
                  <a:cubicBezTo>
                    <a:pt x="730" y="549"/>
                    <a:pt x="731" y="549"/>
                    <a:pt x="731" y="549"/>
                  </a:cubicBezTo>
                  <a:cubicBezTo>
                    <a:pt x="734" y="547"/>
                    <a:pt x="736" y="546"/>
                    <a:pt x="737" y="544"/>
                  </a:cubicBezTo>
                  <a:cubicBezTo>
                    <a:pt x="756" y="525"/>
                    <a:pt x="759" y="492"/>
                    <a:pt x="739" y="473"/>
                  </a:cubicBezTo>
                  <a:cubicBezTo>
                    <a:pt x="704" y="440"/>
                    <a:pt x="644" y="455"/>
                    <a:pt x="631" y="502"/>
                  </a:cubicBezTo>
                  <a:cubicBezTo>
                    <a:pt x="624" y="528"/>
                    <a:pt x="626" y="553"/>
                    <a:pt x="647" y="572"/>
                  </a:cubicBezTo>
                  <a:cubicBezTo>
                    <a:pt x="658" y="582"/>
                    <a:pt x="674" y="594"/>
                    <a:pt x="690" y="595"/>
                  </a:cubicBezTo>
                  <a:cubicBezTo>
                    <a:pt x="721" y="595"/>
                    <a:pt x="751" y="583"/>
                    <a:pt x="765" y="554"/>
                  </a:cubicBezTo>
                  <a:cubicBezTo>
                    <a:pt x="765" y="554"/>
                    <a:pt x="765" y="554"/>
                    <a:pt x="765" y="554"/>
                  </a:cubicBezTo>
                  <a:cubicBezTo>
                    <a:pt x="765" y="554"/>
                    <a:pt x="765" y="554"/>
                    <a:pt x="765" y="554"/>
                  </a:cubicBezTo>
                  <a:cubicBezTo>
                    <a:pt x="765" y="553"/>
                    <a:pt x="766" y="552"/>
                    <a:pt x="767" y="552"/>
                  </a:cubicBezTo>
                  <a:cubicBezTo>
                    <a:pt x="767" y="551"/>
                    <a:pt x="768" y="551"/>
                    <a:pt x="769" y="551"/>
                  </a:cubicBezTo>
                  <a:cubicBezTo>
                    <a:pt x="769" y="551"/>
                    <a:pt x="778" y="553"/>
                    <a:pt x="789" y="561"/>
                  </a:cubicBezTo>
                  <a:cubicBezTo>
                    <a:pt x="788" y="561"/>
                    <a:pt x="797" y="568"/>
                    <a:pt x="803" y="582"/>
                  </a:cubicBezTo>
                  <a:cubicBezTo>
                    <a:pt x="804" y="586"/>
                    <a:pt x="806" y="590"/>
                    <a:pt x="807" y="595"/>
                  </a:cubicBezTo>
                  <a:cubicBezTo>
                    <a:pt x="808" y="590"/>
                    <a:pt x="809" y="586"/>
                    <a:pt x="811" y="582"/>
                  </a:cubicBezTo>
                  <a:cubicBezTo>
                    <a:pt x="817" y="568"/>
                    <a:pt x="826" y="561"/>
                    <a:pt x="825" y="561"/>
                  </a:cubicBezTo>
                  <a:cubicBezTo>
                    <a:pt x="836" y="553"/>
                    <a:pt x="845" y="551"/>
                    <a:pt x="845" y="551"/>
                  </a:cubicBezTo>
                  <a:cubicBezTo>
                    <a:pt x="846" y="551"/>
                    <a:pt x="847" y="551"/>
                    <a:pt x="847" y="552"/>
                  </a:cubicBezTo>
                  <a:cubicBezTo>
                    <a:pt x="848" y="552"/>
                    <a:pt x="849" y="553"/>
                    <a:pt x="849" y="554"/>
                  </a:cubicBezTo>
                  <a:cubicBezTo>
                    <a:pt x="849" y="554"/>
                    <a:pt x="849" y="554"/>
                    <a:pt x="849" y="554"/>
                  </a:cubicBezTo>
                  <a:cubicBezTo>
                    <a:pt x="849" y="554"/>
                    <a:pt x="849" y="554"/>
                    <a:pt x="849" y="554"/>
                  </a:cubicBezTo>
                  <a:cubicBezTo>
                    <a:pt x="863" y="583"/>
                    <a:pt x="893" y="595"/>
                    <a:pt x="924" y="595"/>
                  </a:cubicBezTo>
                  <a:cubicBezTo>
                    <a:pt x="940" y="594"/>
                    <a:pt x="956" y="582"/>
                    <a:pt x="967" y="572"/>
                  </a:cubicBezTo>
                  <a:cubicBezTo>
                    <a:pt x="988" y="553"/>
                    <a:pt x="990" y="528"/>
                    <a:pt x="983" y="502"/>
                  </a:cubicBezTo>
                  <a:cubicBezTo>
                    <a:pt x="970" y="455"/>
                    <a:pt x="910" y="440"/>
                    <a:pt x="875" y="473"/>
                  </a:cubicBezTo>
                  <a:cubicBezTo>
                    <a:pt x="855" y="492"/>
                    <a:pt x="858" y="525"/>
                    <a:pt x="877" y="544"/>
                  </a:cubicBezTo>
                  <a:cubicBezTo>
                    <a:pt x="878" y="546"/>
                    <a:pt x="880" y="547"/>
                    <a:pt x="883" y="549"/>
                  </a:cubicBezTo>
                  <a:cubicBezTo>
                    <a:pt x="883" y="549"/>
                    <a:pt x="884" y="549"/>
                    <a:pt x="884" y="550"/>
                  </a:cubicBezTo>
                  <a:cubicBezTo>
                    <a:pt x="896" y="557"/>
                    <a:pt x="909" y="557"/>
                    <a:pt x="922" y="551"/>
                  </a:cubicBezTo>
                  <a:cubicBezTo>
                    <a:pt x="925" y="549"/>
                    <a:pt x="929" y="543"/>
                    <a:pt x="930" y="541"/>
                  </a:cubicBezTo>
                  <a:cubicBezTo>
                    <a:pt x="933" y="533"/>
                    <a:pt x="934" y="526"/>
                    <a:pt x="932" y="520"/>
                  </a:cubicBezTo>
                  <a:cubicBezTo>
                    <a:pt x="932" y="520"/>
                    <a:pt x="932" y="520"/>
                    <a:pt x="932" y="520"/>
                  </a:cubicBezTo>
                  <a:cubicBezTo>
                    <a:pt x="929" y="514"/>
                    <a:pt x="925" y="510"/>
                    <a:pt x="917" y="507"/>
                  </a:cubicBezTo>
                  <a:cubicBezTo>
                    <a:pt x="910" y="505"/>
                    <a:pt x="906" y="506"/>
                    <a:pt x="904" y="507"/>
                  </a:cubicBezTo>
                  <a:cubicBezTo>
                    <a:pt x="895" y="510"/>
                    <a:pt x="894" y="527"/>
                    <a:pt x="911" y="529"/>
                  </a:cubicBezTo>
                  <a:cubicBezTo>
                    <a:pt x="914" y="528"/>
                    <a:pt x="915" y="530"/>
                    <a:pt x="912" y="531"/>
                  </a:cubicBezTo>
                  <a:cubicBezTo>
                    <a:pt x="899" y="535"/>
                    <a:pt x="889" y="522"/>
                    <a:pt x="891" y="512"/>
                  </a:cubicBezTo>
                  <a:cubicBezTo>
                    <a:pt x="889" y="509"/>
                    <a:pt x="888" y="505"/>
                    <a:pt x="890" y="502"/>
                  </a:cubicBezTo>
                  <a:cubicBezTo>
                    <a:pt x="891" y="499"/>
                    <a:pt x="893" y="497"/>
                    <a:pt x="896" y="497"/>
                  </a:cubicBezTo>
                  <a:cubicBezTo>
                    <a:pt x="899" y="497"/>
                    <a:pt x="902" y="498"/>
                    <a:pt x="904" y="501"/>
                  </a:cubicBezTo>
                  <a:cubicBezTo>
                    <a:pt x="904" y="495"/>
                    <a:pt x="907" y="490"/>
                    <a:pt x="913" y="490"/>
                  </a:cubicBezTo>
                  <a:cubicBezTo>
                    <a:pt x="919" y="490"/>
                    <a:pt x="923" y="496"/>
                    <a:pt x="923" y="502"/>
                  </a:cubicBezTo>
                  <a:cubicBezTo>
                    <a:pt x="928" y="497"/>
                    <a:pt x="934" y="496"/>
                    <a:pt x="939" y="501"/>
                  </a:cubicBezTo>
                  <a:cubicBezTo>
                    <a:pt x="943" y="505"/>
                    <a:pt x="943" y="512"/>
                    <a:pt x="940" y="516"/>
                  </a:cubicBezTo>
                  <a:cubicBezTo>
                    <a:pt x="946" y="517"/>
                    <a:pt x="951" y="520"/>
                    <a:pt x="952" y="527"/>
                  </a:cubicBezTo>
                  <a:cubicBezTo>
                    <a:pt x="953" y="535"/>
                    <a:pt x="947" y="540"/>
                    <a:pt x="940" y="541"/>
                  </a:cubicBezTo>
                  <a:cubicBezTo>
                    <a:pt x="944" y="546"/>
                    <a:pt x="944" y="552"/>
                    <a:pt x="940" y="557"/>
                  </a:cubicBezTo>
                  <a:cubicBezTo>
                    <a:pt x="935" y="563"/>
                    <a:pt x="928" y="563"/>
                    <a:pt x="922" y="559"/>
                  </a:cubicBezTo>
                  <a:cubicBezTo>
                    <a:pt x="921" y="571"/>
                    <a:pt x="905" y="575"/>
                    <a:pt x="899" y="566"/>
                  </a:cubicBezTo>
                  <a:cubicBezTo>
                    <a:pt x="896" y="570"/>
                    <a:pt x="891" y="572"/>
                    <a:pt x="886" y="569"/>
                  </a:cubicBezTo>
                  <a:cubicBezTo>
                    <a:pt x="880" y="567"/>
                    <a:pt x="878" y="562"/>
                    <a:pt x="878" y="556"/>
                  </a:cubicBezTo>
                  <a:cubicBezTo>
                    <a:pt x="874" y="560"/>
                    <a:pt x="867" y="560"/>
                    <a:pt x="862" y="556"/>
                  </a:cubicBezTo>
                  <a:cubicBezTo>
                    <a:pt x="858" y="552"/>
                    <a:pt x="858" y="546"/>
                    <a:pt x="860" y="541"/>
                  </a:cubicBezTo>
                  <a:cubicBezTo>
                    <a:pt x="855" y="543"/>
                    <a:pt x="850" y="541"/>
                    <a:pt x="847" y="536"/>
                  </a:cubicBezTo>
                  <a:cubicBezTo>
                    <a:pt x="844" y="529"/>
                    <a:pt x="847" y="522"/>
                    <a:pt x="852" y="518"/>
                  </a:cubicBezTo>
                  <a:cubicBezTo>
                    <a:pt x="849" y="516"/>
                    <a:pt x="846" y="513"/>
                    <a:pt x="846" y="509"/>
                  </a:cubicBezTo>
                  <a:cubicBezTo>
                    <a:pt x="845" y="502"/>
                    <a:pt x="848" y="495"/>
                    <a:pt x="855" y="493"/>
                  </a:cubicBezTo>
                  <a:cubicBezTo>
                    <a:pt x="850" y="489"/>
                    <a:pt x="849" y="483"/>
                    <a:pt x="851" y="477"/>
                  </a:cubicBezTo>
                  <a:cubicBezTo>
                    <a:pt x="854" y="469"/>
                    <a:pt x="862" y="466"/>
                    <a:pt x="870" y="468"/>
                  </a:cubicBezTo>
                  <a:cubicBezTo>
                    <a:pt x="868" y="464"/>
                    <a:pt x="869" y="459"/>
                    <a:pt x="873" y="455"/>
                  </a:cubicBezTo>
                  <a:cubicBezTo>
                    <a:pt x="877" y="450"/>
                    <a:pt x="885" y="450"/>
                    <a:pt x="889" y="455"/>
                  </a:cubicBezTo>
                  <a:cubicBezTo>
                    <a:pt x="890" y="449"/>
                    <a:pt x="892" y="444"/>
                    <a:pt x="898" y="442"/>
                  </a:cubicBezTo>
                  <a:cubicBezTo>
                    <a:pt x="904" y="439"/>
                    <a:pt x="913" y="442"/>
                    <a:pt x="915" y="449"/>
                  </a:cubicBezTo>
                  <a:cubicBezTo>
                    <a:pt x="916" y="442"/>
                    <a:pt x="921" y="437"/>
                    <a:pt x="929" y="437"/>
                  </a:cubicBezTo>
                  <a:cubicBezTo>
                    <a:pt x="937" y="437"/>
                    <a:pt x="941" y="442"/>
                    <a:pt x="942" y="449"/>
                  </a:cubicBezTo>
                  <a:cubicBezTo>
                    <a:pt x="946" y="445"/>
                    <a:pt x="953" y="443"/>
                    <a:pt x="959" y="445"/>
                  </a:cubicBezTo>
                  <a:cubicBezTo>
                    <a:pt x="966" y="448"/>
                    <a:pt x="968" y="455"/>
                    <a:pt x="967" y="461"/>
                  </a:cubicBezTo>
                  <a:cubicBezTo>
                    <a:pt x="972" y="459"/>
                    <a:pt x="979" y="460"/>
                    <a:pt x="983" y="465"/>
                  </a:cubicBezTo>
                  <a:cubicBezTo>
                    <a:pt x="988" y="471"/>
                    <a:pt x="987" y="478"/>
                    <a:pt x="984" y="484"/>
                  </a:cubicBezTo>
                  <a:cubicBezTo>
                    <a:pt x="991" y="483"/>
                    <a:pt x="998" y="487"/>
                    <a:pt x="1000" y="495"/>
                  </a:cubicBezTo>
                  <a:cubicBezTo>
                    <a:pt x="1003" y="501"/>
                    <a:pt x="1000" y="507"/>
                    <a:pt x="995" y="511"/>
                  </a:cubicBezTo>
                  <a:cubicBezTo>
                    <a:pt x="1002" y="513"/>
                    <a:pt x="1007" y="519"/>
                    <a:pt x="1008" y="526"/>
                  </a:cubicBezTo>
                  <a:cubicBezTo>
                    <a:pt x="1008" y="530"/>
                    <a:pt x="1006" y="535"/>
                    <a:pt x="1003" y="537"/>
                  </a:cubicBezTo>
                  <a:cubicBezTo>
                    <a:pt x="1000" y="539"/>
                    <a:pt x="998" y="539"/>
                    <a:pt x="995" y="540"/>
                  </a:cubicBezTo>
                  <a:cubicBezTo>
                    <a:pt x="1001" y="543"/>
                    <a:pt x="1004" y="550"/>
                    <a:pt x="1000" y="558"/>
                  </a:cubicBezTo>
                  <a:cubicBezTo>
                    <a:pt x="997" y="564"/>
                    <a:pt x="992" y="567"/>
                    <a:pt x="986" y="567"/>
                  </a:cubicBezTo>
                  <a:cubicBezTo>
                    <a:pt x="987" y="572"/>
                    <a:pt x="986" y="578"/>
                    <a:pt x="981" y="582"/>
                  </a:cubicBezTo>
                  <a:cubicBezTo>
                    <a:pt x="977" y="586"/>
                    <a:pt x="970" y="588"/>
                    <a:pt x="966" y="585"/>
                  </a:cubicBezTo>
                  <a:cubicBezTo>
                    <a:pt x="966" y="591"/>
                    <a:pt x="965" y="597"/>
                    <a:pt x="959" y="600"/>
                  </a:cubicBezTo>
                  <a:cubicBezTo>
                    <a:pt x="953" y="603"/>
                    <a:pt x="947" y="602"/>
                    <a:pt x="942" y="598"/>
                  </a:cubicBezTo>
                  <a:cubicBezTo>
                    <a:pt x="940" y="604"/>
                    <a:pt x="935" y="611"/>
                    <a:pt x="928" y="612"/>
                  </a:cubicBezTo>
                  <a:cubicBezTo>
                    <a:pt x="921" y="613"/>
                    <a:pt x="915" y="609"/>
                    <a:pt x="912" y="603"/>
                  </a:cubicBezTo>
                  <a:cubicBezTo>
                    <a:pt x="909" y="609"/>
                    <a:pt x="904" y="613"/>
                    <a:pt x="896" y="612"/>
                  </a:cubicBezTo>
                  <a:cubicBezTo>
                    <a:pt x="888" y="611"/>
                    <a:pt x="884" y="603"/>
                    <a:pt x="883" y="596"/>
                  </a:cubicBezTo>
                  <a:cubicBezTo>
                    <a:pt x="878" y="601"/>
                    <a:pt x="870" y="603"/>
                    <a:pt x="864" y="599"/>
                  </a:cubicBezTo>
                  <a:cubicBezTo>
                    <a:pt x="859" y="596"/>
                    <a:pt x="858" y="591"/>
                    <a:pt x="859" y="586"/>
                  </a:cubicBezTo>
                  <a:cubicBezTo>
                    <a:pt x="854" y="587"/>
                    <a:pt x="849" y="586"/>
                    <a:pt x="846" y="581"/>
                  </a:cubicBezTo>
                  <a:cubicBezTo>
                    <a:pt x="841" y="576"/>
                    <a:pt x="842" y="567"/>
                    <a:pt x="849" y="564"/>
                  </a:cubicBezTo>
                  <a:cubicBezTo>
                    <a:pt x="849" y="564"/>
                    <a:pt x="849" y="564"/>
                    <a:pt x="849" y="564"/>
                  </a:cubicBezTo>
                  <a:cubicBezTo>
                    <a:pt x="848" y="562"/>
                    <a:pt x="847" y="561"/>
                    <a:pt x="846" y="559"/>
                  </a:cubicBezTo>
                  <a:cubicBezTo>
                    <a:pt x="842" y="560"/>
                    <a:pt x="834" y="565"/>
                    <a:pt x="828" y="574"/>
                  </a:cubicBezTo>
                  <a:cubicBezTo>
                    <a:pt x="824" y="580"/>
                    <a:pt x="820" y="588"/>
                    <a:pt x="819" y="597"/>
                  </a:cubicBezTo>
                  <a:cubicBezTo>
                    <a:pt x="817" y="603"/>
                    <a:pt x="817" y="611"/>
                    <a:pt x="818" y="618"/>
                  </a:cubicBezTo>
                  <a:cubicBezTo>
                    <a:pt x="824" y="588"/>
                    <a:pt x="862" y="601"/>
                    <a:pt x="878" y="616"/>
                  </a:cubicBezTo>
                  <a:cubicBezTo>
                    <a:pt x="903" y="640"/>
                    <a:pt x="905" y="682"/>
                    <a:pt x="891" y="711"/>
                  </a:cubicBezTo>
                  <a:cubicBezTo>
                    <a:pt x="885" y="725"/>
                    <a:pt x="875" y="738"/>
                    <a:pt x="865" y="749"/>
                  </a:cubicBezTo>
                  <a:cubicBezTo>
                    <a:pt x="865" y="749"/>
                    <a:pt x="865" y="749"/>
                    <a:pt x="865" y="750"/>
                  </a:cubicBezTo>
                  <a:cubicBezTo>
                    <a:pt x="903" y="802"/>
                    <a:pt x="981" y="801"/>
                    <a:pt x="1010" y="743"/>
                  </a:cubicBezTo>
                  <a:cubicBezTo>
                    <a:pt x="1007" y="743"/>
                    <a:pt x="1004" y="742"/>
                    <a:pt x="1000" y="742"/>
                  </a:cubicBezTo>
                  <a:cubicBezTo>
                    <a:pt x="984" y="740"/>
                    <a:pt x="969" y="733"/>
                    <a:pt x="957" y="724"/>
                  </a:cubicBezTo>
                  <a:cubicBezTo>
                    <a:pt x="945" y="715"/>
                    <a:pt x="936" y="704"/>
                    <a:pt x="931" y="692"/>
                  </a:cubicBezTo>
                  <a:cubicBezTo>
                    <a:pt x="926" y="681"/>
                    <a:pt x="925" y="670"/>
                    <a:pt x="925" y="663"/>
                  </a:cubicBezTo>
                  <a:cubicBezTo>
                    <a:pt x="926" y="655"/>
                    <a:pt x="927" y="651"/>
                    <a:pt x="927" y="651"/>
                  </a:cubicBezTo>
                  <a:cubicBezTo>
                    <a:pt x="927" y="651"/>
                    <a:pt x="929" y="644"/>
                    <a:pt x="930" y="643"/>
                  </a:cubicBezTo>
                  <a:cubicBezTo>
                    <a:pt x="933" y="637"/>
                    <a:pt x="937" y="635"/>
                    <a:pt x="940" y="636"/>
                  </a:cubicBezTo>
                  <a:cubicBezTo>
                    <a:pt x="943" y="637"/>
                    <a:pt x="945" y="641"/>
                    <a:pt x="946" y="649"/>
                  </a:cubicBezTo>
                  <a:cubicBezTo>
                    <a:pt x="946" y="649"/>
                    <a:pt x="944" y="652"/>
                    <a:pt x="943" y="658"/>
                  </a:cubicBezTo>
                  <a:cubicBezTo>
                    <a:pt x="942" y="663"/>
                    <a:pt x="941" y="670"/>
                    <a:pt x="943" y="679"/>
                  </a:cubicBezTo>
                  <a:cubicBezTo>
                    <a:pt x="945" y="688"/>
                    <a:pt x="950" y="697"/>
                    <a:pt x="959" y="706"/>
                  </a:cubicBezTo>
                  <a:cubicBezTo>
                    <a:pt x="967" y="714"/>
                    <a:pt x="978" y="721"/>
                    <a:pt x="990" y="725"/>
                  </a:cubicBezTo>
                  <a:cubicBezTo>
                    <a:pt x="996" y="728"/>
                    <a:pt x="1002" y="729"/>
                    <a:pt x="1008" y="730"/>
                  </a:cubicBezTo>
                  <a:cubicBezTo>
                    <a:pt x="1015" y="731"/>
                    <a:pt x="1022" y="731"/>
                    <a:pt x="1028" y="732"/>
                  </a:cubicBezTo>
                  <a:cubicBezTo>
                    <a:pt x="1041" y="733"/>
                    <a:pt x="1053" y="734"/>
                    <a:pt x="1064" y="735"/>
                  </a:cubicBezTo>
                  <a:cubicBezTo>
                    <a:pt x="1085" y="737"/>
                    <a:pt x="1099" y="742"/>
                    <a:pt x="1099" y="742"/>
                  </a:cubicBezTo>
                  <a:cubicBezTo>
                    <a:pt x="1108" y="746"/>
                    <a:pt x="1115" y="750"/>
                    <a:pt x="1120" y="754"/>
                  </a:cubicBezTo>
                  <a:cubicBezTo>
                    <a:pt x="1121" y="755"/>
                    <a:pt x="1122" y="756"/>
                    <a:pt x="1122" y="757"/>
                  </a:cubicBezTo>
                  <a:cubicBezTo>
                    <a:pt x="1122" y="756"/>
                    <a:pt x="1122" y="755"/>
                    <a:pt x="1123" y="753"/>
                  </a:cubicBezTo>
                  <a:cubicBezTo>
                    <a:pt x="1123" y="747"/>
                    <a:pt x="1125" y="739"/>
                    <a:pt x="1129" y="730"/>
                  </a:cubicBezTo>
                  <a:cubicBezTo>
                    <a:pt x="1128" y="730"/>
                    <a:pt x="1135" y="716"/>
                    <a:pt x="1149" y="700"/>
                  </a:cubicBezTo>
                  <a:cubicBezTo>
                    <a:pt x="1155" y="691"/>
                    <a:pt x="1163" y="682"/>
                    <a:pt x="1172" y="673"/>
                  </a:cubicBezTo>
                  <a:cubicBezTo>
                    <a:pt x="1176" y="668"/>
                    <a:pt x="1180" y="662"/>
                    <a:pt x="1184" y="657"/>
                  </a:cubicBezTo>
                  <a:cubicBezTo>
                    <a:pt x="1188" y="652"/>
                    <a:pt x="1191" y="647"/>
                    <a:pt x="1194" y="641"/>
                  </a:cubicBezTo>
                  <a:cubicBezTo>
                    <a:pt x="1200" y="629"/>
                    <a:pt x="1202" y="617"/>
                    <a:pt x="1202" y="605"/>
                  </a:cubicBezTo>
                  <a:cubicBezTo>
                    <a:pt x="1202" y="593"/>
                    <a:pt x="1199" y="583"/>
                    <a:pt x="1194" y="575"/>
                  </a:cubicBezTo>
                  <a:cubicBezTo>
                    <a:pt x="1189" y="567"/>
                    <a:pt x="1183" y="563"/>
                    <a:pt x="1179" y="560"/>
                  </a:cubicBezTo>
                  <a:cubicBezTo>
                    <a:pt x="1174" y="557"/>
                    <a:pt x="1171" y="556"/>
                    <a:pt x="1171" y="556"/>
                  </a:cubicBezTo>
                  <a:cubicBezTo>
                    <a:pt x="1166" y="550"/>
                    <a:pt x="1164" y="545"/>
                    <a:pt x="1166" y="543"/>
                  </a:cubicBezTo>
                  <a:cubicBezTo>
                    <a:pt x="1167" y="540"/>
                    <a:pt x="1172" y="539"/>
                    <a:pt x="1178" y="540"/>
                  </a:cubicBezTo>
                  <a:cubicBezTo>
                    <a:pt x="1180" y="540"/>
                    <a:pt x="1186" y="544"/>
                    <a:pt x="1186" y="544"/>
                  </a:cubicBezTo>
                  <a:cubicBezTo>
                    <a:pt x="1186" y="544"/>
                    <a:pt x="1190" y="546"/>
                    <a:pt x="1195" y="551"/>
                  </a:cubicBezTo>
                  <a:cubicBezTo>
                    <a:pt x="1201" y="556"/>
                    <a:pt x="1208" y="564"/>
                    <a:pt x="1212" y="576"/>
                  </a:cubicBezTo>
                  <a:cubicBezTo>
                    <a:pt x="1217" y="587"/>
                    <a:pt x="1219" y="602"/>
                    <a:pt x="1216" y="617"/>
                  </a:cubicBezTo>
                  <a:cubicBezTo>
                    <a:pt x="1214" y="632"/>
                    <a:pt x="1208" y="647"/>
                    <a:pt x="1198" y="660"/>
                  </a:cubicBezTo>
                  <a:cubicBezTo>
                    <a:pt x="1196" y="663"/>
                    <a:pt x="1194" y="665"/>
                    <a:pt x="1192" y="668"/>
                  </a:cubicBezTo>
                  <a:cubicBezTo>
                    <a:pt x="1254" y="688"/>
                    <a:pt x="1310" y="633"/>
                    <a:pt x="1299" y="570"/>
                  </a:cubicBezTo>
                  <a:cubicBezTo>
                    <a:pt x="1299" y="570"/>
                    <a:pt x="1299" y="570"/>
                    <a:pt x="1299" y="570"/>
                  </a:cubicBezTo>
                  <a:cubicBezTo>
                    <a:pt x="1284" y="568"/>
                    <a:pt x="1268" y="566"/>
                    <a:pt x="1254" y="561"/>
                  </a:cubicBezTo>
                  <a:cubicBezTo>
                    <a:pt x="1223" y="550"/>
                    <a:pt x="1195" y="519"/>
                    <a:pt x="1196" y="485"/>
                  </a:cubicBezTo>
                  <a:cubicBezTo>
                    <a:pt x="1196" y="462"/>
                    <a:pt x="1214" y="427"/>
                    <a:pt x="1239" y="443"/>
                  </a:cubicBezTo>
                  <a:cubicBezTo>
                    <a:pt x="1235" y="438"/>
                    <a:pt x="1230" y="433"/>
                    <a:pt x="1224" y="429"/>
                  </a:cubicBezTo>
                  <a:cubicBezTo>
                    <a:pt x="1217" y="424"/>
                    <a:pt x="1209" y="421"/>
                    <a:pt x="1202" y="419"/>
                  </a:cubicBezTo>
                  <a:cubicBezTo>
                    <a:pt x="1190" y="417"/>
                    <a:pt x="1182" y="420"/>
                    <a:pt x="1178" y="421"/>
                  </a:cubicBezTo>
                  <a:cubicBezTo>
                    <a:pt x="1178" y="423"/>
                    <a:pt x="1179" y="425"/>
                    <a:pt x="1179" y="428"/>
                  </a:cubicBezTo>
                  <a:cubicBezTo>
                    <a:pt x="1179" y="427"/>
                    <a:pt x="1180" y="427"/>
                    <a:pt x="1180" y="427"/>
                  </a:cubicBezTo>
                  <a:cubicBezTo>
                    <a:pt x="1186" y="425"/>
                    <a:pt x="1193" y="430"/>
                    <a:pt x="1194" y="437"/>
                  </a:cubicBezTo>
                  <a:cubicBezTo>
                    <a:pt x="1195" y="443"/>
                    <a:pt x="1192" y="447"/>
                    <a:pt x="1188" y="449"/>
                  </a:cubicBezTo>
                  <a:cubicBezTo>
                    <a:pt x="1192" y="452"/>
                    <a:pt x="1195" y="457"/>
                    <a:pt x="1194" y="462"/>
                  </a:cubicBezTo>
                  <a:cubicBezTo>
                    <a:pt x="1192" y="469"/>
                    <a:pt x="1185" y="474"/>
                    <a:pt x="1178" y="474"/>
                  </a:cubicBezTo>
                  <a:cubicBezTo>
                    <a:pt x="1182" y="480"/>
                    <a:pt x="1185" y="488"/>
                    <a:pt x="1180" y="494"/>
                  </a:cubicBezTo>
                  <a:cubicBezTo>
                    <a:pt x="1176" y="501"/>
                    <a:pt x="1169" y="501"/>
                    <a:pt x="1162" y="500"/>
                  </a:cubicBezTo>
                  <a:cubicBezTo>
                    <a:pt x="1164" y="506"/>
                    <a:pt x="1163" y="513"/>
                    <a:pt x="1158" y="517"/>
                  </a:cubicBezTo>
                  <a:cubicBezTo>
                    <a:pt x="1152" y="521"/>
                    <a:pt x="1144" y="520"/>
                    <a:pt x="1138" y="516"/>
                  </a:cubicBezTo>
                  <a:cubicBezTo>
                    <a:pt x="1137" y="523"/>
                    <a:pt x="1133" y="529"/>
                    <a:pt x="1127" y="530"/>
                  </a:cubicBezTo>
                  <a:cubicBezTo>
                    <a:pt x="1121" y="532"/>
                    <a:pt x="1116" y="529"/>
                    <a:pt x="1112" y="525"/>
                  </a:cubicBezTo>
                  <a:cubicBezTo>
                    <a:pt x="1111" y="530"/>
                    <a:pt x="1105" y="533"/>
                    <a:pt x="1099" y="534"/>
                  </a:cubicBezTo>
                  <a:cubicBezTo>
                    <a:pt x="1092" y="534"/>
                    <a:pt x="1087" y="531"/>
                    <a:pt x="1085" y="526"/>
                  </a:cubicBezTo>
                  <a:cubicBezTo>
                    <a:pt x="1081" y="530"/>
                    <a:pt x="1075" y="532"/>
                    <a:pt x="1068" y="530"/>
                  </a:cubicBezTo>
                  <a:cubicBezTo>
                    <a:pt x="1060" y="527"/>
                    <a:pt x="1057" y="520"/>
                    <a:pt x="1059" y="513"/>
                  </a:cubicBezTo>
                  <a:cubicBezTo>
                    <a:pt x="1057" y="515"/>
                    <a:pt x="1054" y="516"/>
                    <a:pt x="1051" y="517"/>
                  </a:cubicBezTo>
                  <a:cubicBezTo>
                    <a:pt x="1048" y="518"/>
                    <a:pt x="1043" y="516"/>
                    <a:pt x="1040" y="513"/>
                  </a:cubicBezTo>
                  <a:cubicBezTo>
                    <a:pt x="1036" y="507"/>
                    <a:pt x="1035" y="499"/>
                    <a:pt x="1039" y="493"/>
                  </a:cubicBezTo>
                  <a:cubicBezTo>
                    <a:pt x="1032" y="494"/>
                    <a:pt x="1026" y="491"/>
                    <a:pt x="1023" y="485"/>
                  </a:cubicBezTo>
                  <a:cubicBezTo>
                    <a:pt x="1020" y="478"/>
                    <a:pt x="1022" y="471"/>
                    <a:pt x="1028" y="466"/>
                  </a:cubicBezTo>
                  <a:cubicBezTo>
                    <a:pt x="1021" y="464"/>
                    <a:pt x="1015" y="460"/>
                    <a:pt x="1015" y="452"/>
                  </a:cubicBezTo>
                  <a:cubicBezTo>
                    <a:pt x="1014" y="445"/>
                    <a:pt x="1018" y="440"/>
                    <a:pt x="1024" y="438"/>
                  </a:cubicBezTo>
                  <a:cubicBezTo>
                    <a:pt x="1018" y="434"/>
                    <a:pt x="1015" y="428"/>
                    <a:pt x="1018" y="421"/>
                  </a:cubicBezTo>
                  <a:cubicBezTo>
                    <a:pt x="1021" y="415"/>
                    <a:pt x="1026" y="412"/>
                    <a:pt x="1032" y="412"/>
                  </a:cubicBezTo>
                  <a:cubicBezTo>
                    <a:pt x="1029" y="406"/>
                    <a:pt x="1027" y="399"/>
                    <a:pt x="1033" y="393"/>
                  </a:cubicBezTo>
                  <a:cubicBezTo>
                    <a:pt x="1039" y="388"/>
                    <a:pt x="1046" y="388"/>
                    <a:pt x="1052" y="392"/>
                  </a:cubicBezTo>
                  <a:cubicBezTo>
                    <a:pt x="1048" y="386"/>
                    <a:pt x="1052" y="378"/>
                    <a:pt x="1058" y="375"/>
                  </a:cubicBezTo>
                  <a:cubicBezTo>
                    <a:pt x="1064" y="372"/>
                    <a:pt x="1069" y="374"/>
                    <a:pt x="1073" y="378"/>
                  </a:cubicBezTo>
                  <a:cubicBezTo>
                    <a:pt x="1074" y="372"/>
                    <a:pt x="1079" y="367"/>
                    <a:pt x="1086" y="367"/>
                  </a:cubicBezTo>
                  <a:cubicBezTo>
                    <a:pt x="1091" y="367"/>
                    <a:pt x="1096" y="369"/>
                    <a:pt x="1097" y="374"/>
                  </a:cubicBezTo>
                  <a:cubicBezTo>
                    <a:pt x="1101" y="368"/>
                    <a:pt x="1109" y="364"/>
                    <a:pt x="1116" y="367"/>
                  </a:cubicBezTo>
                  <a:cubicBezTo>
                    <a:pt x="1122" y="369"/>
                    <a:pt x="1126" y="375"/>
                    <a:pt x="1125" y="381"/>
                  </a:cubicBezTo>
                  <a:cubicBezTo>
                    <a:pt x="1131" y="378"/>
                    <a:pt x="1138" y="380"/>
                    <a:pt x="1143" y="386"/>
                  </a:cubicBezTo>
                  <a:cubicBezTo>
                    <a:pt x="1145" y="389"/>
                    <a:pt x="1146" y="393"/>
                    <a:pt x="1145" y="397"/>
                  </a:cubicBezTo>
                  <a:cubicBezTo>
                    <a:pt x="1151" y="396"/>
                    <a:pt x="1158" y="399"/>
                    <a:pt x="1161" y="406"/>
                  </a:cubicBezTo>
                  <a:cubicBezTo>
                    <a:pt x="1163" y="412"/>
                    <a:pt x="1160" y="417"/>
                    <a:pt x="1155" y="419"/>
                  </a:cubicBezTo>
                  <a:cubicBezTo>
                    <a:pt x="1160" y="421"/>
                    <a:pt x="1165" y="425"/>
                    <a:pt x="1164" y="431"/>
                  </a:cubicBezTo>
                  <a:cubicBezTo>
                    <a:pt x="1164" y="437"/>
                    <a:pt x="1159" y="442"/>
                    <a:pt x="1153" y="442"/>
                  </a:cubicBezTo>
                  <a:cubicBezTo>
                    <a:pt x="1157" y="446"/>
                    <a:pt x="1159" y="451"/>
                    <a:pt x="1157" y="457"/>
                  </a:cubicBezTo>
                  <a:cubicBezTo>
                    <a:pt x="1155" y="462"/>
                    <a:pt x="1151" y="464"/>
                    <a:pt x="1146" y="464"/>
                  </a:cubicBezTo>
                  <a:cubicBezTo>
                    <a:pt x="1148" y="475"/>
                    <a:pt x="1134" y="483"/>
                    <a:pt x="1124" y="476"/>
                  </a:cubicBezTo>
                  <a:cubicBezTo>
                    <a:pt x="1123" y="482"/>
                    <a:pt x="1118" y="487"/>
                    <a:pt x="1110" y="487"/>
                  </a:cubicBezTo>
                  <a:cubicBezTo>
                    <a:pt x="1104" y="486"/>
                    <a:pt x="1100" y="481"/>
                    <a:pt x="1099" y="475"/>
                  </a:cubicBezTo>
                  <a:cubicBezTo>
                    <a:pt x="1093" y="480"/>
                    <a:pt x="1085" y="480"/>
                    <a:pt x="1080" y="474"/>
                  </a:cubicBezTo>
                  <a:cubicBezTo>
                    <a:pt x="1077" y="468"/>
                    <a:pt x="1078" y="463"/>
                    <a:pt x="1081" y="458"/>
                  </a:cubicBezTo>
                  <a:cubicBezTo>
                    <a:pt x="1076" y="457"/>
                    <a:pt x="1071" y="452"/>
                    <a:pt x="1071" y="446"/>
                  </a:cubicBezTo>
                  <a:cubicBezTo>
                    <a:pt x="1071" y="439"/>
                    <a:pt x="1077" y="436"/>
                    <a:pt x="1083" y="435"/>
                  </a:cubicBezTo>
                  <a:cubicBezTo>
                    <a:pt x="1079" y="431"/>
                    <a:pt x="1078" y="425"/>
                    <a:pt x="1082" y="420"/>
                  </a:cubicBezTo>
                  <a:cubicBezTo>
                    <a:pt x="1086" y="416"/>
                    <a:pt x="1092" y="418"/>
                    <a:pt x="1095" y="421"/>
                  </a:cubicBezTo>
                  <a:cubicBezTo>
                    <a:pt x="1096" y="418"/>
                    <a:pt x="1096" y="415"/>
                    <a:pt x="1099" y="413"/>
                  </a:cubicBezTo>
                  <a:cubicBezTo>
                    <a:pt x="1101" y="411"/>
                    <a:pt x="1104" y="411"/>
                    <a:pt x="1106" y="412"/>
                  </a:cubicBezTo>
                  <a:cubicBezTo>
                    <a:pt x="1110" y="413"/>
                    <a:pt x="1112" y="416"/>
                    <a:pt x="1113" y="420"/>
                  </a:cubicBezTo>
                  <a:cubicBezTo>
                    <a:pt x="1121" y="425"/>
                    <a:pt x="1124" y="442"/>
                    <a:pt x="1111" y="448"/>
                  </a:cubicBezTo>
                  <a:cubicBezTo>
                    <a:pt x="1108" y="449"/>
                    <a:pt x="1108" y="447"/>
                    <a:pt x="1111" y="446"/>
                  </a:cubicBezTo>
                  <a:cubicBezTo>
                    <a:pt x="1122" y="432"/>
                    <a:pt x="1109" y="422"/>
                    <a:pt x="1100" y="425"/>
                  </a:cubicBezTo>
                  <a:cubicBezTo>
                    <a:pt x="1098" y="426"/>
                    <a:pt x="1095" y="428"/>
                    <a:pt x="1091" y="434"/>
                  </a:cubicBezTo>
                  <a:cubicBezTo>
                    <a:pt x="1088" y="442"/>
                    <a:pt x="1087" y="449"/>
                    <a:pt x="1090" y="454"/>
                  </a:cubicBezTo>
                  <a:cubicBezTo>
                    <a:pt x="1090" y="454"/>
                    <a:pt x="1090" y="455"/>
                    <a:pt x="1090" y="455"/>
                  </a:cubicBezTo>
                  <a:cubicBezTo>
                    <a:pt x="1092" y="460"/>
                    <a:pt x="1098" y="465"/>
                    <a:pt x="1106" y="468"/>
                  </a:cubicBezTo>
                  <a:cubicBezTo>
                    <a:pt x="1108" y="469"/>
                    <a:pt x="1115" y="471"/>
                    <a:pt x="1119" y="469"/>
                  </a:cubicBezTo>
                  <a:cubicBezTo>
                    <a:pt x="1132" y="465"/>
                    <a:pt x="1141" y="455"/>
                    <a:pt x="1145" y="442"/>
                  </a:cubicBezTo>
                  <a:cubicBezTo>
                    <a:pt x="1144" y="441"/>
                    <a:pt x="1145" y="441"/>
                    <a:pt x="1145" y="440"/>
                  </a:cubicBezTo>
                  <a:cubicBezTo>
                    <a:pt x="1145" y="438"/>
                    <a:pt x="1146" y="435"/>
                    <a:pt x="1146" y="432"/>
                  </a:cubicBezTo>
                  <a:cubicBezTo>
                    <a:pt x="1146" y="406"/>
                    <a:pt x="1124" y="380"/>
                    <a:pt x="1097" y="381"/>
                  </a:cubicBezTo>
                  <a:cubicBezTo>
                    <a:pt x="1048" y="383"/>
                    <a:pt x="1017" y="436"/>
                    <a:pt x="1041" y="478"/>
                  </a:cubicBezTo>
                  <a:cubicBezTo>
                    <a:pt x="1054" y="501"/>
                    <a:pt x="1074" y="517"/>
                    <a:pt x="1102" y="516"/>
                  </a:cubicBezTo>
                  <a:cubicBezTo>
                    <a:pt x="1117" y="515"/>
                    <a:pt x="1136" y="513"/>
                    <a:pt x="1148" y="502"/>
                  </a:cubicBezTo>
                  <a:cubicBezTo>
                    <a:pt x="1170" y="481"/>
                    <a:pt x="1183" y="451"/>
                    <a:pt x="1172" y="420"/>
                  </a:cubicBezTo>
                  <a:cubicBezTo>
                    <a:pt x="1172" y="420"/>
                    <a:pt x="1172" y="420"/>
                    <a:pt x="1172" y="420"/>
                  </a:cubicBezTo>
                  <a:cubicBezTo>
                    <a:pt x="1172" y="420"/>
                    <a:pt x="1172" y="420"/>
                    <a:pt x="1172" y="420"/>
                  </a:cubicBezTo>
                  <a:cubicBezTo>
                    <a:pt x="1172" y="419"/>
                    <a:pt x="1172" y="418"/>
                    <a:pt x="1172" y="417"/>
                  </a:cubicBezTo>
                  <a:cubicBezTo>
                    <a:pt x="1172" y="416"/>
                    <a:pt x="1172" y="416"/>
                    <a:pt x="1173" y="415"/>
                  </a:cubicBezTo>
                  <a:cubicBezTo>
                    <a:pt x="1173" y="416"/>
                    <a:pt x="1180" y="410"/>
                    <a:pt x="1194" y="409"/>
                  </a:cubicBezTo>
                  <a:cubicBezTo>
                    <a:pt x="1194" y="409"/>
                    <a:pt x="1205" y="408"/>
                    <a:pt x="1219" y="413"/>
                  </a:cubicBezTo>
                  <a:cubicBezTo>
                    <a:pt x="1223" y="415"/>
                    <a:pt x="1227" y="417"/>
                    <a:pt x="1231" y="419"/>
                  </a:cubicBezTo>
                  <a:cubicBezTo>
                    <a:pt x="1228" y="415"/>
                    <a:pt x="1226" y="411"/>
                    <a:pt x="1225" y="407"/>
                  </a:cubicBezTo>
                  <a:cubicBezTo>
                    <a:pt x="1219" y="393"/>
                    <a:pt x="1220" y="382"/>
                    <a:pt x="1220" y="382"/>
                  </a:cubicBezTo>
                  <a:cubicBezTo>
                    <a:pt x="1222" y="369"/>
                    <a:pt x="1227" y="361"/>
                    <a:pt x="1227" y="361"/>
                  </a:cubicBezTo>
                  <a:cubicBezTo>
                    <a:pt x="1228" y="360"/>
                    <a:pt x="1228" y="360"/>
                    <a:pt x="1229" y="360"/>
                  </a:cubicBezTo>
                  <a:cubicBezTo>
                    <a:pt x="1230" y="360"/>
                    <a:pt x="1231" y="360"/>
                    <a:pt x="1232" y="361"/>
                  </a:cubicBezTo>
                  <a:cubicBezTo>
                    <a:pt x="1232" y="361"/>
                    <a:pt x="1232" y="361"/>
                    <a:pt x="1232" y="361"/>
                  </a:cubicBezTo>
                  <a:cubicBezTo>
                    <a:pt x="1232" y="361"/>
                    <a:pt x="1232" y="361"/>
                    <a:pt x="1232" y="361"/>
                  </a:cubicBezTo>
                  <a:cubicBezTo>
                    <a:pt x="1262" y="371"/>
                    <a:pt x="1292" y="358"/>
                    <a:pt x="1314" y="336"/>
                  </a:cubicBezTo>
                  <a:cubicBezTo>
                    <a:pt x="1325" y="325"/>
                    <a:pt x="1327" y="305"/>
                    <a:pt x="1328" y="290"/>
                  </a:cubicBezTo>
                  <a:cubicBezTo>
                    <a:pt x="1329" y="262"/>
                    <a:pt x="1313" y="242"/>
                    <a:pt x="1290" y="229"/>
                  </a:cubicBezTo>
                  <a:cubicBezTo>
                    <a:pt x="1247" y="205"/>
                    <a:pt x="1194" y="237"/>
                    <a:pt x="1193" y="285"/>
                  </a:cubicBezTo>
                  <a:cubicBezTo>
                    <a:pt x="1192" y="313"/>
                    <a:pt x="1218" y="334"/>
                    <a:pt x="1244" y="334"/>
                  </a:cubicBezTo>
                  <a:cubicBezTo>
                    <a:pt x="1247" y="334"/>
                    <a:pt x="1249" y="334"/>
                    <a:pt x="1252" y="333"/>
                  </a:cubicBezTo>
                  <a:cubicBezTo>
                    <a:pt x="1252" y="333"/>
                    <a:pt x="1253" y="333"/>
                    <a:pt x="1254" y="333"/>
                  </a:cubicBezTo>
                  <a:cubicBezTo>
                    <a:pt x="1267" y="330"/>
                    <a:pt x="1277" y="320"/>
                    <a:pt x="1281" y="307"/>
                  </a:cubicBezTo>
                  <a:cubicBezTo>
                    <a:pt x="1282" y="303"/>
                    <a:pt x="1281" y="296"/>
                    <a:pt x="1280" y="294"/>
                  </a:cubicBezTo>
                  <a:cubicBezTo>
                    <a:pt x="1276" y="286"/>
                    <a:pt x="1272" y="281"/>
                    <a:pt x="1266" y="278"/>
                  </a:cubicBezTo>
                  <a:cubicBezTo>
                    <a:pt x="1266" y="278"/>
                    <a:pt x="1266" y="278"/>
                    <a:pt x="1266" y="278"/>
                  </a:cubicBezTo>
                  <a:cubicBezTo>
                    <a:pt x="1261" y="276"/>
                    <a:pt x="1254" y="276"/>
                    <a:pt x="1246" y="279"/>
                  </a:cubicBezTo>
                  <a:cubicBezTo>
                    <a:pt x="1240" y="283"/>
                    <a:pt x="1238" y="286"/>
                    <a:pt x="1237" y="289"/>
                  </a:cubicBezTo>
                  <a:cubicBezTo>
                    <a:pt x="1234" y="297"/>
                    <a:pt x="1244" y="310"/>
                    <a:pt x="1258" y="299"/>
                  </a:cubicBezTo>
                  <a:cubicBezTo>
                    <a:pt x="1259" y="296"/>
                    <a:pt x="1261" y="297"/>
                    <a:pt x="1260" y="299"/>
                  </a:cubicBezTo>
                  <a:cubicBezTo>
                    <a:pt x="1253" y="312"/>
                    <a:pt x="1237" y="310"/>
                    <a:pt x="1232" y="301"/>
                  </a:cubicBezTo>
                  <a:cubicBezTo>
                    <a:pt x="1228" y="301"/>
                    <a:pt x="1225" y="299"/>
                    <a:pt x="1224" y="295"/>
                  </a:cubicBezTo>
                  <a:cubicBezTo>
                    <a:pt x="1223" y="292"/>
                    <a:pt x="1223" y="290"/>
                    <a:pt x="1225" y="288"/>
                  </a:cubicBezTo>
                  <a:cubicBezTo>
                    <a:pt x="1227" y="285"/>
                    <a:pt x="1230" y="284"/>
                    <a:pt x="1233" y="284"/>
                  </a:cubicBezTo>
                  <a:cubicBezTo>
                    <a:pt x="1229" y="280"/>
                    <a:pt x="1228" y="275"/>
                    <a:pt x="1232" y="270"/>
                  </a:cubicBezTo>
                  <a:cubicBezTo>
                    <a:pt x="1236" y="266"/>
                    <a:pt x="1243" y="268"/>
                    <a:pt x="1247" y="271"/>
                  </a:cubicBezTo>
                  <a:cubicBezTo>
                    <a:pt x="1247" y="265"/>
                    <a:pt x="1251" y="259"/>
                    <a:pt x="1258" y="259"/>
                  </a:cubicBezTo>
                  <a:cubicBezTo>
                    <a:pt x="1264" y="260"/>
                    <a:pt x="1268" y="264"/>
                    <a:pt x="1270" y="269"/>
                  </a:cubicBezTo>
                  <a:cubicBezTo>
                    <a:pt x="1274" y="266"/>
                    <a:pt x="1280" y="265"/>
                    <a:pt x="1285" y="269"/>
                  </a:cubicBezTo>
                  <a:cubicBezTo>
                    <a:pt x="1292" y="273"/>
                    <a:pt x="1291" y="281"/>
                    <a:pt x="1287" y="287"/>
                  </a:cubicBezTo>
                  <a:cubicBezTo>
                    <a:pt x="1293" y="288"/>
                    <a:pt x="1298" y="292"/>
                    <a:pt x="1298" y="299"/>
                  </a:cubicBezTo>
                  <a:cubicBezTo>
                    <a:pt x="1299" y="306"/>
                    <a:pt x="1294" y="311"/>
                    <a:pt x="1287" y="312"/>
                  </a:cubicBezTo>
                  <a:cubicBezTo>
                    <a:pt x="1295" y="322"/>
                    <a:pt x="1286" y="336"/>
                    <a:pt x="1276" y="334"/>
                  </a:cubicBezTo>
                  <a:cubicBezTo>
                    <a:pt x="1276" y="339"/>
                    <a:pt x="1274" y="343"/>
                    <a:pt x="1268" y="345"/>
                  </a:cubicBezTo>
                  <a:cubicBezTo>
                    <a:pt x="1263" y="348"/>
                    <a:pt x="1258" y="345"/>
                    <a:pt x="1254" y="342"/>
                  </a:cubicBezTo>
                  <a:cubicBezTo>
                    <a:pt x="1253" y="347"/>
                    <a:pt x="1249" y="352"/>
                    <a:pt x="1242" y="353"/>
                  </a:cubicBezTo>
                  <a:cubicBezTo>
                    <a:pt x="1236" y="353"/>
                    <a:pt x="1232" y="349"/>
                    <a:pt x="1231" y="344"/>
                  </a:cubicBezTo>
                  <a:cubicBezTo>
                    <a:pt x="1228" y="348"/>
                    <a:pt x="1224" y="351"/>
                    <a:pt x="1218" y="349"/>
                  </a:cubicBezTo>
                  <a:cubicBezTo>
                    <a:pt x="1210" y="347"/>
                    <a:pt x="1208" y="340"/>
                    <a:pt x="1208" y="333"/>
                  </a:cubicBezTo>
                  <a:cubicBezTo>
                    <a:pt x="1205" y="334"/>
                    <a:pt x="1201" y="333"/>
                    <a:pt x="1197" y="331"/>
                  </a:cubicBezTo>
                  <a:cubicBezTo>
                    <a:pt x="1192" y="327"/>
                    <a:pt x="1190" y="320"/>
                    <a:pt x="1193" y="314"/>
                  </a:cubicBezTo>
                  <a:cubicBezTo>
                    <a:pt x="1187" y="314"/>
                    <a:pt x="1181" y="310"/>
                    <a:pt x="1179" y="305"/>
                  </a:cubicBezTo>
                  <a:cubicBezTo>
                    <a:pt x="1175" y="297"/>
                    <a:pt x="1179" y="289"/>
                    <a:pt x="1186" y="285"/>
                  </a:cubicBezTo>
                  <a:cubicBezTo>
                    <a:pt x="1181" y="284"/>
                    <a:pt x="1178" y="279"/>
                    <a:pt x="1178" y="274"/>
                  </a:cubicBezTo>
                  <a:cubicBezTo>
                    <a:pt x="1178" y="267"/>
                    <a:pt x="1183" y="262"/>
                    <a:pt x="1190" y="262"/>
                  </a:cubicBezTo>
                  <a:cubicBezTo>
                    <a:pt x="1186" y="258"/>
                    <a:pt x="1184" y="252"/>
                    <a:pt x="1187" y="247"/>
                  </a:cubicBezTo>
                  <a:cubicBezTo>
                    <a:pt x="1190" y="240"/>
                    <a:pt x="1198" y="237"/>
                    <a:pt x="1204" y="240"/>
                  </a:cubicBezTo>
                  <a:cubicBezTo>
                    <a:pt x="1199" y="234"/>
                    <a:pt x="1200" y="227"/>
                    <a:pt x="1205" y="221"/>
                  </a:cubicBezTo>
                  <a:cubicBezTo>
                    <a:pt x="1211" y="216"/>
                    <a:pt x="1218" y="217"/>
                    <a:pt x="1224" y="220"/>
                  </a:cubicBezTo>
                  <a:cubicBezTo>
                    <a:pt x="1224" y="215"/>
                    <a:pt x="1227" y="209"/>
                    <a:pt x="1232" y="206"/>
                  </a:cubicBezTo>
                  <a:cubicBezTo>
                    <a:pt x="1240" y="203"/>
                    <a:pt x="1246" y="207"/>
                    <a:pt x="1249" y="212"/>
                  </a:cubicBezTo>
                  <a:cubicBezTo>
                    <a:pt x="1252" y="206"/>
                    <a:pt x="1257" y="202"/>
                    <a:pt x="1264" y="203"/>
                  </a:cubicBezTo>
                  <a:cubicBezTo>
                    <a:pt x="1271" y="204"/>
                    <a:pt x="1276" y="209"/>
                    <a:pt x="1277" y="216"/>
                  </a:cubicBezTo>
                  <a:cubicBezTo>
                    <a:pt x="1282" y="210"/>
                    <a:pt x="1290" y="208"/>
                    <a:pt x="1297" y="212"/>
                  </a:cubicBezTo>
                  <a:cubicBezTo>
                    <a:pt x="1303" y="214"/>
                    <a:pt x="1305" y="221"/>
                    <a:pt x="1304" y="227"/>
                  </a:cubicBezTo>
                  <a:cubicBezTo>
                    <a:pt x="1311" y="224"/>
                    <a:pt x="1319" y="224"/>
                    <a:pt x="1324" y="229"/>
                  </a:cubicBezTo>
                  <a:cubicBezTo>
                    <a:pt x="1327" y="231"/>
                    <a:pt x="1329" y="236"/>
                    <a:pt x="1329" y="240"/>
                  </a:cubicBezTo>
                  <a:cubicBezTo>
                    <a:pt x="1328" y="243"/>
                    <a:pt x="1326" y="245"/>
                    <a:pt x="1325" y="247"/>
                  </a:cubicBezTo>
                  <a:cubicBezTo>
                    <a:pt x="1332" y="245"/>
                    <a:pt x="1339" y="248"/>
                    <a:pt x="1342" y="257"/>
                  </a:cubicBezTo>
                  <a:cubicBezTo>
                    <a:pt x="1344" y="263"/>
                    <a:pt x="1342" y="269"/>
                    <a:pt x="1338" y="273"/>
                  </a:cubicBezTo>
                  <a:cubicBezTo>
                    <a:pt x="1343" y="276"/>
                    <a:pt x="1345" y="281"/>
                    <a:pt x="1345" y="287"/>
                  </a:cubicBezTo>
                  <a:cubicBezTo>
                    <a:pt x="1345" y="293"/>
                    <a:pt x="1342" y="299"/>
                    <a:pt x="1336" y="300"/>
                  </a:cubicBezTo>
                  <a:cubicBezTo>
                    <a:pt x="1341" y="304"/>
                    <a:pt x="1344" y="309"/>
                    <a:pt x="1342" y="315"/>
                  </a:cubicBezTo>
                  <a:cubicBezTo>
                    <a:pt x="1340" y="322"/>
                    <a:pt x="1334" y="325"/>
                    <a:pt x="1328" y="326"/>
                  </a:cubicBezTo>
                  <a:cubicBezTo>
                    <a:pt x="1332" y="332"/>
                    <a:pt x="1333" y="340"/>
                    <a:pt x="1329" y="346"/>
                  </a:cubicBezTo>
                  <a:cubicBezTo>
                    <a:pt x="1325" y="352"/>
                    <a:pt x="1317" y="353"/>
                    <a:pt x="1311" y="350"/>
                  </a:cubicBezTo>
                  <a:cubicBezTo>
                    <a:pt x="1313" y="357"/>
                    <a:pt x="1312" y="364"/>
                    <a:pt x="1306" y="369"/>
                  </a:cubicBezTo>
                  <a:cubicBezTo>
                    <a:pt x="1300" y="373"/>
                    <a:pt x="1291" y="371"/>
                    <a:pt x="1286" y="366"/>
                  </a:cubicBezTo>
                  <a:cubicBezTo>
                    <a:pt x="1286" y="373"/>
                    <a:pt x="1281" y="380"/>
                    <a:pt x="1274" y="382"/>
                  </a:cubicBezTo>
                  <a:cubicBezTo>
                    <a:pt x="1269" y="383"/>
                    <a:pt x="1264" y="380"/>
                    <a:pt x="1261" y="376"/>
                  </a:cubicBezTo>
                  <a:cubicBezTo>
                    <a:pt x="1259" y="381"/>
                    <a:pt x="1255" y="383"/>
                    <a:pt x="1249" y="383"/>
                  </a:cubicBezTo>
                  <a:cubicBezTo>
                    <a:pt x="1242" y="382"/>
                    <a:pt x="1237" y="375"/>
                    <a:pt x="1239" y="368"/>
                  </a:cubicBezTo>
                  <a:cubicBezTo>
                    <a:pt x="1239" y="368"/>
                    <a:pt x="1239" y="368"/>
                    <a:pt x="1239" y="368"/>
                  </a:cubicBezTo>
                  <a:cubicBezTo>
                    <a:pt x="1237" y="367"/>
                    <a:pt x="1235" y="367"/>
                    <a:pt x="1233" y="366"/>
                  </a:cubicBezTo>
                  <a:cubicBezTo>
                    <a:pt x="1232" y="370"/>
                    <a:pt x="1229" y="379"/>
                    <a:pt x="1231" y="390"/>
                  </a:cubicBezTo>
                  <a:cubicBezTo>
                    <a:pt x="1232" y="397"/>
                    <a:pt x="1235" y="405"/>
                    <a:pt x="1240" y="412"/>
                  </a:cubicBezTo>
                  <a:cubicBezTo>
                    <a:pt x="1244" y="418"/>
                    <a:pt x="1249" y="423"/>
                    <a:pt x="1255" y="428"/>
                  </a:cubicBezTo>
                  <a:cubicBezTo>
                    <a:pt x="1239" y="403"/>
                    <a:pt x="1274" y="385"/>
                    <a:pt x="1296" y="384"/>
                  </a:cubicBezTo>
                  <a:cubicBezTo>
                    <a:pt x="1330" y="383"/>
                    <a:pt x="1362" y="411"/>
                    <a:pt x="1373" y="442"/>
                  </a:cubicBezTo>
                  <a:cubicBezTo>
                    <a:pt x="1378" y="457"/>
                    <a:pt x="1380" y="472"/>
                    <a:pt x="1381" y="487"/>
                  </a:cubicBezTo>
                  <a:cubicBezTo>
                    <a:pt x="1381" y="487"/>
                    <a:pt x="1381" y="487"/>
                    <a:pt x="1382" y="487"/>
                  </a:cubicBezTo>
                  <a:cubicBezTo>
                    <a:pt x="1445" y="498"/>
                    <a:pt x="1500" y="442"/>
                    <a:pt x="1479" y="380"/>
                  </a:cubicBezTo>
                  <a:cubicBezTo>
                    <a:pt x="1477" y="383"/>
                    <a:pt x="1474" y="385"/>
                    <a:pt x="1472" y="387"/>
                  </a:cubicBezTo>
                  <a:cubicBezTo>
                    <a:pt x="1459" y="396"/>
                    <a:pt x="1444" y="402"/>
                    <a:pt x="1429" y="405"/>
                  </a:cubicBezTo>
                  <a:cubicBezTo>
                    <a:pt x="1414" y="407"/>
                    <a:pt x="1399" y="405"/>
                    <a:pt x="1387" y="401"/>
                  </a:cubicBezTo>
                  <a:cubicBezTo>
                    <a:pt x="1376" y="396"/>
                    <a:pt x="1367" y="389"/>
                    <a:pt x="1363" y="383"/>
                  </a:cubicBezTo>
                  <a:cubicBezTo>
                    <a:pt x="1358" y="378"/>
                    <a:pt x="1356" y="374"/>
                    <a:pt x="1356" y="374"/>
                  </a:cubicBezTo>
                  <a:cubicBezTo>
                    <a:pt x="1356" y="374"/>
                    <a:pt x="1352" y="368"/>
                    <a:pt x="1352" y="366"/>
                  </a:cubicBezTo>
                  <a:cubicBezTo>
                    <a:pt x="1350" y="360"/>
                    <a:pt x="1352" y="355"/>
                    <a:pt x="1354" y="354"/>
                  </a:cubicBezTo>
                  <a:cubicBezTo>
                    <a:pt x="1357" y="352"/>
                    <a:pt x="1361" y="355"/>
                    <a:pt x="1367" y="360"/>
                  </a:cubicBezTo>
                  <a:cubicBezTo>
                    <a:pt x="1368" y="360"/>
                    <a:pt x="1369" y="363"/>
                    <a:pt x="1372" y="367"/>
                  </a:cubicBezTo>
                  <a:cubicBezTo>
                    <a:pt x="1374" y="372"/>
                    <a:pt x="1379" y="378"/>
                    <a:pt x="1387" y="382"/>
                  </a:cubicBezTo>
                  <a:cubicBezTo>
                    <a:pt x="1394" y="387"/>
                    <a:pt x="1405" y="390"/>
                    <a:pt x="1417" y="390"/>
                  </a:cubicBezTo>
                  <a:cubicBezTo>
                    <a:pt x="1428" y="391"/>
                    <a:pt x="1441" y="388"/>
                    <a:pt x="1453" y="382"/>
                  </a:cubicBezTo>
                  <a:cubicBezTo>
                    <a:pt x="1458" y="380"/>
                    <a:pt x="1463" y="376"/>
                    <a:pt x="1469" y="372"/>
                  </a:cubicBezTo>
                  <a:cubicBezTo>
                    <a:pt x="1474" y="368"/>
                    <a:pt x="1479" y="364"/>
                    <a:pt x="1484" y="360"/>
                  </a:cubicBezTo>
                  <a:cubicBezTo>
                    <a:pt x="1494" y="352"/>
                    <a:pt x="1503" y="344"/>
                    <a:pt x="1511" y="337"/>
                  </a:cubicBezTo>
                  <a:cubicBezTo>
                    <a:pt x="1528" y="323"/>
                    <a:pt x="1541" y="317"/>
                    <a:pt x="1541" y="317"/>
                  </a:cubicBezTo>
                  <a:cubicBezTo>
                    <a:pt x="1551" y="313"/>
                    <a:pt x="1559" y="311"/>
                    <a:pt x="1565" y="311"/>
                  </a:cubicBezTo>
                  <a:cubicBezTo>
                    <a:pt x="1566" y="311"/>
                    <a:pt x="1567" y="311"/>
                    <a:pt x="1568" y="311"/>
                  </a:cubicBezTo>
                  <a:cubicBezTo>
                    <a:pt x="1568" y="310"/>
                    <a:pt x="1567" y="309"/>
                    <a:pt x="1566" y="308"/>
                  </a:cubicBezTo>
                  <a:cubicBezTo>
                    <a:pt x="1562" y="304"/>
                    <a:pt x="1557" y="297"/>
                    <a:pt x="1554" y="287"/>
                  </a:cubicBezTo>
                  <a:cubicBezTo>
                    <a:pt x="1554" y="287"/>
                    <a:pt x="1549" y="273"/>
                    <a:pt x="1547" y="252"/>
                  </a:cubicBezTo>
                  <a:cubicBezTo>
                    <a:pt x="1546" y="241"/>
                    <a:pt x="1545" y="229"/>
                    <a:pt x="1544" y="216"/>
                  </a:cubicBezTo>
                  <a:cubicBezTo>
                    <a:pt x="1543" y="210"/>
                    <a:pt x="1543" y="203"/>
                    <a:pt x="1542" y="197"/>
                  </a:cubicBezTo>
                  <a:cubicBezTo>
                    <a:pt x="1541" y="190"/>
                    <a:pt x="1539" y="184"/>
                    <a:pt x="1537" y="178"/>
                  </a:cubicBezTo>
                  <a:cubicBezTo>
                    <a:pt x="1533" y="166"/>
                    <a:pt x="1526" y="155"/>
                    <a:pt x="1517" y="147"/>
                  </a:cubicBezTo>
                  <a:cubicBezTo>
                    <a:pt x="1509" y="139"/>
                    <a:pt x="1499" y="134"/>
                    <a:pt x="1491" y="132"/>
                  </a:cubicBezTo>
                  <a:cubicBezTo>
                    <a:pt x="1482" y="129"/>
                    <a:pt x="1474" y="130"/>
                    <a:pt x="1469" y="132"/>
                  </a:cubicBezTo>
                  <a:cubicBezTo>
                    <a:pt x="1464" y="133"/>
                    <a:pt x="1461" y="134"/>
                    <a:pt x="1461" y="134"/>
                  </a:cubicBezTo>
                  <a:cubicBezTo>
                    <a:pt x="1453" y="133"/>
                    <a:pt x="1449" y="132"/>
                    <a:pt x="1448" y="129"/>
                  </a:cubicBezTo>
                  <a:cubicBezTo>
                    <a:pt x="1447" y="126"/>
                    <a:pt x="1449" y="122"/>
                    <a:pt x="1454" y="118"/>
                  </a:cubicBezTo>
                  <a:cubicBezTo>
                    <a:pt x="1456" y="117"/>
                    <a:pt x="1463" y="115"/>
                    <a:pt x="1463" y="115"/>
                  </a:cubicBezTo>
                  <a:cubicBezTo>
                    <a:pt x="1463" y="116"/>
                    <a:pt x="1467" y="114"/>
                    <a:pt x="1474" y="114"/>
                  </a:cubicBezTo>
                  <a:cubicBezTo>
                    <a:pt x="1482" y="113"/>
                    <a:pt x="1493" y="114"/>
                    <a:pt x="1504" y="119"/>
                  </a:cubicBezTo>
                  <a:cubicBezTo>
                    <a:pt x="1516" y="124"/>
                    <a:pt x="1527" y="133"/>
                    <a:pt x="1536" y="145"/>
                  </a:cubicBezTo>
                  <a:cubicBezTo>
                    <a:pt x="1545" y="158"/>
                    <a:pt x="1551" y="173"/>
                    <a:pt x="1554" y="189"/>
                  </a:cubicBezTo>
                  <a:cubicBezTo>
                    <a:pt x="1554" y="192"/>
                    <a:pt x="1554" y="195"/>
                    <a:pt x="1555" y="198"/>
                  </a:cubicBezTo>
                  <a:cubicBezTo>
                    <a:pt x="1613" y="169"/>
                    <a:pt x="1614" y="91"/>
                    <a:pt x="1561" y="54"/>
                  </a:cubicBezTo>
                  <a:cubicBezTo>
                    <a:pt x="1561" y="53"/>
                    <a:pt x="1561" y="53"/>
                    <a:pt x="1561" y="53"/>
                  </a:cubicBezTo>
                  <a:cubicBezTo>
                    <a:pt x="1549" y="63"/>
                    <a:pt x="1537" y="73"/>
                    <a:pt x="1523" y="80"/>
                  </a:cubicBezTo>
                  <a:cubicBezTo>
                    <a:pt x="1493" y="93"/>
                    <a:pt x="1451" y="91"/>
                    <a:pt x="1428" y="66"/>
                  </a:cubicBezTo>
                  <a:cubicBezTo>
                    <a:pt x="1412" y="50"/>
                    <a:pt x="1400" y="12"/>
                    <a:pt x="1430" y="6"/>
                  </a:cubicBezTo>
                  <a:cubicBezTo>
                    <a:pt x="1423" y="5"/>
                    <a:pt x="1415" y="6"/>
                    <a:pt x="1408" y="7"/>
                  </a:cubicBezTo>
                  <a:cubicBezTo>
                    <a:pt x="1400" y="9"/>
                    <a:pt x="1392" y="12"/>
                    <a:pt x="1386" y="16"/>
                  </a:cubicBezTo>
                  <a:cubicBezTo>
                    <a:pt x="1377" y="23"/>
                    <a:pt x="1372" y="30"/>
                    <a:pt x="1370" y="34"/>
                  </a:cubicBezTo>
                  <a:cubicBezTo>
                    <a:pt x="1372" y="35"/>
                    <a:pt x="1374" y="36"/>
                    <a:pt x="1376" y="38"/>
                  </a:cubicBezTo>
                  <a:cubicBezTo>
                    <a:pt x="1376" y="38"/>
                    <a:pt x="1376" y="37"/>
                    <a:pt x="1376" y="37"/>
                  </a:cubicBezTo>
                  <a:cubicBezTo>
                    <a:pt x="1379" y="31"/>
                    <a:pt x="1388" y="30"/>
                    <a:pt x="1393" y="34"/>
                  </a:cubicBezTo>
                  <a:cubicBezTo>
                    <a:pt x="1398" y="37"/>
                    <a:pt x="1399" y="42"/>
                    <a:pt x="1397" y="47"/>
                  </a:cubicBezTo>
                  <a:cubicBezTo>
                    <a:pt x="1402" y="46"/>
                    <a:pt x="1408" y="48"/>
                    <a:pt x="1411" y="52"/>
                  </a:cubicBezTo>
                  <a:cubicBezTo>
                    <a:pt x="1414" y="58"/>
                    <a:pt x="1413" y="67"/>
                    <a:pt x="1408" y="72"/>
                  </a:cubicBezTo>
                  <a:cubicBezTo>
                    <a:pt x="1415" y="72"/>
                    <a:pt x="1423" y="76"/>
                    <a:pt x="1424" y="84"/>
                  </a:cubicBezTo>
                  <a:cubicBezTo>
                    <a:pt x="1425" y="92"/>
                    <a:pt x="1421" y="97"/>
                    <a:pt x="1415" y="101"/>
                  </a:cubicBezTo>
                  <a:cubicBezTo>
                    <a:pt x="1421" y="103"/>
                    <a:pt x="1425" y="109"/>
                    <a:pt x="1424" y="116"/>
                  </a:cubicBezTo>
                  <a:cubicBezTo>
                    <a:pt x="1423" y="123"/>
                    <a:pt x="1416" y="128"/>
                    <a:pt x="1409" y="130"/>
                  </a:cubicBezTo>
                  <a:cubicBezTo>
                    <a:pt x="1413" y="135"/>
                    <a:pt x="1415" y="142"/>
                    <a:pt x="1412" y="147"/>
                  </a:cubicBezTo>
                  <a:cubicBezTo>
                    <a:pt x="1409" y="153"/>
                    <a:pt x="1403" y="154"/>
                    <a:pt x="1397" y="154"/>
                  </a:cubicBezTo>
                  <a:cubicBezTo>
                    <a:pt x="1400" y="159"/>
                    <a:pt x="1398" y="165"/>
                    <a:pt x="1394" y="169"/>
                  </a:cubicBezTo>
                  <a:cubicBezTo>
                    <a:pt x="1390" y="174"/>
                    <a:pt x="1384" y="176"/>
                    <a:pt x="1379" y="174"/>
                  </a:cubicBezTo>
                  <a:cubicBezTo>
                    <a:pt x="1379" y="180"/>
                    <a:pt x="1376" y="186"/>
                    <a:pt x="1370" y="188"/>
                  </a:cubicBezTo>
                  <a:cubicBezTo>
                    <a:pt x="1362" y="192"/>
                    <a:pt x="1355" y="190"/>
                    <a:pt x="1351" y="183"/>
                  </a:cubicBezTo>
                  <a:cubicBezTo>
                    <a:pt x="1351" y="186"/>
                    <a:pt x="1350" y="189"/>
                    <a:pt x="1349" y="191"/>
                  </a:cubicBezTo>
                  <a:cubicBezTo>
                    <a:pt x="1347" y="194"/>
                    <a:pt x="1342" y="196"/>
                    <a:pt x="1338" y="196"/>
                  </a:cubicBezTo>
                  <a:cubicBezTo>
                    <a:pt x="1330" y="195"/>
                    <a:pt x="1325" y="190"/>
                    <a:pt x="1322" y="183"/>
                  </a:cubicBezTo>
                  <a:cubicBezTo>
                    <a:pt x="1319" y="188"/>
                    <a:pt x="1313" y="191"/>
                    <a:pt x="1306" y="189"/>
                  </a:cubicBezTo>
                  <a:cubicBezTo>
                    <a:pt x="1299" y="186"/>
                    <a:pt x="1295" y="179"/>
                    <a:pt x="1296" y="172"/>
                  </a:cubicBezTo>
                  <a:cubicBezTo>
                    <a:pt x="1290" y="176"/>
                    <a:pt x="1283" y="176"/>
                    <a:pt x="1277" y="172"/>
                  </a:cubicBezTo>
                  <a:cubicBezTo>
                    <a:pt x="1271" y="167"/>
                    <a:pt x="1271" y="161"/>
                    <a:pt x="1273" y="155"/>
                  </a:cubicBezTo>
                  <a:cubicBezTo>
                    <a:pt x="1267" y="156"/>
                    <a:pt x="1260" y="154"/>
                    <a:pt x="1257" y="147"/>
                  </a:cubicBezTo>
                  <a:cubicBezTo>
                    <a:pt x="1255" y="141"/>
                    <a:pt x="1257" y="135"/>
                    <a:pt x="1261" y="131"/>
                  </a:cubicBezTo>
                  <a:cubicBezTo>
                    <a:pt x="1254" y="129"/>
                    <a:pt x="1248" y="125"/>
                    <a:pt x="1248" y="117"/>
                  </a:cubicBezTo>
                  <a:cubicBezTo>
                    <a:pt x="1248" y="109"/>
                    <a:pt x="1253" y="104"/>
                    <a:pt x="1260" y="103"/>
                  </a:cubicBezTo>
                  <a:cubicBezTo>
                    <a:pt x="1254" y="101"/>
                    <a:pt x="1251" y="93"/>
                    <a:pt x="1253" y="86"/>
                  </a:cubicBezTo>
                  <a:cubicBezTo>
                    <a:pt x="1255" y="80"/>
                    <a:pt x="1261" y="78"/>
                    <a:pt x="1266" y="78"/>
                  </a:cubicBezTo>
                  <a:cubicBezTo>
                    <a:pt x="1262" y="73"/>
                    <a:pt x="1262" y="66"/>
                    <a:pt x="1267" y="61"/>
                  </a:cubicBezTo>
                  <a:cubicBezTo>
                    <a:pt x="1270" y="57"/>
                    <a:pt x="1276" y="56"/>
                    <a:pt x="1280" y="58"/>
                  </a:cubicBezTo>
                  <a:cubicBezTo>
                    <a:pt x="1278" y="51"/>
                    <a:pt x="1281" y="42"/>
                    <a:pt x="1289" y="39"/>
                  </a:cubicBezTo>
                  <a:cubicBezTo>
                    <a:pt x="1294" y="37"/>
                    <a:pt x="1301" y="38"/>
                    <a:pt x="1305" y="43"/>
                  </a:cubicBezTo>
                  <a:cubicBezTo>
                    <a:pt x="1307" y="37"/>
                    <a:pt x="1313" y="33"/>
                    <a:pt x="1320" y="34"/>
                  </a:cubicBezTo>
                  <a:cubicBezTo>
                    <a:pt x="1325" y="35"/>
                    <a:pt x="1328" y="37"/>
                    <a:pt x="1330" y="40"/>
                  </a:cubicBezTo>
                  <a:cubicBezTo>
                    <a:pt x="1334" y="35"/>
                    <a:pt x="1341" y="32"/>
                    <a:pt x="1347" y="36"/>
                  </a:cubicBezTo>
                  <a:cubicBezTo>
                    <a:pt x="1353" y="38"/>
                    <a:pt x="1354" y="44"/>
                    <a:pt x="1353" y="49"/>
                  </a:cubicBezTo>
                  <a:cubicBezTo>
                    <a:pt x="1358" y="46"/>
                    <a:pt x="1364" y="46"/>
                    <a:pt x="1368" y="51"/>
                  </a:cubicBezTo>
                  <a:cubicBezTo>
                    <a:pt x="1372" y="56"/>
                    <a:pt x="1372" y="62"/>
                    <a:pt x="1368" y="67"/>
                  </a:cubicBezTo>
                  <a:cubicBezTo>
                    <a:pt x="1373" y="66"/>
                    <a:pt x="1379" y="69"/>
                    <a:pt x="1381" y="74"/>
                  </a:cubicBezTo>
                  <a:cubicBezTo>
                    <a:pt x="1383" y="79"/>
                    <a:pt x="1382" y="84"/>
                    <a:pt x="1378" y="87"/>
                  </a:cubicBezTo>
                  <a:cubicBezTo>
                    <a:pt x="1387" y="93"/>
                    <a:pt x="1383" y="109"/>
                    <a:pt x="1371" y="111"/>
                  </a:cubicBezTo>
                  <a:cubicBezTo>
                    <a:pt x="1375" y="116"/>
                    <a:pt x="1375" y="124"/>
                    <a:pt x="1369" y="128"/>
                  </a:cubicBezTo>
                  <a:cubicBezTo>
                    <a:pt x="1364" y="133"/>
                    <a:pt x="1358" y="132"/>
                    <a:pt x="1353" y="128"/>
                  </a:cubicBezTo>
                  <a:cubicBezTo>
                    <a:pt x="1352" y="135"/>
                    <a:pt x="1347" y="142"/>
                    <a:pt x="1339" y="140"/>
                  </a:cubicBezTo>
                  <a:cubicBezTo>
                    <a:pt x="1332" y="139"/>
                    <a:pt x="1329" y="134"/>
                    <a:pt x="1328" y="129"/>
                  </a:cubicBezTo>
                  <a:cubicBezTo>
                    <a:pt x="1323" y="131"/>
                    <a:pt x="1317" y="132"/>
                    <a:pt x="1313" y="127"/>
                  </a:cubicBezTo>
                  <a:cubicBezTo>
                    <a:pt x="1308" y="123"/>
                    <a:pt x="1309" y="116"/>
                    <a:pt x="1313" y="111"/>
                  </a:cubicBezTo>
                  <a:cubicBezTo>
                    <a:pt x="1308" y="111"/>
                    <a:pt x="1302" y="108"/>
                    <a:pt x="1302" y="101"/>
                  </a:cubicBezTo>
                  <a:cubicBezTo>
                    <a:pt x="1302" y="95"/>
                    <a:pt x="1307" y="93"/>
                    <a:pt x="1312" y="93"/>
                  </a:cubicBezTo>
                  <a:cubicBezTo>
                    <a:pt x="1310" y="90"/>
                    <a:pt x="1308" y="87"/>
                    <a:pt x="1309" y="84"/>
                  </a:cubicBezTo>
                  <a:cubicBezTo>
                    <a:pt x="1309" y="81"/>
                    <a:pt x="1311" y="79"/>
                    <a:pt x="1313" y="78"/>
                  </a:cubicBezTo>
                  <a:cubicBezTo>
                    <a:pt x="1317" y="76"/>
                    <a:pt x="1321" y="77"/>
                    <a:pt x="1323" y="79"/>
                  </a:cubicBezTo>
                  <a:cubicBezTo>
                    <a:pt x="1333" y="77"/>
                    <a:pt x="1346" y="87"/>
                    <a:pt x="1342" y="100"/>
                  </a:cubicBezTo>
                  <a:cubicBezTo>
                    <a:pt x="1341" y="103"/>
                    <a:pt x="1340" y="102"/>
                    <a:pt x="1341" y="99"/>
                  </a:cubicBezTo>
                  <a:cubicBezTo>
                    <a:pt x="1339" y="82"/>
                    <a:pt x="1322" y="84"/>
                    <a:pt x="1319" y="92"/>
                  </a:cubicBezTo>
                  <a:cubicBezTo>
                    <a:pt x="1317" y="94"/>
                    <a:pt x="1316" y="98"/>
                    <a:pt x="1318" y="105"/>
                  </a:cubicBezTo>
                  <a:cubicBezTo>
                    <a:pt x="1322" y="113"/>
                    <a:pt x="1326" y="118"/>
                    <a:pt x="1332" y="120"/>
                  </a:cubicBezTo>
                  <a:cubicBezTo>
                    <a:pt x="1332" y="120"/>
                    <a:pt x="1332" y="120"/>
                    <a:pt x="1332" y="120"/>
                  </a:cubicBezTo>
                  <a:cubicBezTo>
                    <a:pt x="1338" y="122"/>
                    <a:pt x="1345" y="122"/>
                    <a:pt x="1353" y="118"/>
                  </a:cubicBezTo>
                  <a:cubicBezTo>
                    <a:pt x="1355" y="117"/>
                    <a:pt x="1361" y="114"/>
                    <a:pt x="1363" y="110"/>
                  </a:cubicBezTo>
                  <a:cubicBezTo>
                    <a:pt x="1369" y="98"/>
                    <a:pt x="1369" y="84"/>
                    <a:pt x="1362" y="73"/>
                  </a:cubicBezTo>
                  <a:cubicBezTo>
                    <a:pt x="1361" y="72"/>
                    <a:pt x="1361" y="71"/>
                    <a:pt x="1360" y="71"/>
                  </a:cubicBezTo>
                  <a:cubicBezTo>
                    <a:pt x="1359" y="69"/>
                    <a:pt x="1357" y="67"/>
                    <a:pt x="1355" y="65"/>
                  </a:cubicBezTo>
                  <a:cubicBezTo>
                    <a:pt x="1337" y="47"/>
                    <a:pt x="1304" y="43"/>
                    <a:pt x="1285" y="63"/>
                  </a:cubicBezTo>
                  <a:cubicBezTo>
                    <a:pt x="1252" y="98"/>
                    <a:pt x="1267" y="158"/>
                    <a:pt x="1314" y="171"/>
                  </a:cubicBezTo>
                  <a:cubicBezTo>
                    <a:pt x="1339" y="178"/>
                    <a:pt x="1365" y="176"/>
                    <a:pt x="1384" y="155"/>
                  </a:cubicBezTo>
                  <a:cubicBezTo>
                    <a:pt x="1393" y="144"/>
                    <a:pt x="1406" y="129"/>
                    <a:pt x="1406" y="113"/>
                  </a:cubicBezTo>
                  <a:cubicBezTo>
                    <a:pt x="1407" y="82"/>
                    <a:pt x="1394" y="52"/>
                    <a:pt x="1366" y="37"/>
                  </a:cubicBezTo>
                  <a:cubicBezTo>
                    <a:pt x="1366" y="37"/>
                    <a:pt x="1366" y="37"/>
                    <a:pt x="1366" y="37"/>
                  </a:cubicBezTo>
                  <a:cubicBezTo>
                    <a:pt x="1366" y="37"/>
                    <a:pt x="1366" y="37"/>
                    <a:pt x="1366" y="37"/>
                  </a:cubicBezTo>
                  <a:cubicBezTo>
                    <a:pt x="1365" y="37"/>
                    <a:pt x="1364" y="36"/>
                    <a:pt x="1363" y="36"/>
                  </a:cubicBezTo>
                  <a:cubicBezTo>
                    <a:pt x="1363" y="35"/>
                    <a:pt x="1363" y="34"/>
                    <a:pt x="1363" y="34"/>
                  </a:cubicBezTo>
                  <a:cubicBezTo>
                    <a:pt x="1363" y="34"/>
                    <a:pt x="1364" y="25"/>
                    <a:pt x="1373" y="14"/>
                  </a:cubicBezTo>
                  <a:cubicBezTo>
                    <a:pt x="1373" y="14"/>
                    <a:pt x="1379" y="6"/>
                    <a:pt x="1393" y="0"/>
                  </a:cubicBezTo>
                  <a:cubicBezTo>
                    <a:pt x="1366" y="0"/>
                    <a:pt x="1366" y="0"/>
                    <a:pt x="1366" y="0"/>
                  </a:cubicBezTo>
                  <a:cubicBezTo>
                    <a:pt x="1366" y="0"/>
                    <a:pt x="1366" y="0"/>
                    <a:pt x="1366" y="0"/>
                  </a:cubicBezTo>
                  <a:close/>
                  <a:moveTo>
                    <a:pt x="214" y="92"/>
                  </a:moveTo>
                  <a:cubicBezTo>
                    <a:pt x="214" y="86"/>
                    <a:pt x="224" y="85"/>
                    <a:pt x="225" y="92"/>
                  </a:cubicBezTo>
                  <a:cubicBezTo>
                    <a:pt x="225" y="98"/>
                    <a:pt x="215" y="99"/>
                    <a:pt x="214" y="92"/>
                  </a:cubicBezTo>
                  <a:close/>
                  <a:moveTo>
                    <a:pt x="218" y="121"/>
                  </a:moveTo>
                  <a:cubicBezTo>
                    <a:pt x="218" y="120"/>
                    <a:pt x="218" y="120"/>
                    <a:pt x="218" y="120"/>
                  </a:cubicBezTo>
                  <a:cubicBezTo>
                    <a:pt x="218" y="113"/>
                    <a:pt x="229" y="112"/>
                    <a:pt x="229" y="120"/>
                  </a:cubicBezTo>
                  <a:cubicBezTo>
                    <a:pt x="229" y="120"/>
                    <a:pt x="229" y="120"/>
                    <a:pt x="229" y="120"/>
                  </a:cubicBezTo>
                  <a:cubicBezTo>
                    <a:pt x="230" y="128"/>
                    <a:pt x="219" y="128"/>
                    <a:pt x="218" y="121"/>
                  </a:cubicBezTo>
                  <a:close/>
                  <a:moveTo>
                    <a:pt x="290" y="103"/>
                  </a:moveTo>
                  <a:cubicBezTo>
                    <a:pt x="290" y="108"/>
                    <a:pt x="283" y="108"/>
                    <a:pt x="283" y="103"/>
                  </a:cubicBezTo>
                  <a:cubicBezTo>
                    <a:pt x="283" y="99"/>
                    <a:pt x="290" y="99"/>
                    <a:pt x="290" y="103"/>
                  </a:cubicBezTo>
                  <a:close/>
                  <a:moveTo>
                    <a:pt x="256" y="93"/>
                  </a:moveTo>
                  <a:cubicBezTo>
                    <a:pt x="256" y="92"/>
                    <a:pt x="256" y="92"/>
                    <a:pt x="256" y="92"/>
                  </a:cubicBezTo>
                  <a:cubicBezTo>
                    <a:pt x="256" y="87"/>
                    <a:pt x="264" y="87"/>
                    <a:pt x="264" y="92"/>
                  </a:cubicBezTo>
                  <a:cubicBezTo>
                    <a:pt x="264" y="93"/>
                    <a:pt x="264" y="93"/>
                    <a:pt x="264" y="93"/>
                  </a:cubicBezTo>
                  <a:cubicBezTo>
                    <a:pt x="265" y="98"/>
                    <a:pt x="256" y="98"/>
                    <a:pt x="256" y="93"/>
                  </a:cubicBezTo>
                  <a:close/>
                  <a:moveTo>
                    <a:pt x="275" y="109"/>
                  </a:moveTo>
                  <a:cubicBezTo>
                    <a:pt x="275" y="114"/>
                    <a:pt x="268" y="114"/>
                    <a:pt x="267" y="109"/>
                  </a:cubicBezTo>
                  <a:cubicBezTo>
                    <a:pt x="267" y="105"/>
                    <a:pt x="274" y="105"/>
                    <a:pt x="275" y="109"/>
                  </a:cubicBezTo>
                  <a:close/>
                  <a:moveTo>
                    <a:pt x="266" y="71"/>
                  </a:moveTo>
                  <a:cubicBezTo>
                    <a:pt x="266" y="65"/>
                    <a:pt x="275" y="64"/>
                    <a:pt x="276" y="70"/>
                  </a:cubicBezTo>
                  <a:cubicBezTo>
                    <a:pt x="276" y="76"/>
                    <a:pt x="267" y="77"/>
                    <a:pt x="266" y="71"/>
                  </a:cubicBezTo>
                  <a:close/>
                  <a:moveTo>
                    <a:pt x="289" y="65"/>
                  </a:moveTo>
                  <a:cubicBezTo>
                    <a:pt x="289" y="64"/>
                    <a:pt x="289" y="64"/>
                    <a:pt x="289" y="64"/>
                  </a:cubicBezTo>
                  <a:cubicBezTo>
                    <a:pt x="289" y="58"/>
                    <a:pt x="299" y="58"/>
                    <a:pt x="299" y="64"/>
                  </a:cubicBezTo>
                  <a:cubicBezTo>
                    <a:pt x="299" y="65"/>
                    <a:pt x="299" y="65"/>
                    <a:pt x="299" y="65"/>
                  </a:cubicBezTo>
                  <a:cubicBezTo>
                    <a:pt x="299" y="71"/>
                    <a:pt x="289" y="72"/>
                    <a:pt x="289" y="65"/>
                  </a:cubicBezTo>
                  <a:close/>
                  <a:moveTo>
                    <a:pt x="326" y="135"/>
                  </a:moveTo>
                  <a:cubicBezTo>
                    <a:pt x="323" y="138"/>
                    <a:pt x="319" y="138"/>
                    <a:pt x="316" y="136"/>
                  </a:cubicBezTo>
                  <a:cubicBezTo>
                    <a:pt x="315" y="135"/>
                    <a:pt x="315" y="135"/>
                    <a:pt x="315" y="135"/>
                  </a:cubicBezTo>
                  <a:cubicBezTo>
                    <a:pt x="312" y="132"/>
                    <a:pt x="312" y="127"/>
                    <a:pt x="314" y="124"/>
                  </a:cubicBezTo>
                  <a:cubicBezTo>
                    <a:pt x="317" y="121"/>
                    <a:pt x="322" y="121"/>
                    <a:pt x="325" y="124"/>
                  </a:cubicBezTo>
                  <a:cubicBezTo>
                    <a:pt x="326" y="124"/>
                    <a:pt x="326" y="124"/>
                    <a:pt x="326" y="124"/>
                  </a:cubicBezTo>
                  <a:cubicBezTo>
                    <a:pt x="329" y="127"/>
                    <a:pt x="329" y="132"/>
                    <a:pt x="326" y="135"/>
                  </a:cubicBezTo>
                  <a:close/>
                  <a:moveTo>
                    <a:pt x="335" y="98"/>
                  </a:moveTo>
                  <a:cubicBezTo>
                    <a:pt x="335" y="105"/>
                    <a:pt x="323" y="106"/>
                    <a:pt x="322" y="98"/>
                  </a:cubicBezTo>
                  <a:cubicBezTo>
                    <a:pt x="322" y="90"/>
                    <a:pt x="334" y="90"/>
                    <a:pt x="335" y="98"/>
                  </a:cubicBezTo>
                  <a:close/>
                  <a:moveTo>
                    <a:pt x="310" y="73"/>
                  </a:moveTo>
                  <a:cubicBezTo>
                    <a:pt x="310" y="72"/>
                    <a:pt x="310" y="72"/>
                    <a:pt x="310" y="72"/>
                  </a:cubicBezTo>
                  <a:cubicBezTo>
                    <a:pt x="310" y="65"/>
                    <a:pt x="321" y="64"/>
                    <a:pt x="322" y="71"/>
                  </a:cubicBezTo>
                  <a:cubicBezTo>
                    <a:pt x="322" y="72"/>
                    <a:pt x="322" y="72"/>
                    <a:pt x="322" y="72"/>
                  </a:cubicBezTo>
                  <a:cubicBezTo>
                    <a:pt x="322" y="79"/>
                    <a:pt x="311" y="80"/>
                    <a:pt x="310" y="73"/>
                  </a:cubicBezTo>
                  <a:close/>
                  <a:moveTo>
                    <a:pt x="299" y="143"/>
                  </a:moveTo>
                  <a:cubicBezTo>
                    <a:pt x="303" y="143"/>
                    <a:pt x="306" y="146"/>
                    <a:pt x="306" y="150"/>
                  </a:cubicBezTo>
                  <a:cubicBezTo>
                    <a:pt x="306" y="150"/>
                    <a:pt x="306" y="150"/>
                    <a:pt x="306" y="150"/>
                  </a:cubicBezTo>
                  <a:cubicBezTo>
                    <a:pt x="306" y="154"/>
                    <a:pt x="303" y="157"/>
                    <a:pt x="299" y="158"/>
                  </a:cubicBezTo>
                  <a:cubicBezTo>
                    <a:pt x="295" y="158"/>
                    <a:pt x="292" y="155"/>
                    <a:pt x="292" y="151"/>
                  </a:cubicBezTo>
                  <a:cubicBezTo>
                    <a:pt x="292" y="150"/>
                    <a:pt x="292" y="150"/>
                    <a:pt x="292" y="150"/>
                  </a:cubicBezTo>
                  <a:cubicBezTo>
                    <a:pt x="292" y="146"/>
                    <a:pt x="295" y="143"/>
                    <a:pt x="299" y="143"/>
                  </a:cubicBezTo>
                  <a:close/>
                  <a:moveTo>
                    <a:pt x="276" y="156"/>
                  </a:moveTo>
                  <a:cubicBezTo>
                    <a:pt x="276" y="165"/>
                    <a:pt x="263" y="165"/>
                    <a:pt x="263" y="157"/>
                  </a:cubicBezTo>
                  <a:cubicBezTo>
                    <a:pt x="262" y="148"/>
                    <a:pt x="276" y="148"/>
                    <a:pt x="276" y="156"/>
                  </a:cubicBezTo>
                  <a:close/>
                  <a:moveTo>
                    <a:pt x="249" y="145"/>
                  </a:moveTo>
                  <a:cubicBezTo>
                    <a:pt x="249" y="153"/>
                    <a:pt x="237" y="153"/>
                    <a:pt x="237" y="145"/>
                  </a:cubicBezTo>
                  <a:cubicBezTo>
                    <a:pt x="237" y="137"/>
                    <a:pt x="249" y="137"/>
                    <a:pt x="249" y="145"/>
                  </a:cubicBezTo>
                  <a:close/>
                  <a:moveTo>
                    <a:pt x="264" y="17"/>
                  </a:moveTo>
                  <a:cubicBezTo>
                    <a:pt x="264" y="7"/>
                    <a:pt x="278" y="7"/>
                    <a:pt x="278" y="17"/>
                  </a:cubicBezTo>
                  <a:cubicBezTo>
                    <a:pt x="278" y="26"/>
                    <a:pt x="264" y="26"/>
                    <a:pt x="264" y="17"/>
                  </a:cubicBezTo>
                  <a:close/>
                  <a:moveTo>
                    <a:pt x="127" y="106"/>
                  </a:moveTo>
                  <a:cubicBezTo>
                    <a:pt x="92" y="113"/>
                    <a:pt x="62" y="138"/>
                    <a:pt x="52" y="171"/>
                  </a:cubicBezTo>
                  <a:cubicBezTo>
                    <a:pt x="51" y="173"/>
                    <a:pt x="49" y="174"/>
                    <a:pt x="47" y="173"/>
                  </a:cubicBezTo>
                  <a:cubicBezTo>
                    <a:pt x="29" y="164"/>
                    <a:pt x="28" y="144"/>
                    <a:pt x="40" y="130"/>
                  </a:cubicBezTo>
                  <a:cubicBezTo>
                    <a:pt x="22" y="118"/>
                    <a:pt x="25" y="99"/>
                    <a:pt x="44" y="90"/>
                  </a:cubicBezTo>
                  <a:cubicBezTo>
                    <a:pt x="38" y="82"/>
                    <a:pt x="42" y="71"/>
                    <a:pt x="51" y="66"/>
                  </a:cubicBezTo>
                  <a:cubicBezTo>
                    <a:pt x="52" y="65"/>
                    <a:pt x="54" y="66"/>
                    <a:pt x="55" y="67"/>
                  </a:cubicBezTo>
                  <a:cubicBezTo>
                    <a:pt x="85" y="92"/>
                    <a:pt x="104" y="93"/>
                    <a:pt x="127" y="99"/>
                  </a:cubicBezTo>
                  <a:cubicBezTo>
                    <a:pt x="129" y="99"/>
                    <a:pt x="130" y="101"/>
                    <a:pt x="129" y="102"/>
                  </a:cubicBezTo>
                  <a:cubicBezTo>
                    <a:pt x="130" y="104"/>
                    <a:pt x="129" y="105"/>
                    <a:pt x="127" y="106"/>
                  </a:cubicBezTo>
                  <a:close/>
                  <a:moveTo>
                    <a:pt x="144" y="100"/>
                  </a:moveTo>
                  <a:cubicBezTo>
                    <a:pt x="144" y="91"/>
                    <a:pt x="157" y="91"/>
                    <a:pt x="157" y="100"/>
                  </a:cubicBezTo>
                  <a:cubicBezTo>
                    <a:pt x="157" y="108"/>
                    <a:pt x="144" y="108"/>
                    <a:pt x="144" y="100"/>
                  </a:cubicBezTo>
                  <a:close/>
                  <a:moveTo>
                    <a:pt x="253" y="403"/>
                  </a:moveTo>
                  <a:cubicBezTo>
                    <a:pt x="241" y="423"/>
                    <a:pt x="228" y="437"/>
                    <a:pt x="225" y="476"/>
                  </a:cubicBezTo>
                  <a:cubicBezTo>
                    <a:pt x="225" y="478"/>
                    <a:pt x="224" y="479"/>
                    <a:pt x="222" y="480"/>
                  </a:cubicBezTo>
                  <a:cubicBezTo>
                    <a:pt x="212" y="483"/>
                    <a:pt x="202" y="477"/>
                    <a:pt x="200" y="468"/>
                  </a:cubicBezTo>
                  <a:cubicBezTo>
                    <a:pt x="181" y="475"/>
                    <a:pt x="165" y="463"/>
                    <a:pt x="169" y="442"/>
                  </a:cubicBezTo>
                  <a:cubicBezTo>
                    <a:pt x="151" y="441"/>
                    <a:pt x="138" y="426"/>
                    <a:pt x="144" y="407"/>
                  </a:cubicBezTo>
                  <a:cubicBezTo>
                    <a:pt x="145" y="405"/>
                    <a:pt x="147" y="404"/>
                    <a:pt x="149" y="405"/>
                  </a:cubicBezTo>
                  <a:cubicBezTo>
                    <a:pt x="179" y="421"/>
                    <a:pt x="218" y="417"/>
                    <a:pt x="248" y="398"/>
                  </a:cubicBezTo>
                  <a:cubicBezTo>
                    <a:pt x="250" y="397"/>
                    <a:pt x="251" y="397"/>
                    <a:pt x="252" y="399"/>
                  </a:cubicBezTo>
                  <a:cubicBezTo>
                    <a:pt x="253" y="400"/>
                    <a:pt x="254" y="401"/>
                    <a:pt x="253" y="403"/>
                  </a:cubicBezTo>
                  <a:close/>
                  <a:moveTo>
                    <a:pt x="294" y="363"/>
                  </a:moveTo>
                  <a:cubicBezTo>
                    <a:pt x="302" y="371"/>
                    <a:pt x="290" y="383"/>
                    <a:pt x="282" y="375"/>
                  </a:cubicBezTo>
                  <a:cubicBezTo>
                    <a:pt x="275" y="367"/>
                    <a:pt x="287" y="355"/>
                    <a:pt x="294" y="363"/>
                  </a:cubicBezTo>
                  <a:close/>
                  <a:moveTo>
                    <a:pt x="249" y="207"/>
                  </a:moveTo>
                  <a:cubicBezTo>
                    <a:pt x="249" y="207"/>
                    <a:pt x="249" y="208"/>
                    <a:pt x="249" y="209"/>
                  </a:cubicBezTo>
                  <a:cubicBezTo>
                    <a:pt x="233" y="224"/>
                    <a:pt x="207" y="214"/>
                    <a:pt x="194" y="200"/>
                  </a:cubicBezTo>
                  <a:cubicBezTo>
                    <a:pt x="194" y="200"/>
                    <a:pt x="194" y="200"/>
                    <a:pt x="194" y="199"/>
                  </a:cubicBezTo>
                  <a:cubicBezTo>
                    <a:pt x="194" y="199"/>
                    <a:pt x="194" y="198"/>
                    <a:pt x="195" y="197"/>
                  </a:cubicBezTo>
                  <a:cubicBezTo>
                    <a:pt x="212" y="189"/>
                    <a:pt x="237" y="189"/>
                    <a:pt x="249" y="207"/>
                  </a:cubicBezTo>
                  <a:close/>
                  <a:moveTo>
                    <a:pt x="209" y="173"/>
                  </a:moveTo>
                  <a:cubicBezTo>
                    <a:pt x="209" y="184"/>
                    <a:pt x="192" y="184"/>
                    <a:pt x="192" y="173"/>
                  </a:cubicBezTo>
                  <a:cubicBezTo>
                    <a:pt x="192" y="162"/>
                    <a:pt x="209" y="162"/>
                    <a:pt x="209" y="173"/>
                  </a:cubicBezTo>
                  <a:close/>
                  <a:moveTo>
                    <a:pt x="190" y="135"/>
                  </a:moveTo>
                  <a:cubicBezTo>
                    <a:pt x="190" y="146"/>
                    <a:pt x="174" y="146"/>
                    <a:pt x="174" y="135"/>
                  </a:cubicBezTo>
                  <a:cubicBezTo>
                    <a:pt x="174" y="124"/>
                    <a:pt x="190" y="124"/>
                    <a:pt x="190" y="135"/>
                  </a:cubicBezTo>
                  <a:close/>
                  <a:moveTo>
                    <a:pt x="185" y="98"/>
                  </a:moveTo>
                  <a:cubicBezTo>
                    <a:pt x="185" y="109"/>
                    <a:pt x="168" y="109"/>
                    <a:pt x="168" y="98"/>
                  </a:cubicBezTo>
                  <a:cubicBezTo>
                    <a:pt x="168" y="87"/>
                    <a:pt x="185" y="87"/>
                    <a:pt x="185" y="98"/>
                  </a:cubicBezTo>
                  <a:close/>
                  <a:moveTo>
                    <a:pt x="247" y="305"/>
                  </a:moveTo>
                  <a:cubicBezTo>
                    <a:pt x="239" y="297"/>
                    <a:pt x="251" y="285"/>
                    <a:pt x="259" y="293"/>
                  </a:cubicBezTo>
                  <a:cubicBezTo>
                    <a:pt x="266" y="301"/>
                    <a:pt x="254" y="312"/>
                    <a:pt x="247" y="305"/>
                  </a:cubicBezTo>
                  <a:close/>
                  <a:moveTo>
                    <a:pt x="231" y="285"/>
                  </a:moveTo>
                  <a:cubicBezTo>
                    <a:pt x="230" y="286"/>
                    <a:pt x="229" y="285"/>
                    <a:pt x="229" y="285"/>
                  </a:cubicBezTo>
                  <a:cubicBezTo>
                    <a:pt x="229" y="284"/>
                    <a:pt x="229" y="284"/>
                    <a:pt x="229" y="284"/>
                  </a:cubicBezTo>
                  <a:cubicBezTo>
                    <a:pt x="228" y="265"/>
                    <a:pt x="240" y="239"/>
                    <a:pt x="261" y="239"/>
                  </a:cubicBezTo>
                  <a:cubicBezTo>
                    <a:pt x="262" y="239"/>
                    <a:pt x="263" y="240"/>
                    <a:pt x="263" y="241"/>
                  </a:cubicBezTo>
                  <a:cubicBezTo>
                    <a:pt x="267" y="261"/>
                    <a:pt x="249" y="279"/>
                    <a:pt x="231" y="285"/>
                  </a:cubicBezTo>
                  <a:close/>
                  <a:moveTo>
                    <a:pt x="264" y="390"/>
                  </a:moveTo>
                  <a:cubicBezTo>
                    <a:pt x="258" y="384"/>
                    <a:pt x="267" y="375"/>
                    <a:pt x="273" y="381"/>
                  </a:cubicBezTo>
                  <a:cubicBezTo>
                    <a:pt x="280" y="387"/>
                    <a:pt x="270" y="396"/>
                    <a:pt x="264" y="390"/>
                  </a:cubicBezTo>
                  <a:close/>
                  <a:moveTo>
                    <a:pt x="272" y="332"/>
                  </a:moveTo>
                  <a:cubicBezTo>
                    <a:pt x="280" y="340"/>
                    <a:pt x="268" y="352"/>
                    <a:pt x="260" y="344"/>
                  </a:cubicBezTo>
                  <a:cubicBezTo>
                    <a:pt x="252" y="336"/>
                    <a:pt x="264" y="325"/>
                    <a:pt x="272" y="332"/>
                  </a:cubicBezTo>
                  <a:close/>
                  <a:moveTo>
                    <a:pt x="294" y="211"/>
                  </a:moveTo>
                  <a:cubicBezTo>
                    <a:pt x="293" y="212"/>
                    <a:pt x="292" y="213"/>
                    <a:pt x="291" y="213"/>
                  </a:cubicBezTo>
                  <a:cubicBezTo>
                    <a:pt x="267" y="223"/>
                    <a:pt x="243" y="236"/>
                    <a:pt x="224" y="255"/>
                  </a:cubicBezTo>
                  <a:cubicBezTo>
                    <a:pt x="220" y="259"/>
                    <a:pt x="205" y="272"/>
                    <a:pt x="214" y="280"/>
                  </a:cubicBezTo>
                  <a:cubicBezTo>
                    <a:pt x="220" y="285"/>
                    <a:pt x="227" y="290"/>
                    <a:pt x="232" y="296"/>
                  </a:cubicBezTo>
                  <a:cubicBezTo>
                    <a:pt x="248" y="314"/>
                    <a:pt x="255" y="339"/>
                    <a:pt x="237" y="359"/>
                  </a:cubicBezTo>
                  <a:cubicBezTo>
                    <a:pt x="222" y="376"/>
                    <a:pt x="198" y="384"/>
                    <a:pt x="175" y="375"/>
                  </a:cubicBezTo>
                  <a:cubicBezTo>
                    <a:pt x="157" y="368"/>
                    <a:pt x="141" y="357"/>
                    <a:pt x="127" y="344"/>
                  </a:cubicBezTo>
                  <a:cubicBezTo>
                    <a:pt x="110" y="328"/>
                    <a:pt x="94" y="308"/>
                    <a:pt x="69" y="305"/>
                  </a:cubicBezTo>
                  <a:cubicBezTo>
                    <a:pt x="68" y="305"/>
                    <a:pt x="66" y="304"/>
                    <a:pt x="66" y="302"/>
                  </a:cubicBezTo>
                  <a:cubicBezTo>
                    <a:pt x="65" y="301"/>
                    <a:pt x="65" y="299"/>
                    <a:pt x="66" y="298"/>
                  </a:cubicBezTo>
                  <a:cubicBezTo>
                    <a:pt x="82" y="278"/>
                    <a:pt x="79" y="253"/>
                    <a:pt x="80" y="229"/>
                  </a:cubicBezTo>
                  <a:cubicBezTo>
                    <a:pt x="80" y="210"/>
                    <a:pt x="84" y="191"/>
                    <a:pt x="92" y="174"/>
                  </a:cubicBezTo>
                  <a:cubicBezTo>
                    <a:pt x="102" y="152"/>
                    <a:pt x="124" y="140"/>
                    <a:pt x="147" y="141"/>
                  </a:cubicBezTo>
                  <a:cubicBezTo>
                    <a:pt x="173" y="143"/>
                    <a:pt x="186" y="165"/>
                    <a:pt x="188" y="189"/>
                  </a:cubicBezTo>
                  <a:cubicBezTo>
                    <a:pt x="188" y="197"/>
                    <a:pt x="187" y="206"/>
                    <a:pt x="186" y="214"/>
                  </a:cubicBezTo>
                  <a:cubicBezTo>
                    <a:pt x="186" y="225"/>
                    <a:pt x="205" y="224"/>
                    <a:pt x="211" y="224"/>
                  </a:cubicBezTo>
                  <a:cubicBezTo>
                    <a:pt x="238" y="224"/>
                    <a:pt x="264" y="216"/>
                    <a:pt x="288" y="206"/>
                  </a:cubicBezTo>
                  <a:cubicBezTo>
                    <a:pt x="289" y="206"/>
                    <a:pt x="291" y="206"/>
                    <a:pt x="292" y="206"/>
                  </a:cubicBezTo>
                  <a:cubicBezTo>
                    <a:pt x="294" y="205"/>
                    <a:pt x="294" y="206"/>
                    <a:pt x="295" y="208"/>
                  </a:cubicBezTo>
                  <a:cubicBezTo>
                    <a:pt x="296" y="209"/>
                    <a:pt x="296" y="210"/>
                    <a:pt x="294" y="211"/>
                  </a:cubicBezTo>
                  <a:close/>
                  <a:moveTo>
                    <a:pt x="348" y="181"/>
                  </a:moveTo>
                  <a:cubicBezTo>
                    <a:pt x="348" y="171"/>
                    <a:pt x="363" y="171"/>
                    <a:pt x="363" y="181"/>
                  </a:cubicBezTo>
                  <a:cubicBezTo>
                    <a:pt x="363" y="190"/>
                    <a:pt x="348" y="190"/>
                    <a:pt x="348" y="181"/>
                  </a:cubicBezTo>
                  <a:close/>
                  <a:moveTo>
                    <a:pt x="365" y="285"/>
                  </a:moveTo>
                  <a:cubicBezTo>
                    <a:pt x="368" y="288"/>
                    <a:pt x="363" y="293"/>
                    <a:pt x="360" y="289"/>
                  </a:cubicBezTo>
                  <a:cubicBezTo>
                    <a:pt x="357" y="286"/>
                    <a:pt x="362" y="281"/>
                    <a:pt x="365" y="285"/>
                  </a:cubicBezTo>
                  <a:close/>
                  <a:moveTo>
                    <a:pt x="345" y="296"/>
                  </a:moveTo>
                  <a:cubicBezTo>
                    <a:pt x="342" y="293"/>
                    <a:pt x="347" y="288"/>
                    <a:pt x="350" y="291"/>
                  </a:cubicBezTo>
                  <a:cubicBezTo>
                    <a:pt x="353" y="295"/>
                    <a:pt x="348" y="299"/>
                    <a:pt x="345" y="296"/>
                  </a:cubicBezTo>
                  <a:close/>
                  <a:moveTo>
                    <a:pt x="349" y="316"/>
                  </a:moveTo>
                  <a:cubicBezTo>
                    <a:pt x="349" y="316"/>
                    <a:pt x="349" y="316"/>
                    <a:pt x="349" y="316"/>
                  </a:cubicBezTo>
                  <a:cubicBezTo>
                    <a:pt x="345" y="312"/>
                    <a:pt x="351" y="306"/>
                    <a:pt x="354" y="310"/>
                  </a:cubicBezTo>
                  <a:cubicBezTo>
                    <a:pt x="355" y="311"/>
                    <a:pt x="355" y="311"/>
                    <a:pt x="355" y="311"/>
                  </a:cubicBezTo>
                  <a:cubicBezTo>
                    <a:pt x="359" y="315"/>
                    <a:pt x="353" y="320"/>
                    <a:pt x="349" y="316"/>
                  </a:cubicBezTo>
                  <a:close/>
                  <a:moveTo>
                    <a:pt x="371" y="324"/>
                  </a:moveTo>
                  <a:cubicBezTo>
                    <a:pt x="367" y="320"/>
                    <a:pt x="374" y="314"/>
                    <a:pt x="378" y="318"/>
                  </a:cubicBezTo>
                  <a:cubicBezTo>
                    <a:pt x="382" y="322"/>
                    <a:pt x="375" y="328"/>
                    <a:pt x="371" y="324"/>
                  </a:cubicBezTo>
                  <a:close/>
                  <a:moveTo>
                    <a:pt x="392" y="313"/>
                  </a:moveTo>
                  <a:cubicBezTo>
                    <a:pt x="391" y="312"/>
                    <a:pt x="391" y="312"/>
                    <a:pt x="391" y="312"/>
                  </a:cubicBezTo>
                  <a:cubicBezTo>
                    <a:pt x="387" y="307"/>
                    <a:pt x="394" y="300"/>
                    <a:pt x="399" y="305"/>
                  </a:cubicBezTo>
                  <a:cubicBezTo>
                    <a:pt x="399" y="306"/>
                    <a:pt x="399" y="306"/>
                    <a:pt x="399" y="306"/>
                  </a:cubicBezTo>
                  <a:cubicBezTo>
                    <a:pt x="404" y="311"/>
                    <a:pt x="396" y="318"/>
                    <a:pt x="392" y="313"/>
                  </a:cubicBezTo>
                  <a:close/>
                  <a:moveTo>
                    <a:pt x="409" y="284"/>
                  </a:moveTo>
                  <a:cubicBezTo>
                    <a:pt x="410" y="285"/>
                    <a:pt x="410" y="285"/>
                    <a:pt x="410" y="285"/>
                  </a:cubicBezTo>
                  <a:cubicBezTo>
                    <a:pt x="415" y="290"/>
                    <a:pt x="407" y="298"/>
                    <a:pt x="402" y="292"/>
                  </a:cubicBezTo>
                  <a:cubicBezTo>
                    <a:pt x="401" y="292"/>
                    <a:pt x="401" y="292"/>
                    <a:pt x="401" y="292"/>
                  </a:cubicBezTo>
                  <a:cubicBezTo>
                    <a:pt x="396" y="287"/>
                    <a:pt x="404" y="279"/>
                    <a:pt x="409" y="284"/>
                  </a:cubicBezTo>
                  <a:close/>
                  <a:moveTo>
                    <a:pt x="401" y="257"/>
                  </a:moveTo>
                  <a:cubicBezTo>
                    <a:pt x="406" y="263"/>
                    <a:pt x="397" y="271"/>
                    <a:pt x="392" y="265"/>
                  </a:cubicBezTo>
                  <a:cubicBezTo>
                    <a:pt x="386" y="260"/>
                    <a:pt x="395" y="251"/>
                    <a:pt x="401" y="257"/>
                  </a:cubicBezTo>
                  <a:close/>
                  <a:moveTo>
                    <a:pt x="360" y="244"/>
                  </a:moveTo>
                  <a:cubicBezTo>
                    <a:pt x="360" y="239"/>
                    <a:pt x="364" y="236"/>
                    <a:pt x="368" y="236"/>
                  </a:cubicBezTo>
                  <a:cubicBezTo>
                    <a:pt x="372" y="236"/>
                    <a:pt x="376" y="240"/>
                    <a:pt x="376" y="244"/>
                  </a:cubicBezTo>
                  <a:cubicBezTo>
                    <a:pt x="376" y="245"/>
                    <a:pt x="376" y="245"/>
                    <a:pt x="376" y="245"/>
                  </a:cubicBezTo>
                  <a:cubicBezTo>
                    <a:pt x="375" y="249"/>
                    <a:pt x="372" y="253"/>
                    <a:pt x="368" y="252"/>
                  </a:cubicBezTo>
                  <a:cubicBezTo>
                    <a:pt x="363" y="252"/>
                    <a:pt x="360" y="249"/>
                    <a:pt x="360" y="245"/>
                  </a:cubicBezTo>
                  <a:lnTo>
                    <a:pt x="360" y="244"/>
                  </a:lnTo>
                  <a:close/>
                  <a:moveTo>
                    <a:pt x="333" y="240"/>
                  </a:moveTo>
                  <a:cubicBezTo>
                    <a:pt x="336" y="237"/>
                    <a:pt x="341" y="237"/>
                    <a:pt x="343" y="240"/>
                  </a:cubicBezTo>
                  <a:cubicBezTo>
                    <a:pt x="344" y="240"/>
                    <a:pt x="344" y="240"/>
                    <a:pt x="344" y="240"/>
                  </a:cubicBezTo>
                  <a:cubicBezTo>
                    <a:pt x="346" y="243"/>
                    <a:pt x="346" y="248"/>
                    <a:pt x="343" y="250"/>
                  </a:cubicBezTo>
                  <a:cubicBezTo>
                    <a:pt x="341" y="253"/>
                    <a:pt x="336" y="253"/>
                    <a:pt x="333" y="250"/>
                  </a:cubicBezTo>
                  <a:cubicBezTo>
                    <a:pt x="333" y="250"/>
                    <a:pt x="333" y="250"/>
                    <a:pt x="333" y="250"/>
                  </a:cubicBezTo>
                  <a:cubicBezTo>
                    <a:pt x="330" y="247"/>
                    <a:pt x="330" y="242"/>
                    <a:pt x="333" y="240"/>
                  </a:cubicBezTo>
                  <a:close/>
                  <a:moveTo>
                    <a:pt x="298" y="292"/>
                  </a:moveTo>
                  <a:cubicBezTo>
                    <a:pt x="293" y="287"/>
                    <a:pt x="301" y="278"/>
                    <a:pt x="307" y="284"/>
                  </a:cubicBezTo>
                  <a:cubicBezTo>
                    <a:pt x="312" y="290"/>
                    <a:pt x="303" y="298"/>
                    <a:pt x="298" y="292"/>
                  </a:cubicBezTo>
                  <a:close/>
                  <a:moveTo>
                    <a:pt x="302" y="323"/>
                  </a:moveTo>
                  <a:cubicBezTo>
                    <a:pt x="302" y="323"/>
                    <a:pt x="302" y="323"/>
                    <a:pt x="302" y="323"/>
                  </a:cubicBezTo>
                  <a:cubicBezTo>
                    <a:pt x="297" y="318"/>
                    <a:pt x="305" y="310"/>
                    <a:pt x="310" y="315"/>
                  </a:cubicBezTo>
                  <a:cubicBezTo>
                    <a:pt x="311" y="316"/>
                    <a:pt x="311" y="316"/>
                    <a:pt x="311" y="316"/>
                  </a:cubicBezTo>
                  <a:cubicBezTo>
                    <a:pt x="316" y="321"/>
                    <a:pt x="307" y="329"/>
                    <a:pt x="302" y="323"/>
                  </a:cubicBezTo>
                  <a:close/>
                  <a:moveTo>
                    <a:pt x="308" y="266"/>
                  </a:moveTo>
                  <a:cubicBezTo>
                    <a:pt x="302" y="260"/>
                    <a:pt x="312" y="251"/>
                    <a:pt x="318" y="257"/>
                  </a:cubicBezTo>
                  <a:cubicBezTo>
                    <a:pt x="324" y="263"/>
                    <a:pt x="314" y="272"/>
                    <a:pt x="308" y="266"/>
                  </a:cubicBezTo>
                  <a:close/>
                  <a:moveTo>
                    <a:pt x="319" y="346"/>
                  </a:moveTo>
                  <a:cubicBezTo>
                    <a:pt x="315" y="341"/>
                    <a:pt x="322" y="334"/>
                    <a:pt x="327" y="339"/>
                  </a:cubicBezTo>
                  <a:cubicBezTo>
                    <a:pt x="331" y="344"/>
                    <a:pt x="324" y="351"/>
                    <a:pt x="319" y="346"/>
                  </a:cubicBezTo>
                  <a:close/>
                  <a:moveTo>
                    <a:pt x="418" y="354"/>
                  </a:moveTo>
                  <a:cubicBezTo>
                    <a:pt x="425" y="360"/>
                    <a:pt x="414" y="371"/>
                    <a:pt x="407" y="364"/>
                  </a:cubicBezTo>
                  <a:cubicBezTo>
                    <a:pt x="401" y="357"/>
                    <a:pt x="411" y="347"/>
                    <a:pt x="418" y="354"/>
                  </a:cubicBezTo>
                  <a:close/>
                  <a:moveTo>
                    <a:pt x="518" y="437"/>
                  </a:moveTo>
                  <a:cubicBezTo>
                    <a:pt x="521" y="440"/>
                    <a:pt x="516" y="446"/>
                    <a:pt x="513" y="442"/>
                  </a:cubicBezTo>
                  <a:cubicBezTo>
                    <a:pt x="510" y="439"/>
                    <a:pt x="514" y="434"/>
                    <a:pt x="518" y="437"/>
                  </a:cubicBezTo>
                  <a:close/>
                  <a:moveTo>
                    <a:pt x="511" y="452"/>
                  </a:moveTo>
                  <a:cubicBezTo>
                    <a:pt x="514" y="455"/>
                    <a:pt x="510" y="461"/>
                    <a:pt x="506" y="457"/>
                  </a:cubicBezTo>
                  <a:cubicBezTo>
                    <a:pt x="503" y="454"/>
                    <a:pt x="508" y="449"/>
                    <a:pt x="511" y="452"/>
                  </a:cubicBezTo>
                  <a:close/>
                  <a:moveTo>
                    <a:pt x="478" y="431"/>
                  </a:moveTo>
                  <a:cubicBezTo>
                    <a:pt x="474" y="427"/>
                    <a:pt x="480" y="420"/>
                    <a:pt x="484" y="424"/>
                  </a:cubicBezTo>
                  <a:cubicBezTo>
                    <a:pt x="489" y="428"/>
                    <a:pt x="482" y="435"/>
                    <a:pt x="478" y="431"/>
                  </a:cubicBezTo>
                  <a:close/>
                  <a:moveTo>
                    <a:pt x="487" y="454"/>
                  </a:moveTo>
                  <a:cubicBezTo>
                    <a:pt x="486" y="453"/>
                    <a:pt x="486" y="453"/>
                    <a:pt x="486" y="453"/>
                  </a:cubicBezTo>
                  <a:cubicBezTo>
                    <a:pt x="482" y="450"/>
                    <a:pt x="488" y="444"/>
                    <a:pt x="492" y="447"/>
                  </a:cubicBezTo>
                  <a:cubicBezTo>
                    <a:pt x="492" y="448"/>
                    <a:pt x="492" y="448"/>
                    <a:pt x="492" y="448"/>
                  </a:cubicBezTo>
                  <a:cubicBezTo>
                    <a:pt x="496" y="451"/>
                    <a:pt x="490" y="457"/>
                    <a:pt x="487" y="454"/>
                  </a:cubicBezTo>
                  <a:close/>
                  <a:moveTo>
                    <a:pt x="490" y="411"/>
                  </a:moveTo>
                  <a:cubicBezTo>
                    <a:pt x="490" y="411"/>
                    <a:pt x="490" y="411"/>
                    <a:pt x="490" y="411"/>
                  </a:cubicBezTo>
                  <a:cubicBezTo>
                    <a:pt x="485" y="406"/>
                    <a:pt x="492" y="399"/>
                    <a:pt x="496" y="403"/>
                  </a:cubicBezTo>
                  <a:cubicBezTo>
                    <a:pt x="497" y="404"/>
                    <a:pt x="497" y="404"/>
                    <a:pt x="497" y="404"/>
                  </a:cubicBezTo>
                  <a:cubicBezTo>
                    <a:pt x="502" y="408"/>
                    <a:pt x="495" y="416"/>
                    <a:pt x="490" y="411"/>
                  </a:cubicBezTo>
                  <a:close/>
                  <a:moveTo>
                    <a:pt x="510" y="401"/>
                  </a:moveTo>
                  <a:cubicBezTo>
                    <a:pt x="510" y="401"/>
                    <a:pt x="510" y="401"/>
                    <a:pt x="510" y="401"/>
                  </a:cubicBezTo>
                  <a:cubicBezTo>
                    <a:pt x="505" y="396"/>
                    <a:pt x="512" y="388"/>
                    <a:pt x="518" y="392"/>
                  </a:cubicBezTo>
                  <a:cubicBezTo>
                    <a:pt x="518" y="393"/>
                    <a:pt x="518" y="393"/>
                    <a:pt x="518" y="393"/>
                  </a:cubicBezTo>
                  <a:cubicBezTo>
                    <a:pt x="523" y="398"/>
                    <a:pt x="516" y="406"/>
                    <a:pt x="510" y="401"/>
                  </a:cubicBezTo>
                  <a:close/>
                  <a:moveTo>
                    <a:pt x="563" y="469"/>
                  </a:moveTo>
                  <a:cubicBezTo>
                    <a:pt x="560" y="472"/>
                    <a:pt x="556" y="472"/>
                    <a:pt x="553" y="469"/>
                  </a:cubicBezTo>
                  <a:cubicBezTo>
                    <a:pt x="552" y="469"/>
                    <a:pt x="552" y="469"/>
                    <a:pt x="552" y="469"/>
                  </a:cubicBezTo>
                  <a:cubicBezTo>
                    <a:pt x="549" y="466"/>
                    <a:pt x="549" y="462"/>
                    <a:pt x="552" y="459"/>
                  </a:cubicBezTo>
                  <a:cubicBezTo>
                    <a:pt x="554" y="456"/>
                    <a:pt x="559" y="456"/>
                    <a:pt x="562" y="459"/>
                  </a:cubicBezTo>
                  <a:cubicBezTo>
                    <a:pt x="562" y="459"/>
                    <a:pt x="562" y="459"/>
                    <a:pt x="562" y="459"/>
                  </a:cubicBezTo>
                  <a:cubicBezTo>
                    <a:pt x="565" y="462"/>
                    <a:pt x="565" y="466"/>
                    <a:pt x="563" y="469"/>
                  </a:cubicBezTo>
                  <a:close/>
                  <a:moveTo>
                    <a:pt x="557" y="427"/>
                  </a:moveTo>
                  <a:cubicBezTo>
                    <a:pt x="558" y="427"/>
                    <a:pt x="558" y="427"/>
                    <a:pt x="558" y="427"/>
                  </a:cubicBezTo>
                  <a:cubicBezTo>
                    <a:pt x="562" y="427"/>
                    <a:pt x="566" y="430"/>
                    <a:pt x="566" y="434"/>
                  </a:cubicBezTo>
                  <a:cubicBezTo>
                    <a:pt x="566" y="438"/>
                    <a:pt x="563" y="442"/>
                    <a:pt x="559" y="442"/>
                  </a:cubicBezTo>
                  <a:cubicBezTo>
                    <a:pt x="558" y="442"/>
                    <a:pt x="558" y="442"/>
                    <a:pt x="558" y="442"/>
                  </a:cubicBezTo>
                  <a:cubicBezTo>
                    <a:pt x="554" y="442"/>
                    <a:pt x="550" y="439"/>
                    <a:pt x="550" y="435"/>
                  </a:cubicBezTo>
                  <a:cubicBezTo>
                    <a:pt x="550" y="431"/>
                    <a:pt x="553" y="427"/>
                    <a:pt x="557" y="427"/>
                  </a:cubicBezTo>
                  <a:close/>
                  <a:moveTo>
                    <a:pt x="537" y="411"/>
                  </a:moveTo>
                  <a:cubicBezTo>
                    <a:pt x="531" y="405"/>
                    <a:pt x="539" y="396"/>
                    <a:pt x="545" y="402"/>
                  </a:cubicBezTo>
                  <a:cubicBezTo>
                    <a:pt x="551" y="407"/>
                    <a:pt x="543" y="416"/>
                    <a:pt x="537" y="411"/>
                  </a:cubicBezTo>
                  <a:close/>
                  <a:moveTo>
                    <a:pt x="545" y="484"/>
                  </a:moveTo>
                  <a:cubicBezTo>
                    <a:pt x="551" y="490"/>
                    <a:pt x="542" y="500"/>
                    <a:pt x="536" y="494"/>
                  </a:cubicBezTo>
                  <a:cubicBezTo>
                    <a:pt x="530" y="488"/>
                    <a:pt x="539" y="479"/>
                    <a:pt x="545" y="484"/>
                  </a:cubicBezTo>
                  <a:close/>
                  <a:moveTo>
                    <a:pt x="518" y="495"/>
                  </a:moveTo>
                  <a:cubicBezTo>
                    <a:pt x="524" y="501"/>
                    <a:pt x="516" y="510"/>
                    <a:pt x="510" y="504"/>
                  </a:cubicBezTo>
                  <a:cubicBezTo>
                    <a:pt x="504" y="499"/>
                    <a:pt x="512" y="490"/>
                    <a:pt x="518" y="495"/>
                  </a:cubicBezTo>
                  <a:close/>
                  <a:moveTo>
                    <a:pt x="487" y="492"/>
                  </a:moveTo>
                  <a:cubicBezTo>
                    <a:pt x="487" y="492"/>
                    <a:pt x="487" y="492"/>
                    <a:pt x="487" y="492"/>
                  </a:cubicBezTo>
                  <a:cubicBezTo>
                    <a:pt x="492" y="497"/>
                    <a:pt x="485" y="505"/>
                    <a:pt x="479" y="500"/>
                  </a:cubicBezTo>
                  <a:cubicBezTo>
                    <a:pt x="479" y="500"/>
                    <a:pt x="479" y="500"/>
                    <a:pt x="479" y="500"/>
                  </a:cubicBezTo>
                  <a:cubicBezTo>
                    <a:pt x="474" y="495"/>
                    <a:pt x="481" y="487"/>
                    <a:pt x="487" y="492"/>
                  </a:cubicBezTo>
                  <a:close/>
                  <a:moveTo>
                    <a:pt x="463" y="475"/>
                  </a:moveTo>
                  <a:cubicBezTo>
                    <a:pt x="468" y="480"/>
                    <a:pt x="461" y="487"/>
                    <a:pt x="457" y="483"/>
                  </a:cubicBezTo>
                  <a:cubicBezTo>
                    <a:pt x="452" y="478"/>
                    <a:pt x="459" y="471"/>
                    <a:pt x="463" y="475"/>
                  </a:cubicBezTo>
                  <a:close/>
                  <a:moveTo>
                    <a:pt x="438" y="395"/>
                  </a:moveTo>
                  <a:cubicBezTo>
                    <a:pt x="431" y="388"/>
                    <a:pt x="442" y="378"/>
                    <a:pt x="449" y="384"/>
                  </a:cubicBezTo>
                  <a:cubicBezTo>
                    <a:pt x="455" y="391"/>
                    <a:pt x="445" y="402"/>
                    <a:pt x="438" y="395"/>
                  </a:cubicBezTo>
                  <a:close/>
                  <a:moveTo>
                    <a:pt x="404" y="554"/>
                  </a:moveTo>
                  <a:cubicBezTo>
                    <a:pt x="385" y="584"/>
                    <a:pt x="381" y="623"/>
                    <a:pt x="397" y="653"/>
                  </a:cubicBezTo>
                  <a:cubicBezTo>
                    <a:pt x="399" y="655"/>
                    <a:pt x="397" y="658"/>
                    <a:pt x="395" y="658"/>
                  </a:cubicBezTo>
                  <a:cubicBezTo>
                    <a:pt x="377" y="665"/>
                    <a:pt x="361" y="651"/>
                    <a:pt x="360" y="633"/>
                  </a:cubicBezTo>
                  <a:cubicBezTo>
                    <a:pt x="339" y="638"/>
                    <a:pt x="327" y="622"/>
                    <a:pt x="334" y="602"/>
                  </a:cubicBezTo>
                  <a:cubicBezTo>
                    <a:pt x="325" y="600"/>
                    <a:pt x="320" y="590"/>
                    <a:pt x="323" y="580"/>
                  </a:cubicBezTo>
                  <a:cubicBezTo>
                    <a:pt x="323" y="579"/>
                    <a:pt x="324" y="578"/>
                    <a:pt x="326" y="577"/>
                  </a:cubicBezTo>
                  <a:cubicBezTo>
                    <a:pt x="365" y="574"/>
                    <a:pt x="379" y="561"/>
                    <a:pt x="399" y="549"/>
                  </a:cubicBezTo>
                  <a:cubicBezTo>
                    <a:pt x="401" y="548"/>
                    <a:pt x="403" y="549"/>
                    <a:pt x="404" y="550"/>
                  </a:cubicBezTo>
                  <a:cubicBezTo>
                    <a:pt x="405" y="551"/>
                    <a:pt x="405" y="553"/>
                    <a:pt x="404" y="554"/>
                  </a:cubicBezTo>
                  <a:close/>
                  <a:moveTo>
                    <a:pt x="412" y="538"/>
                  </a:moveTo>
                  <a:cubicBezTo>
                    <a:pt x="406" y="532"/>
                    <a:pt x="415" y="523"/>
                    <a:pt x="421" y="529"/>
                  </a:cubicBezTo>
                  <a:cubicBezTo>
                    <a:pt x="427" y="535"/>
                    <a:pt x="418" y="544"/>
                    <a:pt x="412" y="538"/>
                  </a:cubicBezTo>
                  <a:close/>
                  <a:moveTo>
                    <a:pt x="427" y="520"/>
                  </a:moveTo>
                  <a:cubicBezTo>
                    <a:pt x="420" y="512"/>
                    <a:pt x="432" y="500"/>
                    <a:pt x="439" y="508"/>
                  </a:cubicBezTo>
                  <a:cubicBezTo>
                    <a:pt x="447" y="516"/>
                    <a:pt x="435" y="528"/>
                    <a:pt x="427" y="520"/>
                  </a:cubicBezTo>
                  <a:close/>
                  <a:moveTo>
                    <a:pt x="735" y="747"/>
                  </a:moveTo>
                  <a:cubicBezTo>
                    <a:pt x="736" y="748"/>
                    <a:pt x="737" y="750"/>
                    <a:pt x="736" y="751"/>
                  </a:cubicBezTo>
                  <a:cubicBezTo>
                    <a:pt x="731" y="761"/>
                    <a:pt x="720" y="764"/>
                    <a:pt x="712" y="759"/>
                  </a:cubicBezTo>
                  <a:cubicBezTo>
                    <a:pt x="703" y="777"/>
                    <a:pt x="684" y="780"/>
                    <a:pt x="672" y="763"/>
                  </a:cubicBezTo>
                  <a:cubicBezTo>
                    <a:pt x="659" y="774"/>
                    <a:pt x="638" y="773"/>
                    <a:pt x="629" y="755"/>
                  </a:cubicBezTo>
                  <a:cubicBezTo>
                    <a:pt x="628" y="753"/>
                    <a:pt x="629" y="751"/>
                    <a:pt x="632" y="750"/>
                  </a:cubicBezTo>
                  <a:cubicBezTo>
                    <a:pt x="664" y="740"/>
                    <a:pt x="689" y="710"/>
                    <a:pt x="696" y="675"/>
                  </a:cubicBezTo>
                  <a:cubicBezTo>
                    <a:pt x="697" y="673"/>
                    <a:pt x="698" y="673"/>
                    <a:pt x="700" y="673"/>
                  </a:cubicBezTo>
                  <a:cubicBezTo>
                    <a:pt x="701" y="673"/>
                    <a:pt x="703" y="673"/>
                    <a:pt x="703" y="675"/>
                  </a:cubicBezTo>
                  <a:cubicBezTo>
                    <a:pt x="709" y="698"/>
                    <a:pt x="710" y="717"/>
                    <a:pt x="735" y="747"/>
                  </a:cubicBezTo>
                  <a:close/>
                  <a:moveTo>
                    <a:pt x="705" y="618"/>
                  </a:moveTo>
                  <a:cubicBezTo>
                    <a:pt x="715" y="618"/>
                    <a:pt x="715" y="635"/>
                    <a:pt x="705" y="635"/>
                  </a:cubicBezTo>
                  <a:cubicBezTo>
                    <a:pt x="694" y="635"/>
                    <a:pt x="694" y="618"/>
                    <a:pt x="705" y="618"/>
                  </a:cubicBezTo>
                  <a:close/>
                  <a:moveTo>
                    <a:pt x="702" y="645"/>
                  </a:moveTo>
                  <a:cubicBezTo>
                    <a:pt x="711" y="645"/>
                    <a:pt x="711" y="659"/>
                    <a:pt x="702" y="659"/>
                  </a:cubicBezTo>
                  <a:cubicBezTo>
                    <a:pt x="694" y="659"/>
                    <a:pt x="694" y="645"/>
                    <a:pt x="702" y="645"/>
                  </a:cubicBezTo>
                  <a:close/>
                  <a:moveTo>
                    <a:pt x="517" y="571"/>
                  </a:moveTo>
                  <a:cubicBezTo>
                    <a:pt x="523" y="553"/>
                    <a:pt x="541" y="535"/>
                    <a:pt x="562" y="539"/>
                  </a:cubicBezTo>
                  <a:cubicBezTo>
                    <a:pt x="563" y="539"/>
                    <a:pt x="563" y="540"/>
                    <a:pt x="563" y="541"/>
                  </a:cubicBezTo>
                  <a:cubicBezTo>
                    <a:pt x="563" y="563"/>
                    <a:pt x="537" y="574"/>
                    <a:pt x="519" y="574"/>
                  </a:cubicBezTo>
                  <a:cubicBezTo>
                    <a:pt x="518" y="574"/>
                    <a:pt x="518" y="573"/>
                    <a:pt x="518" y="573"/>
                  </a:cubicBezTo>
                  <a:cubicBezTo>
                    <a:pt x="517" y="573"/>
                    <a:pt x="517" y="572"/>
                    <a:pt x="517" y="571"/>
                  </a:cubicBezTo>
                  <a:close/>
                  <a:moveTo>
                    <a:pt x="509" y="544"/>
                  </a:moveTo>
                  <a:cubicBezTo>
                    <a:pt x="517" y="551"/>
                    <a:pt x="505" y="563"/>
                    <a:pt x="498" y="556"/>
                  </a:cubicBezTo>
                  <a:cubicBezTo>
                    <a:pt x="490" y="548"/>
                    <a:pt x="502" y="536"/>
                    <a:pt x="509" y="544"/>
                  </a:cubicBezTo>
                  <a:close/>
                  <a:moveTo>
                    <a:pt x="470" y="530"/>
                  </a:moveTo>
                  <a:cubicBezTo>
                    <a:pt x="478" y="538"/>
                    <a:pt x="466" y="550"/>
                    <a:pt x="458" y="542"/>
                  </a:cubicBezTo>
                  <a:cubicBezTo>
                    <a:pt x="450" y="535"/>
                    <a:pt x="462" y="523"/>
                    <a:pt x="470" y="530"/>
                  </a:cubicBezTo>
                  <a:close/>
                  <a:moveTo>
                    <a:pt x="667" y="612"/>
                  </a:moveTo>
                  <a:cubicBezTo>
                    <a:pt x="678" y="612"/>
                    <a:pt x="678" y="629"/>
                    <a:pt x="667" y="629"/>
                  </a:cubicBezTo>
                  <a:cubicBezTo>
                    <a:pt x="656" y="629"/>
                    <a:pt x="656" y="612"/>
                    <a:pt x="667" y="612"/>
                  </a:cubicBezTo>
                  <a:close/>
                  <a:moveTo>
                    <a:pt x="630" y="593"/>
                  </a:moveTo>
                  <a:cubicBezTo>
                    <a:pt x="641" y="593"/>
                    <a:pt x="641" y="610"/>
                    <a:pt x="630" y="610"/>
                  </a:cubicBezTo>
                  <a:cubicBezTo>
                    <a:pt x="619" y="610"/>
                    <a:pt x="619" y="593"/>
                    <a:pt x="630" y="593"/>
                  </a:cubicBezTo>
                  <a:close/>
                  <a:moveTo>
                    <a:pt x="613" y="614"/>
                  </a:moveTo>
                  <a:cubicBezTo>
                    <a:pt x="637" y="616"/>
                    <a:pt x="659" y="629"/>
                    <a:pt x="661" y="655"/>
                  </a:cubicBezTo>
                  <a:cubicBezTo>
                    <a:pt x="662" y="678"/>
                    <a:pt x="651" y="701"/>
                    <a:pt x="629" y="710"/>
                  </a:cubicBezTo>
                  <a:cubicBezTo>
                    <a:pt x="611" y="718"/>
                    <a:pt x="592" y="722"/>
                    <a:pt x="573" y="723"/>
                  </a:cubicBezTo>
                  <a:cubicBezTo>
                    <a:pt x="550" y="723"/>
                    <a:pt x="524" y="720"/>
                    <a:pt x="504" y="736"/>
                  </a:cubicBezTo>
                  <a:cubicBezTo>
                    <a:pt x="503" y="737"/>
                    <a:pt x="501" y="737"/>
                    <a:pt x="500" y="736"/>
                  </a:cubicBezTo>
                  <a:cubicBezTo>
                    <a:pt x="499" y="736"/>
                    <a:pt x="497" y="735"/>
                    <a:pt x="497" y="733"/>
                  </a:cubicBezTo>
                  <a:cubicBezTo>
                    <a:pt x="494" y="708"/>
                    <a:pt x="474" y="692"/>
                    <a:pt x="458" y="675"/>
                  </a:cubicBezTo>
                  <a:cubicBezTo>
                    <a:pt x="445" y="661"/>
                    <a:pt x="434" y="645"/>
                    <a:pt x="427" y="627"/>
                  </a:cubicBezTo>
                  <a:cubicBezTo>
                    <a:pt x="419" y="605"/>
                    <a:pt x="426" y="581"/>
                    <a:pt x="444" y="565"/>
                  </a:cubicBezTo>
                  <a:cubicBezTo>
                    <a:pt x="463" y="548"/>
                    <a:pt x="489" y="554"/>
                    <a:pt x="506" y="570"/>
                  </a:cubicBezTo>
                  <a:cubicBezTo>
                    <a:pt x="512" y="576"/>
                    <a:pt x="517" y="583"/>
                    <a:pt x="523" y="588"/>
                  </a:cubicBezTo>
                  <a:cubicBezTo>
                    <a:pt x="530" y="597"/>
                    <a:pt x="543" y="582"/>
                    <a:pt x="547" y="578"/>
                  </a:cubicBezTo>
                  <a:cubicBezTo>
                    <a:pt x="567" y="559"/>
                    <a:pt x="579" y="536"/>
                    <a:pt x="589" y="511"/>
                  </a:cubicBezTo>
                  <a:cubicBezTo>
                    <a:pt x="590" y="510"/>
                    <a:pt x="591" y="509"/>
                    <a:pt x="591" y="508"/>
                  </a:cubicBezTo>
                  <a:cubicBezTo>
                    <a:pt x="592" y="507"/>
                    <a:pt x="594" y="507"/>
                    <a:pt x="595" y="508"/>
                  </a:cubicBezTo>
                  <a:cubicBezTo>
                    <a:pt x="596" y="508"/>
                    <a:pt x="597" y="509"/>
                    <a:pt x="597" y="511"/>
                  </a:cubicBezTo>
                  <a:cubicBezTo>
                    <a:pt x="597" y="512"/>
                    <a:pt x="597" y="513"/>
                    <a:pt x="596" y="514"/>
                  </a:cubicBezTo>
                  <a:cubicBezTo>
                    <a:pt x="586" y="538"/>
                    <a:pt x="578" y="564"/>
                    <a:pt x="578" y="591"/>
                  </a:cubicBezTo>
                  <a:cubicBezTo>
                    <a:pt x="579" y="597"/>
                    <a:pt x="577" y="616"/>
                    <a:pt x="589" y="616"/>
                  </a:cubicBezTo>
                  <a:cubicBezTo>
                    <a:pt x="597" y="615"/>
                    <a:pt x="605" y="614"/>
                    <a:pt x="613" y="614"/>
                  </a:cubicBezTo>
                  <a:close/>
                  <a:moveTo>
                    <a:pt x="605" y="608"/>
                  </a:moveTo>
                  <a:cubicBezTo>
                    <a:pt x="605" y="609"/>
                    <a:pt x="604" y="609"/>
                    <a:pt x="603" y="608"/>
                  </a:cubicBezTo>
                  <a:cubicBezTo>
                    <a:pt x="603" y="608"/>
                    <a:pt x="602" y="608"/>
                    <a:pt x="602" y="608"/>
                  </a:cubicBezTo>
                  <a:cubicBezTo>
                    <a:pt x="588" y="596"/>
                    <a:pt x="578" y="569"/>
                    <a:pt x="593" y="554"/>
                  </a:cubicBezTo>
                  <a:cubicBezTo>
                    <a:pt x="594" y="553"/>
                    <a:pt x="595" y="553"/>
                    <a:pt x="596" y="553"/>
                  </a:cubicBezTo>
                  <a:cubicBezTo>
                    <a:pt x="613" y="565"/>
                    <a:pt x="613" y="590"/>
                    <a:pt x="605" y="608"/>
                  </a:cubicBezTo>
                  <a:close/>
                  <a:moveTo>
                    <a:pt x="621" y="454"/>
                  </a:moveTo>
                  <a:cubicBezTo>
                    <a:pt x="612" y="454"/>
                    <a:pt x="612" y="439"/>
                    <a:pt x="621" y="439"/>
                  </a:cubicBezTo>
                  <a:cubicBezTo>
                    <a:pt x="631" y="439"/>
                    <a:pt x="631" y="454"/>
                    <a:pt x="621" y="454"/>
                  </a:cubicBezTo>
                  <a:close/>
                  <a:moveTo>
                    <a:pt x="693" y="535"/>
                  </a:moveTo>
                  <a:cubicBezTo>
                    <a:pt x="688" y="535"/>
                    <a:pt x="688" y="528"/>
                    <a:pt x="693" y="528"/>
                  </a:cubicBezTo>
                  <a:cubicBezTo>
                    <a:pt x="698" y="528"/>
                    <a:pt x="697" y="535"/>
                    <a:pt x="693" y="535"/>
                  </a:cubicBezTo>
                  <a:close/>
                  <a:moveTo>
                    <a:pt x="699" y="512"/>
                  </a:moveTo>
                  <a:cubicBezTo>
                    <a:pt x="704" y="512"/>
                    <a:pt x="703" y="520"/>
                    <a:pt x="699" y="519"/>
                  </a:cubicBezTo>
                  <a:cubicBezTo>
                    <a:pt x="694" y="519"/>
                    <a:pt x="694" y="512"/>
                    <a:pt x="699" y="512"/>
                  </a:cubicBezTo>
                  <a:close/>
                  <a:moveTo>
                    <a:pt x="710" y="546"/>
                  </a:moveTo>
                  <a:cubicBezTo>
                    <a:pt x="709" y="546"/>
                    <a:pt x="709" y="546"/>
                    <a:pt x="709" y="546"/>
                  </a:cubicBezTo>
                  <a:cubicBezTo>
                    <a:pt x="704" y="546"/>
                    <a:pt x="704" y="538"/>
                    <a:pt x="710" y="538"/>
                  </a:cubicBezTo>
                  <a:cubicBezTo>
                    <a:pt x="710" y="538"/>
                    <a:pt x="710" y="538"/>
                    <a:pt x="710" y="538"/>
                  </a:cubicBezTo>
                  <a:cubicBezTo>
                    <a:pt x="716" y="538"/>
                    <a:pt x="715" y="546"/>
                    <a:pt x="710" y="546"/>
                  </a:cubicBezTo>
                  <a:close/>
                  <a:moveTo>
                    <a:pt x="732" y="536"/>
                  </a:moveTo>
                  <a:cubicBezTo>
                    <a:pt x="726" y="536"/>
                    <a:pt x="726" y="526"/>
                    <a:pt x="732" y="527"/>
                  </a:cubicBezTo>
                  <a:cubicBezTo>
                    <a:pt x="738" y="527"/>
                    <a:pt x="737" y="536"/>
                    <a:pt x="732" y="536"/>
                  </a:cubicBezTo>
                  <a:close/>
                  <a:moveTo>
                    <a:pt x="738" y="503"/>
                  </a:moveTo>
                  <a:cubicBezTo>
                    <a:pt x="745" y="503"/>
                    <a:pt x="744" y="514"/>
                    <a:pt x="738" y="513"/>
                  </a:cubicBezTo>
                  <a:cubicBezTo>
                    <a:pt x="737" y="513"/>
                    <a:pt x="737" y="513"/>
                    <a:pt x="737" y="513"/>
                  </a:cubicBezTo>
                  <a:cubicBezTo>
                    <a:pt x="731" y="513"/>
                    <a:pt x="731" y="503"/>
                    <a:pt x="737" y="503"/>
                  </a:cubicBezTo>
                  <a:lnTo>
                    <a:pt x="738" y="503"/>
                  </a:lnTo>
                  <a:close/>
                  <a:moveTo>
                    <a:pt x="730" y="481"/>
                  </a:moveTo>
                  <a:cubicBezTo>
                    <a:pt x="731" y="481"/>
                    <a:pt x="731" y="481"/>
                    <a:pt x="731" y="481"/>
                  </a:cubicBezTo>
                  <a:cubicBezTo>
                    <a:pt x="738" y="481"/>
                    <a:pt x="738" y="492"/>
                    <a:pt x="730" y="492"/>
                  </a:cubicBezTo>
                  <a:cubicBezTo>
                    <a:pt x="730" y="492"/>
                    <a:pt x="730" y="492"/>
                    <a:pt x="730" y="492"/>
                  </a:cubicBezTo>
                  <a:cubicBezTo>
                    <a:pt x="722" y="492"/>
                    <a:pt x="723" y="480"/>
                    <a:pt x="730" y="481"/>
                  </a:cubicBezTo>
                  <a:close/>
                  <a:moveTo>
                    <a:pt x="705" y="468"/>
                  </a:moveTo>
                  <a:cubicBezTo>
                    <a:pt x="713" y="468"/>
                    <a:pt x="712" y="480"/>
                    <a:pt x="704" y="480"/>
                  </a:cubicBezTo>
                  <a:cubicBezTo>
                    <a:pt x="696" y="480"/>
                    <a:pt x="697" y="467"/>
                    <a:pt x="705" y="468"/>
                  </a:cubicBezTo>
                  <a:close/>
                  <a:moveTo>
                    <a:pt x="667" y="476"/>
                  </a:moveTo>
                  <a:cubicBezTo>
                    <a:pt x="670" y="473"/>
                    <a:pt x="675" y="473"/>
                    <a:pt x="678" y="476"/>
                  </a:cubicBezTo>
                  <a:cubicBezTo>
                    <a:pt x="679" y="477"/>
                    <a:pt x="679" y="477"/>
                    <a:pt x="679" y="477"/>
                  </a:cubicBezTo>
                  <a:cubicBezTo>
                    <a:pt x="681" y="480"/>
                    <a:pt x="681" y="485"/>
                    <a:pt x="678" y="488"/>
                  </a:cubicBezTo>
                  <a:cubicBezTo>
                    <a:pt x="675" y="491"/>
                    <a:pt x="670" y="491"/>
                    <a:pt x="667" y="487"/>
                  </a:cubicBezTo>
                  <a:cubicBezTo>
                    <a:pt x="667" y="487"/>
                    <a:pt x="667" y="487"/>
                    <a:pt x="667" y="487"/>
                  </a:cubicBezTo>
                  <a:cubicBezTo>
                    <a:pt x="664" y="484"/>
                    <a:pt x="664" y="479"/>
                    <a:pt x="667" y="476"/>
                  </a:cubicBezTo>
                  <a:close/>
                  <a:moveTo>
                    <a:pt x="652" y="496"/>
                  </a:moveTo>
                  <a:cubicBezTo>
                    <a:pt x="653" y="496"/>
                    <a:pt x="653" y="496"/>
                    <a:pt x="653" y="496"/>
                  </a:cubicBezTo>
                  <a:cubicBezTo>
                    <a:pt x="657" y="496"/>
                    <a:pt x="660" y="500"/>
                    <a:pt x="660" y="504"/>
                  </a:cubicBezTo>
                  <a:cubicBezTo>
                    <a:pt x="659" y="507"/>
                    <a:pt x="656" y="511"/>
                    <a:pt x="652" y="510"/>
                  </a:cubicBezTo>
                  <a:cubicBezTo>
                    <a:pt x="652" y="510"/>
                    <a:pt x="652" y="510"/>
                    <a:pt x="652" y="510"/>
                  </a:cubicBezTo>
                  <a:cubicBezTo>
                    <a:pt x="648" y="510"/>
                    <a:pt x="645" y="507"/>
                    <a:pt x="645" y="503"/>
                  </a:cubicBezTo>
                  <a:cubicBezTo>
                    <a:pt x="645" y="499"/>
                    <a:pt x="648" y="496"/>
                    <a:pt x="652" y="496"/>
                  </a:cubicBezTo>
                  <a:close/>
                  <a:moveTo>
                    <a:pt x="646" y="540"/>
                  </a:moveTo>
                  <a:cubicBezTo>
                    <a:pt x="637" y="539"/>
                    <a:pt x="638" y="526"/>
                    <a:pt x="646" y="526"/>
                  </a:cubicBezTo>
                  <a:cubicBezTo>
                    <a:pt x="655" y="527"/>
                    <a:pt x="654" y="540"/>
                    <a:pt x="646" y="540"/>
                  </a:cubicBezTo>
                  <a:close/>
                  <a:moveTo>
                    <a:pt x="657" y="565"/>
                  </a:moveTo>
                  <a:cubicBezTo>
                    <a:pt x="649" y="565"/>
                    <a:pt x="650" y="553"/>
                    <a:pt x="658" y="553"/>
                  </a:cubicBezTo>
                  <a:cubicBezTo>
                    <a:pt x="665" y="553"/>
                    <a:pt x="665" y="566"/>
                    <a:pt x="657" y="565"/>
                  </a:cubicBezTo>
                  <a:close/>
                  <a:moveTo>
                    <a:pt x="682" y="584"/>
                  </a:moveTo>
                  <a:cubicBezTo>
                    <a:pt x="682" y="584"/>
                    <a:pt x="682" y="584"/>
                    <a:pt x="682" y="584"/>
                  </a:cubicBezTo>
                  <a:cubicBezTo>
                    <a:pt x="674" y="584"/>
                    <a:pt x="675" y="573"/>
                    <a:pt x="682" y="573"/>
                  </a:cubicBezTo>
                  <a:cubicBezTo>
                    <a:pt x="683" y="573"/>
                    <a:pt x="683" y="573"/>
                    <a:pt x="683" y="573"/>
                  </a:cubicBezTo>
                  <a:cubicBezTo>
                    <a:pt x="690" y="573"/>
                    <a:pt x="689" y="584"/>
                    <a:pt x="682" y="584"/>
                  </a:cubicBezTo>
                  <a:close/>
                  <a:moveTo>
                    <a:pt x="710" y="588"/>
                  </a:moveTo>
                  <a:cubicBezTo>
                    <a:pt x="703" y="588"/>
                    <a:pt x="704" y="578"/>
                    <a:pt x="710" y="578"/>
                  </a:cubicBezTo>
                  <a:cubicBezTo>
                    <a:pt x="717" y="578"/>
                    <a:pt x="717" y="588"/>
                    <a:pt x="710" y="588"/>
                  </a:cubicBezTo>
                  <a:close/>
                  <a:moveTo>
                    <a:pt x="785" y="539"/>
                  </a:moveTo>
                  <a:cubicBezTo>
                    <a:pt x="776" y="539"/>
                    <a:pt x="776" y="524"/>
                    <a:pt x="785" y="524"/>
                  </a:cubicBezTo>
                  <a:cubicBezTo>
                    <a:pt x="795" y="524"/>
                    <a:pt x="795" y="539"/>
                    <a:pt x="785" y="539"/>
                  </a:cubicBezTo>
                  <a:close/>
                  <a:moveTo>
                    <a:pt x="829" y="539"/>
                  </a:moveTo>
                  <a:cubicBezTo>
                    <a:pt x="819" y="539"/>
                    <a:pt x="819" y="524"/>
                    <a:pt x="829" y="524"/>
                  </a:cubicBezTo>
                  <a:cubicBezTo>
                    <a:pt x="838" y="524"/>
                    <a:pt x="838" y="539"/>
                    <a:pt x="829" y="539"/>
                  </a:cubicBezTo>
                  <a:close/>
                  <a:moveTo>
                    <a:pt x="921" y="535"/>
                  </a:moveTo>
                  <a:cubicBezTo>
                    <a:pt x="917" y="535"/>
                    <a:pt x="916" y="528"/>
                    <a:pt x="921" y="528"/>
                  </a:cubicBezTo>
                  <a:cubicBezTo>
                    <a:pt x="926" y="528"/>
                    <a:pt x="926" y="535"/>
                    <a:pt x="921" y="535"/>
                  </a:cubicBezTo>
                  <a:close/>
                  <a:moveTo>
                    <a:pt x="915" y="512"/>
                  </a:moveTo>
                  <a:cubicBezTo>
                    <a:pt x="920" y="512"/>
                    <a:pt x="920" y="519"/>
                    <a:pt x="915" y="519"/>
                  </a:cubicBezTo>
                  <a:cubicBezTo>
                    <a:pt x="911" y="520"/>
                    <a:pt x="910" y="512"/>
                    <a:pt x="915" y="512"/>
                  </a:cubicBezTo>
                  <a:close/>
                  <a:moveTo>
                    <a:pt x="904" y="538"/>
                  </a:moveTo>
                  <a:cubicBezTo>
                    <a:pt x="904" y="538"/>
                    <a:pt x="904" y="538"/>
                    <a:pt x="904" y="538"/>
                  </a:cubicBezTo>
                  <a:cubicBezTo>
                    <a:pt x="910" y="538"/>
                    <a:pt x="910" y="546"/>
                    <a:pt x="905" y="546"/>
                  </a:cubicBezTo>
                  <a:cubicBezTo>
                    <a:pt x="904" y="546"/>
                    <a:pt x="904" y="546"/>
                    <a:pt x="904" y="546"/>
                  </a:cubicBezTo>
                  <a:cubicBezTo>
                    <a:pt x="899" y="546"/>
                    <a:pt x="898" y="538"/>
                    <a:pt x="904" y="538"/>
                  </a:cubicBezTo>
                  <a:close/>
                  <a:moveTo>
                    <a:pt x="876" y="513"/>
                  </a:moveTo>
                  <a:cubicBezTo>
                    <a:pt x="870" y="514"/>
                    <a:pt x="869" y="503"/>
                    <a:pt x="876" y="503"/>
                  </a:cubicBezTo>
                  <a:cubicBezTo>
                    <a:pt x="877" y="503"/>
                    <a:pt x="877" y="503"/>
                    <a:pt x="877" y="503"/>
                  </a:cubicBezTo>
                  <a:cubicBezTo>
                    <a:pt x="883" y="503"/>
                    <a:pt x="883" y="513"/>
                    <a:pt x="877" y="513"/>
                  </a:cubicBezTo>
                  <a:lnTo>
                    <a:pt x="876" y="513"/>
                  </a:lnTo>
                  <a:close/>
                  <a:moveTo>
                    <a:pt x="882" y="536"/>
                  </a:moveTo>
                  <a:cubicBezTo>
                    <a:pt x="877" y="536"/>
                    <a:pt x="876" y="527"/>
                    <a:pt x="882" y="527"/>
                  </a:cubicBezTo>
                  <a:cubicBezTo>
                    <a:pt x="888" y="526"/>
                    <a:pt x="888" y="536"/>
                    <a:pt x="882" y="536"/>
                  </a:cubicBezTo>
                  <a:close/>
                  <a:moveTo>
                    <a:pt x="884" y="492"/>
                  </a:moveTo>
                  <a:cubicBezTo>
                    <a:pt x="884" y="492"/>
                    <a:pt x="884" y="492"/>
                    <a:pt x="884" y="492"/>
                  </a:cubicBezTo>
                  <a:cubicBezTo>
                    <a:pt x="876" y="492"/>
                    <a:pt x="876" y="481"/>
                    <a:pt x="883" y="481"/>
                  </a:cubicBezTo>
                  <a:cubicBezTo>
                    <a:pt x="884" y="481"/>
                    <a:pt x="884" y="481"/>
                    <a:pt x="884" y="481"/>
                  </a:cubicBezTo>
                  <a:cubicBezTo>
                    <a:pt x="891" y="480"/>
                    <a:pt x="892" y="492"/>
                    <a:pt x="884" y="492"/>
                  </a:cubicBezTo>
                  <a:close/>
                  <a:moveTo>
                    <a:pt x="910" y="480"/>
                  </a:moveTo>
                  <a:cubicBezTo>
                    <a:pt x="902" y="480"/>
                    <a:pt x="901" y="468"/>
                    <a:pt x="909" y="468"/>
                  </a:cubicBezTo>
                  <a:cubicBezTo>
                    <a:pt x="917" y="467"/>
                    <a:pt x="918" y="480"/>
                    <a:pt x="910" y="480"/>
                  </a:cubicBezTo>
                  <a:close/>
                  <a:moveTo>
                    <a:pt x="947" y="487"/>
                  </a:moveTo>
                  <a:cubicBezTo>
                    <a:pt x="947" y="487"/>
                    <a:pt x="947" y="487"/>
                    <a:pt x="947" y="487"/>
                  </a:cubicBezTo>
                  <a:cubicBezTo>
                    <a:pt x="944" y="491"/>
                    <a:pt x="939" y="491"/>
                    <a:pt x="936" y="488"/>
                  </a:cubicBezTo>
                  <a:cubicBezTo>
                    <a:pt x="933" y="485"/>
                    <a:pt x="933" y="480"/>
                    <a:pt x="935" y="477"/>
                  </a:cubicBezTo>
                  <a:cubicBezTo>
                    <a:pt x="936" y="476"/>
                    <a:pt x="936" y="476"/>
                    <a:pt x="936" y="476"/>
                  </a:cubicBezTo>
                  <a:cubicBezTo>
                    <a:pt x="939" y="473"/>
                    <a:pt x="944" y="473"/>
                    <a:pt x="947" y="476"/>
                  </a:cubicBezTo>
                  <a:cubicBezTo>
                    <a:pt x="950" y="479"/>
                    <a:pt x="950" y="484"/>
                    <a:pt x="947" y="487"/>
                  </a:cubicBezTo>
                  <a:close/>
                  <a:moveTo>
                    <a:pt x="968" y="540"/>
                  </a:moveTo>
                  <a:cubicBezTo>
                    <a:pt x="960" y="540"/>
                    <a:pt x="959" y="527"/>
                    <a:pt x="968" y="526"/>
                  </a:cubicBezTo>
                  <a:cubicBezTo>
                    <a:pt x="976" y="526"/>
                    <a:pt x="977" y="539"/>
                    <a:pt x="968" y="540"/>
                  </a:cubicBezTo>
                  <a:close/>
                  <a:moveTo>
                    <a:pt x="961" y="496"/>
                  </a:moveTo>
                  <a:cubicBezTo>
                    <a:pt x="962" y="496"/>
                    <a:pt x="962" y="496"/>
                    <a:pt x="962" y="496"/>
                  </a:cubicBezTo>
                  <a:cubicBezTo>
                    <a:pt x="966" y="496"/>
                    <a:pt x="969" y="499"/>
                    <a:pt x="969" y="503"/>
                  </a:cubicBezTo>
                  <a:cubicBezTo>
                    <a:pt x="969" y="507"/>
                    <a:pt x="966" y="510"/>
                    <a:pt x="962" y="510"/>
                  </a:cubicBezTo>
                  <a:cubicBezTo>
                    <a:pt x="962" y="510"/>
                    <a:pt x="962" y="510"/>
                    <a:pt x="962" y="510"/>
                  </a:cubicBezTo>
                  <a:cubicBezTo>
                    <a:pt x="958" y="511"/>
                    <a:pt x="955" y="507"/>
                    <a:pt x="954" y="504"/>
                  </a:cubicBezTo>
                  <a:cubicBezTo>
                    <a:pt x="954" y="500"/>
                    <a:pt x="957" y="496"/>
                    <a:pt x="961" y="496"/>
                  </a:cubicBezTo>
                  <a:close/>
                  <a:moveTo>
                    <a:pt x="956" y="553"/>
                  </a:moveTo>
                  <a:cubicBezTo>
                    <a:pt x="964" y="553"/>
                    <a:pt x="965" y="565"/>
                    <a:pt x="957" y="565"/>
                  </a:cubicBezTo>
                  <a:cubicBezTo>
                    <a:pt x="949" y="566"/>
                    <a:pt x="949" y="553"/>
                    <a:pt x="956" y="553"/>
                  </a:cubicBezTo>
                  <a:close/>
                  <a:moveTo>
                    <a:pt x="931" y="573"/>
                  </a:moveTo>
                  <a:cubicBezTo>
                    <a:pt x="932" y="573"/>
                    <a:pt x="932" y="573"/>
                    <a:pt x="932" y="573"/>
                  </a:cubicBezTo>
                  <a:cubicBezTo>
                    <a:pt x="939" y="573"/>
                    <a:pt x="940" y="584"/>
                    <a:pt x="932" y="584"/>
                  </a:cubicBezTo>
                  <a:cubicBezTo>
                    <a:pt x="932" y="584"/>
                    <a:pt x="932" y="584"/>
                    <a:pt x="932" y="584"/>
                  </a:cubicBezTo>
                  <a:cubicBezTo>
                    <a:pt x="925" y="584"/>
                    <a:pt x="924" y="573"/>
                    <a:pt x="931" y="573"/>
                  </a:cubicBezTo>
                  <a:close/>
                  <a:moveTo>
                    <a:pt x="904" y="578"/>
                  </a:moveTo>
                  <a:cubicBezTo>
                    <a:pt x="910" y="578"/>
                    <a:pt x="911" y="588"/>
                    <a:pt x="904" y="588"/>
                  </a:cubicBezTo>
                  <a:cubicBezTo>
                    <a:pt x="897" y="588"/>
                    <a:pt x="897" y="578"/>
                    <a:pt x="904" y="578"/>
                  </a:cubicBezTo>
                  <a:close/>
                  <a:moveTo>
                    <a:pt x="993" y="454"/>
                  </a:moveTo>
                  <a:cubicBezTo>
                    <a:pt x="983" y="454"/>
                    <a:pt x="983" y="439"/>
                    <a:pt x="993" y="439"/>
                  </a:cubicBezTo>
                  <a:cubicBezTo>
                    <a:pt x="1002" y="439"/>
                    <a:pt x="1002" y="454"/>
                    <a:pt x="993" y="454"/>
                  </a:cubicBezTo>
                  <a:close/>
                  <a:moveTo>
                    <a:pt x="909" y="618"/>
                  </a:moveTo>
                  <a:cubicBezTo>
                    <a:pt x="920" y="618"/>
                    <a:pt x="920" y="635"/>
                    <a:pt x="909" y="635"/>
                  </a:cubicBezTo>
                  <a:cubicBezTo>
                    <a:pt x="899" y="635"/>
                    <a:pt x="899" y="618"/>
                    <a:pt x="909" y="618"/>
                  </a:cubicBezTo>
                  <a:close/>
                  <a:moveTo>
                    <a:pt x="912" y="659"/>
                  </a:moveTo>
                  <a:cubicBezTo>
                    <a:pt x="903" y="659"/>
                    <a:pt x="903" y="645"/>
                    <a:pt x="912" y="645"/>
                  </a:cubicBezTo>
                  <a:cubicBezTo>
                    <a:pt x="920" y="645"/>
                    <a:pt x="920" y="659"/>
                    <a:pt x="912" y="659"/>
                  </a:cubicBezTo>
                  <a:close/>
                  <a:moveTo>
                    <a:pt x="982" y="750"/>
                  </a:moveTo>
                  <a:cubicBezTo>
                    <a:pt x="985" y="751"/>
                    <a:pt x="986" y="753"/>
                    <a:pt x="985" y="755"/>
                  </a:cubicBezTo>
                  <a:cubicBezTo>
                    <a:pt x="976" y="773"/>
                    <a:pt x="955" y="774"/>
                    <a:pt x="942" y="763"/>
                  </a:cubicBezTo>
                  <a:cubicBezTo>
                    <a:pt x="930" y="780"/>
                    <a:pt x="911" y="777"/>
                    <a:pt x="902" y="759"/>
                  </a:cubicBezTo>
                  <a:cubicBezTo>
                    <a:pt x="894" y="764"/>
                    <a:pt x="883" y="761"/>
                    <a:pt x="878" y="751"/>
                  </a:cubicBezTo>
                  <a:cubicBezTo>
                    <a:pt x="877" y="750"/>
                    <a:pt x="878" y="748"/>
                    <a:pt x="879" y="747"/>
                  </a:cubicBezTo>
                  <a:cubicBezTo>
                    <a:pt x="904" y="717"/>
                    <a:pt x="905" y="698"/>
                    <a:pt x="911" y="675"/>
                  </a:cubicBezTo>
                  <a:cubicBezTo>
                    <a:pt x="911" y="673"/>
                    <a:pt x="913" y="673"/>
                    <a:pt x="914" y="673"/>
                  </a:cubicBezTo>
                  <a:cubicBezTo>
                    <a:pt x="916" y="673"/>
                    <a:pt x="917" y="673"/>
                    <a:pt x="918" y="675"/>
                  </a:cubicBezTo>
                  <a:cubicBezTo>
                    <a:pt x="925" y="710"/>
                    <a:pt x="950" y="740"/>
                    <a:pt x="982" y="750"/>
                  </a:cubicBezTo>
                  <a:close/>
                  <a:moveTo>
                    <a:pt x="1210" y="550"/>
                  </a:moveTo>
                  <a:cubicBezTo>
                    <a:pt x="1211" y="549"/>
                    <a:pt x="1213" y="548"/>
                    <a:pt x="1215" y="549"/>
                  </a:cubicBezTo>
                  <a:cubicBezTo>
                    <a:pt x="1235" y="561"/>
                    <a:pt x="1249" y="574"/>
                    <a:pt x="1288" y="577"/>
                  </a:cubicBezTo>
                  <a:cubicBezTo>
                    <a:pt x="1290" y="578"/>
                    <a:pt x="1291" y="579"/>
                    <a:pt x="1291" y="580"/>
                  </a:cubicBezTo>
                  <a:cubicBezTo>
                    <a:pt x="1294" y="590"/>
                    <a:pt x="1289" y="600"/>
                    <a:pt x="1280" y="602"/>
                  </a:cubicBezTo>
                  <a:cubicBezTo>
                    <a:pt x="1287" y="622"/>
                    <a:pt x="1275" y="638"/>
                    <a:pt x="1254" y="633"/>
                  </a:cubicBezTo>
                  <a:cubicBezTo>
                    <a:pt x="1253" y="651"/>
                    <a:pt x="1237" y="665"/>
                    <a:pt x="1219" y="658"/>
                  </a:cubicBezTo>
                  <a:cubicBezTo>
                    <a:pt x="1217" y="658"/>
                    <a:pt x="1215" y="655"/>
                    <a:pt x="1217" y="653"/>
                  </a:cubicBezTo>
                  <a:cubicBezTo>
                    <a:pt x="1233" y="623"/>
                    <a:pt x="1229" y="584"/>
                    <a:pt x="1210" y="554"/>
                  </a:cubicBezTo>
                  <a:cubicBezTo>
                    <a:pt x="1209" y="553"/>
                    <a:pt x="1209" y="551"/>
                    <a:pt x="1210" y="550"/>
                  </a:cubicBezTo>
                  <a:close/>
                  <a:moveTo>
                    <a:pt x="1193" y="529"/>
                  </a:moveTo>
                  <a:cubicBezTo>
                    <a:pt x="1199" y="523"/>
                    <a:pt x="1208" y="532"/>
                    <a:pt x="1202" y="538"/>
                  </a:cubicBezTo>
                  <a:cubicBezTo>
                    <a:pt x="1196" y="544"/>
                    <a:pt x="1187" y="535"/>
                    <a:pt x="1193" y="529"/>
                  </a:cubicBezTo>
                  <a:close/>
                  <a:moveTo>
                    <a:pt x="1175" y="508"/>
                  </a:moveTo>
                  <a:cubicBezTo>
                    <a:pt x="1182" y="500"/>
                    <a:pt x="1194" y="512"/>
                    <a:pt x="1187" y="520"/>
                  </a:cubicBezTo>
                  <a:cubicBezTo>
                    <a:pt x="1179" y="528"/>
                    <a:pt x="1167" y="516"/>
                    <a:pt x="1175" y="508"/>
                  </a:cubicBezTo>
                  <a:close/>
                  <a:moveTo>
                    <a:pt x="984" y="593"/>
                  </a:moveTo>
                  <a:cubicBezTo>
                    <a:pt x="995" y="593"/>
                    <a:pt x="995" y="610"/>
                    <a:pt x="984" y="610"/>
                  </a:cubicBezTo>
                  <a:cubicBezTo>
                    <a:pt x="973" y="610"/>
                    <a:pt x="973" y="593"/>
                    <a:pt x="984" y="593"/>
                  </a:cubicBezTo>
                  <a:close/>
                  <a:moveTo>
                    <a:pt x="947" y="612"/>
                  </a:moveTo>
                  <a:cubicBezTo>
                    <a:pt x="958" y="612"/>
                    <a:pt x="958" y="629"/>
                    <a:pt x="947" y="629"/>
                  </a:cubicBezTo>
                  <a:cubicBezTo>
                    <a:pt x="936" y="629"/>
                    <a:pt x="936" y="612"/>
                    <a:pt x="947" y="612"/>
                  </a:cubicBezTo>
                  <a:close/>
                  <a:moveTo>
                    <a:pt x="1144" y="530"/>
                  </a:moveTo>
                  <a:cubicBezTo>
                    <a:pt x="1152" y="523"/>
                    <a:pt x="1164" y="535"/>
                    <a:pt x="1156" y="542"/>
                  </a:cubicBezTo>
                  <a:cubicBezTo>
                    <a:pt x="1148" y="550"/>
                    <a:pt x="1136" y="538"/>
                    <a:pt x="1144" y="530"/>
                  </a:cubicBezTo>
                  <a:close/>
                  <a:moveTo>
                    <a:pt x="1105" y="544"/>
                  </a:moveTo>
                  <a:cubicBezTo>
                    <a:pt x="1112" y="536"/>
                    <a:pt x="1124" y="548"/>
                    <a:pt x="1116" y="556"/>
                  </a:cubicBezTo>
                  <a:cubicBezTo>
                    <a:pt x="1109" y="563"/>
                    <a:pt x="1097" y="551"/>
                    <a:pt x="1105" y="544"/>
                  </a:cubicBezTo>
                  <a:close/>
                  <a:moveTo>
                    <a:pt x="1052" y="539"/>
                  </a:moveTo>
                  <a:cubicBezTo>
                    <a:pt x="1073" y="535"/>
                    <a:pt x="1091" y="553"/>
                    <a:pt x="1097" y="571"/>
                  </a:cubicBezTo>
                  <a:cubicBezTo>
                    <a:pt x="1097" y="572"/>
                    <a:pt x="1097" y="573"/>
                    <a:pt x="1096" y="573"/>
                  </a:cubicBezTo>
                  <a:cubicBezTo>
                    <a:pt x="1096" y="573"/>
                    <a:pt x="1096" y="574"/>
                    <a:pt x="1095" y="574"/>
                  </a:cubicBezTo>
                  <a:cubicBezTo>
                    <a:pt x="1077" y="574"/>
                    <a:pt x="1051" y="563"/>
                    <a:pt x="1051" y="541"/>
                  </a:cubicBezTo>
                  <a:cubicBezTo>
                    <a:pt x="1051" y="540"/>
                    <a:pt x="1051" y="539"/>
                    <a:pt x="1052" y="539"/>
                  </a:cubicBezTo>
                  <a:close/>
                  <a:moveTo>
                    <a:pt x="1019" y="508"/>
                  </a:moveTo>
                  <a:cubicBezTo>
                    <a:pt x="1020" y="507"/>
                    <a:pt x="1022" y="507"/>
                    <a:pt x="1023" y="508"/>
                  </a:cubicBezTo>
                  <a:cubicBezTo>
                    <a:pt x="1023" y="509"/>
                    <a:pt x="1024" y="510"/>
                    <a:pt x="1025" y="511"/>
                  </a:cubicBezTo>
                  <a:cubicBezTo>
                    <a:pt x="1035" y="536"/>
                    <a:pt x="1047" y="559"/>
                    <a:pt x="1067" y="578"/>
                  </a:cubicBezTo>
                  <a:cubicBezTo>
                    <a:pt x="1071" y="582"/>
                    <a:pt x="1084" y="597"/>
                    <a:pt x="1091" y="588"/>
                  </a:cubicBezTo>
                  <a:cubicBezTo>
                    <a:pt x="1097" y="583"/>
                    <a:pt x="1102" y="576"/>
                    <a:pt x="1108" y="570"/>
                  </a:cubicBezTo>
                  <a:cubicBezTo>
                    <a:pt x="1125" y="554"/>
                    <a:pt x="1151" y="548"/>
                    <a:pt x="1170" y="565"/>
                  </a:cubicBezTo>
                  <a:cubicBezTo>
                    <a:pt x="1188" y="581"/>
                    <a:pt x="1195" y="605"/>
                    <a:pt x="1187" y="627"/>
                  </a:cubicBezTo>
                  <a:cubicBezTo>
                    <a:pt x="1180" y="645"/>
                    <a:pt x="1169" y="661"/>
                    <a:pt x="1156" y="675"/>
                  </a:cubicBezTo>
                  <a:cubicBezTo>
                    <a:pt x="1140" y="692"/>
                    <a:pt x="1120" y="708"/>
                    <a:pt x="1117" y="733"/>
                  </a:cubicBezTo>
                  <a:cubicBezTo>
                    <a:pt x="1117" y="735"/>
                    <a:pt x="1115" y="736"/>
                    <a:pt x="1114" y="736"/>
                  </a:cubicBezTo>
                  <a:cubicBezTo>
                    <a:pt x="1113" y="737"/>
                    <a:pt x="1111" y="737"/>
                    <a:pt x="1110" y="736"/>
                  </a:cubicBezTo>
                  <a:cubicBezTo>
                    <a:pt x="1090" y="720"/>
                    <a:pt x="1064" y="723"/>
                    <a:pt x="1041" y="723"/>
                  </a:cubicBezTo>
                  <a:cubicBezTo>
                    <a:pt x="1022" y="722"/>
                    <a:pt x="1003" y="718"/>
                    <a:pt x="985" y="710"/>
                  </a:cubicBezTo>
                  <a:cubicBezTo>
                    <a:pt x="963" y="701"/>
                    <a:pt x="952" y="678"/>
                    <a:pt x="953" y="655"/>
                  </a:cubicBezTo>
                  <a:cubicBezTo>
                    <a:pt x="955" y="629"/>
                    <a:pt x="977" y="616"/>
                    <a:pt x="1001" y="614"/>
                  </a:cubicBezTo>
                  <a:cubicBezTo>
                    <a:pt x="1009" y="614"/>
                    <a:pt x="1017" y="615"/>
                    <a:pt x="1025" y="616"/>
                  </a:cubicBezTo>
                  <a:cubicBezTo>
                    <a:pt x="1037" y="616"/>
                    <a:pt x="1035" y="597"/>
                    <a:pt x="1036" y="591"/>
                  </a:cubicBezTo>
                  <a:cubicBezTo>
                    <a:pt x="1036" y="564"/>
                    <a:pt x="1028" y="538"/>
                    <a:pt x="1018" y="514"/>
                  </a:cubicBezTo>
                  <a:cubicBezTo>
                    <a:pt x="1017" y="513"/>
                    <a:pt x="1017" y="512"/>
                    <a:pt x="1017" y="511"/>
                  </a:cubicBezTo>
                  <a:cubicBezTo>
                    <a:pt x="1017" y="509"/>
                    <a:pt x="1018" y="508"/>
                    <a:pt x="1019" y="508"/>
                  </a:cubicBezTo>
                  <a:close/>
                  <a:moveTo>
                    <a:pt x="1018" y="553"/>
                  </a:moveTo>
                  <a:cubicBezTo>
                    <a:pt x="1019" y="553"/>
                    <a:pt x="1020" y="553"/>
                    <a:pt x="1021" y="554"/>
                  </a:cubicBezTo>
                  <a:cubicBezTo>
                    <a:pt x="1036" y="569"/>
                    <a:pt x="1026" y="596"/>
                    <a:pt x="1012" y="608"/>
                  </a:cubicBezTo>
                  <a:cubicBezTo>
                    <a:pt x="1012" y="608"/>
                    <a:pt x="1011" y="608"/>
                    <a:pt x="1011" y="608"/>
                  </a:cubicBezTo>
                  <a:cubicBezTo>
                    <a:pt x="1010" y="609"/>
                    <a:pt x="1009" y="609"/>
                    <a:pt x="1009" y="608"/>
                  </a:cubicBezTo>
                  <a:cubicBezTo>
                    <a:pt x="1001" y="590"/>
                    <a:pt x="1001" y="565"/>
                    <a:pt x="1018" y="553"/>
                  </a:cubicBezTo>
                  <a:close/>
                  <a:moveTo>
                    <a:pt x="1096" y="437"/>
                  </a:moveTo>
                  <a:cubicBezTo>
                    <a:pt x="1100" y="434"/>
                    <a:pt x="1104" y="439"/>
                    <a:pt x="1101" y="442"/>
                  </a:cubicBezTo>
                  <a:cubicBezTo>
                    <a:pt x="1098" y="446"/>
                    <a:pt x="1093" y="440"/>
                    <a:pt x="1096" y="437"/>
                  </a:cubicBezTo>
                  <a:close/>
                  <a:moveTo>
                    <a:pt x="1108" y="457"/>
                  </a:moveTo>
                  <a:cubicBezTo>
                    <a:pt x="1104" y="461"/>
                    <a:pt x="1100" y="455"/>
                    <a:pt x="1103" y="452"/>
                  </a:cubicBezTo>
                  <a:cubicBezTo>
                    <a:pt x="1106" y="449"/>
                    <a:pt x="1111" y="454"/>
                    <a:pt x="1108" y="457"/>
                  </a:cubicBezTo>
                  <a:close/>
                  <a:moveTo>
                    <a:pt x="1130" y="424"/>
                  </a:moveTo>
                  <a:cubicBezTo>
                    <a:pt x="1134" y="420"/>
                    <a:pt x="1140" y="427"/>
                    <a:pt x="1136" y="431"/>
                  </a:cubicBezTo>
                  <a:cubicBezTo>
                    <a:pt x="1132" y="435"/>
                    <a:pt x="1125" y="428"/>
                    <a:pt x="1130" y="424"/>
                  </a:cubicBezTo>
                  <a:close/>
                  <a:moveTo>
                    <a:pt x="1128" y="453"/>
                  </a:moveTo>
                  <a:cubicBezTo>
                    <a:pt x="1127" y="454"/>
                    <a:pt x="1127" y="454"/>
                    <a:pt x="1127" y="454"/>
                  </a:cubicBezTo>
                  <a:cubicBezTo>
                    <a:pt x="1124" y="457"/>
                    <a:pt x="1118" y="451"/>
                    <a:pt x="1122" y="448"/>
                  </a:cubicBezTo>
                  <a:cubicBezTo>
                    <a:pt x="1122" y="447"/>
                    <a:pt x="1122" y="447"/>
                    <a:pt x="1122" y="447"/>
                  </a:cubicBezTo>
                  <a:cubicBezTo>
                    <a:pt x="1126" y="444"/>
                    <a:pt x="1132" y="450"/>
                    <a:pt x="1128" y="453"/>
                  </a:cubicBezTo>
                  <a:close/>
                  <a:moveTo>
                    <a:pt x="1117" y="404"/>
                  </a:moveTo>
                  <a:cubicBezTo>
                    <a:pt x="1118" y="403"/>
                    <a:pt x="1118" y="403"/>
                    <a:pt x="1118" y="403"/>
                  </a:cubicBezTo>
                  <a:cubicBezTo>
                    <a:pt x="1122" y="399"/>
                    <a:pt x="1129" y="406"/>
                    <a:pt x="1124" y="411"/>
                  </a:cubicBezTo>
                  <a:cubicBezTo>
                    <a:pt x="1124" y="411"/>
                    <a:pt x="1124" y="411"/>
                    <a:pt x="1124" y="411"/>
                  </a:cubicBezTo>
                  <a:cubicBezTo>
                    <a:pt x="1119" y="416"/>
                    <a:pt x="1112" y="408"/>
                    <a:pt x="1117" y="404"/>
                  </a:cubicBezTo>
                  <a:close/>
                  <a:moveTo>
                    <a:pt x="1096" y="393"/>
                  </a:moveTo>
                  <a:cubicBezTo>
                    <a:pt x="1096" y="392"/>
                    <a:pt x="1096" y="392"/>
                    <a:pt x="1096" y="392"/>
                  </a:cubicBezTo>
                  <a:cubicBezTo>
                    <a:pt x="1102" y="388"/>
                    <a:pt x="1109" y="396"/>
                    <a:pt x="1104" y="401"/>
                  </a:cubicBezTo>
                  <a:cubicBezTo>
                    <a:pt x="1104" y="401"/>
                    <a:pt x="1104" y="401"/>
                    <a:pt x="1104" y="401"/>
                  </a:cubicBezTo>
                  <a:cubicBezTo>
                    <a:pt x="1098" y="406"/>
                    <a:pt x="1091" y="398"/>
                    <a:pt x="1096" y="393"/>
                  </a:cubicBezTo>
                  <a:close/>
                  <a:moveTo>
                    <a:pt x="1069" y="402"/>
                  </a:moveTo>
                  <a:cubicBezTo>
                    <a:pt x="1075" y="396"/>
                    <a:pt x="1083" y="405"/>
                    <a:pt x="1077" y="411"/>
                  </a:cubicBezTo>
                  <a:cubicBezTo>
                    <a:pt x="1071" y="416"/>
                    <a:pt x="1063" y="407"/>
                    <a:pt x="1069" y="402"/>
                  </a:cubicBezTo>
                  <a:close/>
                  <a:moveTo>
                    <a:pt x="1062" y="469"/>
                  </a:moveTo>
                  <a:cubicBezTo>
                    <a:pt x="1061" y="469"/>
                    <a:pt x="1061" y="469"/>
                    <a:pt x="1061" y="469"/>
                  </a:cubicBezTo>
                  <a:cubicBezTo>
                    <a:pt x="1058" y="472"/>
                    <a:pt x="1054" y="472"/>
                    <a:pt x="1051" y="469"/>
                  </a:cubicBezTo>
                  <a:cubicBezTo>
                    <a:pt x="1049" y="466"/>
                    <a:pt x="1049" y="462"/>
                    <a:pt x="1052" y="459"/>
                  </a:cubicBezTo>
                  <a:cubicBezTo>
                    <a:pt x="1052" y="459"/>
                    <a:pt x="1052" y="459"/>
                    <a:pt x="1052" y="459"/>
                  </a:cubicBezTo>
                  <a:cubicBezTo>
                    <a:pt x="1055" y="456"/>
                    <a:pt x="1060" y="456"/>
                    <a:pt x="1062" y="459"/>
                  </a:cubicBezTo>
                  <a:cubicBezTo>
                    <a:pt x="1065" y="462"/>
                    <a:pt x="1065" y="466"/>
                    <a:pt x="1062" y="469"/>
                  </a:cubicBezTo>
                  <a:close/>
                  <a:moveTo>
                    <a:pt x="1056" y="442"/>
                  </a:moveTo>
                  <a:cubicBezTo>
                    <a:pt x="1055" y="442"/>
                    <a:pt x="1055" y="442"/>
                    <a:pt x="1055" y="442"/>
                  </a:cubicBezTo>
                  <a:cubicBezTo>
                    <a:pt x="1051" y="442"/>
                    <a:pt x="1048" y="438"/>
                    <a:pt x="1048" y="434"/>
                  </a:cubicBezTo>
                  <a:cubicBezTo>
                    <a:pt x="1048" y="430"/>
                    <a:pt x="1052" y="427"/>
                    <a:pt x="1056" y="427"/>
                  </a:cubicBezTo>
                  <a:cubicBezTo>
                    <a:pt x="1057" y="427"/>
                    <a:pt x="1057" y="427"/>
                    <a:pt x="1057" y="427"/>
                  </a:cubicBezTo>
                  <a:cubicBezTo>
                    <a:pt x="1061" y="427"/>
                    <a:pt x="1064" y="431"/>
                    <a:pt x="1064" y="435"/>
                  </a:cubicBezTo>
                  <a:cubicBezTo>
                    <a:pt x="1064" y="439"/>
                    <a:pt x="1060" y="442"/>
                    <a:pt x="1056" y="442"/>
                  </a:cubicBezTo>
                  <a:close/>
                  <a:moveTo>
                    <a:pt x="1078" y="494"/>
                  </a:moveTo>
                  <a:cubicBezTo>
                    <a:pt x="1072" y="500"/>
                    <a:pt x="1063" y="490"/>
                    <a:pt x="1069" y="484"/>
                  </a:cubicBezTo>
                  <a:cubicBezTo>
                    <a:pt x="1075" y="479"/>
                    <a:pt x="1084" y="488"/>
                    <a:pt x="1078" y="494"/>
                  </a:cubicBezTo>
                  <a:close/>
                  <a:moveTo>
                    <a:pt x="1104" y="504"/>
                  </a:moveTo>
                  <a:cubicBezTo>
                    <a:pt x="1098" y="510"/>
                    <a:pt x="1090" y="501"/>
                    <a:pt x="1096" y="495"/>
                  </a:cubicBezTo>
                  <a:cubicBezTo>
                    <a:pt x="1102" y="490"/>
                    <a:pt x="1110" y="499"/>
                    <a:pt x="1104" y="504"/>
                  </a:cubicBezTo>
                  <a:close/>
                  <a:moveTo>
                    <a:pt x="1135" y="500"/>
                  </a:moveTo>
                  <a:cubicBezTo>
                    <a:pt x="1135" y="500"/>
                    <a:pt x="1135" y="500"/>
                    <a:pt x="1135" y="500"/>
                  </a:cubicBezTo>
                  <a:cubicBezTo>
                    <a:pt x="1129" y="505"/>
                    <a:pt x="1122" y="497"/>
                    <a:pt x="1127" y="492"/>
                  </a:cubicBezTo>
                  <a:cubicBezTo>
                    <a:pt x="1127" y="492"/>
                    <a:pt x="1127" y="492"/>
                    <a:pt x="1127" y="492"/>
                  </a:cubicBezTo>
                  <a:cubicBezTo>
                    <a:pt x="1133" y="487"/>
                    <a:pt x="1140" y="495"/>
                    <a:pt x="1135" y="500"/>
                  </a:cubicBezTo>
                  <a:close/>
                  <a:moveTo>
                    <a:pt x="1157" y="483"/>
                  </a:moveTo>
                  <a:cubicBezTo>
                    <a:pt x="1153" y="487"/>
                    <a:pt x="1146" y="480"/>
                    <a:pt x="1151" y="475"/>
                  </a:cubicBezTo>
                  <a:cubicBezTo>
                    <a:pt x="1155" y="471"/>
                    <a:pt x="1162" y="478"/>
                    <a:pt x="1157" y="483"/>
                  </a:cubicBezTo>
                  <a:close/>
                  <a:moveTo>
                    <a:pt x="1176" y="395"/>
                  </a:moveTo>
                  <a:cubicBezTo>
                    <a:pt x="1169" y="402"/>
                    <a:pt x="1159" y="391"/>
                    <a:pt x="1165" y="384"/>
                  </a:cubicBezTo>
                  <a:cubicBezTo>
                    <a:pt x="1172" y="378"/>
                    <a:pt x="1183" y="388"/>
                    <a:pt x="1176" y="395"/>
                  </a:cubicBezTo>
                  <a:close/>
                  <a:moveTo>
                    <a:pt x="1254" y="289"/>
                  </a:moveTo>
                  <a:cubicBezTo>
                    <a:pt x="1251" y="293"/>
                    <a:pt x="1246" y="288"/>
                    <a:pt x="1249" y="285"/>
                  </a:cubicBezTo>
                  <a:cubicBezTo>
                    <a:pt x="1252" y="281"/>
                    <a:pt x="1257" y="286"/>
                    <a:pt x="1254" y="289"/>
                  </a:cubicBezTo>
                  <a:close/>
                  <a:moveTo>
                    <a:pt x="1264" y="291"/>
                  </a:moveTo>
                  <a:cubicBezTo>
                    <a:pt x="1267" y="288"/>
                    <a:pt x="1272" y="293"/>
                    <a:pt x="1269" y="296"/>
                  </a:cubicBezTo>
                  <a:cubicBezTo>
                    <a:pt x="1266" y="299"/>
                    <a:pt x="1261" y="295"/>
                    <a:pt x="1264" y="291"/>
                  </a:cubicBezTo>
                  <a:close/>
                  <a:moveTo>
                    <a:pt x="1259" y="311"/>
                  </a:moveTo>
                  <a:cubicBezTo>
                    <a:pt x="1260" y="310"/>
                    <a:pt x="1260" y="310"/>
                    <a:pt x="1260" y="310"/>
                  </a:cubicBezTo>
                  <a:cubicBezTo>
                    <a:pt x="1263" y="306"/>
                    <a:pt x="1269" y="312"/>
                    <a:pt x="1265" y="316"/>
                  </a:cubicBezTo>
                  <a:cubicBezTo>
                    <a:pt x="1265" y="316"/>
                    <a:pt x="1265" y="316"/>
                    <a:pt x="1265" y="316"/>
                  </a:cubicBezTo>
                  <a:cubicBezTo>
                    <a:pt x="1261" y="320"/>
                    <a:pt x="1255" y="315"/>
                    <a:pt x="1259" y="311"/>
                  </a:cubicBezTo>
                  <a:close/>
                  <a:moveTo>
                    <a:pt x="1236" y="318"/>
                  </a:moveTo>
                  <a:cubicBezTo>
                    <a:pt x="1240" y="314"/>
                    <a:pt x="1247" y="320"/>
                    <a:pt x="1243" y="324"/>
                  </a:cubicBezTo>
                  <a:cubicBezTo>
                    <a:pt x="1239" y="328"/>
                    <a:pt x="1232" y="322"/>
                    <a:pt x="1236" y="318"/>
                  </a:cubicBezTo>
                  <a:close/>
                  <a:moveTo>
                    <a:pt x="1212" y="292"/>
                  </a:moveTo>
                  <a:cubicBezTo>
                    <a:pt x="1207" y="298"/>
                    <a:pt x="1199" y="290"/>
                    <a:pt x="1204" y="285"/>
                  </a:cubicBezTo>
                  <a:cubicBezTo>
                    <a:pt x="1205" y="284"/>
                    <a:pt x="1205" y="284"/>
                    <a:pt x="1205" y="284"/>
                  </a:cubicBezTo>
                  <a:cubicBezTo>
                    <a:pt x="1210" y="279"/>
                    <a:pt x="1218" y="287"/>
                    <a:pt x="1213" y="292"/>
                  </a:cubicBezTo>
                  <a:lnTo>
                    <a:pt x="1212" y="292"/>
                  </a:lnTo>
                  <a:close/>
                  <a:moveTo>
                    <a:pt x="1223" y="312"/>
                  </a:moveTo>
                  <a:cubicBezTo>
                    <a:pt x="1222" y="313"/>
                    <a:pt x="1222" y="313"/>
                    <a:pt x="1222" y="313"/>
                  </a:cubicBezTo>
                  <a:cubicBezTo>
                    <a:pt x="1218" y="318"/>
                    <a:pt x="1210" y="311"/>
                    <a:pt x="1215" y="306"/>
                  </a:cubicBezTo>
                  <a:cubicBezTo>
                    <a:pt x="1215" y="305"/>
                    <a:pt x="1215" y="305"/>
                    <a:pt x="1215" y="305"/>
                  </a:cubicBezTo>
                  <a:cubicBezTo>
                    <a:pt x="1220" y="300"/>
                    <a:pt x="1227" y="307"/>
                    <a:pt x="1223" y="312"/>
                  </a:cubicBezTo>
                  <a:close/>
                  <a:moveTo>
                    <a:pt x="1222" y="265"/>
                  </a:moveTo>
                  <a:cubicBezTo>
                    <a:pt x="1217" y="271"/>
                    <a:pt x="1208" y="263"/>
                    <a:pt x="1213" y="257"/>
                  </a:cubicBezTo>
                  <a:cubicBezTo>
                    <a:pt x="1219" y="251"/>
                    <a:pt x="1228" y="260"/>
                    <a:pt x="1222" y="265"/>
                  </a:cubicBezTo>
                  <a:close/>
                  <a:moveTo>
                    <a:pt x="1246" y="252"/>
                  </a:moveTo>
                  <a:cubicBezTo>
                    <a:pt x="1242" y="253"/>
                    <a:pt x="1239" y="249"/>
                    <a:pt x="1239" y="245"/>
                  </a:cubicBezTo>
                  <a:cubicBezTo>
                    <a:pt x="1238" y="244"/>
                    <a:pt x="1238" y="244"/>
                    <a:pt x="1238" y="244"/>
                  </a:cubicBezTo>
                  <a:cubicBezTo>
                    <a:pt x="1238" y="240"/>
                    <a:pt x="1242" y="236"/>
                    <a:pt x="1246" y="236"/>
                  </a:cubicBezTo>
                  <a:cubicBezTo>
                    <a:pt x="1250" y="236"/>
                    <a:pt x="1254" y="239"/>
                    <a:pt x="1254" y="244"/>
                  </a:cubicBezTo>
                  <a:cubicBezTo>
                    <a:pt x="1254" y="245"/>
                    <a:pt x="1254" y="245"/>
                    <a:pt x="1254" y="245"/>
                  </a:cubicBezTo>
                  <a:cubicBezTo>
                    <a:pt x="1254" y="249"/>
                    <a:pt x="1251" y="252"/>
                    <a:pt x="1246" y="252"/>
                  </a:cubicBezTo>
                  <a:close/>
                  <a:moveTo>
                    <a:pt x="1281" y="250"/>
                  </a:moveTo>
                  <a:cubicBezTo>
                    <a:pt x="1281" y="250"/>
                    <a:pt x="1281" y="250"/>
                    <a:pt x="1281" y="250"/>
                  </a:cubicBezTo>
                  <a:cubicBezTo>
                    <a:pt x="1278" y="253"/>
                    <a:pt x="1273" y="253"/>
                    <a:pt x="1271" y="250"/>
                  </a:cubicBezTo>
                  <a:cubicBezTo>
                    <a:pt x="1268" y="248"/>
                    <a:pt x="1268" y="243"/>
                    <a:pt x="1270" y="240"/>
                  </a:cubicBezTo>
                  <a:cubicBezTo>
                    <a:pt x="1271" y="240"/>
                    <a:pt x="1271" y="240"/>
                    <a:pt x="1271" y="240"/>
                  </a:cubicBezTo>
                  <a:cubicBezTo>
                    <a:pt x="1273" y="237"/>
                    <a:pt x="1278" y="237"/>
                    <a:pt x="1281" y="240"/>
                  </a:cubicBezTo>
                  <a:cubicBezTo>
                    <a:pt x="1284" y="242"/>
                    <a:pt x="1284" y="247"/>
                    <a:pt x="1281" y="250"/>
                  </a:cubicBezTo>
                  <a:close/>
                  <a:moveTo>
                    <a:pt x="1312" y="323"/>
                  </a:moveTo>
                  <a:cubicBezTo>
                    <a:pt x="1312" y="323"/>
                    <a:pt x="1312" y="323"/>
                    <a:pt x="1312" y="323"/>
                  </a:cubicBezTo>
                  <a:cubicBezTo>
                    <a:pt x="1307" y="329"/>
                    <a:pt x="1298" y="321"/>
                    <a:pt x="1303" y="316"/>
                  </a:cubicBezTo>
                  <a:cubicBezTo>
                    <a:pt x="1304" y="315"/>
                    <a:pt x="1304" y="315"/>
                    <a:pt x="1304" y="315"/>
                  </a:cubicBezTo>
                  <a:cubicBezTo>
                    <a:pt x="1309" y="310"/>
                    <a:pt x="1317" y="318"/>
                    <a:pt x="1312" y="323"/>
                  </a:cubicBezTo>
                  <a:close/>
                  <a:moveTo>
                    <a:pt x="1316" y="292"/>
                  </a:moveTo>
                  <a:cubicBezTo>
                    <a:pt x="1311" y="298"/>
                    <a:pt x="1302" y="290"/>
                    <a:pt x="1307" y="284"/>
                  </a:cubicBezTo>
                  <a:cubicBezTo>
                    <a:pt x="1313" y="278"/>
                    <a:pt x="1321" y="287"/>
                    <a:pt x="1316" y="292"/>
                  </a:cubicBezTo>
                  <a:close/>
                  <a:moveTo>
                    <a:pt x="1296" y="257"/>
                  </a:moveTo>
                  <a:cubicBezTo>
                    <a:pt x="1302" y="251"/>
                    <a:pt x="1312" y="260"/>
                    <a:pt x="1306" y="266"/>
                  </a:cubicBezTo>
                  <a:cubicBezTo>
                    <a:pt x="1300" y="272"/>
                    <a:pt x="1290" y="263"/>
                    <a:pt x="1296" y="257"/>
                  </a:cubicBezTo>
                  <a:close/>
                  <a:moveTo>
                    <a:pt x="1287" y="339"/>
                  </a:moveTo>
                  <a:cubicBezTo>
                    <a:pt x="1292" y="334"/>
                    <a:pt x="1299" y="341"/>
                    <a:pt x="1295" y="346"/>
                  </a:cubicBezTo>
                  <a:cubicBezTo>
                    <a:pt x="1290" y="351"/>
                    <a:pt x="1283" y="344"/>
                    <a:pt x="1287" y="339"/>
                  </a:cubicBezTo>
                  <a:close/>
                  <a:moveTo>
                    <a:pt x="1196" y="354"/>
                  </a:moveTo>
                  <a:cubicBezTo>
                    <a:pt x="1203" y="347"/>
                    <a:pt x="1213" y="357"/>
                    <a:pt x="1207" y="364"/>
                  </a:cubicBezTo>
                  <a:cubicBezTo>
                    <a:pt x="1200" y="371"/>
                    <a:pt x="1189" y="360"/>
                    <a:pt x="1196" y="354"/>
                  </a:cubicBezTo>
                  <a:close/>
                  <a:moveTo>
                    <a:pt x="1332" y="375"/>
                  </a:moveTo>
                  <a:cubicBezTo>
                    <a:pt x="1324" y="383"/>
                    <a:pt x="1312" y="371"/>
                    <a:pt x="1320" y="363"/>
                  </a:cubicBezTo>
                  <a:cubicBezTo>
                    <a:pt x="1327" y="355"/>
                    <a:pt x="1339" y="367"/>
                    <a:pt x="1332" y="375"/>
                  </a:cubicBezTo>
                  <a:close/>
                  <a:moveTo>
                    <a:pt x="1362" y="399"/>
                  </a:moveTo>
                  <a:cubicBezTo>
                    <a:pt x="1363" y="397"/>
                    <a:pt x="1364" y="397"/>
                    <a:pt x="1366" y="398"/>
                  </a:cubicBezTo>
                  <a:cubicBezTo>
                    <a:pt x="1396" y="417"/>
                    <a:pt x="1435" y="421"/>
                    <a:pt x="1465" y="405"/>
                  </a:cubicBezTo>
                  <a:cubicBezTo>
                    <a:pt x="1467" y="404"/>
                    <a:pt x="1469" y="405"/>
                    <a:pt x="1470" y="407"/>
                  </a:cubicBezTo>
                  <a:cubicBezTo>
                    <a:pt x="1476" y="426"/>
                    <a:pt x="1463" y="441"/>
                    <a:pt x="1445" y="442"/>
                  </a:cubicBezTo>
                  <a:cubicBezTo>
                    <a:pt x="1449" y="463"/>
                    <a:pt x="1433" y="475"/>
                    <a:pt x="1414" y="468"/>
                  </a:cubicBezTo>
                  <a:cubicBezTo>
                    <a:pt x="1412" y="477"/>
                    <a:pt x="1402" y="483"/>
                    <a:pt x="1392" y="480"/>
                  </a:cubicBezTo>
                  <a:cubicBezTo>
                    <a:pt x="1390" y="479"/>
                    <a:pt x="1389" y="478"/>
                    <a:pt x="1389" y="476"/>
                  </a:cubicBezTo>
                  <a:cubicBezTo>
                    <a:pt x="1386" y="437"/>
                    <a:pt x="1373" y="423"/>
                    <a:pt x="1361" y="403"/>
                  </a:cubicBezTo>
                  <a:cubicBezTo>
                    <a:pt x="1360" y="401"/>
                    <a:pt x="1361" y="400"/>
                    <a:pt x="1362" y="399"/>
                  </a:cubicBezTo>
                  <a:close/>
                  <a:moveTo>
                    <a:pt x="1487" y="99"/>
                  </a:moveTo>
                  <a:cubicBezTo>
                    <a:pt x="1510" y="93"/>
                    <a:pt x="1529" y="92"/>
                    <a:pt x="1559" y="67"/>
                  </a:cubicBezTo>
                  <a:cubicBezTo>
                    <a:pt x="1560" y="66"/>
                    <a:pt x="1562" y="65"/>
                    <a:pt x="1563" y="66"/>
                  </a:cubicBezTo>
                  <a:cubicBezTo>
                    <a:pt x="1572" y="71"/>
                    <a:pt x="1576" y="82"/>
                    <a:pt x="1570" y="90"/>
                  </a:cubicBezTo>
                  <a:cubicBezTo>
                    <a:pt x="1589" y="99"/>
                    <a:pt x="1592" y="118"/>
                    <a:pt x="1574" y="130"/>
                  </a:cubicBezTo>
                  <a:cubicBezTo>
                    <a:pt x="1586" y="144"/>
                    <a:pt x="1585" y="164"/>
                    <a:pt x="1567" y="173"/>
                  </a:cubicBezTo>
                  <a:cubicBezTo>
                    <a:pt x="1565" y="174"/>
                    <a:pt x="1563" y="173"/>
                    <a:pt x="1562" y="171"/>
                  </a:cubicBezTo>
                  <a:cubicBezTo>
                    <a:pt x="1552" y="138"/>
                    <a:pt x="1522" y="113"/>
                    <a:pt x="1487" y="106"/>
                  </a:cubicBezTo>
                  <a:cubicBezTo>
                    <a:pt x="1485" y="105"/>
                    <a:pt x="1484" y="104"/>
                    <a:pt x="1485" y="102"/>
                  </a:cubicBezTo>
                  <a:cubicBezTo>
                    <a:pt x="1484" y="101"/>
                    <a:pt x="1485" y="99"/>
                    <a:pt x="1487" y="99"/>
                  </a:cubicBezTo>
                  <a:close/>
                  <a:moveTo>
                    <a:pt x="1470" y="100"/>
                  </a:moveTo>
                  <a:cubicBezTo>
                    <a:pt x="1470" y="108"/>
                    <a:pt x="1457" y="108"/>
                    <a:pt x="1457" y="100"/>
                  </a:cubicBezTo>
                  <a:cubicBezTo>
                    <a:pt x="1457" y="91"/>
                    <a:pt x="1470" y="91"/>
                    <a:pt x="1470" y="100"/>
                  </a:cubicBezTo>
                  <a:close/>
                  <a:moveTo>
                    <a:pt x="1350" y="390"/>
                  </a:moveTo>
                  <a:cubicBezTo>
                    <a:pt x="1344" y="396"/>
                    <a:pt x="1334" y="387"/>
                    <a:pt x="1341" y="381"/>
                  </a:cubicBezTo>
                  <a:cubicBezTo>
                    <a:pt x="1347" y="375"/>
                    <a:pt x="1356" y="384"/>
                    <a:pt x="1350" y="390"/>
                  </a:cubicBezTo>
                  <a:close/>
                  <a:moveTo>
                    <a:pt x="1354" y="344"/>
                  </a:moveTo>
                  <a:cubicBezTo>
                    <a:pt x="1346" y="352"/>
                    <a:pt x="1334" y="340"/>
                    <a:pt x="1342" y="332"/>
                  </a:cubicBezTo>
                  <a:cubicBezTo>
                    <a:pt x="1350" y="325"/>
                    <a:pt x="1362" y="336"/>
                    <a:pt x="1354" y="344"/>
                  </a:cubicBezTo>
                  <a:close/>
                  <a:moveTo>
                    <a:pt x="1355" y="293"/>
                  </a:moveTo>
                  <a:cubicBezTo>
                    <a:pt x="1363" y="285"/>
                    <a:pt x="1375" y="297"/>
                    <a:pt x="1367" y="305"/>
                  </a:cubicBezTo>
                  <a:cubicBezTo>
                    <a:pt x="1360" y="312"/>
                    <a:pt x="1348" y="301"/>
                    <a:pt x="1355" y="293"/>
                  </a:cubicBezTo>
                  <a:close/>
                  <a:moveTo>
                    <a:pt x="1351" y="241"/>
                  </a:moveTo>
                  <a:cubicBezTo>
                    <a:pt x="1351" y="240"/>
                    <a:pt x="1352" y="239"/>
                    <a:pt x="1353" y="239"/>
                  </a:cubicBezTo>
                  <a:cubicBezTo>
                    <a:pt x="1374" y="239"/>
                    <a:pt x="1386" y="265"/>
                    <a:pt x="1385" y="284"/>
                  </a:cubicBezTo>
                  <a:cubicBezTo>
                    <a:pt x="1385" y="284"/>
                    <a:pt x="1385" y="284"/>
                    <a:pt x="1385" y="285"/>
                  </a:cubicBezTo>
                  <a:cubicBezTo>
                    <a:pt x="1385" y="285"/>
                    <a:pt x="1384" y="286"/>
                    <a:pt x="1383" y="285"/>
                  </a:cubicBezTo>
                  <a:cubicBezTo>
                    <a:pt x="1365" y="279"/>
                    <a:pt x="1347" y="261"/>
                    <a:pt x="1351" y="241"/>
                  </a:cubicBezTo>
                  <a:close/>
                  <a:moveTo>
                    <a:pt x="1446" y="98"/>
                  </a:moveTo>
                  <a:cubicBezTo>
                    <a:pt x="1446" y="109"/>
                    <a:pt x="1429" y="109"/>
                    <a:pt x="1429" y="98"/>
                  </a:cubicBezTo>
                  <a:cubicBezTo>
                    <a:pt x="1429" y="87"/>
                    <a:pt x="1446" y="87"/>
                    <a:pt x="1446" y="98"/>
                  </a:cubicBezTo>
                  <a:close/>
                  <a:moveTo>
                    <a:pt x="1440" y="135"/>
                  </a:moveTo>
                  <a:cubicBezTo>
                    <a:pt x="1440" y="146"/>
                    <a:pt x="1424" y="146"/>
                    <a:pt x="1424" y="135"/>
                  </a:cubicBezTo>
                  <a:cubicBezTo>
                    <a:pt x="1424" y="124"/>
                    <a:pt x="1440" y="124"/>
                    <a:pt x="1440" y="135"/>
                  </a:cubicBezTo>
                  <a:close/>
                  <a:moveTo>
                    <a:pt x="1422" y="173"/>
                  </a:moveTo>
                  <a:cubicBezTo>
                    <a:pt x="1422" y="184"/>
                    <a:pt x="1405" y="184"/>
                    <a:pt x="1405" y="173"/>
                  </a:cubicBezTo>
                  <a:cubicBezTo>
                    <a:pt x="1405" y="162"/>
                    <a:pt x="1422" y="162"/>
                    <a:pt x="1422" y="173"/>
                  </a:cubicBezTo>
                  <a:close/>
                  <a:moveTo>
                    <a:pt x="1365" y="207"/>
                  </a:moveTo>
                  <a:cubicBezTo>
                    <a:pt x="1377" y="189"/>
                    <a:pt x="1402" y="189"/>
                    <a:pt x="1419" y="197"/>
                  </a:cubicBezTo>
                  <a:cubicBezTo>
                    <a:pt x="1420" y="198"/>
                    <a:pt x="1420" y="199"/>
                    <a:pt x="1420" y="199"/>
                  </a:cubicBezTo>
                  <a:cubicBezTo>
                    <a:pt x="1420" y="200"/>
                    <a:pt x="1420" y="200"/>
                    <a:pt x="1420" y="200"/>
                  </a:cubicBezTo>
                  <a:cubicBezTo>
                    <a:pt x="1407" y="214"/>
                    <a:pt x="1381" y="224"/>
                    <a:pt x="1365" y="209"/>
                  </a:cubicBezTo>
                  <a:cubicBezTo>
                    <a:pt x="1365" y="208"/>
                    <a:pt x="1365" y="207"/>
                    <a:pt x="1365" y="207"/>
                  </a:cubicBezTo>
                  <a:close/>
                  <a:moveTo>
                    <a:pt x="1319" y="208"/>
                  </a:moveTo>
                  <a:cubicBezTo>
                    <a:pt x="1320" y="206"/>
                    <a:pt x="1320" y="205"/>
                    <a:pt x="1322" y="206"/>
                  </a:cubicBezTo>
                  <a:cubicBezTo>
                    <a:pt x="1323" y="206"/>
                    <a:pt x="1325" y="206"/>
                    <a:pt x="1326" y="206"/>
                  </a:cubicBezTo>
                  <a:cubicBezTo>
                    <a:pt x="1350" y="216"/>
                    <a:pt x="1376" y="224"/>
                    <a:pt x="1403" y="224"/>
                  </a:cubicBezTo>
                  <a:cubicBezTo>
                    <a:pt x="1409" y="224"/>
                    <a:pt x="1428" y="225"/>
                    <a:pt x="1428" y="214"/>
                  </a:cubicBezTo>
                  <a:cubicBezTo>
                    <a:pt x="1427" y="206"/>
                    <a:pt x="1426" y="197"/>
                    <a:pt x="1426" y="189"/>
                  </a:cubicBezTo>
                  <a:cubicBezTo>
                    <a:pt x="1428" y="165"/>
                    <a:pt x="1441" y="143"/>
                    <a:pt x="1467" y="141"/>
                  </a:cubicBezTo>
                  <a:cubicBezTo>
                    <a:pt x="1490" y="140"/>
                    <a:pt x="1512" y="152"/>
                    <a:pt x="1522" y="174"/>
                  </a:cubicBezTo>
                  <a:cubicBezTo>
                    <a:pt x="1530" y="191"/>
                    <a:pt x="1534" y="210"/>
                    <a:pt x="1534" y="229"/>
                  </a:cubicBezTo>
                  <a:cubicBezTo>
                    <a:pt x="1535" y="253"/>
                    <a:pt x="1532" y="278"/>
                    <a:pt x="1548" y="298"/>
                  </a:cubicBezTo>
                  <a:cubicBezTo>
                    <a:pt x="1549" y="299"/>
                    <a:pt x="1549" y="301"/>
                    <a:pt x="1548" y="302"/>
                  </a:cubicBezTo>
                  <a:cubicBezTo>
                    <a:pt x="1548" y="304"/>
                    <a:pt x="1546" y="305"/>
                    <a:pt x="1545" y="305"/>
                  </a:cubicBezTo>
                  <a:cubicBezTo>
                    <a:pt x="1520" y="308"/>
                    <a:pt x="1504" y="328"/>
                    <a:pt x="1487" y="344"/>
                  </a:cubicBezTo>
                  <a:cubicBezTo>
                    <a:pt x="1473" y="357"/>
                    <a:pt x="1457" y="368"/>
                    <a:pt x="1439" y="375"/>
                  </a:cubicBezTo>
                  <a:cubicBezTo>
                    <a:pt x="1416" y="384"/>
                    <a:pt x="1392" y="376"/>
                    <a:pt x="1377" y="359"/>
                  </a:cubicBezTo>
                  <a:cubicBezTo>
                    <a:pt x="1359" y="339"/>
                    <a:pt x="1366" y="314"/>
                    <a:pt x="1382" y="296"/>
                  </a:cubicBezTo>
                  <a:cubicBezTo>
                    <a:pt x="1387" y="290"/>
                    <a:pt x="1394" y="285"/>
                    <a:pt x="1400" y="280"/>
                  </a:cubicBezTo>
                  <a:cubicBezTo>
                    <a:pt x="1409" y="272"/>
                    <a:pt x="1394" y="259"/>
                    <a:pt x="1390" y="255"/>
                  </a:cubicBezTo>
                  <a:cubicBezTo>
                    <a:pt x="1371" y="236"/>
                    <a:pt x="1347" y="223"/>
                    <a:pt x="1323" y="213"/>
                  </a:cubicBezTo>
                  <a:cubicBezTo>
                    <a:pt x="1322" y="213"/>
                    <a:pt x="1321" y="212"/>
                    <a:pt x="1320" y="211"/>
                  </a:cubicBezTo>
                  <a:cubicBezTo>
                    <a:pt x="1318" y="210"/>
                    <a:pt x="1318" y="209"/>
                    <a:pt x="1319" y="208"/>
                  </a:cubicBezTo>
                  <a:close/>
                  <a:moveTo>
                    <a:pt x="1252" y="178"/>
                  </a:moveTo>
                  <a:cubicBezTo>
                    <a:pt x="1259" y="171"/>
                    <a:pt x="1269" y="182"/>
                    <a:pt x="1263" y="188"/>
                  </a:cubicBezTo>
                  <a:cubicBezTo>
                    <a:pt x="1256" y="195"/>
                    <a:pt x="1245" y="185"/>
                    <a:pt x="1252" y="178"/>
                  </a:cubicBezTo>
                  <a:close/>
                  <a:moveTo>
                    <a:pt x="1336" y="17"/>
                  </a:moveTo>
                  <a:cubicBezTo>
                    <a:pt x="1336" y="7"/>
                    <a:pt x="1350" y="7"/>
                    <a:pt x="1350" y="17"/>
                  </a:cubicBezTo>
                  <a:cubicBezTo>
                    <a:pt x="1350" y="26"/>
                    <a:pt x="1336" y="26"/>
                    <a:pt x="1336" y="17"/>
                  </a:cubicBezTo>
                  <a:close/>
                  <a:moveTo>
                    <a:pt x="1324" y="103"/>
                  </a:moveTo>
                  <a:cubicBezTo>
                    <a:pt x="1324" y="99"/>
                    <a:pt x="1331" y="99"/>
                    <a:pt x="1331" y="103"/>
                  </a:cubicBezTo>
                  <a:cubicBezTo>
                    <a:pt x="1331" y="108"/>
                    <a:pt x="1324" y="108"/>
                    <a:pt x="1324" y="103"/>
                  </a:cubicBezTo>
                  <a:close/>
                  <a:moveTo>
                    <a:pt x="1339" y="109"/>
                  </a:moveTo>
                  <a:cubicBezTo>
                    <a:pt x="1340" y="105"/>
                    <a:pt x="1347" y="105"/>
                    <a:pt x="1347" y="109"/>
                  </a:cubicBezTo>
                  <a:cubicBezTo>
                    <a:pt x="1346" y="114"/>
                    <a:pt x="1339" y="114"/>
                    <a:pt x="1339" y="109"/>
                  </a:cubicBezTo>
                  <a:close/>
                  <a:moveTo>
                    <a:pt x="1350" y="92"/>
                  </a:moveTo>
                  <a:cubicBezTo>
                    <a:pt x="1350" y="87"/>
                    <a:pt x="1358" y="87"/>
                    <a:pt x="1358" y="92"/>
                  </a:cubicBezTo>
                  <a:cubicBezTo>
                    <a:pt x="1358" y="93"/>
                    <a:pt x="1358" y="93"/>
                    <a:pt x="1358" y="93"/>
                  </a:cubicBezTo>
                  <a:cubicBezTo>
                    <a:pt x="1358" y="98"/>
                    <a:pt x="1349" y="98"/>
                    <a:pt x="1350" y="93"/>
                  </a:cubicBezTo>
                  <a:lnTo>
                    <a:pt x="1350" y="92"/>
                  </a:lnTo>
                  <a:close/>
                  <a:moveTo>
                    <a:pt x="1348" y="71"/>
                  </a:moveTo>
                  <a:cubicBezTo>
                    <a:pt x="1347" y="77"/>
                    <a:pt x="1338" y="76"/>
                    <a:pt x="1338" y="70"/>
                  </a:cubicBezTo>
                  <a:cubicBezTo>
                    <a:pt x="1339" y="64"/>
                    <a:pt x="1348" y="65"/>
                    <a:pt x="1348" y="71"/>
                  </a:cubicBezTo>
                  <a:close/>
                  <a:moveTo>
                    <a:pt x="1315" y="64"/>
                  </a:moveTo>
                  <a:cubicBezTo>
                    <a:pt x="1315" y="58"/>
                    <a:pt x="1325" y="58"/>
                    <a:pt x="1325" y="64"/>
                  </a:cubicBezTo>
                  <a:cubicBezTo>
                    <a:pt x="1325" y="65"/>
                    <a:pt x="1325" y="65"/>
                    <a:pt x="1325" y="65"/>
                  </a:cubicBezTo>
                  <a:cubicBezTo>
                    <a:pt x="1325" y="72"/>
                    <a:pt x="1315" y="71"/>
                    <a:pt x="1315" y="65"/>
                  </a:cubicBezTo>
                  <a:lnTo>
                    <a:pt x="1315" y="64"/>
                  </a:lnTo>
                  <a:close/>
                  <a:moveTo>
                    <a:pt x="1292" y="71"/>
                  </a:moveTo>
                  <a:cubicBezTo>
                    <a:pt x="1293" y="64"/>
                    <a:pt x="1304" y="65"/>
                    <a:pt x="1304" y="72"/>
                  </a:cubicBezTo>
                  <a:cubicBezTo>
                    <a:pt x="1304" y="73"/>
                    <a:pt x="1304" y="73"/>
                    <a:pt x="1304" y="73"/>
                  </a:cubicBezTo>
                  <a:cubicBezTo>
                    <a:pt x="1303" y="80"/>
                    <a:pt x="1292" y="79"/>
                    <a:pt x="1292" y="72"/>
                  </a:cubicBezTo>
                  <a:lnTo>
                    <a:pt x="1292" y="71"/>
                  </a:lnTo>
                  <a:close/>
                  <a:moveTo>
                    <a:pt x="1279" y="98"/>
                  </a:moveTo>
                  <a:cubicBezTo>
                    <a:pt x="1280" y="90"/>
                    <a:pt x="1292" y="90"/>
                    <a:pt x="1292" y="98"/>
                  </a:cubicBezTo>
                  <a:cubicBezTo>
                    <a:pt x="1291" y="106"/>
                    <a:pt x="1279" y="105"/>
                    <a:pt x="1279" y="98"/>
                  </a:cubicBezTo>
                  <a:close/>
                  <a:moveTo>
                    <a:pt x="1299" y="135"/>
                  </a:moveTo>
                  <a:cubicBezTo>
                    <a:pt x="1298" y="136"/>
                    <a:pt x="1298" y="136"/>
                    <a:pt x="1298" y="136"/>
                  </a:cubicBezTo>
                  <a:cubicBezTo>
                    <a:pt x="1295" y="138"/>
                    <a:pt x="1291" y="138"/>
                    <a:pt x="1288" y="135"/>
                  </a:cubicBezTo>
                  <a:cubicBezTo>
                    <a:pt x="1285" y="132"/>
                    <a:pt x="1285" y="127"/>
                    <a:pt x="1288" y="124"/>
                  </a:cubicBezTo>
                  <a:cubicBezTo>
                    <a:pt x="1289" y="124"/>
                    <a:pt x="1289" y="124"/>
                    <a:pt x="1289" y="124"/>
                  </a:cubicBezTo>
                  <a:cubicBezTo>
                    <a:pt x="1292" y="121"/>
                    <a:pt x="1297" y="121"/>
                    <a:pt x="1300" y="124"/>
                  </a:cubicBezTo>
                  <a:cubicBezTo>
                    <a:pt x="1302" y="127"/>
                    <a:pt x="1302" y="132"/>
                    <a:pt x="1299" y="135"/>
                  </a:cubicBezTo>
                  <a:close/>
                  <a:moveTo>
                    <a:pt x="1322" y="151"/>
                  </a:moveTo>
                  <a:cubicBezTo>
                    <a:pt x="1322" y="155"/>
                    <a:pt x="1319" y="158"/>
                    <a:pt x="1315" y="158"/>
                  </a:cubicBezTo>
                  <a:cubicBezTo>
                    <a:pt x="1311" y="157"/>
                    <a:pt x="1308" y="154"/>
                    <a:pt x="1308" y="150"/>
                  </a:cubicBezTo>
                  <a:cubicBezTo>
                    <a:pt x="1308" y="150"/>
                    <a:pt x="1308" y="150"/>
                    <a:pt x="1308" y="150"/>
                  </a:cubicBezTo>
                  <a:cubicBezTo>
                    <a:pt x="1308" y="146"/>
                    <a:pt x="1311" y="143"/>
                    <a:pt x="1315" y="143"/>
                  </a:cubicBezTo>
                  <a:cubicBezTo>
                    <a:pt x="1319" y="143"/>
                    <a:pt x="1322" y="146"/>
                    <a:pt x="1322" y="150"/>
                  </a:cubicBezTo>
                  <a:lnTo>
                    <a:pt x="1322" y="151"/>
                  </a:lnTo>
                  <a:close/>
                  <a:moveTo>
                    <a:pt x="1338" y="156"/>
                  </a:moveTo>
                  <a:cubicBezTo>
                    <a:pt x="1338" y="148"/>
                    <a:pt x="1352" y="148"/>
                    <a:pt x="1351" y="157"/>
                  </a:cubicBezTo>
                  <a:cubicBezTo>
                    <a:pt x="1351" y="165"/>
                    <a:pt x="1338" y="165"/>
                    <a:pt x="1338" y="156"/>
                  </a:cubicBezTo>
                  <a:close/>
                  <a:moveTo>
                    <a:pt x="1365" y="145"/>
                  </a:moveTo>
                  <a:cubicBezTo>
                    <a:pt x="1365" y="137"/>
                    <a:pt x="1377" y="137"/>
                    <a:pt x="1377" y="145"/>
                  </a:cubicBezTo>
                  <a:cubicBezTo>
                    <a:pt x="1377" y="153"/>
                    <a:pt x="1365" y="153"/>
                    <a:pt x="1365" y="145"/>
                  </a:cubicBezTo>
                  <a:close/>
                  <a:moveTo>
                    <a:pt x="1400" y="92"/>
                  </a:moveTo>
                  <a:cubicBezTo>
                    <a:pt x="1399" y="99"/>
                    <a:pt x="1389" y="98"/>
                    <a:pt x="1389" y="92"/>
                  </a:cubicBezTo>
                  <a:cubicBezTo>
                    <a:pt x="1390" y="85"/>
                    <a:pt x="1400" y="86"/>
                    <a:pt x="1400" y="92"/>
                  </a:cubicBezTo>
                  <a:close/>
                  <a:moveTo>
                    <a:pt x="1385" y="120"/>
                  </a:moveTo>
                  <a:cubicBezTo>
                    <a:pt x="1385" y="112"/>
                    <a:pt x="1396" y="113"/>
                    <a:pt x="1396" y="120"/>
                  </a:cubicBezTo>
                  <a:cubicBezTo>
                    <a:pt x="1396" y="121"/>
                    <a:pt x="1396" y="121"/>
                    <a:pt x="1396" y="121"/>
                  </a:cubicBezTo>
                  <a:cubicBezTo>
                    <a:pt x="1395" y="128"/>
                    <a:pt x="1384" y="128"/>
                    <a:pt x="1385" y="12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78"/>
            <p:cNvSpPr>
              <a:spLocks noEditPoints="1"/>
            </p:cNvSpPr>
            <p:nvPr/>
          </p:nvSpPr>
          <p:spPr bwMode="auto">
            <a:xfrm>
              <a:off x="8024609" y="498362"/>
              <a:ext cx="594983" cy="803481"/>
            </a:xfrm>
            <a:custGeom>
              <a:avLst/>
              <a:gdLst>
                <a:gd name="T0" fmla="*/ 21 w 173"/>
                <a:gd name="T1" fmla="*/ 156 h 233"/>
                <a:gd name="T2" fmla="*/ 91 w 173"/>
                <a:gd name="T3" fmla="*/ 213 h 233"/>
                <a:gd name="T4" fmla="*/ 157 w 173"/>
                <a:gd name="T5" fmla="*/ 53 h 233"/>
                <a:gd name="T6" fmla="*/ 67 w 173"/>
                <a:gd name="T7" fmla="*/ 44 h 233"/>
                <a:gd name="T8" fmla="*/ 0 w 173"/>
                <a:gd name="T9" fmla="*/ 82 h 233"/>
                <a:gd name="T10" fmla="*/ 128 w 173"/>
                <a:gd name="T11" fmla="*/ 173 h 233"/>
                <a:gd name="T12" fmla="*/ 128 w 173"/>
                <a:gd name="T13" fmla="*/ 173 h 233"/>
                <a:gd name="T14" fmla="*/ 89 w 173"/>
                <a:gd name="T15" fmla="*/ 120 h 233"/>
                <a:gd name="T16" fmla="*/ 91 w 173"/>
                <a:gd name="T17" fmla="*/ 116 h 233"/>
                <a:gd name="T18" fmla="*/ 154 w 173"/>
                <a:gd name="T19" fmla="*/ 150 h 233"/>
                <a:gd name="T20" fmla="*/ 140 w 173"/>
                <a:gd name="T21" fmla="*/ 107 h 233"/>
                <a:gd name="T22" fmla="*/ 62 w 173"/>
                <a:gd name="T23" fmla="*/ 99 h 233"/>
                <a:gd name="T24" fmla="*/ 62 w 173"/>
                <a:gd name="T25" fmla="*/ 99 h 233"/>
                <a:gd name="T26" fmla="*/ 62 w 173"/>
                <a:gd name="T27" fmla="*/ 98 h 233"/>
                <a:gd name="T28" fmla="*/ 63 w 173"/>
                <a:gd name="T29" fmla="*/ 98 h 233"/>
                <a:gd name="T30" fmla="*/ 77 w 173"/>
                <a:gd name="T31" fmla="*/ 53 h 233"/>
                <a:gd name="T32" fmla="*/ 138 w 173"/>
                <a:gd name="T33" fmla="*/ 87 h 233"/>
                <a:gd name="T34" fmla="*/ 63 w 173"/>
                <a:gd name="T35" fmla="*/ 101 h 233"/>
                <a:gd name="T36" fmla="*/ 62 w 173"/>
                <a:gd name="T37" fmla="*/ 100 h 233"/>
                <a:gd name="T38" fmla="*/ 62 w 173"/>
                <a:gd name="T39" fmla="*/ 100 h 233"/>
                <a:gd name="T40" fmla="*/ 56 w 173"/>
                <a:gd name="T41" fmla="*/ 114 h 233"/>
                <a:gd name="T42" fmla="*/ 56 w 173"/>
                <a:gd name="T43" fmla="*/ 113 h 233"/>
                <a:gd name="T44" fmla="*/ 56 w 173"/>
                <a:gd name="T45" fmla="*/ 113 h 233"/>
                <a:gd name="T46" fmla="*/ 57 w 173"/>
                <a:gd name="T47" fmla="*/ 113 h 233"/>
                <a:gd name="T48" fmla="*/ 58 w 173"/>
                <a:gd name="T49" fmla="*/ 113 h 233"/>
                <a:gd name="T50" fmla="*/ 102 w 173"/>
                <a:gd name="T51" fmla="*/ 176 h 233"/>
                <a:gd name="T52" fmla="*/ 34 w 173"/>
                <a:gd name="T53" fmla="*/ 156 h 233"/>
                <a:gd name="T54" fmla="*/ 56 w 173"/>
                <a:gd name="T55" fmla="*/ 116 h 233"/>
                <a:gd name="T56" fmla="*/ 56 w 173"/>
                <a:gd name="T57" fmla="*/ 114 h 233"/>
                <a:gd name="T58" fmla="*/ 38 w 173"/>
                <a:gd name="T59" fmla="*/ 98 h 233"/>
                <a:gd name="T60" fmla="*/ 46 w 173"/>
                <a:gd name="T61" fmla="*/ 93 h 233"/>
                <a:gd name="T62" fmla="*/ 52 w 173"/>
                <a:gd name="T63" fmla="*/ 101 h 233"/>
                <a:gd name="T64" fmla="*/ 52 w 173"/>
                <a:gd name="T65" fmla="*/ 102 h 233"/>
                <a:gd name="T66" fmla="*/ 51 w 173"/>
                <a:gd name="T67" fmla="*/ 104 h 233"/>
                <a:gd name="T68" fmla="*/ 51 w 173"/>
                <a:gd name="T69" fmla="*/ 105 h 233"/>
                <a:gd name="T70" fmla="*/ 41 w 173"/>
                <a:gd name="T71" fmla="*/ 106 h 233"/>
                <a:gd name="T72" fmla="*/ 38 w 173"/>
                <a:gd name="T73" fmla="*/ 98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73" h="233">
                  <a:moveTo>
                    <a:pt x="37" y="113"/>
                  </a:moveTo>
                  <a:cubicBezTo>
                    <a:pt x="52" y="134"/>
                    <a:pt x="37" y="141"/>
                    <a:pt x="21" y="156"/>
                  </a:cubicBezTo>
                  <a:cubicBezTo>
                    <a:pt x="1" y="175"/>
                    <a:pt x="6" y="203"/>
                    <a:pt x="27" y="218"/>
                  </a:cubicBezTo>
                  <a:cubicBezTo>
                    <a:pt x="47" y="233"/>
                    <a:pt x="72" y="224"/>
                    <a:pt x="91" y="213"/>
                  </a:cubicBezTo>
                  <a:cubicBezTo>
                    <a:pt x="121" y="196"/>
                    <a:pt x="139" y="161"/>
                    <a:pt x="173" y="154"/>
                  </a:cubicBezTo>
                  <a:cubicBezTo>
                    <a:pt x="154" y="124"/>
                    <a:pt x="166" y="86"/>
                    <a:pt x="157" y="53"/>
                  </a:cubicBezTo>
                  <a:cubicBezTo>
                    <a:pt x="151" y="32"/>
                    <a:pt x="140" y="8"/>
                    <a:pt x="116" y="4"/>
                  </a:cubicBezTo>
                  <a:cubicBezTo>
                    <a:pt x="90" y="0"/>
                    <a:pt x="67" y="16"/>
                    <a:pt x="67" y="44"/>
                  </a:cubicBezTo>
                  <a:cubicBezTo>
                    <a:pt x="68" y="66"/>
                    <a:pt x="74" y="82"/>
                    <a:pt x="48" y="86"/>
                  </a:cubicBezTo>
                  <a:cubicBezTo>
                    <a:pt x="33" y="88"/>
                    <a:pt x="16" y="86"/>
                    <a:pt x="0" y="82"/>
                  </a:cubicBezTo>
                  <a:cubicBezTo>
                    <a:pt x="14" y="91"/>
                    <a:pt x="27" y="101"/>
                    <a:pt x="37" y="113"/>
                  </a:cubicBezTo>
                  <a:close/>
                  <a:moveTo>
                    <a:pt x="128" y="173"/>
                  </a:moveTo>
                  <a:cubicBezTo>
                    <a:pt x="121" y="180"/>
                    <a:pt x="110" y="169"/>
                    <a:pt x="117" y="163"/>
                  </a:cubicBezTo>
                  <a:cubicBezTo>
                    <a:pt x="124" y="156"/>
                    <a:pt x="134" y="166"/>
                    <a:pt x="128" y="173"/>
                  </a:cubicBezTo>
                  <a:close/>
                  <a:moveTo>
                    <a:pt x="154" y="150"/>
                  </a:moveTo>
                  <a:cubicBezTo>
                    <a:pt x="129" y="157"/>
                    <a:pt x="96" y="149"/>
                    <a:pt x="89" y="120"/>
                  </a:cubicBezTo>
                  <a:cubicBezTo>
                    <a:pt x="89" y="120"/>
                    <a:pt x="89" y="120"/>
                    <a:pt x="89" y="120"/>
                  </a:cubicBezTo>
                  <a:cubicBezTo>
                    <a:pt x="89" y="118"/>
                    <a:pt x="89" y="117"/>
                    <a:pt x="91" y="116"/>
                  </a:cubicBezTo>
                  <a:cubicBezTo>
                    <a:pt x="116" y="103"/>
                    <a:pt x="145" y="121"/>
                    <a:pt x="156" y="145"/>
                  </a:cubicBezTo>
                  <a:cubicBezTo>
                    <a:pt x="157" y="147"/>
                    <a:pt x="157" y="149"/>
                    <a:pt x="154" y="150"/>
                  </a:cubicBezTo>
                  <a:close/>
                  <a:moveTo>
                    <a:pt x="155" y="107"/>
                  </a:moveTo>
                  <a:cubicBezTo>
                    <a:pt x="155" y="117"/>
                    <a:pt x="140" y="117"/>
                    <a:pt x="140" y="107"/>
                  </a:cubicBezTo>
                  <a:cubicBezTo>
                    <a:pt x="140" y="98"/>
                    <a:pt x="155" y="98"/>
                    <a:pt x="155" y="107"/>
                  </a:cubicBezTo>
                  <a:close/>
                  <a:moveTo>
                    <a:pt x="62" y="99"/>
                  </a:moveTo>
                  <a:cubicBezTo>
                    <a:pt x="62" y="99"/>
                    <a:pt x="62" y="99"/>
                    <a:pt x="62" y="99"/>
                  </a:cubicBezTo>
                  <a:cubicBezTo>
                    <a:pt x="62" y="99"/>
                    <a:pt x="62" y="99"/>
                    <a:pt x="62" y="99"/>
                  </a:cubicBezTo>
                  <a:cubicBezTo>
                    <a:pt x="62" y="98"/>
                    <a:pt x="62" y="98"/>
                    <a:pt x="62" y="98"/>
                  </a:cubicBezTo>
                  <a:cubicBezTo>
                    <a:pt x="62" y="98"/>
                    <a:pt x="62" y="98"/>
                    <a:pt x="62" y="98"/>
                  </a:cubicBezTo>
                  <a:cubicBezTo>
                    <a:pt x="62" y="98"/>
                    <a:pt x="63" y="98"/>
                    <a:pt x="63" y="98"/>
                  </a:cubicBezTo>
                  <a:cubicBezTo>
                    <a:pt x="63" y="98"/>
                    <a:pt x="63" y="98"/>
                    <a:pt x="63" y="98"/>
                  </a:cubicBezTo>
                  <a:cubicBezTo>
                    <a:pt x="82" y="97"/>
                    <a:pt x="108" y="90"/>
                    <a:pt x="112" y="70"/>
                  </a:cubicBezTo>
                  <a:cubicBezTo>
                    <a:pt x="100" y="81"/>
                    <a:pt x="79" y="70"/>
                    <a:pt x="77" y="53"/>
                  </a:cubicBezTo>
                  <a:cubicBezTo>
                    <a:pt x="72" y="25"/>
                    <a:pt x="109" y="11"/>
                    <a:pt x="130" y="24"/>
                  </a:cubicBezTo>
                  <a:cubicBezTo>
                    <a:pt x="151" y="38"/>
                    <a:pt x="159" y="70"/>
                    <a:pt x="138" y="87"/>
                  </a:cubicBezTo>
                  <a:cubicBezTo>
                    <a:pt x="118" y="104"/>
                    <a:pt x="88" y="109"/>
                    <a:pt x="63" y="101"/>
                  </a:cubicBezTo>
                  <a:cubicBezTo>
                    <a:pt x="63" y="101"/>
                    <a:pt x="63" y="101"/>
                    <a:pt x="63" y="101"/>
                  </a:cubicBezTo>
                  <a:cubicBezTo>
                    <a:pt x="62" y="101"/>
                    <a:pt x="62" y="101"/>
                    <a:pt x="62" y="100"/>
                  </a:cubicBezTo>
                  <a:cubicBezTo>
                    <a:pt x="62" y="100"/>
                    <a:pt x="62" y="100"/>
                    <a:pt x="62" y="100"/>
                  </a:cubicBezTo>
                  <a:cubicBezTo>
                    <a:pt x="62" y="100"/>
                    <a:pt x="62" y="100"/>
                    <a:pt x="62" y="100"/>
                  </a:cubicBezTo>
                  <a:cubicBezTo>
                    <a:pt x="62" y="100"/>
                    <a:pt x="62" y="100"/>
                    <a:pt x="62" y="100"/>
                  </a:cubicBezTo>
                  <a:cubicBezTo>
                    <a:pt x="62" y="99"/>
                    <a:pt x="62" y="99"/>
                    <a:pt x="62" y="99"/>
                  </a:cubicBezTo>
                  <a:close/>
                  <a:moveTo>
                    <a:pt x="56" y="114"/>
                  </a:moveTo>
                  <a:cubicBezTo>
                    <a:pt x="56" y="114"/>
                    <a:pt x="56" y="114"/>
                    <a:pt x="56" y="114"/>
                  </a:cubicBezTo>
                  <a:cubicBezTo>
                    <a:pt x="56" y="114"/>
                    <a:pt x="56" y="114"/>
                    <a:pt x="56" y="113"/>
                  </a:cubicBezTo>
                  <a:cubicBezTo>
                    <a:pt x="56" y="113"/>
                    <a:pt x="56" y="113"/>
                    <a:pt x="56" y="113"/>
                  </a:cubicBezTo>
                  <a:cubicBezTo>
                    <a:pt x="56" y="113"/>
                    <a:pt x="56" y="113"/>
                    <a:pt x="56" y="113"/>
                  </a:cubicBezTo>
                  <a:cubicBezTo>
                    <a:pt x="56" y="113"/>
                    <a:pt x="56" y="113"/>
                    <a:pt x="56" y="113"/>
                  </a:cubicBezTo>
                  <a:cubicBezTo>
                    <a:pt x="56" y="113"/>
                    <a:pt x="57" y="113"/>
                    <a:pt x="57" y="113"/>
                  </a:cubicBezTo>
                  <a:cubicBezTo>
                    <a:pt x="57" y="113"/>
                    <a:pt x="57" y="113"/>
                    <a:pt x="57" y="113"/>
                  </a:cubicBezTo>
                  <a:cubicBezTo>
                    <a:pt x="57" y="112"/>
                    <a:pt x="58" y="112"/>
                    <a:pt x="58" y="113"/>
                  </a:cubicBezTo>
                  <a:cubicBezTo>
                    <a:pt x="58" y="113"/>
                    <a:pt x="58" y="113"/>
                    <a:pt x="58" y="113"/>
                  </a:cubicBezTo>
                  <a:cubicBezTo>
                    <a:pt x="81" y="125"/>
                    <a:pt x="99" y="149"/>
                    <a:pt x="102" y="176"/>
                  </a:cubicBezTo>
                  <a:cubicBezTo>
                    <a:pt x="104" y="203"/>
                    <a:pt x="76" y="220"/>
                    <a:pt x="51" y="215"/>
                  </a:cubicBezTo>
                  <a:cubicBezTo>
                    <a:pt x="27" y="209"/>
                    <a:pt x="10" y="173"/>
                    <a:pt x="34" y="156"/>
                  </a:cubicBezTo>
                  <a:cubicBezTo>
                    <a:pt x="48" y="147"/>
                    <a:pt x="70" y="153"/>
                    <a:pt x="71" y="169"/>
                  </a:cubicBezTo>
                  <a:cubicBezTo>
                    <a:pt x="82" y="152"/>
                    <a:pt x="69" y="129"/>
                    <a:pt x="56" y="116"/>
                  </a:cubicBezTo>
                  <a:cubicBezTo>
                    <a:pt x="56" y="116"/>
                    <a:pt x="56" y="115"/>
                    <a:pt x="56" y="115"/>
                  </a:cubicBezTo>
                  <a:cubicBezTo>
                    <a:pt x="56" y="115"/>
                    <a:pt x="55" y="115"/>
                    <a:pt x="56" y="114"/>
                  </a:cubicBezTo>
                  <a:cubicBezTo>
                    <a:pt x="56" y="114"/>
                    <a:pt x="56" y="114"/>
                    <a:pt x="56" y="114"/>
                  </a:cubicBezTo>
                  <a:close/>
                  <a:moveTo>
                    <a:pt x="38" y="98"/>
                  </a:moveTo>
                  <a:cubicBezTo>
                    <a:pt x="39" y="96"/>
                    <a:pt x="40" y="95"/>
                    <a:pt x="41" y="94"/>
                  </a:cubicBezTo>
                  <a:cubicBezTo>
                    <a:pt x="42" y="93"/>
                    <a:pt x="44" y="93"/>
                    <a:pt x="46" y="93"/>
                  </a:cubicBezTo>
                  <a:cubicBezTo>
                    <a:pt x="49" y="94"/>
                    <a:pt x="52" y="96"/>
                    <a:pt x="52" y="100"/>
                  </a:cubicBezTo>
                  <a:cubicBezTo>
                    <a:pt x="52" y="101"/>
                    <a:pt x="52" y="101"/>
                    <a:pt x="52" y="101"/>
                  </a:cubicBezTo>
                  <a:cubicBezTo>
                    <a:pt x="52" y="101"/>
                    <a:pt x="52" y="102"/>
                    <a:pt x="52" y="102"/>
                  </a:cubicBezTo>
                  <a:cubicBezTo>
                    <a:pt x="52" y="102"/>
                    <a:pt x="52" y="102"/>
                    <a:pt x="52" y="102"/>
                  </a:cubicBezTo>
                  <a:cubicBezTo>
                    <a:pt x="52" y="103"/>
                    <a:pt x="52" y="103"/>
                    <a:pt x="52" y="103"/>
                  </a:cubicBezTo>
                  <a:cubicBezTo>
                    <a:pt x="52" y="103"/>
                    <a:pt x="51" y="104"/>
                    <a:pt x="51" y="104"/>
                  </a:cubicBezTo>
                  <a:cubicBezTo>
                    <a:pt x="51" y="104"/>
                    <a:pt x="51" y="104"/>
                    <a:pt x="51" y="105"/>
                  </a:cubicBezTo>
                  <a:cubicBezTo>
                    <a:pt x="51" y="105"/>
                    <a:pt x="51" y="105"/>
                    <a:pt x="51" y="105"/>
                  </a:cubicBezTo>
                  <a:cubicBezTo>
                    <a:pt x="50" y="105"/>
                    <a:pt x="50" y="105"/>
                    <a:pt x="50" y="106"/>
                  </a:cubicBezTo>
                  <a:cubicBezTo>
                    <a:pt x="47" y="109"/>
                    <a:pt x="43" y="108"/>
                    <a:pt x="41" y="106"/>
                  </a:cubicBezTo>
                  <a:cubicBezTo>
                    <a:pt x="39" y="105"/>
                    <a:pt x="38" y="104"/>
                    <a:pt x="38" y="102"/>
                  </a:cubicBezTo>
                  <a:cubicBezTo>
                    <a:pt x="37" y="100"/>
                    <a:pt x="37" y="99"/>
                    <a:pt x="38" y="9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79"/>
            <p:cNvSpPr>
              <a:spLocks noEditPoints="1"/>
            </p:cNvSpPr>
            <p:nvPr/>
          </p:nvSpPr>
          <p:spPr bwMode="auto">
            <a:xfrm>
              <a:off x="8154284" y="1047576"/>
              <a:ext cx="193242" cy="175443"/>
            </a:xfrm>
            <a:custGeom>
              <a:avLst/>
              <a:gdLst>
                <a:gd name="T0" fmla="*/ 26 w 56"/>
                <a:gd name="T1" fmla="*/ 19 h 51"/>
                <a:gd name="T2" fmla="*/ 27 w 56"/>
                <a:gd name="T3" fmla="*/ 17 h 51"/>
                <a:gd name="T4" fmla="*/ 3 w 56"/>
                <a:gd name="T5" fmla="*/ 17 h 51"/>
                <a:gd name="T6" fmla="*/ 17 w 56"/>
                <a:gd name="T7" fmla="*/ 43 h 51"/>
                <a:gd name="T8" fmla="*/ 52 w 56"/>
                <a:gd name="T9" fmla="*/ 4 h 51"/>
                <a:gd name="T10" fmla="*/ 50 w 56"/>
                <a:gd name="T11" fmla="*/ 2 h 51"/>
                <a:gd name="T12" fmla="*/ 38 w 56"/>
                <a:gd name="T13" fmla="*/ 21 h 51"/>
                <a:gd name="T14" fmla="*/ 31 w 56"/>
                <a:gd name="T15" fmla="*/ 23 h 51"/>
                <a:gd name="T16" fmla="*/ 26 w 56"/>
                <a:gd name="T17" fmla="*/ 19 h 51"/>
                <a:gd name="T18" fmla="*/ 21 w 56"/>
                <a:gd name="T19" fmla="*/ 31 h 51"/>
                <a:gd name="T20" fmla="*/ 11 w 56"/>
                <a:gd name="T21" fmla="*/ 21 h 51"/>
                <a:gd name="T22" fmla="*/ 21 w 56"/>
                <a:gd name="T23" fmla="*/ 31 h 51"/>
                <a:gd name="T24" fmla="*/ 38 w 56"/>
                <a:gd name="T25" fmla="*/ 35 h 51"/>
                <a:gd name="T26" fmla="*/ 31 w 56"/>
                <a:gd name="T27" fmla="*/ 28 h 51"/>
                <a:gd name="T28" fmla="*/ 38 w 56"/>
                <a:gd name="T29" fmla="*/ 35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6" h="51">
                  <a:moveTo>
                    <a:pt x="26" y="19"/>
                  </a:moveTo>
                  <a:cubicBezTo>
                    <a:pt x="27" y="18"/>
                    <a:pt x="27" y="17"/>
                    <a:pt x="27" y="17"/>
                  </a:cubicBezTo>
                  <a:cubicBezTo>
                    <a:pt x="22" y="6"/>
                    <a:pt x="8" y="5"/>
                    <a:pt x="3" y="17"/>
                  </a:cubicBezTo>
                  <a:cubicBezTo>
                    <a:pt x="0" y="27"/>
                    <a:pt x="7" y="39"/>
                    <a:pt x="17" y="43"/>
                  </a:cubicBezTo>
                  <a:cubicBezTo>
                    <a:pt x="39" y="51"/>
                    <a:pt x="56" y="23"/>
                    <a:pt x="52" y="4"/>
                  </a:cubicBezTo>
                  <a:cubicBezTo>
                    <a:pt x="51" y="2"/>
                    <a:pt x="50" y="0"/>
                    <a:pt x="50" y="2"/>
                  </a:cubicBezTo>
                  <a:cubicBezTo>
                    <a:pt x="51" y="9"/>
                    <a:pt x="44" y="17"/>
                    <a:pt x="38" y="21"/>
                  </a:cubicBezTo>
                  <a:cubicBezTo>
                    <a:pt x="36" y="22"/>
                    <a:pt x="33" y="23"/>
                    <a:pt x="31" y="23"/>
                  </a:cubicBezTo>
                  <a:cubicBezTo>
                    <a:pt x="27" y="24"/>
                    <a:pt x="26" y="23"/>
                    <a:pt x="26" y="19"/>
                  </a:cubicBezTo>
                  <a:close/>
                  <a:moveTo>
                    <a:pt x="21" y="31"/>
                  </a:moveTo>
                  <a:cubicBezTo>
                    <a:pt x="14" y="38"/>
                    <a:pt x="4" y="28"/>
                    <a:pt x="11" y="21"/>
                  </a:cubicBezTo>
                  <a:cubicBezTo>
                    <a:pt x="17" y="14"/>
                    <a:pt x="28" y="25"/>
                    <a:pt x="21" y="31"/>
                  </a:cubicBezTo>
                  <a:close/>
                  <a:moveTo>
                    <a:pt x="38" y="35"/>
                  </a:moveTo>
                  <a:cubicBezTo>
                    <a:pt x="34" y="39"/>
                    <a:pt x="27" y="33"/>
                    <a:pt x="31" y="28"/>
                  </a:cubicBezTo>
                  <a:cubicBezTo>
                    <a:pt x="36" y="24"/>
                    <a:pt x="42" y="31"/>
                    <a:pt x="38" y="3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80"/>
            <p:cNvSpPr>
              <a:spLocks noEditPoints="1"/>
            </p:cNvSpPr>
            <p:nvPr/>
          </p:nvSpPr>
          <p:spPr bwMode="auto">
            <a:xfrm>
              <a:off x="7551674" y="1960391"/>
              <a:ext cx="96621" cy="116962"/>
            </a:xfrm>
            <a:custGeom>
              <a:avLst/>
              <a:gdLst>
                <a:gd name="T0" fmla="*/ 24 w 28"/>
                <a:gd name="T1" fmla="*/ 11 h 34"/>
                <a:gd name="T2" fmla="*/ 21 w 28"/>
                <a:gd name="T3" fmla="*/ 10 h 34"/>
                <a:gd name="T4" fmla="*/ 0 w 28"/>
                <a:gd name="T5" fmla="*/ 0 h 34"/>
                <a:gd name="T6" fmla="*/ 8 w 28"/>
                <a:gd name="T7" fmla="*/ 30 h 34"/>
                <a:gd name="T8" fmla="*/ 24 w 28"/>
                <a:gd name="T9" fmla="*/ 11 h 34"/>
                <a:gd name="T10" fmla="*/ 9 w 28"/>
                <a:gd name="T11" fmla="*/ 12 h 34"/>
                <a:gd name="T12" fmla="*/ 17 w 28"/>
                <a:gd name="T13" fmla="*/ 19 h 34"/>
                <a:gd name="T14" fmla="*/ 9 w 28"/>
                <a:gd name="T15" fmla="*/ 12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8" h="34">
                  <a:moveTo>
                    <a:pt x="24" y="11"/>
                  </a:moveTo>
                  <a:cubicBezTo>
                    <a:pt x="23" y="11"/>
                    <a:pt x="22" y="10"/>
                    <a:pt x="21" y="10"/>
                  </a:cubicBezTo>
                  <a:cubicBezTo>
                    <a:pt x="14" y="7"/>
                    <a:pt x="7" y="4"/>
                    <a:pt x="0" y="0"/>
                  </a:cubicBezTo>
                  <a:cubicBezTo>
                    <a:pt x="5" y="10"/>
                    <a:pt x="8" y="20"/>
                    <a:pt x="8" y="30"/>
                  </a:cubicBezTo>
                  <a:cubicBezTo>
                    <a:pt x="18" y="34"/>
                    <a:pt x="28" y="21"/>
                    <a:pt x="24" y="11"/>
                  </a:cubicBezTo>
                  <a:close/>
                  <a:moveTo>
                    <a:pt x="9" y="12"/>
                  </a:moveTo>
                  <a:cubicBezTo>
                    <a:pt x="14" y="7"/>
                    <a:pt x="22" y="14"/>
                    <a:pt x="17" y="19"/>
                  </a:cubicBezTo>
                  <a:cubicBezTo>
                    <a:pt x="12" y="24"/>
                    <a:pt x="4" y="17"/>
                    <a:pt x="9" y="1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81"/>
            <p:cNvSpPr>
              <a:spLocks noEditPoints="1"/>
            </p:cNvSpPr>
            <p:nvPr/>
          </p:nvSpPr>
          <p:spPr bwMode="auto">
            <a:xfrm>
              <a:off x="8683158" y="35597"/>
              <a:ext cx="526332" cy="922985"/>
            </a:xfrm>
            <a:custGeom>
              <a:avLst/>
              <a:gdLst>
                <a:gd name="T0" fmla="*/ 23 w 153"/>
                <a:gd name="T1" fmla="*/ 26 h 268"/>
                <a:gd name="T2" fmla="*/ 35 w 153"/>
                <a:gd name="T3" fmla="*/ 51 h 268"/>
                <a:gd name="T4" fmla="*/ 53 w 153"/>
                <a:gd name="T5" fmla="*/ 88 h 268"/>
                <a:gd name="T6" fmla="*/ 55 w 153"/>
                <a:gd name="T7" fmla="*/ 129 h 268"/>
                <a:gd name="T8" fmla="*/ 45 w 153"/>
                <a:gd name="T9" fmla="*/ 167 h 268"/>
                <a:gd name="T10" fmla="*/ 22 w 153"/>
                <a:gd name="T11" fmla="*/ 190 h 268"/>
                <a:gd name="T12" fmla="*/ 0 w 153"/>
                <a:gd name="T13" fmla="*/ 214 h 268"/>
                <a:gd name="T14" fmla="*/ 5 w 153"/>
                <a:gd name="T15" fmla="*/ 268 h 268"/>
                <a:gd name="T16" fmla="*/ 58 w 153"/>
                <a:gd name="T17" fmla="*/ 0 h 268"/>
                <a:gd name="T18" fmla="*/ 105 w 153"/>
                <a:gd name="T19" fmla="*/ 135 h 268"/>
                <a:gd name="T20" fmla="*/ 106 w 153"/>
                <a:gd name="T21" fmla="*/ 151 h 268"/>
                <a:gd name="T22" fmla="*/ 93 w 153"/>
                <a:gd name="T23" fmla="*/ 147 h 268"/>
                <a:gd name="T24" fmla="*/ 84 w 153"/>
                <a:gd name="T25" fmla="*/ 155 h 268"/>
                <a:gd name="T26" fmla="*/ 72 w 153"/>
                <a:gd name="T27" fmla="*/ 136 h 268"/>
                <a:gd name="T28" fmla="*/ 84 w 153"/>
                <a:gd name="T29" fmla="*/ 132 h 268"/>
                <a:gd name="T30" fmla="*/ 84 w 153"/>
                <a:gd name="T31" fmla="*/ 119 h 268"/>
                <a:gd name="T32" fmla="*/ 92 w 153"/>
                <a:gd name="T33" fmla="*/ 125 h 268"/>
                <a:gd name="T34" fmla="*/ 107 w 153"/>
                <a:gd name="T35" fmla="*/ 127 h 268"/>
                <a:gd name="T36" fmla="*/ 59 w 153"/>
                <a:gd name="T37" fmla="*/ 53 h 268"/>
                <a:gd name="T38" fmla="*/ 55 w 153"/>
                <a:gd name="T39" fmla="*/ 45 h 268"/>
                <a:gd name="T40" fmla="*/ 43 w 153"/>
                <a:gd name="T41" fmla="*/ 35 h 268"/>
                <a:gd name="T42" fmla="*/ 55 w 153"/>
                <a:gd name="T43" fmla="*/ 29 h 268"/>
                <a:gd name="T44" fmla="*/ 56 w 153"/>
                <a:gd name="T45" fmla="*/ 16 h 268"/>
                <a:gd name="T46" fmla="*/ 78 w 153"/>
                <a:gd name="T47" fmla="*/ 21 h 268"/>
                <a:gd name="T48" fmla="*/ 72 w 153"/>
                <a:gd name="T49" fmla="*/ 33 h 268"/>
                <a:gd name="T50" fmla="*/ 81 w 153"/>
                <a:gd name="T51" fmla="*/ 42 h 268"/>
                <a:gd name="T52" fmla="*/ 71 w 153"/>
                <a:gd name="T53" fmla="*/ 44 h 268"/>
                <a:gd name="T54" fmla="*/ 59 w 153"/>
                <a:gd name="T55" fmla="*/ 53 h 268"/>
                <a:gd name="T56" fmla="*/ 68 w 153"/>
                <a:gd name="T57" fmla="*/ 78 h 268"/>
                <a:gd name="T58" fmla="*/ 83 w 153"/>
                <a:gd name="T59" fmla="*/ 77 h 268"/>
                <a:gd name="T60" fmla="*/ 88 w 153"/>
                <a:gd name="T61" fmla="*/ 64 h 268"/>
                <a:gd name="T62" fmla="*/ 105 w 153"/>
                <a:gd name="T63" fmla="*/ 77 h 268"/>
                <a:gd name="T64" fmla="*/ 95 w 153"/>
                <a:gd name="T65" fmla="*/ 86 h 268"/>
                <a:gd name="T66" fmla="*/ 98 w 153"/>
                <a:gd name="T67" fmla="*/ 100 h 268"/>
                <a:gd name="T68" fmla="*/ 85 w 153"/>
                <a:gd name="T69" fmla="*/ 97 h 268"/>
                <a:gd name="T70" fmla="*/ 76 w 153"/>
                <a:gd name="T71" fmla="*/ 101 h 268"/>
                <a:gd name="T72" fmla="*/ 79 w 153"/>
                <a:gd name="T73" fmla="*/ 87 h 268"/>
                <a:gd name="T74" fmla="*/ 54 w 153"/>
                <a:gd name="T75" fmla="*/ 218 h 268"/>
                <a:gd name="T76" fmla="*/ 50 w 153"/>
                <a:gd name="T77" fmla="*/ 238 h 268"/>
                <a:gd name="T78" fmla="*/ 37 w 153"/>
                <a:gd name="T79" fmla="*/ 234 h 268"/>
                <a:gd name="T80" fmla="*/ 26 w 153"/>
                <a:gd name="T81" fmla="*/ 243 h 268"/>
                <a:gd name="T82" fmla="*/ 23 w 153"/>
                <a:gd name="T83" fmla="*/ 230 h 268"/>
                <a:gd name="T84" fmla="*/ 16 w 153"/>
                <a:gd name="T85" fmla="*/ 224 h 268"/>
                <a:gd name="T86" fmla="*/ 30 w 153"/>
                <a:gd name="T87" fmla="*/ 220 h 268"/>
                <a:gd name="T88" fmla="*/ 33 w 153"/>
                <a:gd name="T89" fmla="*/ 207 h 268"/>
                <a:gd name="T90" fmla="*/ 40 w 153"/>
                <a:gd name="T91" fmla="*/ 219 h 268"/>
                <a:gd name="T92" fmla="*/ 54 w 153"/>
                <a:gd name="T93" fmla="*/ 218 h 268"/>
                <a:gd name="T94" fmla="*/ 63 w 153"/>
                <a:gd name="T95" fmla="*/ 206 h 268"/>
                <a:gd name="T96" fmla="*/ 59 w 153"/>
                <a:gd name="T97" fmla="*/ 194 h 268"/>
                <a:gd name="T98" fmla="*/ 52 w 153"/>
                <a:gd name="T99" fmla="*/ 188 h 268"/>
                <a:gd name="T100" fmla="*/ 66 w 153"/>
                <a:gd name="T101" fmla="*/ 184 h 268"/>
                <a:gd name="T102" fmla="*/ 69 w 153"/>
                <a:gd name="T103" fmla="*/ 170 h 268"/>
                <a:gd name="T104" fmla="*/ 76 w 153"/>
                <a:gd name="T105" fmla="*/ 182 h 268"/>
                <a:gd name="T106" fmla="*/ 90 w 153"/>
                <a:gd name="T107" fmla="*/ 181 h 268"/>
                <a:gd name="T108" fmla="*/ 87 w 153"/>
                <a:gd name="T109" fmla="*/ 202 h 268"/>
                <a:gd name="T110" fmla="*/ 74 w 153"/>
                <a:gd name="T111" fmla="*/ 198 h 2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53" h="268">
                  <a:moveTo>
                    <a:pt x="58" y="0"/>
                  </a:moveTo>
                  <a:cubicBezTo>
                    <a:pt x="45" y="7"/>
                    <a:pt x="34" y="17"/>
                    <a:pt x="23" y="26"/>
                  </a:cubicBezTo>
                  <a:cubicBezTo>
                    <a:pt x="27" y="27"/>
                    <a:pt x="31" y="28"/>
                    <a:pt x="33" y="30"/>
                  </a:cubicBezTo>
                  <a:cubicBezTo>
                    <a:pt x="40" y="36"/>
                    <a:pt x="39" y="44"/>
                    <a:pt x="35" y="51"/>
                  </a:cubicBezTo>
                  <a:cubicBezTo>
                    <a:pt x="42" y="49"/>
                    <a:pt x="50" y="53"/>
                    <a:pt x="55" y="60"/>
                  </a:cubicBezTo>
                  <a:cubicBezTo>
                    <a:pt x="63" y="70"/>
                    <a:pt x="61" y="80"/>
                    <a:pt x="53" y="88"/>
                  </a:cubicBezTo>
                  <a:cubicBezTo>
                    <a:pt x="63" y="91"/>
                    <a:pt x="71" y="100"/>
                    <a:pt x="71" y="111"/>
                  </a:cubicBezTo>
                  <a:cubicBezTo>
                    <a:pt x="71" y="121"/>
                    <a:pt x="63" y="126"/>
                    <a:pt x="55" y="129"/>
                  </a:cubicBezTo>
                  <a:cubicBezTo>
                    <a:pt x="64" y="134"/>
                    <a:pt x="71" y="147"/>
                    <a:pt x="65" y="156"/>
                  </a:cubicBezTo>
                  <a:cubicBezTo>
                    <a:pt x="61" y="162"/>
                    <a:pt x="53" y="166"/>
                    <a:pt x="45" y="167"/>
                  </a:cubicBezTo>
                  <a:cubicBezTo>
                    <a:pt x="49" y="174"/>
                    <a:pt x="50" y="184"/>
                    <a:pt x="42" y="189"/>
                  </a:cubicBezTo>
                  <a:cubicBezTo>
                    <a:pt x="36" y="194"/>
                    <a:pt x="29" y="193"/>
                    <a:pt x="22" y="190"/>
                  </a:cubicBezTo>
                  <a:cubicBezTo>
                    <a:pt x="24" y="197"/>
                    <a:pt x="23" y="204"/>
                    <a:pt x="17" y="209"/>
                  </a:cubicBezTo>
                  <a:cubicBezTo>
                    <a:pt x="12" y="213"/>
                    <a:pt x="6" y="215"/>
                    <a:pt x="0" y="214"/>
                  </a:cubicBezTo>
                  <a:cubicBezTo>
                    <a:pt x="0" y="232"/>
                    <a:pt x="1" y="249"/>
                    <a:pt x="3" y="263"/>
                  </a:cubicBezTo>
                  <a:cubicBezTo>
                    <a:pt x="4" y="264"/>
                    <a:pt x="4" y="266"/>
                    <a:pt x="5" y="268"/>
                  </a:cubicBezTo>
                  <a:cubicBezTo>
                    <a:pt x="5" y="268"/>
                    <a:pt x="5" y="268"/>
                    <a:pt x="5" y="267"/>
                  </a:cubicBezTo>
                  <a:cubicBezTo>
                    <a:pt x="130" y="246"/>
                    <a:pt x="153" y="70"/>
                    <a:pt x="58" y="0"/>
                  </a:cubicBezTo>
                  <a:close/>
                  <a:moveTo>
                    <a:pt x="108" y="128"/>
                  </a:moveTo>
                  <a:cubicBezTo>
                    <a:pt x="106" y="130"/>
                    <a:pt x="106" y="133"/>
                    <a:pt x="105" y="135"/>
                  </a:cubicBezTo>
                  <a:cubicBezTo>
                    <a:pt x="103" y="137"/>
                    <a:pt x="101" y="138"/>
                    <a:pt x="99" y="139"/>
                  </a:cubicBezTo>
                  <a:cubicBezTo>
                    <a:pt x="104" y="141"/>
                    <a:pt x="106" y="146"/>
                    <a:pt x="106" y="151"/>
                  </a:cubicBezTo>
                  <a:cubicBezTo>
                    <a:pt x="106" y="151"/>
                    <a:pt x="106" y="152"/>
                    <a:pt x="105" y="152"/>
                  </a:cubicBezTo>
                  <a:cubicBezTo>
                    <a:pt x="101" y="151"/>
                    <a:pt x="96" y="150"/>
                    <a:pt x="93" y="147"/>
                  </a:cubicBezTo>
                  <a:cubicBezTo>
                    <a:pt x="93" y="151"/>
                    <a:pt x="88" y="154"/>
                    <a:pt x="85" y="156"/>
                  </a:cubicBezTo>
                  <a:cubicBezTo>
                    <a:pt x="85" y="156"/>
                    <a:pt x="84" y="156"/>
                    <a:pt x="84" y="155"/>
                  </a:cubicBezTo>
                  <a:cubicBezTo>
                    <a:pt x="81" y="151"/>
                    <a:pt x="81" y="146"/>
                    <a:pt x="84" y="142"/>
                  </a:cubicBezTo>
                  <a:cubicBezTo>
                    <a:pt x="79" y="143"/>
                    <a:pt x="75" y="140"/>
                    <a:pt x="72" y="136"/>
                  </a:cubicBezTo>
                  <a:cubicBezTo>
                    <a:pt x="71" y="136"/>
                    <a:pt x="71" y="136"/>
                    <a:pt x="72" y="135"/>
                  </a:cubicBezTo>
                  <a:cubicBezTo>
                    <a:pt x="75" y="132"/>
                    <a:pt x="80" y="131"/>
                    <a:pt x="84" y="132"/>
                  </a:cubicBezTo>
                  <a:cubicBezTo>
                    <a:pt x="83" y="131"/>
                    <a:pt x="82" y="129"/>
                    <a:pt x="82" y="127"/>
                  </a:cubicBezTo>
                  <a:cubicBezTo>
                    <a:pt x="82" y="124"/>
                    <a:pt x="83" y="122"/>
                    <a:pt x="84" y="119"/>
                  </a:cubicBezTo>
                  <a:cubicBezTo>
                    <a:pt x="84" y="118"/>
                    <a:pt x="85" y="118"/>
                    <a:pt x="85" y="119"/>
                  </a:cubicBezTo>
                  <a:cubicBezTo>
                    <a:pt x="87" y="121"/>
                    <a:pt x="90" y="122"/>
                    <a:pt x="92" y="125"/>
                  </a:cubicBezTo>
                  <a:cubicBezTo>
                    <a:pt x="94" y="126"/>
                    <a:pt x="94" y="128"/>
                    <a:pt x="94" y="130"/>
                  </a:cubicBezTo>
                  <a:cubicBezTo>
                    <a:pt x="97" y="126"/>
                    <a:pt x="102" y="126"/>
                    <a:pt x="107" y="127"/>
                  </a:cubicBezTo>
                  <a:cubicBezTo>
                    <a:pt x="108" y="127"/>
                    <a:pt x="108" y="127"/>
                    <a:pt x="108" y="128"/>
                  </a:cubicBezTo>
                  <a:close/>
                  <a:moveTo>
                    <a:pt x="59" y="53"/>
                  </a:moveTo>
                  <a:cubicBezTo>
                    <a:pt x="59" y="53"/>
                    <a:pt x="58" y="53"/>
                    <a:pt x="58" y="52"/>
                  </a:cubicBezTo>
                  <a:cubicBezTo>
                    <a:pt x="57" y="50"/>
                    <a:pt x="55" y="47"/>
                    <a:pt x="55" y="45"/>
                  </a:cubicBezTo>
                  <a:cubicBezTo>
                    <a:pt x="55" y="42"/>
                    <a:pt x="55" y="40"/>
                    <a:pt x="56" y="38"/>
                  </a:cubicBezTo>
                  <a:cubicBezTo>
                    <a:pt x="51" y="40"/>
                    <a:pt x="47" y="38"/>
                    <a:pt x="43" y="35"/>
                  </a:cubicBezTo>
                  <a:cubicBezTo>
                    <a:pt x="42" y="34"/>
                    <a:pt x="42" y="34"/>
                    <a:pt x="43" y="34"/>
                  </a:cubicBezTo>
                  <a:cubicBezTo>
                    <a:pt x="47" y="31"/>
                    <a:pt x="51" y="28"/>
                    <a:pt x="55" y="29"/>
                  </a:cubicBezTo>
                  <a:cubicBezTo>
                    <a:pt x="53" y="26"/>
                    <a:pt x="53" y="20"/>
                    <a:pt x="55" y="16"/>
                  </a:cubicBezTo>
                  <a:cubicBezTo>
                    <a:pt x="55" y="16"/>
                    <a:pt x="55" y="16"/>
                    <a:pt x="56" y="16"/>
                  </a:cubicBezTo>
                  <a:cubicBezTo>
                    <a:pt x="61" y="17"/>
                    <a:pt x="65" y="20"/>
                    <a:pt x="65" y="25"/>
                  </a:cubicBezTo>
                  <a:cubicBezTo>
                    <a:pt x="68" y="22"/>
                    <a:pt x="73" y="21"/>
                    <a:pt x="78" y="21"/>
                  </a:cubicBezTo>
                  <a:cubicBezTo>
                    <a:pt x="78" y="21"/>
                    <a:pt x="78" y="21"/>
                    <a:pt x="78" y="22"/>
                  </a:cubicBezTo>
                  <a:cubicBezTo>
                    <a:pt x="78" y="26"/>
                    <a:pt x="76" y="31"/>
                    <a:pt x="72" y="33"/>
                  </a:cubicBezTo>
                  <a:cubicBezTo>
                    <a:pt x="74" y="33"/>
                    <a:pt x="75" y="34"/>
                    <a:pt x="76" y="35"/>
                  </a:cubicBezTo>
                  <a:cubicBezTo>
                    <a:pt x="79" y="37"/>
                    <a:pt x="80" y="39"/>
                    <a:pt x="81" y="42"/>
                  </a:cubicBezTo>
                  <a:cubicBezTo>
                    <a:pt x="82" y="43"/>
                    <a:pt x="81" y="43"/>
                    <a:pt x="81" y="43"/>
                  </a:cubicBezTo>
                  <a:cubicBezTo>
                    <a:pt x="77" y="43"/>
                    <a:pt x="74" y="44"/>
                    <a:pt x="71" y="44"/>
                  </a:cubicBezTo>
                  <a:cubicBezTo>
                    <a:pt x="69" y="43"/>
                    <a:pt x="67" y="43"/>
                    <a:pt x="66" y="41"/>
                  </a:cubicBezTo>
                  <a:cubicBezTo>
                    <a:pt x="66" y="46"/>
                    <a:pt x="63" y="49"/>
                    <a:pt x="59" y="53"/>
                  </a:cubicBezTo>
                  <a:close/>
                  <a:moveTo>
                    <a:pt x="68" y="79"/>
                  </a:moveTo>
                  <a:cubicBezTo>
                    <a:pt x="68" y="78"/>
                    <a:pt x="68" y="78"/>
                    <a:pt x="68" y="78"/>
                  </a:cubicBezTo>
                  <a:cubicBezTo>
                    <a:pt x="71" y="77"/>
                    <a:pt x="74" y="75"/>
                    <a:pt x="76" y="75"/>
                  </a:cubicBezTo>
                  <a:cubicBezTo>
                    <a:pt x="79" y="75"/>
                    <a:pt x="81" y="76"/>
                    <a:pt x="83" y="77"/>
                  </a:cubicBezTo>
                  <a:cubicBezTo>
                    <a:pt x="81" y="72"/>
                    <a:pt x="84" y="68"/>
                    <a:pt x="87" y="64"/>
                  </a:cubicBezTo>
                  <a:cubicBezTo>
                    <a:pt x="87" y="63"/>
                    <a:pt x="88" y="63"/>
                    <a:pt x="88" y="64"/>
                  </a:cubicBezTo>
                  <a:cubicBezTo>
                    <a:pt x="91" y="68"/>
                    <a:pt x="93" y="72"/>
                    <a:pt x="92" y="76"/>
                  </a:cubicBezTo>
                  <a:cubicBezTo>
                    <a:pt x="96" y="74"/>
                    <a:pt x="101" y="75"/>
                    <a:pt x="105" y="77"/>
                  </a:cubicBezTo>
                  <a:cubicBezTo>
                    <a:pt x="105" y="77"/>
                    <a:pt x="105" y="78"/>
                    <a:pt x="105" y="78"/>
                  </a:cubicBezTo>
                  <a:cubicBezTo>
                    <a:pt x="103" y="83"/>
                    <a:pt x="100" y="86"/>
                    <a:pt x="95" y="86"/>
                  </a:cubicBezTo>
                  <a:cubicBezTo>
                    <a:pt x="98" y="90"/>
                    <a:pt x="98" y="95"/>
                    <a:pt x="98" y="99"/>
                  </a:cubicBezTo>
                  <a:cubicBezTo>
                    <a:pt x="98" y="100"/>
                    <a:pt x="98" y="100"/>
                    <a:pt x="98" y="100"/>
                  </a:cubicBezTo>
                  <a:cubicBezTo>
                    <a:pt x="93" y="99"/>
                    <a:pt x="89" y="97"/>
                    <a:pt x="87" y="93"/>
                  </a:cubicBezTo>
                  <a:cubicBezTo>
                    <a:pt x="87" y="95"/>
                    <a:pt x="86" y="96"/>
                    <a:pt x="85" y="97"/>
                  </a:cubicBezTo>
                  <a:cubicBezTo>
                    <a:pt x="83" y="99"/>
                    <a:pt x="80" y="100"/>
                    <a:pt x="77" y="102"/>
                  </a:cubicBezTo>
                  <a:cubicBezTo>
                    <a:pt x="77" y="102"/>
                    <a:pt x="76" y="102"/>
                    <a:pt x="76" y="101"/>
                  </a:cubicBezTo>
                  <a:cubicBezTo>
                    <a:pt x="77" y="98"/>
                    <a:pt x="76" y="95"/>
                    <a:pt x="76" y="91"/>
                  </a:cubicBezTo>
                  <a:cubicBezTo>
                    <a:pt x="77" y="89"/>
                    <a:pt x="78" y="88"/>
                    <a:pt x="79" y="87"/>
                  </a:cubicBezTo>
                  <a:cubicBezTo>
                    <a:pt x="74" y="86"/>
                    <a:pt x="71" y="83"/>
                    <a:pt x="68" y="79"/>
                  </a:cubicBezTo>
                  <a:close/>
                  <a:moveTo>
                    <a:pt x="54" y="218"/>
                  </a:moveTo>
                  <a:cubicBezTo>
                    <a:pt x="52" y="222"/>
                    <a:pt x="49" y="226"/>
                    <a:pt x="45" y="227"/>
                  </a:cubicBezTo>
                  <a:cubicBezTo>
                    <a:pt x="48" y="229"/>
                    <a:pt x="50" y="234"/>
                    <a:pt x="50" y="238"/>
                  </a:cubicBezTo>
                  <a:cubicBezTo>
                    <a:pt x="50" y="238"/>
                    <a:pt x="50" y="239"/>
                    <a:pt x="50" y="239"/>
                  </a:cubicBezTo>
                  <a:cubicBezTo>
                    <a:pt x="44" y="240"/>
                    <a:pt x="40" y="238"/>
                    <a:pt x="37" y="234"/>
                  </a:cubicBezTo>
                  <a:cubicBezTo>
                    <a:pt x="36" y="239"/>
                    <a:pt x="32" y="241"/>
                    <a:pt x="28" y="243"/>
                  </a:cubicBezTo>
                  <a:cubicBezTo>
                    <a:pt x="27" y="244"/>
                    <a:pt x="27" y="243"/>
                    <a:pt x="26" y="243"/>
                  </a:cubicBezTo>
                  <a:cubicBezTo>
                    <a:pt x="25" y="238"/>
                    <a:pt x="25" y="234"/>
                    <a:pt x="28" y="230"/>
                  </a:cubicBezTo>
                  <a:cubicBezTo>
                    <a:pt x="26" y="231"/>
                    <a:pt x="25" y="231"/>
                    <a:pt x="23" y="230"/>
                  </a:cubicBezTo>
                  <a:cubicBezTo>
                    <a:pt x="20" y="229"/>
                    <a:pt x="18" y="228"/>
                    <a:pt x="15" y="226"/>
                  </a:cubicBezTo>
                  <a:cubicBezTo>
                    <a:pt x="15" y="225"/>
                    <a:pt x="15" y="225"/>
                    <a:pt x="16" y="224"/>
                  </a:cubicBezTo>
                  <a:cubicBezTo>
                    <a:pt x="19" y="223"/>
                    <a:pt x="21" y="221"/>
                    <a:pt x="24" y="220"/>
                  </a:cubicBezTo>
                  <a:cubicBezTo>
                    <a:pt x="26" y="219"/>
                    <a:pt x="28" y="219"/>
                    <a:pt x="30" y="220"/>
                  </a:cubicBezTo>
                  <a:cubicBezTo>
                    <a:pt x="27" y="216"/>
                    <a:pt x="29" y="211"/>
                    <a:pt x="31" y="207"/>
                  </a:cubicBezTo>
                  <a:cubicBezTo>
                    <a:pt x="32" y="206"/>
                    <a:pt x="32" y="206"/>
                    <a:pt x="33" y="207"/>
                  </a:cubicBezTo>
                  <a:cubicBezTo>
                    <a:pt x="34" y="209"/>
                    <a:pt x="37" y="210"/>
                    <a:pt x="38" y="212"/>
                  </a:cubicBezTo>
                  <a:cubicBezTo>
                    <a:pt x="40" y="214"/>
                    <a:pt x="40" y="217"/>
                    <a:pt x="40" y="219"/>
                  </a:cubicBezTo>
                  <a:cubicBezTo>
                    <a:pt x="43" y="215"/>
                    <a:pt x="49" y="215"/>
                    <a:pt x="54" y="216"/>
                  </a:cubicBezTo>
                  <a:cubicBezTo>
                    <a:pt x="54" y="217"/>
                    <a:pt x="54" y="217"/>
                    <a:pt x="54" y="218"/>
                  </a:cubicBezTo>
                  <a:close/>
                  <a:moveTo>
                    <a:pt x="64" y="207"/>
                  </a:moveTo>
                  <a:cubicBezTo>
                    <a:pt x="63" y="207"/>
                    <a:pt x="63" y="207"/>
                    <a:pt x="63" y="206"/>
                  </a:cubicBezTo>
                  <a:cubicBezTo>
                    <a:pt x="62" y="202"/>
                    <a:pt x="62" y="197"/>
                    <a:pt x="64" y="194"/>
                  </a:cubicBezTo>
                  <a:cubicBezTo>
                    <a:pt x="63" y="194"/>
                    <a:pt x="61" y="194"/>
                    <a:pt x="59" y="194"/>
                  </a:cubicBezTo>
                  <a:cubicBezTo>
                    <a:pt x="56" y="193"/>
                    <a:pt x="54" y="191"/>
                    <a:pt x="52" y="189"/>
                  </a:cubicBezTo>
                  <a:cubicBezTo>
                    <a:pt x="51" y="189"/>
                    <a:pt x="51" y="188"/>
                    <a:pt x="52" y="188"/>
                  </a:cubicBezTo>
                  <a:cubicBezTo>
                    <a:pt x="55" y="187"/>
                    <a:pt x="57" y="184"/>
                    <a:pt x="60" y="183"/>
                  </a:cubicBezTo>
                  <a:cubicBezTo>
                    <a:pt x="62" y="183"/>
                    <a:pt x="64" y="183"/>
                    <a:pt x="66" y="184"/>
                  </a:cubicBezTo>
                  <a:cubicBezTo>
                    <a:pt x="64" y="179"/>
                    <a:pt x="66" y="175"/>
                    <a:pt x="68" y="170"/>
                  </a:cubicBezTo>
                  <a:cubicBezTo>
                    <a:pt x="68" y="170"/>
                    <a:pt x="69" y="170"/>
                    <a:pt x="69" y="170"/>
                  </a:cubicBezTo>
                  <a:cubicBezTo>
                    <a:pt x="71" y="172"/>
                    <a:pt x="73" y="174"/>
                    <a:pt x="75" y="176"/>
                  </a:cubicBezTo>
                  <a:cubicBezTo>
                    <a:pt x="76" y="178"/>
                    <a:pt x="76" y="180"/>
                    <a:pt x="76" y="182"/>
                  </a:cubicBezTo>
                  <a:cubicBezTo>
                    <a:pt x="80" y="179"/>
                    <a:pt x="85" y="179"/>
                    <a:pt x="90" y="180"/>
                  </a:cubicBezTo>
                  <a:cubicBezTo>
                    <a:pt x="90" y="180"/>
                    <a:pt x="91" y="181"/>
                    <a:pt x="90" y="181"/>
                  </a:cubicBezTo>
                  <a:cubicBezTo>
                    <a:pt x="88" y="185"/>
                    <a:pt x="85" y="189"/>
                    <a:pt x="81" y="190"/>
                  </a:cubicBezTo>
                  <a:cubicBezTo>
                    <a:pt x="85" y="192"/>
                    <a:pt x="86" y="198"/>
                    <a:pt x="87" y="202"/>
                  </a:cubicBezTo>
                  <a:cubicBezTo>
                    <a:pt x="87" y="202"/>
                    <a:pt x="86" y="202"/>
                    <a:pt x="86" y="202"/>
                  </a:cubicBezTo>
                  <a:cubicBezTo>
                    <a:pt x="81" y="203"/>
                    <a:pt x="76" y="202"/>
                    <a:pt x="74" y="198"/>
                  </a:cubicBezTo>
                  <a:cubicBezTo>
                    <a:pt x="72" y="202"/>
                    <a:pt x="68" y="205"/>
                    <a:pt x="64" y="20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82"/>
            <p:cNvSpPr/>
            <p:nvPr/>
          </p:nvSpPr>
          <p:spPr bwMode="auto">
            <a:xfrm>
              <a:off x="8965394" y="300034"/>
              <a:ext cx="38141" cy="38139"/>
            </a:xfrm>
            <a:custGeom>
              <a:avLst/>
              <a:gdLst>
                <a:gd name="T0" fmla="*/ 4 w 11"/>
                <a:gd name="T1" fmla="*/ 10 h 11"/>
                <a:gd name="T2" fmla="*/ 10 w 11"/>
                <a:gd name="T3" fmla="*/ 7 h 11"/>
                <a:gd name="T4" fmla="*/ 1 w 11"/>
                <a:gd name="T5" fmla="*/ 5 h 11"/>
                <a:gd name="T6" fmla="*/ 4 w 11"/>
                <a:gd name="T7" fmla="*/ 10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4" y="10"/>
                  </a:moveTo>
                  <a:cubicBezTo>
                    <a:pt x="7" y="11"/>
                    <a:pt x="9" y="10"/>
                    <a:pt x="10" y="7"/>
                  </a:cubicBezTo>
                  <a:cubicBezTo>
                    <a:pt x="11" y="2"/>
                    <a:pt x="2" y="0"/>
                    <a:pt x="1" y="5"/>
                  </a:cubicBezTo>
                  <a:cubicBezTo>
                    <a:pt x="0" y="8"/>
                    <a:pt x="2" y="10"/>
                    <a:pt x="4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1" name="Freeform 83"/>
            <p:cNvSpPr/>
            <p:nvPr/>
          </p:nvSpPr>
          <p:spPr bwMode="auto">
            <a:xfrm>
              <a:off x="8978107" y="493276"/>
              <a:ext cx="40683" cy="40683"/>
            </a:xfrm>
            <a:custGeom>
              <a:avLst/>
              <a:gdLst>
                <a:gd name="T0" fmla="*/ 3 w 12"/>
                <a:gd name="T1" fmla="*/ 2 h 12"/>
                <a:gd name="T2" fmla="*/ 2 w 12"/>
                <a:gd name="T3" fmla="*/ 9 h 12"/>
                <a:gd name="T4" fmla="*/ 9 w 12"/>
                <a:gd name="T5" fmla="*/ 3 h 12"/>
                <a:gd name="T6" fmla="*/ 3 w 12"/>
                <a:gd name="T7" fmla="*/ 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3" y="2"/>
                  </a:moveTo>
                  <a:cubicBezTo>
                    <a:pt x="0" y="4"/>
                    <a:pt x="0" y="6"/>
                    <a:pt x="2" y="9"/>
                  </a:cubicBezTo>
                  <a:cubicBezTo>
                    <a:pt x="5" y="12"/>
                    <a:pt x="12" y="7"/>
                    <a:pt x="9" y="3"/>
                  </a:cubicBezTo>
                  <a:cubicBezTo>
                    <a:pt x="8" y="1"/>
                    <a:pt x="5" y="0"/>
                    <a:pt x="3" y="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84"/>
            <p:cNvSpPr/>
            <p:nvPr/>
          </p:nvSpPr>
          <p:spPr bwMode="auto">
            <a:xfrm>
              <a:off x="8876400" y="129675"/>
              <a:ext cx="35597" cy="35597"/>
            </a:xfrm>
            <a:custGeom>
              <a:avLst/>
              <a:gdLst>
                <a:gd name="T0" fmla="*/ 6 w 11"/>
                <a:gd name="T1" fmla="*/ 1 h 10"/>
                <a:gd name="T2" fmla="*/ 5 w 11"/>
                <a:gd name="T3" fmla="*/ 10 h 10"/>
                <a:gd name="T4" fmla="*/ 10 w 11"/>
                <a:gd name="T5" fmla="*/ 6 h 10"/>
                <a:gd name="T6" fmla="*/ 6 w 11"/>
                <a:gd name="T7" fmla="*/ 1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6" y="1"/>
                  </a:moveTo>
                  <a:cubicBezTo>
                    <a:pt x="1" y="0"/>
                    <a:pt x="0" y="9"/>
                    <a:pt x="5" y="10"/>
                  </a:cubicBezTo>
                  <a:cubicBezTo>
                    <a:pt x="8" y="10"/>
                    <a:pt x="10" y="9"/>
                    <a:pt x="10" y="6"/>
                  </a:cubicBezTo>
                  <a:cubicBezTo>
                    <a:pt x="11" y="3"/>
                    <a:pt x="9" y="1"/>
                    <a:pt x="6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85"/>
            <p:cNvSpPr/>
            <p:nvPr/>
          </p:nvSpPr>
          <p:spPr bwMode="auto">
            <a:xfrm>
              <a:off x="7981383" y="839078"/>
              <a:ext cx="55939" cy="73736"/>
            </a:xfrm>
            <a:custGeom>
              <a:avLst/>
              <a:gdLst>
                <a:gd name="T0" fmla="*/ 1 w 16"/>
                <a:gd name="T1" fmla="*/ 0 h 21"/>
                <a:gd name="T2" fmla="*/ 1 w 16"/>
                <a:gd name="T3" fmla="*/ 0 h 21"/>
                <a:gd name="T4" fmla="*/ 16 w 16"/>
                <a:gd name="T5" fmla="*/ 21 h 21"/>
                <a:gd name="T6" fmla="*/ 1 w 16"/>
                <a:gd name="T7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" h="21">
                  <a:moveTo>
                    <a:pt x="1" y="0"/>
                  </a:moveTo>
                  <a:cubicBezTo>
                    <a:pt x="1" y="0"/>
                    <a:pt x="1" y="0"/>
                    <a:pt x="1" y="0"/>
                  </a:cubicBezTo>
                  <a:cubicBezTo>
                    <a:pt x="0" y="9"/>
                    <a:pt x="7" y="18"/>
                    <a:pt x="16" y="21"/>
                  </a:cubicBezTo>
                  <a:cubicBezTo>
                    <a:pt x="16" y="12"/>
                    <a:pt x="11" y="0"/>
                    <a:pt x="1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86"/>
            <p:cNvSpPr/>
            <p:nvPr/>
          </p:nvSpPr>
          <p:spPr bwMode="auto">
            <a:xfrm>
              <a:off x="7427083" y="0"/>
              <a:ext cx="139847" cy="25427"/>
            </a:xfrm>
            <a:custGeom>
              <a:avLst/>
              <a:gdLst>
                <a:gd name="T0" fmla="*/ 20 w 41"/>
                <a:gd name="T1" fmla="*/ 6 h 7"/>
                <a:gd name="T2" fmla="*/ 41 w 41"/>
                <a:gd name="T3" fmla="*/ 0 h 7"/>
                <a:gd name="T4" fmla="*/ 0 w 41"/>
                <a:gd name="T5" fmla="*/ 0 h 7"/>
                <a:gd name="T6" fmla="*/ 20 w 41"/>
                <a:gd name="T7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1" h="7">
                  <a:moveTo>
                    <a:pt x="20" y="6"/>
                  </a:moveTo>
                  <a:cubicBezTo>
                    <a:pt x="23" y="6"/>
                    <a:pt x="34" y="3"/>
                    <a:pt x="41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" y="5"/>
                    <a:pt x="13" y="7"/>
                    <a:pt x="20" y="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87"/>
            <p:cNvSpPr/>
            <p:nvPr/>
          </p:nvSpPr>
          <p:spPr bwMode="auto">
            <a:xfrm>
              <a:off x="2934201" y="0"/>
              <a:ext cx="127133" cy="30512"/>
            </a:xfrm>
            <a:custGeom>
              <a:avLst/>
              <a:gdLst>
                <a:gd name="T0" fmla="*/ 37 w 37"/>
                <a:gd name="T1" fmla="*/ 0 h 9"/>
                <a:gd name="T2" fmla="*/ 0 w 37"/>
                <a:gd name="T3" fmla="*/ 0 h 9"/>
                <a:gd name="T4" fmla="*/ 37 w 37"/>
                <a:gd name="T5" fmla="*/ 0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7" h="9">
                  <a:moveTo>
                    <a:pt x="37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11" y="9"/>
                    <a:pt x="26" y="8"/>
                    <a:pt x="37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88"/>
            <p:cNvSpPr/>
            <p:nvPr/>
          </p:nvSpPr>
          <p:spPr bwMode="auto">
            <a:xfrm>
              <a:off x="3829217" y="2107865"/>
              <a:ext cx="137304" cy="124590"/>
            </a:xfrm>
            <a:custGeom>
              <a:avLst/>
              <a:gdLst>
                <a:gd name="T0" fmla="*/ 12 w 40"/>
                <a:gd name="T1" fmla="*/ 9 h 36"/>
                <a:gd name="T2" fmla="*/ 4 w 40"/>
                <a:gd name="T3" fmla="*/ 35 h 36"/>
                <a:gd name="T4" fmla="*/ 7 w 40"/>
                <a:gd name="T5" fmla="*/ 35 h 36"/>
                <a:gd name="T6" fmla="*/ 38 w 40"/>
                <a:gd name="T7" fmla="*/ 1 h 36"/>
                <a:gd name="T8" fmla="*/ 12 w 40"/>
                <a:gd name="T9" fmla="*/ 9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0" h="36">
                  <a:moveTo>
                    <a:pt x="12" y="9"/>
                  </a:moveTo>
                  <a:cubicBezTo>
                    <a:pt x="10" y="11"/>
                    <a:pt x="0" y="24"/>
                    <a:pt x="4" y="35"/>
                  </a:cubicBezTo>
                  <a:cubicBezTo>
                    <a:pt x="5" y="36"/>
                    <a:pt x="6" y="35"/>
                    <a:pt x="7" y="35"/>
                  </a:cubicBezTo>
                  <a:cubicBezTo>
                    <a:pt x="26" y="36"/>
                    <a:pt x="40" y="19"/>
                    <a:pt x="38" y="1"/>
                  </a:cubicBezTo>
                  <a:cubicBezTo>
                    <a:pt x="29" y="0"/>
                    <a:pt x="20" y="2"/>
                    <a:pt x="12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89"/>
            <p:cNvSpPr/>
            <p:nvPr/>
          </p:nvSpPr>
          <p:spPr bwMode="auto">
            <a:xfrm>
              <a:off x="3196094" y="1085716"/>
              <a:ext cx="160188" cy="116962"/>
            </a:xfrm>
            <a:custGeom>
              <a:avLst/>
              <a:gdLst>
                <a:gd name="T0" fmla="*/ 47 w 47"/>
                <a:gd name="T1" fmla="*/ 7 h 34"/>
                <a:gd name="T2" fmla="*/ 17 w 47"/>
                <a:gd name="T3" fmla="*/ 5 h 34"/>
                <a:gd name="T4" fmla="*/ 5 w 47"/>
                <a:gd name="T5" fmla="*/ 16 h 34"/>
                <a:gd name="T6" fmla="*/ 3 w 47"/>
                <a:gd name="T7" fmla="*/ 21 h 34"/>
                <a:gd name="T8" fmla="*/ 6 w 47"/>
                <a:gd name="T9" fmla="*/ 27 h 34"/>
                <a:gd name="T10" fmla="*/ 47 w 47"/>
                <a:gd name="T11" fmla="*/ 7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7" h="34">
                  <a:moveTo>
                    <a:pt x="47" y="7"/>
                  </a:moveTo>
                  <a:cubicBezTo>
                    <a:pt x="37" y="2"/>
                    <a:pt x="27" y="0"/>
                    <a:pt x="17" y="5"/>
                  </a:cubicBezTo>
                  <a:cubicBezTo>
                    <a:pt x="12" y="8"/>
                    <a:pt x="9" y="12"/>
                    <a:pt x="5" y="16"/>
                  </a:cubicBezTo>
                  <a:cubicBezTo>
                    <a:pt x="4" y="18"/>
                    <a:pt x="3" y="19"/>
                    <a:pt x="3" y="21"/>
                  </a:cubicBezTo>
                  <a:cubicBezTo>
                    <a:pt x="0" y="26"/>
                    <a:pt x="3" y="25"/>
                    <a:pt x="6" y="27"/>
                  </a:cubicBezTo>
                  <a:cubicBezTo>
                    <a:pt x="24" y="34"/>
                    <a:pt x="41" y="24"/>
                    <a:pt x="47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90"/>
            <p:cNvSpPr>
              <a:spLocks noEditPoints="1"/>
            </p:cNvSpPr>
            <p:nvPr/>
          </p:nvSpPr>
          <p:spPr bwMode="auto">
            <a:xfrm>
              <a:off x="4378432" y="0"/>
              <a:ext cx="3435137" cy="1777319"/>
            </a:xfrm>
            <a:custGeom>
              <a:avLst/>
              <a:gdLst>
                <a:gd name="T0" fmla="*/ 763 w 996"/>
                <a:gd name="T1" fmla="*/ 45 h 516"/>
                <a:gd name="T2" fmla="*/ 734 w 996"/>
                <a:gd name="T3" fmla="*/ 100 h 516"/>
                <a:gd name="T4" fmla="*/ 707 w 996"/>
                <a:gd name="T5" fmla="*/ 206 h 516"/>
                <a:gd name="T6" fmla="*/ 594 w 996"/>
                <a:gd name="T7" fmla="*/ 224 h 516"/>
                <a:gd name="T8" fmla="*/ 516 w 996"/>
                <a:gd name="T9" fmla="*/ 273 h 516"/>
                <a:gd name="T10" fmla="*/ 420 w 996"/>
                <a:gd name="T11" fmla="*/ 239 h 516"/>
                <a:gd name="T12" fmla="*/ 345 w 996"/>
                <a:gd name="T13" fmla="*/ 218 h 516"/>
                <a:gd name="T14" fmla="*/ 278 w 996"/>
                <a:gd name="T15" fmla="*/ 144 h 516"/>
                <a:gd name="T16" fmla="*/ 253 w 996"/>
                <a:gd name="T17" fmla="*/ 72 h 516"/>
                <a:gd name="T18" fmla="*/ 137 w 996"/>
                <a:gd name="T19" fmla="*/ 0 h 516"/>
                <a:gd name="T20" fmla="*/ 87 w 996"/>
                <a:gd name="T21" fmla="*/ 120 h 516"/>
                <a:gd name="T22" fmla="*/ 88 w 996"/>
                <a:gd name="T23" fmla="*/ 173 h 516"/>
                <a:gd name="T24" fmla="*/ 135 w 996"/>
                <a:gd name="T25" fmla="*/ 359 h 516"/>
                <a:gd name="T26" fmla="*/ 324 w 996"/>
                <a:gd name="T27" fmla="*/ 413 h 516"/>
                <a:gd name="T28" fmla="*/ 455 w 996"/>
                <a:gd name="T29" fmla="*/ 433 h 516"/>
                <a:gd name="T30" fmla="*/ 583 w 996"/>
                <a:gd name="T31" fmla="*/ 412 h 516"/>
                <a:gd name="T32" fmla="*/ 673 w 996"/>
                <a:gd name="T33" fmla="*/ 412 h 516"/>
                <a:gd name="T34" fmla="*/ 866 w 996"/>
                <a:gd name="T35" fmla="*/ 363 h 516"/>
                <a:gd name="T36" fmla="*/ 914 w 996"/>
                <a:gd name="T37" fmla="*/ 170 h 516"/>
                <a:gd name="T38" fmla="*/ 914 w 996"/>
                <a:gd name="T39" fmla="*/ 80 h 516"/>
                <a:gd name="T40" fmla="*/ 84 w 996"/>
                <a:gd name="T41" fmla="*/ 32 h 516"/>
                <a:gd name="T42" fmla="*/ 896 w 996"/>
                <a:gd name="T43" fmla="*/ 24 h 516"/>
                <a:gd name="T44" fmla="*/ 837 w 996"/>
                <a:gd name="T45" fmla="*/ 52 h 516"/>
                <a:gd name="T46" fmla="*/ 832 w 996"/>
                <a:gd name="T47" fmla="*/ 139 h 516"/>
                <a:gd name="T48" fmla="*/ 830 w 996"/>
                <a:gd name="T49" fmla="*/ 189 h 516"/>
                <a:gd name="T50" fmla="*/ 829 w 996"/>
                <a:gd name="T51" fmla="*/ 274 h 516"/>
                <a:gd name="T52" fmla="*/ 776 w 996"/>
                <a:gd name="T53" fmla="*/ 252 h 516"/>
                <a:gd name="T54" fmla="*/ 632 w 996"/>
                <a:gd name="T55" fmla="*/ 317 h 516"/>
                <a:gd name="T56" fmla="*/ 622 w 996"/>
                <a:gd name="T57" fmla="*/ 355 h 516"/>
                <a:gd name="T58" fmla="*/ 540 w 996"/>
                <a:gd name="T59" fmla="*/ 327 h 516"/>
                <a:gd name="T60" fmla="*/ 392 w 996"/>
                <a:gd name="T61" fmla="*/ 247 h 516"/>
                <a:gd name="T62" fmla="*/ 364 w 996"/>
                <a:gd name="T63" fmla="*/ 317 h 516"/>
                <a:gd name="T64" fmla="*/ 293 w 996"/>
                <a:gd name="T65" fmla="*/ 260 h 516"/>
                <a:gd name="T66" fmla="*/ 219 w 996"/>
                <a:gd name="T67" fmla="*/ 132 h 516"/>
                <a:gd name="T68" fmla="*/ 220 w 996"/>
                <a:gd name="T69" fmla="*/ 252 h 516"/>
                <a:gd name="T70" fmla="*/ 179 w 996"/>
                <a:gd name="T71" fmla="*/ 262 h 516"/>
                <a:gd name="T72" fmla="*/ 204 w 996"/>
                <a:gd name="T73" fmla="*/ 96 h 516"/>
                <a:gd name="T74" fmla="*/ 138 w 996"/>
                <a:gd name="T75" fmla="*/ 119 h 516"/>
                <a:gd name="T76" fmla="*/ 107 w 996"/>
                <a:gd name="T77" fmla="*/ 81 h 516"/>
                <a:gd name="T78" fmla="*/ 111 w 996"/>
                <a:gd name="T79" fmla="*/ 104 h 516"/>
                <a:gd name="T80" fmla="*/ 146 w 996"/>
                <a:gd name="T81" fmla="*/ 172 h 516"/>
                <a:gd name="T82" fmla="*/ 165 w 996"/>
                <a:gd name="T83" fmla="*/ 330 h 516"/>
                <a:gd name="T84" fmla="*/ 165 w 996"/>
                <a:gd name="T85" fmla="*/ 330 h 516"/>
                <a:gd name="T86" fmla="*/ 273 w 996"/>
                <a:gd name="T87" fmla="*/ 342 h 516"/>
                <a:gd name="T88" fmla="*/ 361 w 996"/>
                <a:gd name="T89" fmla="*/ 274 h 516"/>
                <a:gd name="T90" fmla="*/ 331 w 996"/>
                <a:gd name="T91" fmla="*/ 337 h 516"/>
                <a:gd name="T92" fmla="*/ 347 w 996"/>
                <a:gd name="T93" fmla="*/ 393 h 516"/>
                <a:gd name="T94" fmla="*/ 398 w 996"/>
                <a:gd name="T95" fmla="*/ 289 h 516"/>
                <a:gd name="T96" fmla="*/ 423 w 996"/>
                <a:gd name="T97" fmla="*/ 382 h 516"/>
                <a:gd name="T98" fmla="*/ 496 w 996"/>
                <a:gd name="T99" fmla="*/ 467 h 516"/>
                <a:gd name="T100" fmla="*/ 527 w 996"/>
                <a:gd name="T101" fmla="*/ 393 h 516"/>
                <a:gd name="T102" fmla="*/ 555 w 996"/>
                <a:gd name="T103" fmla="*/ 334 h 516"/>
                <a:gd name="T104" fmla="*/ 649 w 996"/>
                <a:gd name="T105" fmla="*/ 393 h 516"/>
                <a:gd name="T106" fmla="*/ 665 w 996"/>
                <a:gd name="T107" fmla="*/ 337 h 516"/>
                <a:gd name="T108" fmla="*/ 702 w 996"/>
                <a:gd name="T109" fmla="*/ 239 h 516"/>
                <a:gd name="T110" fmla="*/ 719 w 996"/>
                <a:gd name="T111" fmla="*/ 322 h 516"/>
                <a:gd name="T112" fmla="*/ 831 w 996"/>
                <a:gd name="T113" fmla="*/ 330 h 516"/>
                <a:gd name="T114" fmla="*/ 845 w 996"/>
                <a:gd name="T115" fmla="*/ 221 h 516"/>
                <a:gd name="T116" fmla="*/ 886 w 996"/>
                <a:gd name="T117" fmla="*/ 170 h 516"/>
                <a:gd name="T118" fmla="*/ 885 w 996"/>
                <a:gd name="T119" fmla="*/ 104 h 5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996" h="516">
                  <a:moveTo>
                    <a:pt x="878" y="0"/>
                  </a:moveTo>
                  <a:cubicBezTo>
                    <a:pt x="859" y="0"/>
                    <a:pt x="859" y="0"/>
                    <a:pt x="859" y="0"/>
                  </a:cubicBezTo>
                  <a:cubicBezTo>
                    <a:pt x="846" y="11"/>
                    <a:pt x="830" y="9"/>
                    <a:pt x="817" y="0"/>
                  </a:cubicBezTo>
                  <a:cubicBezTo>
                    <a:pt x="794" y="0"/>
                    <a:pt x="794" y="0"/>
                    <a:pt x="794" y="0"/>
                  </a:cubicBezTo>
                  <a:cubicBezTo>
                    <a:pt x="792" y="8"/>
                    <a:pt x="784" y="13"/>
                    <a:pt x="776" y="14"/>
                  </a:cubicBezTo>
                  <a:cubicBezTo>
                    <a:pt x="783" y="17"/>
                    <a:pt x="787" y="28"/>
                    <a:pt x="783" y="36"/>
                  </a:cubicBezTo>
                  <a:cubicBezTo>
                    <a:pt x="780" y="43"/>
                    <a:pt x="771" y="45"/>
                    <a:pt x="763" y="45"/>
                  </a:cubicBezTo>
                  <a:cubicBezTo>
                    <a:pt x="770" y="50"/>
                    <a:pt x="772" y="60"/>
                    <a:pt x="767" y="67"/>
                  </a:cubicBezTo>
                  <a:cubicBezTo>
                    <a:pt x="761" y="73"/>
                    <a:pt x="751" y="75"/>
                    <a:pt x="743" y="72"/>
                  </a:cubicBezTo>
                  <a:cubicBezTo>
                    <a:pt x="745" y="77"/>
                    <a:pt x="744" y="83"/>
                    <a:pt x="740" y="86"/>
                  </a:cubicBezTo>
                  <a:cubicBezTo>
                    <a:pt x="732" y="92"/>
                    <a:pt x="723" y="88"/>
                    <a:pt x="716" y="83"/>
                  </a:cubicBezTo>
                  <a:cubicBezTo>
                    <a:pt x="715" y="83"/>
                    <a:pt x="715" y="84"/>
                    <a:pt x="714" y="84"/>
                  </a:cubicBezTo>
                  <a:cubicBezTo>
                    <a:pt x="715" y="84"/>
                    <a:pt x="715" y="85"/>
                    <a:pt x="715" y="86"/>
                  </a:cubicBezTo>
                  <a:cubicBezTo>
                    <a:pt x="723" y="87"/>
                    <a:pt x="734" y="91"/>
                    <a:pt x="734" y="100"/>
                  </a:cubicBezTo>
                  <a:cubicBezTo>
                    <a:pt x="734" y="107"/>
                    <a:pt x="730" y="111"/>
                    <a:pt x="725" y="113"/>
                  </a:cubicBezTo>
                  <a:cubicBezTo>
                    <a:pt x="733" y="114"/>
                    <a:pt x="740" y="124"/>
                    <a:pt x="739" y="132"/>
                  </a:cubicBezTo>
                  <a:cubicBezTo>
                    <a:pt x="737" y="142"/>
                    <a:pt x="728" y="147"/>
                    <a:pt x="718" y="144"/>
                  </a:cubicBezTo>
                  <a:cubicBezTo>
                    <a:pt x="718" y="144"/>
                    <a:pt x="718" y="144"/>
                    <a:pt x="718" y="144"/>
                  </a:cubicBezTo>
                  <a:cubicBezTo>
                    <a:pt x="727" y="150"/>
                    <a:pt x="735" y="160"/>
                    <a:pt x="728" y="171"/>
                  </a:cubicBezTo>
                  <a:cubicBezTo>
                    <a:pt x="723" y="178"/>
                    <a:pt x="716" y="180"/>
                    <a:pt x="708" y="178"/>
                  </a:cubicBezTo>
                  <a:cubicBezTo>
                    <a:pt x="715" y="187"/>
                    <a:pt x="718" y="198"/>
                    <a:pt x="707" y="206"/>
                  </a:cubicBezTo>
                  <a:cubicBezTo>
                    <a:pt x="699" y="213"/>
                    <a:pt x="689" y="211"/>
                    <a:pt x="682" y="205"/>
                  </a:cubicBezTo>
                  <a:cubicBezTo>
                    <a:pt x="684" y="213"/>
                    <a:pt x="680" y="223"/>
                    <a:pt x="671" y="226"/>
                  </a:cubicBezTo>
                  <a:cubicBezTo>
                    <a:pt x="663" y="228"/>
                    <a:pt x="656" y="224"/>
                    <a:pt x="651" y="218"/>
                  </a:cubicBezTo>
                  <a:cubicBezTo>
                    <a:pt x="652" y="226"/>
                    <a:pt x="646" y="235"/>
                    <a:pt x="638" y="236"/>
                  </a:cubicBezTo>
                  <a:cubicBezTo>
                    <a:pt x="629" y="236"/>
                    <a:pt x="621" y="230"/>
                    <a:pt x="617" y="222"/>
                  </a:cubicBezTo>
                  <a:cubicBezTo>
                    <a:pt x="615" y="227"/>
                    <a:pt x="610" y="231"/>
                    <a:pt x="604" y="231"/>
                  </a:cubicBezTo>
                  <a:cubicBezTo>
                    <a:pt x="600" y="230"/>
                    <a:pt x="597" y="227"/>
                    <a:pt x="594" y="224"/>
                  </a:cubicBezTo>
                  <a:cubicBezTo>
                    <a:pt x="594" y="225"/>
                    <a:pt x="593" y="225"/>
                    <a:pt x="592" y="225"/>
                  </a:cubicBezTo>
                  <a:cubicBezTo>
                    <a:pt x="592" y="229"/>
                    <a:pt x="592" y="233"/>
                    <a:pt x="589" y="237"/>
                  </a:cubicBezTo>
                  <a:cubicBezTo>
                    <a:pt x="586" y="241"/>
                    <a:pt x="580" y="242"/>
                    <a:pt x="574" y="240"/>
                  </a:cubicBezTo>
                  <a:cubicBezTo>
                    <a:pt x="577" y="248"/>
                    <a:pt x="576" y="258"/>
                    <a:pt x="569" y="264"/>
                  </a:cubicBezTo>
                  <a:cubicBezTo>
                    <a:pt x="563" y="269"/>
                    <a:pt x="552" y="267"/>
                    <a:pt x="547" y="261"/>
                  </a:cubicBezTo>
                  <a:cubicBezTo>
                    <a:pt x="548" y="269"/>
                    <a:pt x="546" y="277"/>
                    <a:pt x="538" y="281"/>
                  </a:cubicBezTo>
                  <a:cubicBezTo>
                    <a:pt x="530" y="285"/>
                    <a:pt x="520" y="281"/>
                    <a:pt x="516" y="273"/>
                  </a:cubicBezTo>
                  <a:cubicBezTo>
                    <a:pt x="516" y="283"/>
                    <a:pt x="510" y="291"/>
                    <a:pt x="499" y="292"/>
                  </a:cubicBezTo>
                  <a:cubicBezTo>
                    <a:pt x="486" y="294"/>
                    <a:pt x="480" y="284"/>
                    <a:pt x="478" y="273"/>
                  </a:cubicBezTo>
                  <a:cubicBezTo>
                    <a:pt x="475" y="280"/>
                    <a:pt x="467" y="284"/>
                    <a:pt x="459" y="282"/>
                  </a:cubicBezTo>
                  <a:cubicBezTo>
                    <a:pt x="447" y="279"/>
                    <a:pt x="445" y="266"/>
                    <a:pt x="448" y="256"/>
                  </a:cubicBezTo>
                  <a:cubicBezTo>
                    <a:pt x="448" y="256"/>
                    <a:pt x="448" y="256"/>
                    <a:pt x="448" y="256"/>
                  </a:cubicBezTo>
                  <a:cubicBezTo>
                    <a:pt x="443" y="265"/>
                    <a:pt x="433" y="268"/>
                    <a:pt x="424" y="262"/>
                  </a:cubicBezTo>
                  <a:cubicBezTo>
                    <a:pt x="417" y="257"/>
                    <a:pt x="416" y="246"/>
                    <a:pt x="420" y="239"/>
                  </a:cubicBezTo>
                  <a:cubicBezTo>
                    <a:pt x="415" y="241"/>
                    <a:pt x="410" y="241"/>
                    <a:pt x="405" y="237"/>
                  </a:cubicBezTo>
                  <a:cubicBezTo>
                    <a:pt x="402" y="233"/>
                    <a:pt x="401" y="229"/>
                    <a:pt x="402" y="224"/>
                  </a:cubicBezTo>
                  <a:cubicBezTo>
                    <a:pt x="402" y="224"/>
                    <a:pt x="402" y="224"/>
                    <a:pt x="402" y="224"/>
                  </a:cubicBezTo>
                  <a:cubicBezTo>
                    <a:pt x="399" y="228"/>
                    <a:pt x="396" y="230"/>
                    <a:pt x="392" y="231"/>
                  </a:cubicBezTo>
                  <a:cubicBezTo>
                    <a:pt x="386" y="231"/>
                    <a:pt x="381" y="227"/>
                    <a:pt x="379" y="222"/>
                  </a:cubicBezTo>
                  <a:cubicBezTo>
                    <a:pt x="375" y="230"/>
                    <a:pt x="367" y="236"/>
                    <a:pt x="358" y="236"/>
                  </a:cubicBezTo>
                  <a:cubicBezTo>
                    <a:pt x="350" y="235"/>
                    <a:pt x="344" y="226"/>
                    <a:pt x="345" y="218"/>
                  </a:cubicBezTo>
                  <a:cubicBezTo>
                    <a:pt x="340" y="224"/>
                    <a:pt x="333" y="228"/>
                    <a:pt x="325" y="226"/>
                  </a:cubicBezTo>
                  <a:cubicBezTo>
                    <a:pt x="316" y="223"/>
                    <a:pt x="312" y="213"/>
                    <a:pt x="314" y="205"/>
                  </a:cubicBezTo>
                  <a:cubicBezTo>
                    <a:pt x="307" y="211"/>
                    <a:pt x="297" y="213"/>
                    <a:pt x="289" y="206"/>
                  </a:cubicBezTo>
                  <a:cubicBezTo>
                    <a:pt x="278" y="198"/>
                    <a:pt x="281" y="187"/>
                    <a:pt x="288" y="178"/>
                  </a:cubicBezTo>
                  <a:cubicBezTo>
                    <a:pt x="280" y="180"/>
                    <a:pt x="273" y="178"/>
                    <a:pt x="268" y="171"/>
                  </a:cubicBezTo>
                  <a:cubicBezTo>
                    <a:pt x="261" y="160"/>
                    <a:pt x="269" y="150"/>
                    <a:pt x="278" y="144"/>
                  </a:cubicBezTo>
                  <a:cubicBezTo>
                    <a:pt x="278" y="144"/>
                    <a:pt x="278" y="144"/>
                    <a:pt x="278" y="144"/>
                  </a:cubicBezTo>
                  <a:cubicBezTo>
                    <a:pt x="268" y="147"/>
                    <a:pt x="259" y="142"/>
                    <a:pt x="257" y="132"/>
                  </a:cubicBezTo>
                  <a:cubicBezTo>
                    <a:pt x="256" y="124"/>
                    <a:pt x="263" y="114"/>
                    <a:pt x="271" y="113"/>
                  </a:cubicBezTo>
                  <a:cubicBezTo>
                    <a:pt x="266" y="111"/>
                    <a:pt x="262" y="107"/>
                    <a:pt x="262" y="100"/>
                  </a:cubicBezTo>
                  <a:cubicBezTo>
                    <a:pt x="262" y="96"/>
                    <a:pt x="264" y="93"/>
                    <a:pt x="267" y="91"/>
                  </a:cubicBezTo>
                  <a:cubicBezTo>
                    <a:pt x="267" y="90"/>
                    <a:pt x="267" y="90"/>
                    <a:pt x="266" y="89"/>
                  </a:cubicBezTo>
                  <a:cubicBezTo>
                    <a:pt x="263" y="90"/>
                    <a:pt x="260" y="89"/>
                    <a:pt x="256" y="86"/>
                  </a:cubicBezTo>
                  <a:cubicBezTo>
                    <a:pt x="252" y="83"/>
                    <a:pt x="251" y="77"/>
                    <a:pt x="253" y="72"/>
                  </a:cubicBezTo>
                  <a:cubicBezTo>
                    <a:pt x="245" y="75"/>
                    <a:pt x="235" y="73"/>
                    <a:pt x="229" y="67"/>
                  </a:cubicBezTo>
                  <a:cubicBezTo>
                    <a:pt x="224" y="60"/>
                    <a:pt x="226" y="50"/>
                    <a:pt x="233" y="45"/>
                  </a:cubicBezTo>
                  <a:cubicBezTo>
                    <a:pt x="225" y="45"/>
                    <a:pt x="216" y="43"/>
                    <a:pt x="213" y="36"/>
                  </a:cubicBezTo>
                  <a:cubicBezTo>
                    <a:pt x="209" y="28"/>
                    <a:pt x="213" y="17"/>
                    <a:pt x="220" y="14"/>
                  </a:cubicBezTo>
                  <a:cubicBezTo>
                    <a:pt x="212" y="13"/>
                    <a:pt x="204" y="8"/>
                    <a:pt x="202" y="0"/>
                  </a:cubicBezTo>
                  <a:cubicBezTo>
                    <a:pt x="179" y="0"/>
                    <a:pt x="179" y="0"/>
                    <a:pt x="179" y="0"/>
                  </a:cubicBezTo>
                  <a:cubicBezTo>
                    <a:pt x="166" y="9"/>
                    <a:pt x="150" y="11"/>
                    <a:pt x="137" y="0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97" y="24"/>
                    <a:pt x="55" y="17"/>
                    <a:pt x="3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8" y="2"/>
                    <a:pt x="16" y="5"/>
                    <a:pt x="23" y="9"/>
                  </a:cubicBezTo>
                  <a:cubicBezTo>
                    <a:pt x="37" y="16"/>
                    <a:pt x="50" y="26"/>
                    <a:pt x="60" y="38"/>
                  </a:cubicBezTo>
                  <a:cubicBezTo>
                    <a:pt x="71" y="51"/>
                    <a:pt x="78" y="66"/>
                    <a:pt x="82" y="80"/>
                  </a:cubicBezTo>
                  <a:cubicBezTo>
                    <a:pt x="86" y="95"/>
                    <a:pt x="87" y="109"/>
                    <a:pt x="87" y="120"/>
                  </a:cubicBezTo>
                  <a:cubicBezTo>
                    <a:pt x="86" y="144"/>
                    <a:pt x="82" y="160"/>
                    <a:pt x="82" y="160"/>
                  </a:cubicBezTo>
                  <a:cubicBezTo>
                    <a:pt x="82" y="160"/>
                    <a:pt x="81" y="164"/>
                    <a:pt x="80" y="166"/>
                  </a:cubicBezTo>
                  <a:cubicBezTo>
                    <a:pt x="80" y="167"/>
                    <a:pt x="80" y="167"/>
                    <a:pt x="79" y="168"/>
                  </a:cubicBezTo>
                  <a:cubicBezTo>
                    <a:pt x="79" y="168"/>
                    <a:pt x="78" y="169"/>
                    <a:pt x="76" y="170"/>
                  </a:cubicBezTo>
                  <a:cubicBezTo>
                    <a:pt x="78" y="170"/>
                    <a:pt x="79" y="169"/>
                    <a:pt x="80" y="169"/>
                  </a:cubicBezTo>
                  <a:cubicBezTo>
                    <a:pt x="81" y="169"/>
                    <a:pt x="81" y="170"/>
                    <a:pt x="82" y="170"/>
                  </a:cubicBezTo>
                  <a:cubicBezTo>
                    <a:pt x="84" y="171"/>
                    <a:pt x="88" y="173"/>
                    <a:pt x="88" y="173"/>
                  </a:cubicBezTo>
                  <a:cubicBezTo>
                    <a:pt x="87" y="174"/>
                    <a:pt x="102" y="181"/>
                    <a:pt x="119" y="197"/>
                  </a:cubicBezTo>
                  <a:cubicBezTo>
                    <a:pt x="127" y="206"/>
                    <a:pt x="136" y="216"/>
                    <a:pt x="144" y="230"/>
                  </a:cubicBezTo>
                  <a:cubicBezTo>
                    <a:pt x="151" y="243"/>
                    <a:pt x="157" y="258"/>
                    <a:pt x="158" y="274"/>
                  </a:cubicBezTo>
                  <a:cubicBezTo>
                    <a:pt x="160" y="290"/>
                    <a:pt x="158" y="307"/>
                    <a:pt x="153" y="321"/>
                  </a:cubicBezTo>
                  <a:cubicBezTo>
                    <a:pt x="148" y="336"/>
                    <a:pt x="141" y="348"/>
                    <a:pt x="134" y="358"/>
                  </a:cubicBezTo>
                  <a:cubicBezTo>
                    <a:pt x="132" y="360"/>
                    <a:pt x="131" y="362"/>
                    <a:pt x="130" y="363"/>
                  </a:cubicBezTo>
                  <a:cubicBezTo>
                    <a:pt x="132" y="362"/>
                    <a:pt x="133" y="361"/>
                    <a:pt x="135" y="359"/>
                  </a:cubicBezTo>
                  <a:cubicBezTo>
                    <a:pt x="145" y="352"/>
                    <a:pt x="158" y="345"/>
                    <a:pt x="172" y="341"/>
                  </a:cubicBezTo>
                  <a:cubicBezTo>
                    <a:pt x="187" y="336"/>
                    <a:pt x="203" y="333"/>
                    <a:pt x="219" y="335"/>
                  </a:cubicBezTo>
                  <a:cubicBezTo>
                    <a:pt x="235" y="337"/>
                    <a:pt x="251" y="342"/>
                    <a:pt x="264" y="350"/>
                  </a:cubicBezTo>
                  <a:cubicBezTo>
                    <a:pt x="277" y="357"/>
                    <a:pt x="288" y="366"/>
                    <a:pt x="296" y="375"/>
                  </a:cubicBezTo>
                  <a:cubicBezTo>
                    <a:pt x="312" y="392"/>
                    <a:pt x="320" y="406"/>
                    <a:pt x="320" y="406"/>
                  </a:cubicBezTo>
                  <a:cubicBezTo>
                    <a:pt x="320" y="406"/>
                    <a:pt x="322" y="409"/>
                    <a:pt x="323" y="412"/>
                  </a:cubicBezTo>
                  <a:cubicBezTo>
                    <a:pt x="324" y="412"/>
                    <a:pt x="324" y="413"/>
                    <a:pt x="324" y="413"/>
                  </a:cubicBezTo>
                  <a:cubicBezTo>
                    <a:pt x="324" y="414"/>
                    <a:pt x="324" y="416"/>
                    <a:pt x="323" y="417"/>
                  </a:cubicBezTo>
                  <a:cubicBezTo>
                    <a:pt x="324" y="416"/>
                    <a:pt x="325" y="414"/>
                    <a:pt x="326" y="414"/>
                  </a:cubicBezTo>
                  <a:cubicBezTo>
                    <a:pt x="326" y="414"/>
                    <a:pt x="326" y="413"/>
                    <a:pt x="327" y="413"/>
                  </a:cubicBezTo>
                  <a:cubicBezTo>
                    <a:pt x="329" y="412"/>
                    <a:pt x="334" y="411"/>
                    <a:pt x="334" y="411"/>
                  </a:cubicBezTo>
                  <a:cubicBezTo>
                    <a:pt x="334" y="412"/>
                    <a:pt x="349" y="407"/>
                    <a:pt x="373" y="406"/>
                  </a:cubicBezTo>
                  <a:cubicBezTo>
                    <a:pt x="385" y="406"/>
                    <a:pt x="399" y="407"/>
                    <a:pt x="413" y="412"/>
                  </a:cubicBezTo>
                  <a:cubicBezTo>
                    <a:pt x="428" y="416"/>
                    <a:pt x="442" y="423"/>
                    <a:pt x="455" y="433"/>
                  </a:cubicBezTo>
                  <a:cubicBezTo>
                    <a:pt x="468" y="443"/>
                    <a:pt x="478" y="456"/>
                    <a:pt x="484" y="470"/>
                  </a:cubicBezTo>
                  <a:cubicBezTo>
                    <a:pt x="491" y="483"/>
                    <a:pt x="495" y="497"/>
                    <a:pt x="497" y="509"/>
                  </a:cubicBezTo>
                  <a:cubicBezTo>
                    <a:pt x="497" y="512"/>
                    <a:pt x="498" y="514"/>
                    <a:pt x="498" y="516"/>
                  </a:cubicBezTo>
                  <a:cubicBezTo>
                    <a:pt x="498" y="514"/>
                    <a:pt x="499" y="512"/>
                    <a:pt x="499" y="509"/>
                  </a:cubicBezTo>
                  <a:cubicBezTo>
                    <a:pt x="501" y="497"/>
                    <a:pt x="505" y="483"/>
                    <a:pt x="512" y="470"/>
                  </a:cubicBezTo>
                  <a:cubicBezTo>
                    <a:pt x="518" y="456"/>
                    <a:pt x="528" y="443"/>
                    <a:pt x="541" y="433"/>
                  </a:cubicBezTo>
                  <a:cubicBezTo>
                    <a:pt x="554" y="423"/>
                    <a:pt x="568" y="416"/>
                    <a:pt x="583" y="412"/>
                  </a:cubicBezTo>
                  <a:cubicBezTo>
                    <a:pt x="597" y="407"/>
                    <a:pt x="611" y="406"/>
                    <a:pt x="623" y="406"/>
                  </a:cubicBezTo>
                  <a:cubicBezTo>
                    <a:pt x="647" y="407"/>
                    <a:pt x="662" y="412"/>
                    <a:pt x="662" y="411"/>
                  </a:cubicBezTo>
                  <a:cubicBezTo>
                    <a:pt x="662" y="411"/>
                    <a:pt x="667" y="412"/>
                    <a:pt x="669" y="413"/>
                  </a:cubicBezTo>
                  <a:cubicBezTo>
                    <a:pt x="670" y="413"/>
                    <a:pt x="670" y="414"/>
                    <a:pt x="670" y="414"/>
                  </a:cubicBezTo>
                  <a:cubicBezTo>
                    <a:pt x="671" y="414"/>
                    <a:pt x="672" y="416"/>
                    <a:pt x="673" y="417"/>
                  </a:cubicBezTo>
                  <a:cubicBezTo>
                    <a:pt x="672" y="416"/>
                    <a:pt x="672" y="414"/>
                    <a:pt x="672" y="413"/>
                  </a:cubicBezTo>
                  <a:cubicBezTo>
                    <a:pt x="672" y="413"/>
                    <a:pt x="672" y="412"/>
                    <a:pt x="673" y="412"/>
                  </a:cubicBezTo>
                  <a:cubicBezTo>
                    <a:pt x="674" y="409"/>
                    <a:pt x="676" y="406"/>
                    <a:pt x="676" y="406"/>
                  </a:cubicBezTo>
                  <a:cubicBezTo>
                    <a:pt x="676" y="406"/>
                    <a:pt x="684" y="392"/>
                    <a:pt x="700" y="375"/>
                  </a:cubicBezTo>
                  <a:cubicBezTo>
                    <a:pt x="708" y="366"/>
                    <a:pt x="719" y="357"/>
                    <a:pt x="732" y="350"/>
                  </a:cubicBezTo>
                  <a:cubicBezTo>
                    <a:pt x="745" y="342"/>
                    <a:pt x="761" y="337"/>
                    <a:pt x="777" y="335"/>
                  </a:cubicBezTo>
                  <a:cubicBezTo>
                    <a:pt x="793" y="333"/>
                    <a:pt x="809" y="336"/>
                    <a:pt x="824" y="341"/>
                  </a:cubicBezTo>
                  <a:cubicBezTo>
                    <a:pt x="838" y="345"/>
                    <a:pt x="851" y="352"/>
                    <a:pt x="861" y="359"/>
                  </a:cubicBezTo>
                  <a:cubicBezTo>
                    <a:pt x="863" y="361"/>
                    <a:pt x="864" y="362"/>
                    <a:pt x="866" y="363"/>
                  </a:cubicBezTo>
                  <a:cubicBezTo>
                    <a:pt x="865" y="362"/>
                    <a:pt x="864" y="360"/>
                    <a:pt x="862" y="358"/>
                  </a:cubicBezTo>
                  <a:cubicBezTo>
                    <a:pt x="855" y="348"/>
                    <a:pt x="848" y="336"/>
                    <a:pt x="843" y="321"/>
                  </a:cubicBezTo>
                  <a:cubicBezTo>
                    <a:pt x="838" y="307"/>
                    <a:pt x="836" y="290"/>
                    <a:pt x="838" y="274"/>
                  </a:cubicBezTo>
                  <a:cubicBezTo>
                    <a:pt x="839" y="258"/>
                    <a:pt x="845" y="243"/>
                    <a:pt x="852" y="230"/>
                  </a:cubicBezTo>
                  <a:cubicBezTo>
                    <a:pt x="860" y="216"/>
                    <a:pt x="869" y="206"/>
                    <a:pt x="877" y="197"/>
                  </a:cubicBezTo>
                  <a:cubicBezTo>
                    <a:pt x="894" y="181"/>
                    <a:pt x="909" y="174"/>
                    <a:pt x="908" y="173"/>
                  </a:cubicBezTo>
                  <a:cubicBezTo>
                    <a:pt x="908" y="173"/>
                    <a:pt x="912" y="171"/>
                    <a:pt x="914" y="170"/>
                  </a:cubicBezTo>
                  <a:cubicBezTo>
                    <a:pt x="915" y="170"/>
                    <a:pt x="915" y="169"/>
                    <a:pt x="916" y="169"/>
                  </a:cubicBezTo>
                  <a:cubicBezTo>
                    <a:pt x="917" y="169"/>
                    <a:pt x="918" y="170"/>
                    <a:pt x="920" y="170"/>
                  </a:cubicBezTo>
                  <a:cubicBezTo>
                    <a:pt x="918" y="169"/>
                    <a:pt x="917" y="168"/>
                    <a:pt x="917" y="168"/>
                  </a:cubicBezTo>
                  <a:cubicBezTo>
                    <a:pt x="916" y="167"/>
                    <a:pt x="916" y="167"/>
                    <a:pt x="916" y="166"/>
                  </a:cubicBezTo>
                  <a:cubicBezTo>
                    <a:pt x="915" y="164"/>
                    <a:pt x="914" y="160"/>
                    <a:pt x="914" y="160"/>
                  </a:cubicBezTo>
                  <a:cubicBezTo>
                    <a:pt x="914" y="160"/>
                    <a:pt x="910" y="144"/>
                    <a:pt x="909" y="120"/>
                  </a:cubicBezTo>
                  <a:cubicBezTo>
                    <a:pt x="909" y="109"/>
                    <a:pt x="910" y="95"/>
                    <a:pt x="914" y="80"/>
                  </a:cubicBezTo>
                  <a:cubicBezTo>
                    <a:pt x="918" y="66"/>
                    <a:pt x="925" y="51"/>
                    <a:pt x="936" y="38"/>
                  </a:cubicBezTo>
                  <a:cubicBezTo>
                    <a:pt x="946" y="26"/>
                    <a:pt x="959" y="16"/>
                    <a:pt x="973" y="9"/>
                  </a:cubicBezTo>
                  <a:cubicBezTo>
                    <a:pt x="980" y="5"/>
                    <a:pt x="988" y="2"/>
                    <a:pt x="996" y="0"/>
                  </a:cubicBezTo>
                  <a:cubicBezTo>
                    <a:pt x="966" y="0"/>
                    <a:pt x="966" y="0"/>
                    <a:pt x="966" y="0"/>
                  </a:cubicBezTo>
                  <a:cubicBezTo>
                    <a:pt x="941" y="17"/>
                    <a:pt x="899" y="24"/>
                    <a:pt x="878" y="0"/>
                  </a:cubicBezTo>
                  <a:close/>
                  <a:moveTo>
                    <a:pt x="67" y="32"/>
                  </a:moveTo>
                  <a:cubicBezTo>
                    <a:pt x="67" y="21"/>
                    <a:pt x="84" y="21"/>
                    <a:pt x="84" y="32"/>
                  </a:cubicBezTo>
                  <a:cubicBezTo>
                    <a:pt x="84" y="43"/>
                    <a:pt x="67" y="43"/>
                    <a:pt x="67" y="32"/>
                  </a:cubicBezTo>
                  <a:close/>
                  <a:moveTo>
                    <a:pt x="903" y="81"/>
                  </a:moveTo>
                  <a:cubicBezTo>
                    <a:pt x="903" y="90"/>
                    <a:pt x="889" y="90"/>
                    <a:pt x="889" y="81"/>
                  </a:cubicBezTo>
                  <a:cubicBezTo>
                    <a:pt x="889" y="72"/>
                    <a:pt x="903" y="72"/>
                    <a:pt x="903" y="81"/>
                  </a:cubicBezTo>
                  <a:close/>
                  <a:moveTo>
                    <a:pt x="896" y="24"/>
                  </a:moveTo>
                  <a:cubicBezTo>
                    <a:pt x="906" y="43"/>
                    <a:pt x="894" y="62"/>
                    <a:pt x="885" y="70"/>
                  </a:cubicBezTo>
                  <a:cubicBezTo>
                    <a:pt x="876" y="50"/>
                    <a:pt x="881" y="34"/>
                    <a:pt x="896" y="24"/>
                  </a:cubicBezTo>
                  <a:close/>
                  <a:moveTo>
                    <a:pt x="876" y="10"/>
                  </a:moveTo>
                  <a:cubicBezTo>
                    <a:pt x="873" y="29"/>
                    <a:pt x="850" y="42"/>
                    <a:pt x="830" y="38"/>
                  </a:cubicBezTo>
                  <a:cubicBezTo>
                    <a:pt x="838" y="14"/>
                    <a:pt x="862" y="9"/>
                    <a:pt x="876" y="10"/>
                  </a:cubicBezTo>
                  <a:close/>
                  <a:moveTo>
                    <a:pt x="813" y="21"/>
                  </a:moveTo>
                  <a:cubicBezTo>
                    <a:pt x="814" y="20"/>
                    <a:pt x="816" y="22"/>
                    <a:pt x="815" y="23"/>
                  </a:cubicBezTo>
                  <a:cubicBezTo>
                    <a:pt x="794" y="43"/>
                    <a:pt x="796" y="79"/>
                    <a:pt x="829" y="82"/>
                  </a:cubicBezTo>
                  <a:cubicBezTo>
                    <a:pt x="824" y="74"/>
                    <a:pt x="828" y="58"/>
                    <a:pt x="837" y="52"/>
                  </a:cubicBezTo>
                  <a:cubicBezTo>
                    <a:pt x="862" y="36"/>
                    <a:pt x="881" y="72"/>
                    <a:pt x="870" y="93"/>
                  </a:cubicBezTo>
                  <a:cubicBezTo>
                    <a:pt x="854" y="122"/>
                    <a:pt x="809" y="123"/>
                    <a:pt x="792" y="96"/>
                  </a:cubicBezTo>
                  <a:cubicBezTo>
                    <a:pt x="773" y="68"/>
                    <a:pt x="785" y="36"/>
                    <a:pt x="813" y="21"/>
                  </a:cubicBezTo>
                  <a:close/>
                  <a:moveTo>
                    <a:pt x="872" y="119"/>
                  </a:moveTo>
                  <a:cubicBezTo>
                    <a:pt x="872" y="128"/>
                    <a:pt x="858" y="128"/>
                    <a:pt x="858" y="119"/>
                  </a:cubicBezTo>
                  <a:cubicBezTo>
                    <a:pt x="858" y="110"/>
                    <a:pt x="872" y="110"/>
                    <a:pt x="872" y="119"/>
                  </a:cubicBezTo>
                  <a:close/>
                  <a:moveTo>
                    <a:pt x="832" y="139"/>
                  </a:moveTo>
                  <a:cubicBezTo>
                    <a:pt x="824" y="147"/>
                    <a:pt x="812" y="135"/>
                    <a:pt x="820" y="127"/>
                  </a:cubicBezTo>
                  <a:cubicBezTo>
                    <a:pt x="828" y="120"/>
                    <a:pt x="840" y="132"/>
                    <a:pt x="832" y="139"/>
                  </a:cubicBezTo>
                  <a:close/>
                  <a:moveTo>
                    <a:pt x="751" y="98"/>
                  </a:moveTo>
                  <a:cubicBezTo>
                    <a:pt x="758" y="91"/>
                    <a:pt x="770" y="103"/>
                    <a:pt x="763" y="110"/>
                  </a:cubicBezTo>
                  <a:cubicBezTo>
                    <a:pt x="755" y="118"/>
                    <a:pt x="743" y="106"/>
                    <a:pt x="751" y="98"/>
                  </a:cubicBezTo>
                  <a:close/>
                  <a:moveTo>
                    <a:pt x="777" y="132"/>
                  </a:moveTo>
                  <a:cubicBezTo>
                    <a:pt x="808" y="125"/>
                    <a:pt x="839" y="158"/>
                    <a:pt x="830" y="189"/>
                  </a:cubicBezTo>
                  <a:cubicBezTo>
                    <a:pt x="823" y="212"/>
                    <a:pt x="784" y="224"/>
                    <a:pt x="778" y="194"/>
                  </a:cubicBezTo>
                  <a:cubicBezTo>
                    <a:pt x="775" y="184"/>
                    <a:pt x="784" y="170"/>
                    <a:pt x="793" y="168"/>
                  </a:cubicBezTo>
                  <a:cubicBezTo>
                    <a:pt x="768" y="147"/>
                    <a:pt x="740" y="171"/>
                    <a:pt x="741" y="200"/>
                  </a:cubicBezTo>
                  <a:cubicBezTo>
                    <a:pt x="741" y="201"/>
                    <a:pt x="739" y="202"/>
                    <a:pt x="738" y="200"/>
                  </a:cubicBezTo>
                  <a:cubicBezTo>
                    <a:pt x="729" y="169"/>
                    <a:pt x="744" y="139"/>
                    <a:pt x="777" y="132"/>
                  </a:cubicBezTo>
                  <a:close/>
                  <a:moveTo>
                    <a:pt x="817" y="262"/>
                  </a:moveTo>
                  <a:cubicBezTo>
                    <a:pt x="825" y="254"/>
                    <a:pt x="837" y="266"/>
                    <a:pt x="829" y="274"/>
                  </a:cubicBezTo>
                  <a:cubicBezTo>
                    <a:pt x="821" y="281"/>
                    <a:pt x="809" y="269"/>
                    <a:pt x="817" y="262"/>
                  </a:cubicBezTo>
                  <a:close/>
                  <a:moveTo>
                    <a:pt x="800" y="256"/>
                  </a:moveTo>
                  <a:cubicBezTo>
                    <a:pt x="796" y="238"/>
                    <a:pt x="804" y="224"/>
                    <a:pt x="824" y="216"/>
                  </a:cubicBezTo>
                  <a:cubicBezTo>
                    <a:pt x="826" y="228"/>
                    <a:pt x="821" y="250"/>
                    <a:pt x="800" y="256"/>
                  </a:cubicBezTo>
                  <a:close/>
                  <a:moveTo>
                    <a:pt x="776" y="252"/>
                  </a:moveTo>
                  <a:cubicBezTo>
                    <a:pt x="765" y="243"/>
                    <a:pt x="751" y="222"/>
                    <a:pt x="763" y="200"/>
                  </a:cubicBezTo>
                  <a:cubicBezTo>
                    <a:pt x="780" y="211"/>
                    <a:pt x="787" y="237"/>
                    <a:pt x="776" y="252"/>
                  </a:cubicBezTo>
                  <a:close/>
                  <a:moveTo>
                    <a:pt x="757" y="254"/>
                  </a:moveTo>
                  <a:cubicBezTo>
                    <a:pt x="733" y="256"/>
                    <a:pt x="720" y="237"/>
                    <a:pt x="720" y="217"/>
                  </a:cubicBezTo>
                  <a:cubicBezTo>
                    <a:pt x="742" y="218"/>
                    <a:pt x="760" y="234"/>
                    <a:pt x="757" y="254"/>
                  </a:cubicBezTo>
                  <a:close/>
                  <a:moveTo>
                    <a:pt x="755" y="273"/>
                  </a:moveTo>
                  <a:cubicBezTo>
                    <a:pt x="739" y="284"/>
                    <a:pt x="714" y="278"/>
                    <a:pt x="703" y="260"/>
                  </a:cubicBezTo>
                  <a:cubicBezTo>
                    <a:pt x="725" y="249"/>
                    <a:pt x="746" y="262"/>
                    <a:pt x="755" y="273"/>
                  </a:cubicBezTo>
                  <a:close/>
                  <a:moveTo>
                    <a:pt x="632" y="317"/>
                  </a:moveTo>
                  <a:cubicBezTo>
                    <a:pt x="643" y="317"/>
                    <a:pt x="643" y="333"/>
                    <a:pt x="632" y="333"/>
                  </a:cubicBezTo>
                  <a:cubicBezTo>
                    <a:pt x="621" y="333"/>
                    <a:pt x="621" y="317"/>
                    <a:pt x="632" y="317"/>
                  </a:cubicBezTo>
                  <a:close/>
                  <a:moveTo>
                    <a:pt x="659" y="386"/>
                  </a:moveTo>
                  <a:cubicBezTo>
                    <a:pt x="640" y="379"/>
                    <a:pt x="628" y="359"/>
                    <a:pt x="639" y="337"/>
                  </a:cubicBezTo>
                  <a:cubicBezTo>
                    <a:pt x="661" y="345"/>
                    <a:pt x="666" y="365"/>
                    <a:pt x="659" y="386"/>
                  </a:cubicBezTo>
                  <a:close/>
                  <a:moveTo>
                    <a:pt x="622" y="369"/>
                  </a:moveTo>
                  <a:cubicBezTo>
                    <a:pt x="613" y="369"/>
                    <a:pt x="613" y="355"/>
                    <a:pt x="622" y="355"/>
                  </a:cubicBezTo>
                  <a:cubicBezTo>
                    <a:pt x="631" y="355"/>
                    <a:pt x="631" y="369"/>
                    <a:pt x="622" y="369"/>
                  </a:cubicBezTo>
                  <a:close/>
                  <a:moveTo>
                    <a:pt x="604" y="247"/>
                  </a:moveTo>
                  <a:cubicBezTo>
                    <a:pt x="615" y="247"/>
                    <a:pt x="615" y="264"/>
                    <a:pt x="604" y="264"/>
                  </a:cubicBezTo>
                  <a:cubicBezTo>
                    <a:pt x="593" y="264"/>
                    <a:pt x="593" y="247"/>
                    <a:pt x="604" y="247"/>
                  </a:cubicBezTo>
                  <a:close/>
                  <a:moveTo>
                    <a:pt x="540" y="327"/>
                  </a:moveTo>
                  <a:cubicBezTo>
                    <a:pt x="545" y="348"/>
                    <a:pt x="531" y="370"/>
                    <a:pt x="513" y="373"/>
                  </a:cubicBezTo>
                  <a:cubicBezTo>
                    <a:pt x="511" y="359"/>
                    <a:pt x="517" y="335"/>
                    <a:pt x="540" y="327"/>
                  </a:cubicBezTo>
                  <a:close/>
                  <a:moveTo>
                    <a:pt x="498" y="309"/>
                  </a:moveTo>
                  <a:cubicBezTo>
                    <a:pt x="512" y="323"/>
                    <a:pt x="516" y="345"/>
                    <a:pt x="498" y="361"/>
                  </a:cubicBezTo>
                  <a:cubicBezTo>
                    <a:pt x="482" y="349"/>
                    <a:pt x="483" y="325"/>
                    <a:pt x="498" y="309"/>
                  </a:cubicBezTo>
                  <a:close/>
                  <a:moveTo>
                    <a:pt x="483" y="373"/>
                  </a:moveTo>
                  <a:cubicBezTo>
                    <a:pt x="465" y="370"/>
                    <a:pt x="451" y="348"/>
                    <a:pt x="456" y="327"/>
                  </a:cubicBezTo>
                  <a:cubicBezTo>
                    <a:pt x="479" y="335"/>
                    <a:pt x="485" y="359"/>
                    <a:pt x="483" y="373"/>
                  </a:cubicBezTo>
                  <a:close/>
                  <a:moveTo>
                    <a:pt x="392" y="247"/>
                  </a:moveTo>
                  <a:cubicBezTo>
                    <a:pt x="403" y="247"/>
                    <a:pt x="403" y="264"/>
                    <a:pt x="392" y="264"/>
                  </a:cubicBezTo>
                  <a:cubicBezTo>
                    <a:pt x="381" y="264"/>
                    <a:pt x="381" y="247"/>
                    <a:pt x="392" y="247"/>
                  </a:cubicBezTo>
                  <a:close/>
                  <a:moveTo>
                    <a:pt x="374" y="355"/>
                  </a:moveTo>
                  <a:cubicBezTo>
                    <a:pt x="383" y="355"/>
                    <a:pt x="383" y="369"/>
                    <a:pt x="374" y="369"/>
                  </a:cubicBezTo>
                  <a:cubicBezTo>
                    <a:pt x="365" y="369"/>
                    <a:pt x="365" y="355"/>
                    <a:pt x="374" y="355"/>
                  </a:cubicBezTo>
                  <a:close/>
                  <a:moveTo>
                    <a:pt x="364" y="333"/>
                  </a:moveTo>
                  <a:cubicBezTo>
                    <a:pt x="353" y="333"/>
                    <a:pt x="353" y="317"/>
                    <a:pt x="364" y="317"/>
                  </a:cubicBezTo>
                  <a:cubicBezTo>
                    <a:pt x="375" y="317"/>
                    <a:pt x="375" y="333"/>
                    <a:pt x="364" y="333"/>
                  </a:cubicBezTo>
                  <a:close/>
                  <a:moveTo>
                    <a:pt x="337" y="386"/>
                  </a:moveTo>
                  <a:cubicBezTo>
                    <a:pt x="330" y="365"/>
                    <a:pt x="335" y="345"/>
                    <a:pt x="357" y="337"/>
                  </a:cubicBezTo>
                  <a:cubicBezTo>
                    <a:pt x="368" y="359"/>
                    <a:pt x="356" y="379"/>
                    <a:pt x="337" y="386"/>
                  </a:cubicBezTo>
                  <a:close/>
                  <a:moveTo>
                    <a:pt x="293" y="260"/>
                  </a:moveTo>
                  <a:cubicBezTo>
                    <a:pt x="282" y="278"/>
                    <a:pt x="257" y="284"/>
                    <a:pt x="241" y="273"/>
                  </a:cubicBezTo>
                  <a:cubicBezTo>
                    <a:pt x="250" y="262"/>
                    <a:pt x="271" y="249"/>
                    <a:pt x="293" y="260"/>
                  </a:cubicBezTo>
                  <a:close/>
                  <a:moveTo>
                    <a:pt x="276" y="217"/>
                  </a:moveTo>
                  <a:cubicBezTo>
                    <a:pt x="276" y="237"/>
                    <a:pt x="263" y="256"/>
                    <a:pt x="239" y="254"/>
                  </a:cubicBezTo>
                  <a:cubicBezTo>
                    <a:pt x="236" y="234"/>
                    <a:pt x="254" y="218"/>
                    <a:pt x="276" y="217"/>
                  </a:cubicBezTo>
                  <a:close/>
                  <a:moveTo>
                    <a:pt x="247" y="101"/>
                  </a:moveTo>
                  <a:cubicBezTo>
                    <a:pt x="247" y="112"/>
                    <a:pt x="230" y="112"/>
                    <a:pt x="230" y="101"/>
                  </a:cubicBezTo>
                  <a:cubicBezTo>
                    <a:pt x="230" y="90"/>
                    <a:pt x="247" y="90"/>
                    <a:pt x="247" y="101"/>
                  </a:cubicBezTo>
                  <a:close/>
                  <a:moveTo>
                    <a:pt x="219" y="132"/>
                  </a:moveTo>
                  <a:cubicBezTo>
                    <a:pt x="252" y="139"/>
                    <a:pt x="267" y="169"/>
                    <a:pt x="258" y="200"/>
                  </a:cubicBezTo>
                  <a:cubicBezTo>
                    <a:pt x="257" y="202"/>
                    <a:pt x="255" y="201"/>
                    <a:pt x="255" y="200"/>
                  </a:cubicBezTo>
                  <a:cubicBezTo>
                    <a:pt x="256" y="171"/>
                    <a:pt x="228" y="147"/>
                    <a:pt x="203" y="168"/>
                  </a:cubicBezTo>
                  <a:cubicBezTo>
                    <a:pt x="212" y="170"/>
                    <a:pt x="221" y="184"/>
                    <a:pt x="218" y="194"/>
                  </a:cubicBezTo>
                  <a:cubicBezTo>
                    <a:pt x="212" y="224"/>
                    <a:pt x="173" y="212"/>
                    <a:pt x="166" y="189"/>
                  </a:cubicBezTo>
                  <a:cubicBezTo>
                    <a:pt x="157" y="158"/>
                    <a:pt x="188" y="125"/>
                    <a:pt x="219" y="132"/>
                  </a:cubicBezTo>
                  <a:close/>
                  <a:moveTo>
                    <a:pt x="220" y="252"/>
                  </a:moveTo>
                  <a:cubicBezTo>
                    <a:pt x="209" y="237"/>
                    <a:pt x="216" y="211"/>
                    <a:pt x="233" y="200"/>
                  </a:cubicBezTo>
                  <a:cubicBezTo>
                    <a:pt x="245" y="222"/>
                    <a:pt x="231" y="243"/>
                    <a:pt x="220" y="252"/>
                  </a:cubicBezTo>
                  <a:close/>
                  <a:moveTo>
                    <a:pt x="172" y="216"/>
                  </a:moveTo>
                  <a:cubicBezTo>
                    <a:pt x="192" y="224"/>
                    <a:pt x="200" y="238"/>
                    <a:pt x="196" y="256"/>
                  </a:cubicBezTo>
                  <a:cubicBezTo>
                    <a:pt x="175" y="250"/>
                    <a:pt x="170" y="228"/>
                    <a:pt x="172" y="216"/>
                  </a:cubicBezTo>
                  <a:close/>
                  <a:moveTo>
                    <a:pt x="167" y="274"/>
                  </a:moveTo>
                  <a:cubicBezTo>
                    <a:pt x="159" y="266"/>
                    <a:pt x="171" y="254"/>
                    <a:pt x="179" y="262"/>
                  </a:cubicBezTo>
                  <a:cubicBezTo>
                    <a:pt x="187" y="269"/>
                    <a:pt x="175" y="281"/>
                    <a:pt x="167" y="274"/>
                  </a:cubicBezTo>
                  <a:close/>
                  <a:moveTo>
                    <a:pt x="160" y="130"/>
                  </a:moveTo>
                  <a:cubicBezTo>
                    <a:pt x="160" y="119"/>
                    <a:pt x="177" y="119"/>
                    <a:pt x="177" y="130"/>
                  </a:cubicBezTo>
                  <a:cubicBezTo>
                    <a:pt x="177" y="141"/>
                    <a:pt x="160" y="141"/>
                    <a:pt x="160" y="130"/>
                  </a:cubicBezTo>
                  <a:close/>
                  <a:moveTo>
                    <a:pt x="181" y="23"/>
                  </a:moveTo>
                  <a:cubicBezTo>
                    <a:pt x="180" y="22"/>
                    <a:pt x="182" y="20"/>
                    <a:pt x="183" y="21"/>
                  </a:cubicBezTo>
                  <a:cubicBezTo>
                    <a:pt x="211" y="36"/>
                    <a:pt x="223" y="68"/>
                    <a:pt x="204" y="96"/>
                  </a:cubicBezTo>
                  <a:cubicBezTo>
                    <a:pt x="187" y="123"/>
                    <a:pt x="142" y="122"/>
                    <a:pt x="126" y="93"/>
                  </a:cubicBezTo>
                  <a:cubicBezTo>
                    <a:pt x="115" y="72"/>
                    <a:pt x="134" y="36"/>
                    <a:pt x="159" y="52"/>
                  </a:cubicBezTo>
                  <a:cubicBezTo>
                    <a:pt x="168" y="58"/>
                    <a:pt x="172" y="74"/>
                    <a:pt x="167" y="82"/>
                  </a:cubicBezTo>
                  <a:cubicBezTo>
                    <a:pt x="200" y="79"/>
                    <a:pt x="202" y="43"/>
                    <a:pt x="181" y="23"/>
                  </a:cubicBezTo>
                  <a:close/>
                  <a:moveTo>
                    <a:pt x="138" y="119"/>
                  </a:moveTo>
                  <a:cubicBezTo>
                    <a:pt x="138" y="128"/>
                    <a:pt x="124" y="128"/>
                    <a:pt x="124" y="119"/>
                  </a:cubicBezTo>
                  <a:cubicBezTo>
                    <a:pt x="124" y="110"/>
                    <a:pt x="138" y="110"/>
                    <a:pt x="138" y="119"/>
                  </a:cubicBezTo>
                  <a:close/>
                  <a:moveTo>
                    <a:pt x="166" y="38"/>
                  </a:moveTo>
                  <a:cubicBezTo>
                    <a:pt x="146" y="42"/>
                    <a:pt x="123" y="29"/>
                    <a:pt x="120" y="10"/>
                  </a:cubicBezTo>
                  <a:cubicBezTo>
                    <a:pt x="134" y="9"/>
                    <a:pt x="158" y="14"/>
                    <a:pt x="166" y="38"/>
                  </a:cubicBezTo>
                  <a:close/>
                  <a:moveTo>
                    <a:pt x="100" y="24"/>
                  </a:moveTo>
                  <a:cubicBezTo>
                    <a:pt x="115" y="34"/>
                    <a:pt x="120" y="50"/>
                    <a:pt x="111" y="70"/>
                  </a:cubicBezTo>
                  <a:cubicBezTo>
                    <a:pt x="102" y="62"/>
                    <a:pt x="90" y="43"/>
                    <a:pt x="100" y="24"/>
                  </a:cubicBezTo>
                  <a:close/>
                  <a:moveTo>
                    <a:pt x="107" y="81"/>
                  </a:moveTo>
                  <a:cubicBezTo>
                    <a:pt x="107" y="90"/>
                    <a:pt x="93" y="90"/>
                    <a:pt x="93" y="81"/>
                  </a:cubicBezTo>
                  <a:cubicBezTo>
                    <a:pt x="93" y="72"/>
                    <a:pt x="107" y="72"/>
                    <a:pt x="107" y="81"/>
                  </a:cubicBezTo>
                  <a:close/>
                  <a:moveTo>
                    <a:pt x="90" y="160"/>
                  </a:moveTo>
                  <a:cubicBezTo>
                    <a:pt x="90" y="153"/>
                    <a:pt x="102" y="153"/>
                    <a:pt x="102" y="160"/>
                  </a:cubicBezTo>
                  <a:cubicBezTo>
                    <a:pt x="102" y="168"/>
                    <a:pt x="90" y="168"/>
                    <a:pt x="90" y="160"/>
                  </a:cubicBezTo>
                  <a:close/>
                  <a:moveTo>
                    <a:pt x="100" y="146"/>
                  </a:moveTo>
                  <a:cubicBezTo>
                    <a:pt x="92" y="131"/>
                    <a:pt x="96" y="116"/>
                    <a:pt x="111" y="104"/>
                  </a:cubicBezTo>
                  <a:cubicBezTo>
                    <a:pt x="116" y="115"/>
                    <a:pt x="117" y="135"/>
                    <a:pt x="100" y="146"/>
                  </a:cubicBezTo>
                  <a:close/>
                  <a:moveTo>
                    <a:pt x="157" y="136"/>
                  </a:moveTo>
                  <a:cubicBezTo>
                    <a:pt x="148" y="159"/>
                    <a:pt x="128" y="163"/>
                    <a:pt x="107" y="156"/>
                  </a:cubicBezTo>
                  <a:cubicBezTo>
                    <a:pt x="115" y="137"/>
                    <a:pt x="135" y="125"/>
                    <a:pt x="157" y="136"/>
                  </a:cubicBezTo>
                  <a:close/>
                  <a:moveTo>
                    <a:pt x="146" y="172"/>
                  </a:moveTo>
                  <a:cubicBezTo>
                    <a:pt x="140" y="166"/>
                    <a:pt x="150" y="156"/>
                    <a:pt x="156" y="162"/>
                  </a:cubicBezTo>
                  <a:cubicBezTo>
                    <a:pt x="162" y="169"/>
                    <a:pt x="153" y="178"/>
                    <a:pt x="146" y="172"/>
                  </a:cubicBezTo>
                  <a:close/>
                  <a:moveTo>
                    <a:pt x="110" y="170"/>
                  </a:moveTo>
                  <a:cubicBezTo>
                    <a:pt x="130" y="166"/>
                    <a:pt x="143" y="181"/>
                    <a:pt x="148" y="192"/>
                  </a:cubicBezTo>
                  <a:cubicBezTo>
                    <a:pt x="128" y="194"/>
                    <a:pt x="115" y="186"/>
                    <a:pt x="110" y="170"/>
                  </a:cubicBezTo>
                  <a:close/>
                  <a:moveTo>
                    <a:pt x="151" y="221"/>
                  </a:moveTo>
                  <a:cubicBezTo>
                    <a:pt x="145" y="214"/>
                    <a:pt x="155" y="205"/>
                    <a:pt x="161" y="211"/>
                  </a:cubicBezTo>
                  <a:cubicBezTo>
                    <a:pt x="167" y="217"/>
                    <a:pt x="157" y="227"/>
                    <a:pt x="151" y="221"/>
                  </a:cubicBezTo>
                  <a:close/>
                  <a:moveTo>
                    <a:pt x="165" y="330"/>
                  </a:moveTo>
                  <a:cubicBezTo>
                    <a:pt x="165" y="330"/>
                    <a:pt x="165" y="330"/>
                    <a:pt x="165" y="330"/>
                  </a:cubicBezTo>
                  <a:cubicBezTo>
                    <a:pt x="165" y="330"/>
                    <a:pt x="165" y="330"/>
                    <a:pt x="165" y="330"/>
                  </a:cubicBezTo>
                  <a:cubicBezTo>
                    <a:pt x="164" y="330"/>
                    <a:pt x="163" y="330"/>
                    <a:pt x="163" y="329"/>
                  </a:cubicBezTo>
                  <a:cubicBezTo>
                    <a:pt x="163" y="329"/>
                    <a:pt x="163" y="328"/>
                    <a:pt x="163" y="328"/>
                  </a:cubicBezTo>
                  <a:cubicBezTo>
                    <a:pt x="169" y="296"/>
                    <a:pt x="195" y="260"/>
                    <a:pt x="231" y="261"/>
                  </a:cubicBezTo>
                  <a:cubicBezTo>
                    <a:pt x="232" y="261"/>
                    <a:pt x="232" y="262"/>
                    <a:pt x="233" y="262"/>
                  </a:cubicBezTo>
                  <a:cubicBezTo>
                    <a:pt x="238" y="299"/>
                    <a:pt x="198" y="326"/>
                    <a:pt x="165" y="330"/>
                  </a:cubicBezTo>
                  <a:close/>
                  <a:moveTo>
                    <a:pt x="220" y="326"/>
                  </a:moveTo>
                  <a:cubicBezTo>
                    <a:pt x="212" y="318"/>
                    <a:pt x="224" y="306"/>
                    <a:pt x="232" y="314"/>
                  </a:cubicBezTo>
                  <a:cubicBezTo>
                    <a:pt x="239" y="322"/>
                    <a:pt x="227" y="334"/>
                    <a:pt x="220" y="326"/>
                  </a:cubicBezTo>
                  <a:close/>
                  <a:moveTo>
                    <a:pt x="237" y="297"/>
                  </a:moveTo>
                  <a:cubicBezTo>
                    <a:pt x="255" y="293"/>
                    <a:pt x="269" y="301"/>
                    <a:pt x="277" y="322"/>
                  </a:cubicBezTo>
                  <a:cubicBezTo>
                    <a:pt x="265" y="323"/>
                    <a:pt x="243" y="318"/>
                    <a:pt x="237" y="297"/>
                  </a:cubicBezTo>
                  <a:close/>
                  <a:moveTo>
                    <a:pt x="273" y="342"/>
                  </a:moveTo>
                  <a:cubicBezTo>
                    <a:pt x="266" y="336"/>
                    <a:pt x="276" y="326"/>
                    <a:pt x="282" y="332"/>
                  </a:cubicBezTo>
                  <a:cubicBezTo>
                    <a:pt x="289" y="339"/>
                    <a:pt x="279" y="348"/>
                    <a:pt x="273" y="342"/>
                  </a:cubicBezTo>
                  <a:close/>
                  <a:moveTo>
                    <a:pt x="299" y="275"/>
                  </a:moveTo>
                  <a:cubicBezTo>
                    <a:pt x="309" y="273"/>
                    <a:pt x="323" y="281"/>
                    <a:pt x="325" y="290"/>
                  </a:cubicBezTo>
                  <a:cubicBezTo>
                    <a:pt x="346" y="265"/>
                    <a:pt x="322" y="238"/>
                    <a:pt x="294" y="239"/>
                  </a:cubicBezTo>
                  <a:cubicBezTo>
                    <a:pt x="292" y="239"/>
                    <a:pt x="292" y="236"/>
                    <a:pt x="293" y="236"/>
                  </a:cubicBezTo>
                  <a:cubicBezTo>
                    <a:pt x="324" y="226"/>
                    <a:pt x="355" y="241"/>
                    <a:pt x="361" y="274"/>
                  </a:cubicBezTo>
                  <a:cubicBezTo>
                    <a:pt x="368" y="306"/>
                    <a:pt x="336" y="337"/>
                    <a:pt x="305" y="327"/>
                  </a:cubicBezTo>
                  <a:cubicBezTo>
                    <a:pt x="281" y="320"/>
                    <a:pt x="269" y="282"/>
                    <a:pt x="299" y="275"/>
                  </a:cubicBezTo>
                  <a:close/>
                  <a:moveTo>
                    <a:pt x="323" y="383"/>
                  </a:moveTo>
                  <a:cubicBezTo>
                    <a:pt x="307" y="378"/>
                    <a:pt x="299" y="365"/>
                    <a:pt x="301" y="345"/>
                  </a:cubicBezTo>
                  <a:cubicBezTo>
                    <a:pt x="312" y="350"/>
                    <a:pt x="327" y="364"/>
                    <a:pt x="323" y="383"/>
                  </a:cubicBezTo>
                  <a:close/>
                  <a:moveTo>
                    <a:pt x="321" y="347"/>
                  </a:moveTo>
                  <a:cubicBezTo>
                    <a:pt x="315" y="341"/>
                    <a:pt x="325" y="331"/>
                    <a:pt x="331" y="337"/>
                  </a:cubicBezTo>
                  <a:cubicBezTo>
                    <a:pt x="337" y="344"/>
                    <a:pt x="328" y="353"/>
                    <a:pt x="321" y="347"/>
                  </a:cubicBezTo>
                  <a:close/>
                  <a:moveTo>
                    <a:pt x="333" y="403"/>
                  </a:moveTo>
                  <a:cubicBezTo>
                    <a:pt x="325" y="403"/>
                    <a:pt x="325" y="392"/>
                    <a:pt x="333" y="392"/>
                  </a:cubicBezTo>
                  <a:cubicBezTo>
                    <a:pt x="340" y="392"/>
                    <a:pt x="340" y="403"/>
                    <a:pt x="333" y="403"/>
                  </a:cubicBezTo>
                  <a:close/>
                  <a:moveTo>
                    <a:pt x="347" y="393"/>
                  </a:moveTo>
                  <a:cubicBezTo>
                    <a:pt x="358" y="376"/>
                    <a:pt x="379" y="378"/>
                    <a:pt x="389" y="382"/>
                  </a:cubicBezTo>
                  <a:cubicBezTo>
                    <a:pt x="377" y="398"/>
                    <a:pt x="362" y="401"/>
                    <a:pt x="347" y="393"/>
                  </a:cubicBezTo>
                  <a:close/>
                  <a:moveTo>
                    <a:pt x="398" y="289"/>
                  </a:moveTo>
                  <a:cubicBezTo>
                    <a:pt x="425" y="271"/>
                    <a:pt x="458" y="282"/>
                    <a:pt x="473" y="310"/>
                  </a:cubicBezTo>
                  <a:cubicBezTo>
                    <a:pt x="474" y="311"/>
                    <a:pt x="472" y="313"/>
                    <a:pt x="470" y="312"/>
                  </a:cubicBezTo>
                  <a:cubicBezTo>
                    <a:pt x="451" y="291"/>
                    <a:pt x="415" y="294"/>
                    <a:pt x="412" y="326"/>
                  </a:cubicBezTo>
                  <a:cubicBezTo>
                    <a:pt x="419" y="321"/>
                    <a:pt x="435" y="325"/>
                    <a:pt x="441" y="334"/>
                  </a:cubicBezTo>
                  <a:cubicBezTo>
                    <a:pt x="457" y="359"/>
                    <a:pt x="421" y="378"/>
                    <a:pt x="400" y="367"/>
                  </a:cubicBezTo>
                  <a:cubicBezTo>
                    <a:pt x="371" y="352"/>
                    <a:pt x="370" y="307"/>
                    <a:pt x="398" y="289"/>
                  </a:cubicBezTo>
                  <a:close/>
                  <a:moveTo>
                    <a:pt x="412" y="400"/>
                  </a:moveTo>
                  <a:cubicBezTo>
                    <a:pt x="403" y="400"/>
                    <a:pt x="403" y="386"/>
                    <a:pt x="412" y="386"/>
                  </a:cubicBezTo>
                  <a:cubicBezTo>
                    <a:pt x="421" y="386"/>
                    <a:pt x="421" y="400"/>
                    <a:pt x="412" y="400"/>
                  </a:cubicBezTo>
                  <a:close/>
                  <a:moveTo>
                    <a:pt x="461" y="426"/>
                  </a:moveTo>
                  <a:cubicBezTo>
                    <a:pt x="450" y="426"/>
                    <a:pt x="450" y="409"/>
                    <a:pt x="461" y="409"/>
                  </a:cubicBezTo>
                  <a:cubicBezTo>
                    <a:pt x="472" y="409"/>
                    <a:pt x="472" y="426"/>
                    <a:pt x="461" y="426"/>
                  </a:cubicBezTo>
                  <a:close/>
                  <a:moveTo>
                    <a:pt x="423" y="382"/>
                  </a:moveTo>
                  <a:cubicBezTo>
                    <a:pt x="443" y="373"/>
                    <a:pt x="459" y="378"/>
                    <a:pt x="469" y="393"/>
                  </a:cubicBezTo>
                  <a:cubicBezTo>
                    <a:pt x="450" y="403"/>
                    <a:pt x="431" y="392"/>
                    <a:pt x="423" y="382"/>
                  </a:cubicBezTo>
                  <a:close/>
                  <a:moveTo>
                    <a:pt x="500" y="467"/>
                  </a:moveTo>
                  <a:cubicBezTo>
                    <a:pt x="500" y="467"/>
                    <a:pt x="500" y="467"/>
                    <a:pt x="499" y="468"/>
                  </a:cubicBezTo>
                  <a:cubicBezTo>
                    <a:pt x="499" y="468"/>
                    <a:pt x="499" y="468"/>
                    <a:pt x="499" y="468"/>
                  </a:cubicBezTo>
                  <a:cubicBezTo>
                    <a:pt x="499" y="469"/>
                    <a:pt x="498" y="468"/>
                    <a:pt x="497" y="468"/>
                  </a:cubicBezTo>
                  <a:cubicBezTo>
                    <a:pt x="497" y="468"/>
                    <a:pt x="497" y="468"/>
                    <a:pt x="496" y="467"/>
                  </a:cubicBezTo>
                  <a:cubicBezTo>
                    <a:pt x="478" y="440"/>
                    <a:pt x="471" y="397"/>
                    <a:pt x="497" y="372"/>
                  </a:cubicBezTo>
                  <a:cubicBezTo>
                    <a:pt x="498" y="372"/>
                    <a:pt x="499" y="371"/>
                    <a:pt x="499" y="372"/>
                  </a:cubicBezTo>
                  <a:cubicBezTo>
                    <a:pt x="529" y="394"/>
                    <a:pt x="520" y="442"/>
                    <a:pt x="500" y="467"/>
                  </a:cubicBezTo>
                  <a:close/>
                  <a:moveTo>
                    <a:pt x="535" y="426"/>
                  </a:moveTo>
                  <a:cubicBezTo>
                    <a:pt x="524" y="426"/>
                    <a:pt x="524" y="409"/>
                    <a:pt x="535" y="409"/>
                  </a:cubicBezTo>
                  <a:cubicBezTo>
                    <a:pt x="546" y="409"/>
                    <a:pt x="546" y="426"/>
                    <a:pt x="535" y="426"/>
                  </a:cubicBezTo>
                  <a:close/>
                  <a:moveTo>
                    <a:pt x="527" y="393"/>
                  </a:moveTo>
                  <a:cubicBezTo>
                    <a:pt x="537" y="378"/>
                    <a:pt x="553" y="373"/>
                    <a:pt x="573" y="382"/>
                  </a:cubicBezTo>
                  <a:cubicBezTo>
                    <a:pt x="565" y="392"/>
                    <a:pt x="546" y="403"/>
                    <a:pt x="527" y="393"/>
                  </a:cubicBezTo>
                  <a:close/>
                  <a:moveTo>
                    <a:pt x="584" y="400"/>
                  </a:moveTo>
                  <a:cubicBezTo>
                    <a:pt x="575" y="400"/>
                    <a:pt x="575" y="386"/>
                    <a:pt x="584" y="386"/>
                  </a:cubicBezTo>
                  <a:cubicBezTo>
                    <a:pt x="593" y="386"/>
                    <a:pt x="593" y="400"/>
                    <a:pt x="584" y="400"/>
                  </a:cubicBezTo>
                  <a:close/>
                  <a:moveTo>
                    <a:pt x="596" y="367"/>
                  </a:moveTo>
                  <a:cubicBezTo>
                    <a:pt x="575" y="378"/>
                    <a:pt x="539" y="359"/>
                    <a:pt x="555" y="334"/>
                  </a:cubicBezTo>
                  <a:cubicBezTo>
                    <a:pt x="561" y="325"/>
                    <a:pt x="577" y="321"/>
                    <a:pt x="584" y="326"/>
                  </a:cubicBezTo>
                  <a:cubicBezTo>
                    <a:pt x="581" y="294"/>
                    <a:pt x="545" y="291"/>
                    <a:pt x="526" y="312"/>
                  </a:cubicBezTo>
                  <a:cubicBezTo>
                    <a:pt x="524" y="313"/>
                    <a:pt x="522" y="311"/>
                    <a:pt x="523" y="310"/>
                  </a:cubicBezTo>
                  <a:cubicBezTo>
                    <a:pt x="538" y="282"/>
                    <a:pt x="571" y="271"/>
                    <a:pt x="598" y="289"/>
                  </a:cubicBezTo>
                  <a:cubicBezTo>
                    <a:pt x="626" y="307"/>
                    <a:pt x="625" y="352"/>
                    <a:pt x="596" y="367"/>
                  </a:cubicBezTo>
                  <a:close/>
                  <a:moveTo>
                    <a:pt x="607" y="382"/>
                  </a:moveTo>
                  <a:cubicBezTo>
                    <a:pt x="617" y="378"/>
                    <a:pt x="638" y="376"/>
                    <a:pt x="649" y="393"/>
                  </a:cubicBezTo>
                  <a:cubicBezTo>
                    <a:pt x="634" y="401"/>
                    <a:pt x="619" y="398"/>
                    <a:pt x="607" y="382"/>
                  </a:cubicBezTo>
                  <a:close/>
                  <a:moveTo>
                    <a:pt x="663" y="403"/>
                  </a:moveTo>
                  <a:cubicBezTo>
                    <a:pt x="656" y="403"/>
                    <a:pt x="656" y="392"/>
                    <a:pt x="663" y="392"/>
                  </a:cubicBezTo>
                  <a:cubicBezTo>
                    <a:pt x="671" y="392"/>
                    <a:pt x="671" y="403"/>
                    <a:pt x="663" y="403"/>
                  </a:cubicBezTo>
                  <a:close/>
                  <a:moveTo>
                    <a:pt x="665" y="337"/>
                  </a:moveTo>
                  <a:cubicBezTo>
                    <a:pt x="671" y="331"/>
                    <a:pt x="681" y="341"/>
                    <a:pt x="675" y="347"/>
                  </a:cubicBezTo>
                  <a:cubicBezTo>
                    <a:pt x="668" y="353"/>
                    <a:pt x="659" y="344"/>
                    <a:pt x="665" y="337"/>
                  </a:cubicBezTo>
                  <a:close/>
                  <a:moveTo>
                    <a:pt x="673" y="383"/>
                  </a:moveTo>
                  <a:cubicBezTo>
                    <a:pt x="669" y="364"/>
                    <a:pt x="684" y="350"/>
                    <a:pt x="695" y="345"/>
                  </a:cubicBezTo>
                  <a:cubicBezTo>
                    <a:pt x="697" y="365"/>
                    <a:pt x="689" y="379"/>
                    <a:pt x="673" y="383"/>
                  </a:cubicBezTo>
                  <a:close/>
                  <a:moveTo>
                    <a:pt x="691" y="327"/>
                  </a:moveTo>
                  <a:cubicBezTo>
                    <a:pt x="660" y="337"/>
                    <a:pt x="628" y="306"/>
                    <a:pt x="635" y="274"/>
                  </a:cubicBezTo>
                  <a:cubicBezTo>
                    <a:pt x="641" y="241"/>
                    <a:pt x="672" y="226"/>
                    <a:pt x="703" y="236"/>
                  </a:cubicBezTo>
                  <a:cubicBezTo>
                    <a:pt x="704" y="236"/>
                    <a:pt x="704" y="239"/>
                    <a:pt x="702" y="239"/>
                  </a:cubicBezTo>
                  <a:cubicBezTo>
                    <a:pt x="674" y="238"/>
                    <a:pt x="650" y="265"/>
                    <a:pt x="671" y="290"/>
                  </a:cubicBezTo>
                  <a:cubicBezTo>
                    <a:pt x="673" y="281"/>
                    <a:pt x="687" y="273"/>
                    <a:pt x="697" y="275"/>
                  </a:cubicBezTo>
                  <a:cubicBezTo>
                    <a:pt x="727" y="282"/>
                    <a:pt x="715" y="320"/>
                    <a:pt x="691" y="327"/>
                  </a:cubicBezTo>
                  <a:close/>
                  <a:moveTo>
                    <a:pt x="723" y="342"/>
                  </a:moveTo>
                  <a:cubicBezTo>
                    <a:pt x="717" y="348"/>
                    <a:pt x="707" y="339"/>
                    <a:pt x="714" y="332"/>
                  </a:cubicBezTo>
                  <a:cubicBezTo>
                    <a:pt x="720" y="326"/>
                    <a:pt x="730" y="336"/>
                    <a:pt x="723" y="342"/>
                  </a:cubicBezTo>
                  <a:close/>
                  <a:moveTo>
                    <a:pt x="719" y="322"/>
                  </a:moveTo>
                  <a:cubicBezTo>
                    <a:pt x="727" y="301"/>
                    <a:pt x="741" y="293"/>
                    <a:pt x="759" y="297"/>
                  </a:cubicBezTo>
                  <a:cubicBezTo>
                    <a:pt x="753" y="318"/>
                    <a:pt x="731" y="323"/>
                    <a:pt x="719" y="322"/>
                  </a:cubicBezTo>
                  <a:close/>
                  <a:moveTo>
                    <a:pt x="776" y="326"/>
                  </a:moveTo>
                  <a:cubicBezTo>
                    <a:pt x="769" y="334"/>
                    <a:pt x="757" y="322"/>
                    <a:pt x="764" y="314"/>
                  </a:cubicBezTo>
                  <a:cubicBezTo>
                    <a:pt x="772" y="306"/>
                    <a:pt x="784" y="318"/>
                    <a:pt x="776" y="326"/>
                  </a:cubicBezTo>
                  <a:close/>
                  <a:moveTo>
                    <a:pt x="833" y="329"/>
                  </a:moveTo>
                  <a:cubicBezTo>
                    <a:pt x="833" y="330"/>
                    <a:pt x="832" y="330"/>
                    <a:pt x="831" y="330"/>
                  </a:cubicBezTo>
                  <a:cubicBezTo>
                    <a:pt x="831" y="330"/>
                    <a:pt x="831" y="330"/>
                    <a:pt x="831" y="330"/>
                  </a:cubicBezTo>
                  <a:cubicBezTo>
                    <a:pt x="831" y="330"/>
                    <a:pt x="831" y="330"/>
                    <a:pt x="831" y="330"/>
                  </a:cubicBezTo>
                  <a:cubicBezTo>
                    <a:pt x="798" y="326"/>
                    <a:pt x="758" y="299"/>
                    <a:pt x="763" y="262"/>
                  </a:cubicBezTo>
                  <a:cubicBezTo>
                    <a:pt x="764" y="262"/>
                    <a:pt x="764" y="261"/>
                    <a:pt x="765" y="261"/>
                  </a:cubicBezTo>
                  <a:cubicBezTo>
                    <a:pt x="801" y="260"/>
                    <a:pt x="827" y="296"/>
                    <a:pt x="833" y="328"/>
                  </a:cubicBezTo>
                  <a:cubicBezTo>
                    <a:pt x="833" y="328"/>
                    <a:pt x="833" y="329"/>
                    <a:pt x="833" y="329"/>
                  </a:cubicBezTo>
                  <a:close/>
                  <a:moveTo>
                    <a:pt x="845" y="221"/>
                  </a:moveTo>
                  <a:cubicBezTo>
                    <a:pt x="839" y="227"/>
                    <a:pt x="829" y="217"/>
                    <a:pt x="835" y="211"/>
                  </a:cubicBezTo>
                  <a:cubicBezTo>
                    <a:pt x="841" y="205"/>
                    <a:pt x="851" y="214"/>
                    <a:pt x="845" y="221"/>
                  </a:cubicBezTo>
                  <a:close/>
                  <a:moveTo>
                    <a:pt x="840" y="162"/>
                  </a:moveTo>
                  <a:cubicBezTo>
                    <a:pt x="846" y="156"/>
                    <a:pt x="856" y="166"/>
                    <a:pt x="850" y="172"/>
                  </a:cubicBezTo>
                  <a:cubicBezTo>
                    <a:pt x="843" y="178"/>
                    <a:pt x="834" y="169"/>
                    <a:pt x="840" y="162"/>
                  </a:cubicBezTo>
                  <a:close/>
                  <a:moveTo>
                    <a:pt x="848" y="192"/>
                  </a:moveTo>
                  <a:cubicBezTo>
                    <a:pt x="853" y="181"/>
                    <a:pt x="866" y="166"/>
                    <a:pt x="886" y="170"/>
                  </a:cubicBezTo>
                  <a:cubicBezTo>
                    <a:pt x="881" y="186"/>
                    <a:pt x="868" y="194"/>
                    <a:pt x="848" y="192"/>
                  </a:cubicBezTo>
                  <a:close/>
                  <a:moveTo>
                    <a:pt x="839" y="137"/>
                  </a:moveTo>
                  <a:cubicBezTo>
                    <a:pt x="861" y="127"/>
                    <a:pt x="879" y="138"/>
                    <a:pt x="888" y="158"/>
                  </a:cubicBezTo>
                  <a:cubicBezTo>
                    <a:pt x="869" y="166"/>
                    <a:pt x="847" y="160"/>
                    <a:pt x="839" y="137"/>
                  </a:cubicBezTo>
                  <a:close/>
                  <a:moveTo>
                    <a:pt x="885" y="104"/>
                  </a:moveTo>
                  <a:cubicBezTo>
                    <a:pt x="900" y="116"/>
                    <a:pt x="904" y="131"/>
                    <a:pt x="896" y="146"/>
                  </a:cubicBezTo>
                  <a:cubicBezTo>
                    <a:pt x="879" y="135"/>
                    <a:pt x="880" y="115"/>
                    <a:pt x="885" y="104"/>
                  </a:cubicBezTo>
                  <a:close/>
                  <a:moveTo>
                    <a:pt x="903" y="167"/>
                  </a:moveTo>
                  <a:cubicBezTo>
                    <a:pt x="898" y="172"/>
                    <a:pt x="890" y="164"/>
                    <a:pt x="895" y="159"/>
                  </a:cubicBezTo>
                  <a:cubicBezTo>
                    <a:pt x="900" y="153"/>
                    <a:pt x="909" y="162"/>
                    <a:pt x="903" y="167"/>
                  </a:cubicBezTo>
                  <a:close/>
                  <a:moveTo>
                    <a:pt x="912" y="32"/>
                  </a:moveTo>
                  <a:cubicBezTo>
                    <a:pt x="912" y="21"/>
                    <a:pt x="929" y="21"/>
                    <a:pt x="929" y="32"/>
                  </a:cubicBezTo>
                  <a:cubicBezTo>
                    <a:pt x="929" y="43"/>
                    <a:pt x="912" y="43"/>
                    <a:pt x="912" y="3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9" name="Freeform 91"/>
            <p:cNvSpPr/>
            <p:nvPr/>
          </p:nvSpPr>
          <p:spPr bwMode="auto">
            <a:xfrm>
              <a:off x="8037322" y="686519"/>
              <a:ext cx="88994" cy="50853"/>
            </a:xfrm>
            <a:custGeom>
              <a:avLst/>
              <a:gdLst>
                <a:gd name="T0" fmla="*/ 26 w 26"/>
                <a:gd name="T1" fmla="*/ 4 h 15"/>
                <a:gd name="T2" fmla="*/ 0 w 26"/>
                <a:gd name="T3" fmla="*/ 8 h 15"/>
                <a:gd name="T4" fmla="*/ 0 w 26"/>
                <a:gd name="T5" fmla="*/ 8 h 15"/>
                <a:gd name="T6" fmla="*/ 26 w 26"/>
                <a:gd name="T7" fmla="*/ 4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6" h="15">
                  <a:moveTo>
                    <a:pt x="26" y="4"/>
                  </a:moveTo>
                  <a:cubicBezTo>
                    <a:pt x="17" y="0"/>
                    <a:pt x="6" y="0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8" y="15"/>
                    <a:pt x="19" y="11"/>
                    <a:pt x="26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92"/>
            <p:cNvSpPr>
              <a:spLocks noEditPoints="1"/>
            </p:cNvSpPr>
            <p:nvPr/>
          </p:nvSpPr>
          <p:spPr bwMode="auto">
            <a:xfrm>
              <a:off x="8075463" y="1439146"/>
              <a:ext cx="114421" cy="94078"/>
            </a:xfrm>
            <a:custGeom>
              <a:avLst/>
              <a:gdLst>
                <a:gd name="T0" fmla="*/ 11 w 33"/>
                <a:gd name="T1" fmla="*/ 23 h 27"/>
                <a:gd name="T2" fmla="*/ 30 w 33"/>
                <a:gd name="T3" fmla="*/ 7 h 27"/>
                <a:gd name="T4" fmla="*/ 0 w 33"/>
                <a:gd name="T5" fmla="*/ 0 h 27"/>
                <a:gd name="T6" fmla="*/ 10 w 33"/>
                <a:gd name="T7" fmla="*/ 21 h 27"/>
                <a:gd name="T8" fmla="*/ 11 w 33"/>
                <a:gd name="T9" fmla="*/ 23 h 27"/>
                <a:gd name="T10" fmla="*/ 11 w 33"/>
                <a:gd name="T11" fmla="*/ 8 h 27"/>
                <a:gd name="T12" fmla="*/ 19 w 33"/>
                <a:gd name="T13" fmla="*/ 16 h 27"/>
                <a:gd name="T14" fmla="*/ 11 w 33"/>
                <a:gd name="T15" fmla="*/ 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3" h="27">
                  <a:moveTo>
                    <a:pt x="11" y="23"/>
                  </a:moveTo>
                  <a:cubicBezTo>
                    <a:pt x="20" y="27"/>
                    <a:pt x="33" y="17"/>
                    <a:pt x="30" y="7"/>
                  </a:cubicBezTo>
                  <a:cubicBezTo>
                    <a:pt x="20" y="7"/>
                    <a:pt x="10" y="4"/>
                    <a:pt x="0" y="0"/>
                  </a:cubicBezTo>
                  <a:cubicBezTo>
                    <a:pt x="3" y="7"/>
                    <a:pt x="7" y="13"/>
                    <a:pt x="10" y="21"/>
                  </a:cubicBezTo>
                  <a:cubicBezTo>
                    <a:pt x="10" y="22"/>
                    <a:pt x="10" y="23"/>
                    <a:pt x="11" y="23"/>
                  </a:cubicBezTo>
                  <a:close/>
                  <a:moveTo>
                    <a:pt x="11" y="8"/>
                  </a:moveTo>
                  <a:cubicBezTo>
                    <a:pt x="16" y="3"/>
                    <a:pt x="24" y="11"/>
                    <a:pt x="19" y="16"/>
                  </a:cubicBezTo>
                  <a:cubicBezTo>
                    <a:pt x="14" y="21"/>
                    <a:pt x="6" y="13"/>
                    <a:pt x="11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1" name="Freeform 93"/>
            <p:cNvSpPr>
              <a:spLocks noEditPoints="1"/>
            </p:cNvSpPr>
            <p:nvPr/>
          </p:nvSpPr>
          <p:spPr bwMode="auto">
            <a:xfrm>
              <a:off x="8337356" y="605153"/>
              <a:ext cx="185615" cy="203413"/>
            </a:xfrm>
            <a:custGeom>
              <a:avLst/>
              <a:gdLst>
                <a:gd name="T0" fmla="*/ 22 w 54"/>
                <a:gd name="T1" fmla="*/ 28 h 59"/>
                <a:gd name="T2" fmla="*/ 29 w 54"/>
                <a:gd name="T3" fmla="*/ 28 h 59"/>
                <a:gd name="T4" fmla="*/ 32 w 54"/>
                <a:gd name="T5" fmla="*/ 35 h 59"/>
                <a:gd name="T6" fmla="*/ 27 w 54"/>
                <a:gd name="T7" fmla="*/ 57 h 59"/>
                <a:gd name="T8" fmla="*/ 30 w 54"/>
                <a:gd name="T9" fmla="*/ 57 h 59"/>
                <a:gd name="T10" fmla="*/ 33 w 54"/>
                <a:gd name="T11" fmla="*/ 5 h 59"/>
                <a:gd name="T12" fmla="*/ 5 w 54"/>
                <a:gd name="T13" fmla="*/ 14 h 59"/>
                <a:gd name="T14" fmla="*/ 21 w 54"/>
                <a:gd name="T15" fmla="*/ 31 h 59"/>
                <a:gd name="T16" fmla="*/ 22 w 54"/>
                <a:gd name="T17" fmla="*/ 28 h 59"/>
                <a:gd name="T18" fmla="*/ 42 w 54"/>
                <a:gd name="T19" fmla="*/ 25 h 59"/>
                <a:gd name="T20" fmla="*/ 33 w 54"/>
                <a:gd name="T21" fmla="*/ 25 h 59"/>
                <a:gd name="T22" fmla="*/ 42 w 54"/>
                <a:gd name="T23" fmla="*/ 25 h 59"/>
                <a:gd name="T24" fmla="*/ 13 w 54"/>
                <a:gd name="T25" fmla="*/ 16 h 59"/>
                <a:gd name="T26" fmla="*/ 27 w 54"/>
                <a:gd name="T27" fmla="*/ 16 h 59"/>
                <a:gd name="T28" fmla="*/ 13 w 54"/>
                <a:gd name="T29" fmla="*/ 16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4" h="59">
                  <a:moveTo>
                    <a:pt x="22" y="28"/>
                  </a:moveTo>
                  <a:cubicBezTo>
                    <a:pt x="25" y="25"/>
                    <a:pt x="27" y="25"/>
                    <a:pt x="29" y="28"/>
                  </a:cubicBezTo>
                  <a:cubicBezTo>
                    <a:pt x="30" y="30"/>
                    <a:pt x="31" y="33"/>
                    <a:pt x="32" y="35"/>
                  </a:cubicBezTo>
                  <a:cubicBezTo>
                    <a:pt x="34" y="42"/>
                    <a:pt x="33" y="52"/>
                    <a:pt x="27" y="57"/>
                  </a:cubicBezTo>
                  <a:cubicBezTo>
                    <a:pt x="26" y="59"/>
                    <a:pt x="28" y="58"/>
                    <a:pt x="30" y="57"/>
                  </a:cubicBezTo>
                  <a:cubicBezTo>
                    <a:pt x="47" y="47"/>
                    <a:pt x="54" y="14"/>
                    <a:pt x="33" y="5"/>
                  </a:cubicBezTo>
                  <a:cubicBezTo>
                    <a:pt x="23" y="0"/>
                    <a:pt x="9" y="4"/>
                    <a:pt x="5" y="14"/>
                  </a:cubicBezTo>
                  <a:cubicBezTo>
                    <a:pt x="0" y="25"/>
                    <a:pt x="10" y="35"/>
                    <a:pt x="21" y="31"/>
                  </a:cubicBezTo>
                  <a:cubicBezTo>
                    <a:pt x="22" y="30"/>
                    <a:pt x="22" y="29"/>
                    <a:pt x="22" y="28"/>
                  </a:cubicBezTo>
                  <a:close/>
                  <a:moveTo>
                    <a:pt x="42" y="25"/>
                  </a:moveTo>
                  <a:cubicBezTo>
                    <a:pt x="42" y="31"/>
                    <a:pt x="33" y="31"/>
                    <a:pt x="33" y="25"/>
                  </a:cubicBezTo>
                  <a:cubicBezTo>
                    <a:pt x="33" y="19"/>
                    <a:pt x="42" y="19"/>
                    <a:pt x="42" y="25"/>
                  </a:cubicBezTo>
                  <a:close/>
                  <a:moveTo>
                    <a:pt x="13" y="16"/>
                  </a:moveTo>
                  <a:cubicBezTo>
                    <a:pt x="13" y="7"/>
                    <a:pt x="27" y="7"/>
                    <a:pt x="27" y="16"/>
                  </a:cubicBezTo>
                  <a:cubicBezTo>
                    <a:pt x="27" y="25"/>
                    <a:pt x="13" y="25"/>
                    <a:pt x="13" y="1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2" name="Freeform 94"/>
            <p:cNvSpPr>
              <a:spLocks noEditPoints="1"/>
            </p:cNvSpPr>
            <p:nvPr/>
          </p:nvSpPr>
          <p:spPr bwMode="auto">
            <a:xfrm>
              <a:off x="4002118" y="1439146"/>
              <a:ext cx="114421" cy="94078"/>
            </a:xfrm>
            <a:custGeom>
              <a:avLst/>
              <a:gdLst>
                <a:gd name="T0" fmla="*/ 22 w 33"/>
                <a:gd name="T1" fmla="*/ 23 h 27"/>
                <a:gd name="T2" fmla="*/ 23 w 33"/>
                <a:gd name="T3" fmla="*/ 21 h 27"/>
                <a:gd name="T4" fmla="*/ 33 w 33"/>
                <a:gd name="T5" fmla="*/ 0 h 27"/>
                <a:gd name="T6" fmla="*/ 3 w 33"/>
                <a:gd name="T7" fmla="*/ 7 h 27"/>
                <a:gd name="T8" fmla="*/ 22 w 33"/>
                <a:gd name="T9" fmla="*/ 23 h 27"/>
                <a:gd name="T10" fmla="*/ 22 w 33"/>
                <a:gd name="T11" fmla="*/ 8 h 27"/>
                <a:gd name="T12" fmla="*/ 14 w 33"/>
                <a:gd name="T13" fmla="*/ 16 h 27"/>
                <a:gd name="T14" fmla="*/ 22 w 33"/>
                <a:gd name="T15" fmla="*/ 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3" h="27">
                  <a:moveTo>
                    <a:pt x="22" y="23"/>
                  </a:moveTo>
                  <a:cubicBezTo>
                    <a:pt x="23" y="23"/>
                    <a:pt x="23" y="22"/>
                    <a:pt x="23" y="21"/>
                  </a:cubicBezTo>
                  <a:cubicBezTo>
                    <a:pt x="26" y="13"/>
                    <a:pt x="30" y="7"/>
                    <a:pt x="33" y="0"/>
                  </a:cubicBezTo>
                  <a:cubicBezTo>
                    <a:pt x="23" y="4"/>
                    <a:pt x="13" y="7"/>
                    <a:pt x="3" y="7"/>
                  </a:cubicBezTo>
                  <a:cubicBezTo>
                    <a:pt x="0" y="17"/>
                    <a:pt x="13" y="27"/>
                    <a:pt x="22" y="23"/>
                  </a:cubicBezTo>
                  <a:close/>
                  <a:moveTo>
                    <a:pt x="22" y="8"/>
                  </a:moveTo>
                  <a:cubicBezTo>
                    <a:pt x="27" y="13"/>
                    <a:pt x="19" y="21"/>
                    <a:pt x="14" y="16"/>
                  </a:cubicBezTo>
                  <a:cubicBezTo>
                    <a:pt x="9" y="11"/>
                    <a:pt x="17" y="3"/>
                    <a:pt x="22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95"/>
            <p:cNvSpPr>
              <a:spLocks noEditPoints="1"/>
            </p:cNvSpPr>
            <p:nvPr/>
          </p:nvSpPr>
          <p:spPr bwMode="auto">
            <a:xfrm>
              <a:off x="3539354" y="320375"/>
              <a:ext cx="127133" cy="86450"/>
            </a:xfrm>
            <a:custGeom>
              <a:avLst/>
              <a:gdLst>
                <a:gd name="T0" fmla="*/ 12 w 37"/>
                <a:gd name="T1" fmla="*/ 0 h 25"/>
                <a:gd name="T2" fmla="*/ 10 w 37"/>
                <a:gd name="T3" fmla="*/ 25 h 25"/>
                <a:gd name="T4" fmla="*/ 37 w 37"/>
                <a:gd name="T5" fmla="*/ 9 h 25"/>
                <a:gd name="T6" fmla="*/ 15 w 37"/>
                <a:gd name="T7" fmla="*/ 1 h 25"/>
                <a:gd name="T8" fmla="*/ 12 w 37"/>
                <a:gd name="T9" fmla="*/ 0 h 25"/>
                <a:gd name="T10" fmla="*/ 22 w 37"/>
                <a:gd name="T11" fmla="*/ 11 h 25"/>
                <a:gd name="T12" fmla="*/ 11 w 37"/>
                <a:gd name="T13" fmla="*/ 11 h 25"/>
                <a:gd name="T14" fmla="*/ 22 w 37"/>
                <a:gd name="T15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7" h="25">
                  <a:moveTo>
                    <a:pt x="12" y="0"/>
                  </a:moveTo>
                  <a:cubicBezTo>
                    <a:pt x="3" y="5"/>
                    <a:pt x="0" y="21"/>
                    <a:pt x="10" y="25"/>
                  </a:cubicBezTo>
                  <a:cubicBezTo>
                    <a:pt x="17" y="18"/>
                    <a:pt x="26" y="13"/>
                    <a:pt x="37" y="9"/>
                  </a:cubicBezTo>
                  <a:cubicBezTo>
                    <a:pt x="29" y="7"/>
                    <a:pt x="22" y="5"/>
                    <a:pt x="15" y="1"/>
                  </a:cubicBezTo>
                  <a:cubicBezTo>
                    <a:pt x="14" y="1"/>
                    <a:pt x="13" y="1"/>
                    <a:pt x="12" y="0"/>
                  </a:cubicBezTo>
                  <a:close/>
                  <a:moveTo>
                    <a:pt x="22" y="11"/>
                  </a:moveTo>
                  <a:cubicBezTo>
                    <a:pt x="22" y="18"/>
                    <a:pt x="11" y="18"/>
                    <a:pt x="11" y="11"/>
                  </a:cubicBezTo>
                  <a:cubicBezTo>
                    <a:pt x="11" y="4"/>
                    <a:pt x="22" y="4"/>
                    <a:pt x="22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96"/>
            <p:cNvSpPr>
              <a:spLocks noEditPoints="1"/>
            </p:cNvSpPr>
            <p:nvPr/>
          </p:nvSpPr>
          <p:spPr bwMode="auto">
            <a:xfrm>
              <a:off x="3844473" y="1047576"/>
              <a:ext cx="193242" cy="175443"/>
            </a:xfrm>
            <a:custGeom>
              <a:avLst/>
              <a:gdLst>
                <a:gd name="T0" fmla="*/ 29 w 56"/>
                <a:gd name="T1" fmla="*/ 17 h 51"/>
                <a:gd name="T2" fmla="*/ 30 w 56"/>
                <a:gd name="T3" fmla="*/ 19 h 51"/>
                <a:gd name="T4" fmla="*/ 25 w 56"/>
                <a:gd name="T5" fmla="*/ 23 h 51"/>
                <a:gd name="T6" fmla="*/ 18 w 56"/>
                <a:gd name="T7" fmla="*/ 21 h 51"/>
                <a:gd name="T8" fmla="*/ 6 w 56"/>
                <a:gd name="T9" fmla="*/ 2 h 51"/>
                <a:gd name="T10" fmla="*/ 4 w 56"/>
                <a:gd name="T11" fmla="*/ 4 h 51"/>
                <a:gd name="T12" fmla="*/ 39 w 56"/>
                <a:gd name="T13" fmla="*/ 43 h 51"/>
                <a:gd name="T14" fmla="*/ 53 w 56"/>
                <a:gd name="T15" fmla="*/ 17 h 51"/>
                <a:gd name="T16" fmla="*/ 29 w 56"/>
                <a:gd name="T17" fmla="*/ 17 h 51"/>
                <a:gd name="T18" fmla="*/ 18 w 56"/>
                <a:gd name="T19" fmla="*/ 35 h 51"/>
                <a:gd name="T20" fmla="*/ 25 w 56"/>
                <a:gd name="T21" fmla="*/ 28 h 51"/>
                <a:gd name="T22" fmla="*/ 18 w 56"/>
                <a:gd name="T23" fmla="*/ 35 h 51"/>
                <a:gd name="T24" fmla="*/ 35 w 56"/>
                <a:gd name="T25" fmla="*/ 31 h 51"/>
                <a:gd name="T26" fmla="*/ 45 w 56"/>
                <a:gd name="T27" fmla="*/ 21 h 51"/>
                <a:gd name="T28" fmla="*/ 35 w 56"/>
                <a:gd name="T29" fmla="*/ 31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6" h="51">
                  <a:moveTo>
                    <a:pt x="29" y="17"/>
                  </a:moveTo>
                  <a:cubicBezTo>
                    <a:pt x="29" y="17"/>
                    <a:pt x="29" y="18"/>
                    <a:pt x="30" y="19"/>
                  </a:cubicBezTo>
                  <a:cubicBezTo>
                    <a:pt x="30" y="23"/>
                    <a:pt x="29" y="24"/>
                    <a:pt x="25" y="23"/>
                  </a:cubicBezTo>
                  <a:cubicBezTo>
                    <a:pt x="23" y="23"/>
                    <a:pt x="20" y="22"/>
                    <a:pt x="18" y="21"/>
                  </a:cubicBezTo>
                  <a:cubicBezTo>
                    <a:pt x="12" y="17"/>
                    <a:pt x="5" y="9"/>
                    <a:pt x="6" y="2"/>
                  </a:cubicBezTo>
                  <a:cubicBezTo>
                    <a:pt x="6" y="0"/>
                    <a:pt x="5" y="2"/>
                    <a:pt x="4" y="4"/>
                  </a:cubicBezTo>
                  <a:cubicBezTo>
                    <a:pt x="0" y="23"/>
                    <a:pt x="17" y="51"/>
                    <a:pt x="39" y="43"/>
                  </a:cubicBezTo>
                  <a:cubicBezTo>
                    <a:pt x="49" y="39"/>
                    <a:pt x="56" y="27"/>
                    <a:pt x="53" y="17"/>
                  </a:cubicBezTo>
                  <a:cubicBezTo>
                    <a:pt x="48" y="5"/>
                    <a:pt x="34" y="6"/>
                    <a:pt x="29" y="17"/>
                  </a:cubicBezTo>
                  <a:close/>
                  <a:moveTo>
                    <a:pt x="18" y="35"/>
                  </a:moveTo>
                  <a:cubicBezTo>
                    <a:pt x="14" y="31"/>
                    <a:pt x="20" y="24"/>
                    <a:pt x="25" y="28"/>
                  </a:cubicBezTo>
                  <a:cubicBezTo>
                    <a:pt x="29" y="33"/>
                    <a:pt x="22" y="39"/>
                    <a:pt x="18" y="35"/>
                  </a:cubicBezTo>
                  <a:close/>
                  <a:moveTo>
                    <a:pt x="35" y="31"/>
                  </a:moveTo>
                  <a:cubicBezTo>
                    <a:pt x="28" y="25"/>
                    <a:pt x="39" y="14"/>
                    <a:pt x="45" y="21"/>
                  </a:cubicBezTo>
                  <a:cubicBezTo>
                    <a:pt x="52" y="28"/>
                    <a:pt x="42" y="38"/>
                    <a:pt x="35" y="3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97"/>
            <p:cNvSpPr/>
            <p:nvPr/>
          </p:nvSpPr>
          <p:spPr bwMode="auto">
            <a:xfrm>
              <a:off x="4063142" y="686519"/>
              <a:ext cx="91536" cy="50853"/>
            </a:xfrm>
            <a:custGeom>
              <a:avLst/>
              <a:gdLst>
                <a:gd name="T0" fmla="*/ 26 w 26"/>
                <a:gd name="T1" fmla="*/ 8 h 15"/>
                <a:gd name="T2" fmla="*/ 26 w 26"/>
                <a:gd name="T3" fmla="*/ 8 h 15"/>
                <a:gd name="T4" fmla="*/ 0 w 26"/>
                <a:gd name="T5" fmla="*/ 4 h 15"/>
                <a:gd name="T6" fmla="*/ 26 w 26"/>
                <a:gd name="T7" fmla="*/ 8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6" h="15">
                  <a:moveTo>
                    <a:pt x="26" y="8"/>
                  </a:moveTo>
                  <a:cubicBezTo>
                    <a:pt x="26" y="8"/>
                    <a:pt x="26" y="8"/>
                    <a:pt x="26" y="8"/>
                  </a:cubicBezTo>
                  <a:cubicBezTo>
                    <a:pt x="20" y="0"/>
                    <a:pt x="9" y="0"/>
                    <a:pt x="0" y="4"/>
                  </a:cubicBezTo>
                  <a:cubicBezTo>
                    <a:pt x="7" y="11"/>
                    <a:pt x="18" y="15"/>
                    <a:pt x="26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98"/>
            <p:cNvSpPr/>
            <p:nvPr/>
          </p:nvSpPr>
          <p:spPr bwMode="auto">
            <a:xfrm>
              <a:off x="4154678" y="839078"/>
              <a:ext cx="53397" cy="73736"/>
            </a:xfrm>
            <a:custGeom>
              <a:avLst/>
              <a:gdLst>
                <a:gd name="T0" fmla="*/ 15 w 16"/>
                <a:gd name="T1" fmla="*/ 0 h 21"/>
                <a:gd name="T2" fmla="*/ 15 w 16"/>
                <a:gd name="T3" fmla="*/ 0 h 21"/>
                <a:gd name="T4" fmla="*/ 0 w 16"/>
                <a:gd name="T5" fmla="*/ 21 h 21"/>
                <a:gd name="T6" fmla="*/ 15 w 16"/>
                <a:gd name="T7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" h="21">
                  <a:moveTo>
                    <a:pt x="15" y="0"/>
                  </a:moveTo>
                  <a:cubicBezTo>
                    <a:pt x="15" y="0"/>
                    <a:pt x="15" y="0"/>
                    <a:pt x="15" y="0"/>
                  </a:cubicBezTo>
                  <a:cubicBezTo>
                    <a:pt x="5" y="0"/>
                    <a:pt x="0" y="12"/>
                    <a:pt x="0" y="21"/>
                  </a:cubicBezTo>
                  <a:cubicBezTo>
                    <a:pt x="9" y="18"/>
                    <a:pt x="16" y="9"/>
                    <a:pt x="15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99"/>
            <p:cNvSpPr>
              <a:spLocks noEditPoints="1"/>
            </p:cNvSpPr>
            <p:nvPr/>
          </p:nvSpPr>
          <p:spPr bwMode="auto">
            <a:xfrm>
              <a:off x="3666487" y="605153"/>
              <a:ext cx="188157" cy="203413"/>
            </a:xfrm>
            <a:custGeom>
              <a:avLst/>
              <a:gdLst>
                <a:gd name="T0" fmla="*/ 24 w 54"/>
                <a:gd name="T1" fmla="*/ 57 h 59"/>
                <a:gd name="T2" fmla="*/ 27 w 54"/>
                <a:gd name="T3" fmla="*/ 57 h 59"/>
                <a:gd name="T4" fmla="*/ 22 w 54"/>
                <a:gd name="T5" fmla="*/ 35 h 59"/>
                <a:gd name="T6" fmla="*/ 25 w 54"/>
                <a:gd name="T7" fmla="*/ 28 h 59"/>
                <a:gd name="T8" fmla="*/ 32 w 54"/>
                <a:gd name="T9" fmla="*/ 28 h 59"/>
                <a:gd name="T10" fmla="*/ 33 w 54"/>
                <a:gd name="T11" fmla="*/ 31 h 59"/>
                <a:gd name="T12" fmla="*/ 49 w 54"/>
                <a:gd name="T13" fmla="*/ 14 h 59"/>
                <a:gd name="T14" fmla="*/ 21 w 54"/>
                <a:gd name="T15" fmla="*/ 5 h 59"/>
                <a:gd name="T16" fmla="*/ 24 w 54"/>
                <a:gd name="T17" fmla="*/ 57 h 59"/>
                <a:gd name="T18" fmla="*/ 41 w 54"/>
                <a:gd name="T19" fmla="*/ 16 h 59"/>
                <a:gd name="T20" fmla="*/ 27 w 54"/>
                <a:gd name="T21" fmla="*/ 16 h 59"/>
                <a:gd name="T22" fmla="*/ 41 w 54"/>
                <a:gd name="T23" fmla="*/ 16 h 59"/>
                <a:gd name="T24" fmla="*/ 12 w 54"/>
                <a:gd name="T25" fmla="*/ 25 h 59"/>
                <a:gd name="T26" fmla="*/ 21 w 54"/>
                <a:gd name="T27" fmla="*/ 25 h 59"/>
                <a:gd name="T28" fmla="*/ 12 w 54"/>
                <a:gd name="T29" fmla="*/ 25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4" h="59">
                  <a:moveTo>
                    <a:pt x="24" y="57"/>
                  </a:moveTo>
                  <a:cubicBezTo>
                    <a:pt x="26" y="58"/>
                    <a:pt x="28" y="59"/>
                    <a:pt x="27" y="57"/>
                  </a:cubicBezTo>
                  <a:cubicBezTo>
                    <a:pt x="21" y="52"/>
                    <a:pt x="20" y="42"/>
                    <a:pt x="22" y="35"/>
                  </a:cubicBezTo>
                  <a:cubicBezTo>
                    <a:pt x="23" y="33"/>
                    <a:pt x="24" y="30"/>
                    <a:pt x="25" y="28"/>
                  </a:cubicBezTo>
                  <a:cubicBezTo>
                    <a:pt x="27" y="25"/>
                    <a:pt x="29" y="25"/>
                    <a:pt x="32" y="28"/>
                  </a:cubicBezTo>
                  <a:cubicBezTo>
                    <a:pt x="32" y="29"/>
                    <a:pt x="32" y="30"/>
                    <a:pt x="33" y="31"/>
                  </a:cubicBezTo>
                  <a:cubicBezTo>
                    <a:pt x="44" y="35"/>
                    <a:pt x="54" y="25"/>
                    <a:pt x="49" y="14"/>
                  </a:cubicBezTo>
                  <a:cubicBezTo>
                    <a:pt x="45" y="4"/>
                    <a:pt x="31" y="0"/>
                    <a:pt x="21" y="5"/>
                  </a:cubicBezTo>
                  <a:cubicBezTo>
                    <a:pt x="0" y="14"/>
                    <a:pt x="7" y="47"/>
                    <a:pt x="24" y="57"/>
                  </a:cubicBezTo>
                  <a:close/>
                  <a:moveTo>
                    <a:pt x="41" y="16"/>
                  </a:moveTo>
                  <a:cubicBezTo>
                    <a:pt x="41" y="25"/>
                    <a:pt x="27" y="25"/>
                    <a:pt x="27" y="16"/>
                  </a:cubicBezTo>
                  <a:cubicBezTo>
                    <a:pt x="27" y="7"/>
                    <a:pt x="41" y="7"/>
                    <a:pt x="41" y="16"/>
                  </a:cubicBezTo>
                  <a:close/>
                  <a:moveTo>
                    <a:pt x="12" y="25"/>
                  </a:moveTo>
                  <a:cubicBezTo>
                    <a:pt x="12" y="19"/>
                    <a:pt x="21" y="19"/>
                    <a:pt x="21" y="25"/>
                  </a:cubicBezTo>
                  <a:cubicBezTo>
                    <a:pt x="21" y="31"/>
                    <a:pt x="12" y="31"/>
                    <a:pt x="12" y="2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100"/>
            <p:cNvSpPr>
              <a:spLocks noEditPoints="1"/>
            </p:cNvSpPr>
            <p:nvPr/>
          </p:nvSpPr>
          <p:spPr bwMode="auto">
            <a:xfrm>
              <a:off x="5672646" y="2410443"/>
              <a:ext cx="83909" cy="124590"/>
            </a:xfrm>
            <a:custGeom>
              <a:avLst/>
              <a:gdLst>
                <a:gd name="T0" fmla="*/ 0 w 25"/>
                <a:gd name="T1" fmla="*/ 27 h 36"/>
                <a:gd name="T2" fmla="*/ 25 w 25"/>
                <a:gd name="T3" fmla="*/ 24 h 36"/>
                <a:gd name="T4" fmla="*/ 24 w 25"/>
                <a:gd name="T5" fmla="*/ 22 h 36"/>
                <a:gd name="T6" fmla="*/ 16 w 25"/>
                <a:gd name="T7" fmla="*/ 0 h 36"/>
                <a:gd name="T8" fmla="*/ 0 w 25"/>
                <a:gd name="T9" fmla="*/ 27 h 36"/>
                <a:gd name="T10" fmla="*/ 14 w 25"/>
                <a:gd name="T11" fmla="*/ 25 h 36"/>
                <a:gd name="T12" fmla="*/ 14 w 25"/>
                <a:gd name="T13" fmla="*/ 14 h 36"/>
                <a:gd name="T14" fmla="*/ 14 w 25"/>
                <a:gd name="T15" fmla="*/ 25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5" h="36">
                  <a:moveTo>
                    <a:pt x="0" y="27"/>
                  </a:moveTo>
                  <a:cubicBezTo>
                    <a:pt x="5" y="36"/>
                    <a:pt x="21" y="33"/>
                    <a:pt x="25" y="24"/>
                  </a:cubicBezTo>
                  <a:cubicBezTo>
                    <a:pt x="25" y="23"/>
                    <a:pt x="24" y="22"/>
                    <a:pt x="24" y="22"/>
                  </a:cubicBezTo>
                  <a:cubicBezTo>
                    <a:pt x="21" y="15"/>
                    <a:pt x="18" y="7"/>
                    <a:pt x="16" y="0"/>
                  </a:cubicBezTo>
                  <a:cubicBezTo>
                    <a:pt x="12" y="10"/>
                    <a:pt x="7" y="19"/>
                    <a:pt x="0" y="27"/>
                  </a:cubicBezTo>
                  <a:close/>
                  <a:moveTo>
                    <a:pt x="14" y="25"/>
                  </a:moveTo>
                  <a:cubicBezTo>
                    <a:pt x="7" y="25"/>
                    <a:pt x="7" y="14"/>
                    <a:pt x="14" y="14"/>
                  </a:cubicBezTo>
                  <a:cubicBezTo>
                    <a:pt x="21" y="14"/>
                    <a:pt x="21" y="25"/>
                    <a:pt x="14" y="2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9" name="Freeform 101"/>
            <p:cNvSpPr>
              <a:spLocks noEditPoints="1"/>
            </p:cNvSpPr>
            <p:nvPr/>
          </p:nvSpPr>
          <p:spPr bwMode="auto">
            <a:xfrm>
              <a:off x="6613431" y="1912081"/>
              <a:ext cx="803481" cy="594983"/>
            </a:xfrm>
            <a:custGeom>
              <a:avLst/>
              <a:gdLst>
                <a:gd name="T0" fmla="*/ 85 w 233"/>
                <a:gd name="T1" fmla="*/ 48 h 173"/>
                <a:gd name="T2" fmla="*/ 44 w 233"/>
                <a:gd name="T3" fmla="*/ 67 h 173"/>
                <a:gd name="T4" fmla="*/ 4 w 233"/>
                <a:gd name="T5" fmla="*/ 115 h 173"/>
                <a:gd name="T6" fmla="*/ 53 w 233"/>
                <a:gd name="T7" fmla="*/ 156 h 173"/>
                <a:gd name="T8" fmla="*/ 153 w 233"/>
                <a:gd name="T9" fmla="*/ 173 h 173"/>
                <a:gd name="T10" fmla="*/ 213 w 233"/>
                <a:gd name="T11" fmla="*/ 90 h 173"/>
                <a:gd name="T12" fmla="*/ 218 w 233"/>
                <a:gd name="T13" fmla="*/ 26 h 173"/>
                <a:gd name="T14" fmla="*/ 156 w 233"/>
                <a:gd name="T15" fmla="*/ 20 h 173"/>
                <a:gd name="T16" fmla="*/ 113 w 233"/>
                <a:gd name="T17" fmla="*/ 36 h 173"/>
                <a:gd name="T18" fmla="*/ 82 w 233"/>
                <a:gd name="T19" fmla="*/ 0 h 173"/>
                <a:gd name="T20" fmla="*/ 85 w 233"/>
                <a:gd name="T21" fmla="*/ 48 h 173"/>
                <a:gd name="T22" fmla="*/ 24 w 233"/>
                <a:gd name="T23" fmla="*/ 129 h 173"/>
                <a:gd name="T24" fmla="*/ 53 w 233"/>
                <a:gd name="T25" fmla="*/ 76 h 173"/>
                <a:gd name="T26" fmla="*/ 70 w 233"/>
                <a:gd name="T27" fmla="*/ 112 h 173"/>
                <a:gd name="T28" fmla="*/ 97 w 233"/>
                <a:gd name="T29" fmla="*/ 63 h 173"/>
                <a:gd name="T30" fmla="*/ 97 w 233"/>
                <a:gd name="T31" fmla="*/ 63 h 173"/>
                <a:gd name="T32" fmla="*/ 98 w 233"/>
                <a:gd name="T33" fmla="*/ 61 h 173"/>
                <a:gd name="T34" fmla="*/ 98 w 233"/>
                <a:gd name="T35" fmla="*/ 61 h 173"/>
                <a:gd name="T36" fmla="*/ 98 w 233"/>
                <a:gd name="T37" fmla="*/ 61 h 173"/>
                <a:gd name="T38" fmla="*/ 99 w 233"/>
                <a:gd name="T39" fmla="*/ 61 h 173"/>
                <a:gd name="T40" fmla="*/ 99 w 233"/>
                <a:gd name="T41" fmla="*/ 61 h 173"/>
                <a:gd name="T42" fmla="*/ 99 w 233"/>
                <a:gd name="T43" fmla="*/ 61 h 173"/>
                <a:gd name="T44" fmla="*/ 99 w 233"/>
                <a:gd name="T45" fmla="*/ 61 h 173"/>
                <a:gd name="T46" fmla="*/ 100 w 233"/>
                <a:gd name="T47" fmla="*/ 61 h 173"/>
                <a:gd name="T48" fmla="*/ 100 w 233"/>
                <a:gd name="T49" fmla="*/ 61 h 173"/>
                <a:gd name="T50" fmla="*/ 101 w 233"/>
                <a:gd name="T51" fmla="*/ 62 h 173"/>
                <a:gd name="T52" fmla="*/ 101 w 233"/>
                <a:gd name="T53" fmla="*/ 62 h 173"/>
                <a:gd name="T54" fmla="*/ 87 w 233"/>
                <a:gd name="T55" fmla="*/ 137 h 173"/>
                <a:gd name="T56" fmla="*/ 24 w 233"/>
                <a:gd name="T57" fmla="*/ 129 h 173"/>
                <a:gd name="T58" fmla="*/ 107 w 233"/>
                <a:gd name="T59" fmla="*/ 154 h 173"/>
                <a:gd name="T60" fmla="*/ 107 w 233"/>
                <a:gd name="T61" fmla="*/ 139 h 173"/>
                <a:gd name="T62" fmla="*/ 107 w 233"/>
                <a:gd name="T63" fmla="*/ 154 h 173"/>
                <a:gd name="T64" fmla="*/ 173 w 233"/>
                <a:gd name="T65" fmla="*/ 127 h 173"/>
                <a:gd name="T66" fmla="*/ 162 w 233"/>
                <a:gd name="T67" fmla="*/ 116 h 173"/>
                <a:gd name="T68" fmla="*/ 173 w 233"/>
                <a:gd name="T69" fmla="*/ 127 h 173"/>
                <a:gd name="T70" fmla="*/ 112 w 233"/>
                <a:gd name="T71" fmla="*/ 56 h 173"/>
                <a:gd name="T72" fmla="*/ 112 w 233"/>
                <a:gd name="T73" fmla="*/ 56 h 173"/>
                <a:gd name="T74" fmla="*/ 113 w 233"/>
                <a:gd name="T75" fmla="*/ 56 h 173"/>
                <a:gd name="T76" fmla="*/ 113 w 233"/>
                <a:gd name="T77" fmla="*/ 55 h 173"/>
                <a:gd name="T78" fmla="*/ 113 w 233"/>
                <a:gd name="T79" fmla="*/ 55 h 173"/>
                <a:gd name="T80" fmla="*/ 113 w 233"/>
                <a:gd name="T81" fmla="*/ 55 h 173"/>
                <a:gd name="T82" fmla="*/ 113 w 233"/>
                <a:gd name="T83" fmla="*/ 55 h 173"/>
                <a:gd name="T84" fmla="*/ 114 w 233"/>
                <a:gd name="T85" fmla="*/ 55 h 173"/>
                <a:gd name="T86" fmla="*/ 114 w 233"/>
                <a:gd name="T87" fmla="*/ 55 h 173"/>
                <a:gd name="T88" fmla="*/ 115 w 233"/>
                <a:gd name="T89" fmla="*/ 55 h 173"/>
                <a:gd name="T90" fmla="*/ 115 w 233"/>
                <a:gd name="T91" fmla="*/ 55 h 173"/>
                <a:gd name="T92" fmla="*/ 169 w 233"/>
                <a:gd name="T93" fmla="*/ 71 h 173"/>
                <a:gd name="T94" fmla="*/ 156 w 233"/>
                <a:gd name="T95" fmla="*/ 33 h 173"/>
                <a:gd name="T96" fmla="*/ 214 w 233"/>
                <a:gd name="T97" fmla="*/ 50 h 173"/>
                <a:gd name="T98" fmla="*/ 175 w 233"/>
                <a:gd name="T99" fmla="*/ 101 h 173"/>
                <a:gd name="T100" fmla="*/ 112 w 233"/>
                <a:gd name="T101" fmla="*/ 57 h 173"/>
                <a:gd name="T102" fmla="*/ 112 w 233"/>
                <a:gd name="T103" fmla="*/ 57 h 173"/>
                <a:gd name="T104" fmla="*/ 112 w 233"/>
                <a:gd name="T105" fmla="*/ 56 h 173"/>
                <a:gd name="T106" fmla="*/ 117 w 233"/>
                <a:gd name="T107" fmla="*/ 89 h 173"/>
                <a:gd name="T108" fmla="*/ 118 w 233"/>
                <a:gd name="T109" fmla="*/ 89 h 173"/>
                <a:gd name="T110" fmla="*/ 122 w 233"/>
                <a:gd name="T111" fmla="*/ 88 h 173"/>
                <a:gd name="T112" fmla="*/ 148 w 233"/>
                <a:gd name="T113" fmla="*/ 154 h 173"/>
                <a:gd name="T114" fmla="*/ 142 w 233"/>
                <a:gd name="T115" fmla="*/ 156 h 173"/>
                <a:gd name="T116" fmla="*/ 117 w 233"/>
                <a:gd name="T117" fmla="*/ 89 h 173"/>
                <a:gd name="T118" fmla="*/ 100 w 233"/>
                <a:gd name="T119" fmla="*/ 37 h 173"/>
                <a:gd name="T120" fmla="*/ 100 w 233"/>
                <a:gd name="T121" fmla="*/ 51 h 173"/>
                <a:gd name="T122" fmla="*/ 100 w 233"/>
                <a:gd name="T123" fmla="*/ 37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33" h="173">
                  <a:moveTo>
                    <a:pt x="85" y="48"/>
                  </a:moveTo>
                  <a:cubicBezTo>
                    <a:pt x="82" y="73"/>
                    <a:pt x="66" y="67"/>
                    <a:pt x="44" y="67"/>
                  </a:cubicBezTo>
                  <a:cubicBezTo>
                    <a:pt x="16" y="66"/>
                    <a:pt x="0" y="89"/>
                    <a:pt x="4" y="115"/>
                  </a:cubicBezTo>
                  <a:cubicBezTo>
                    <a:pt x="8" y="140"/>
                    <a:pt x="31" y="151"/>
                    <a:pt x="53" y="156"/>
                  </a:cubicBezTo>
                  <a:cubicBezTo>
                    <a:pt x="86" y="166"/>
                    <a:pt x="124" y="153"/>
                    <a:pt x="153" y="173"/>
                  </a:cubicBezTo>
                  <a:cubicBezTo>
                    <a:pt x="161" y="138"/>
                    <a:pt x="196" y="120"/>
                    <a:pt x="213" y="90"/>
                  </a:cubicBezTo>
                  <a:cubicBezTo>
                    <a:pt x="224" y="71"/>
                    <a:pt x="233" y="46"/>
                    <a:pt x="218" y="26"/>
                  </a:cubicBezTo>
                  <a:cubicBezTo>
                    <a:pt x="203" y="5"/>
                    <a:pt x="175" y="0"/>
                    <a:pt x="156" y="20"/>
                  </a:cubicBezTo>
                  <a:cubicBezTo>
                    <a:pt x="141" y="36"/>
                    <a:pt x="134" y="52"/>
                    <a:pt x="113" y="36"/>
                  </a:cubicBezTo>
                  <a:cubicBezTo>
                    <a:pt x="101" y="27"/>
                    <a:pt x="90" y="14"/>
                    <a:pt x="82" y="0"/>
                  </a:cubicBezTo>
                  <a:cubicBezTo>
                    <a:pt x="86" y="16"/>
                    <a:pt x="87" y="32"/>
                    <a:pt x="85" y="48"/>
                  </a:cubicBezTo>
                  <a:close/>
                  <a:moveTo>
                    <a:pt x="24" y="129"/>
                  </a:moveTo>
                  <a:cubicBezTo>
                    <a:pt x="11" y="109"/>
                    <a:pt x="25" y="71"/>
                    <a:pt x="53" y="76"/>
                  </a:cubicBezTo>
                  <a:cubicBezTo>
                    <a:pt x="69" y="79"/>
                    <a:pt x="81" y="99"/>
                    <a:pt x="70" y="112"/>
                  </a:cubicBezTo>
                  <a:cubicBezTo>
                    <a:pt x="90" y="107"/>
                    <a:pt x="97" y="81"/>
                    <a:pt x="97" y="63"/>
                  </a:cubicBezTo>
                  <a:cubicBezTo>
                    <a:pt x="97" y="63"/>
                    <a:pt x="97" y="63"/>
                    <a:pt x="97" y="63"/>
                  </a:cubicBezTo>
                  <a:cubicBezTo>
                    <a:pt x="97" y="62"/>
                    <a:pt x="98" y="62"/>
                    <a:pt x="98" y="61"/>
                  </a:cubicBezTo>
                  <a:cubicBezTo>
                    <a:pt x="98" y="61"/>
                    <a:pt x="98" y="61"/>
                    <a:pt x="98" y="61"/>
                  </a:cubicBezTo>
                  <a:cubicBezTo>
                    <a:pt x="98" y="61"/>
                    <a:pt x="98" y="61"/>
                    <a:pt x="98" y="61"/>
                  </a:cubicBezTo>
                  <a:cubicBezTo>
                    <a:pt x="98" y="61"/>
                    <a:pt x="98" y="61"/>
                    <a:pt x="99" y="61"/>
                  </a:cubicBezTo>
                  <a:cubicBezTo>
                    <a:pt x="99" y="61"/>
                    <a:pt x="99" y="61"/>
                    <a:pt x="99" y="61"/>
                  </a:cubicBezTo>
                  <a:cubicBezTo>
                    <a:pt x="99" y="61"/>
                    <a:pt x="99" y="61"/>
                    <a:pt x="99" y="61"/>
                  </a:cubicBezTo>
                  <a:cubicBezTo>
                    <a:pt x="99" y="61"/>
                    <a:pt x="99" y="61"/>
                    <a:pt x="99" y="61"/>
                  </a:cubicBezTo>
                  <a:cubicBezTo>
                    <a:pt x="100" y="61"/>
                    <a:pt x="100" y="61"/>
                    <a:pt x="100" y="61"/>
                  </a:cubicBezTo>
                  <a:cubicBezTo>
                    <a:pt x="100" y="61"/>
                    <a:pt x="100" y="61"/>
                    <a:pt x="100" y="61"/>
                  </a:cubicBezTo>
                  <a:cubicBezTo>
                    <a:pt x="100" y="61"/>
                    <a:pt x="101" y="62"/>
                    <a:pt x="101" y="62"/>
                  </a:cubicBezTo>
                  <a:cubicBezTo>
                    <a:pt x="101" y="62"/>
                    <a:pt x="101" y="62"/>
                    <a:pt x="101" y="62"/>
                  </a:cubicBezTo>
                  <a:cubicBezTo>
                    <a:pt x="108" y="87"/>
                    <a:pt x="104" y="117"/>
                    <a:pt x="87" y="137"/>
                  </a:cubicBezTo>
                  <a:cubicBezTo>
                    <a:pt x="70" y="158"/>
                    <a:pt x="37" y="150"/>
                    <a:pt x="24" y="129"/>
                  </a:cubicBezTo>
                  <a:close/>
                  <a:moveTo>
                    <a:pt x="107" y="154"/>
                  </a:moveTo>
                  <a:cubicBezTo>
                    <a:pt x="98" y="154"/>
                    <a:pt x="98" y="139"/>
                    <a:pt x="107" y="139"/>
                  </a:cubicBezTo>
                  <a:cubicBezTo>
                    <a:pt x="117" y="139"/>
                    <a:pt x="117" y="154"/>
                    <a:pt x="107" y="154"/>
                  </a:cubicBezTo>
                  <a:close/>
                  <a:moveTo>
                    <a:pt x="173" y="127"/>
                  </a:moveTo>
                  <a:cubicBezTo>
                    <a:pt x="166" y="133"/>
                    <a:pt x="156" y="123"/>
                    <a:pt x="162" y="116"/>
                  </a:cubicBezTo>
                  <a:cubicBezTo>
                    <a:pt x="169" y="110"/>
                    <a:pt x="180" y="120"/>
                    <a:pt x="173" y="127"/>
                  </a:cubicBezTo>
                  <a:close/>
                  <a:moveTo>
                    <a:pt x="112" y="56"/>
                  </a:moveTo>
                  <a:cubicBezTo>
                    <a:pt x="112" y="56"/>
                    <a:pt x="112" y="56"/>
                    <a:pt x="112" y="56"/>
                  </a:cubicBezTo>
                  <a:cubicBezTo>
                    <a:pt x="112" y="56"/>
                    <a:pt x="112" y="56"/>
                    <a:pt x="113" y="56"/>
                  </a:cubicBezTo>
                  <a:cubicBezTo>
                    <a:pt x="113" y="56"/>
                    <a:pt x="113" y="55"/>
                    <a:pt x="113" y="55"/>
                  </a:cubicBezTo>
                  <a:cubicBezTo>
                    <a:pt x="113" y="55"/>
                    <a:pt x="113" y="55"/>
                    <a:pt x="113" y="55"/>
                  </a:cubicBezTo>
                  <a:cubicBezTo>
                    <a:pt x="113" y="55"/>
                    <a:pt x="113" y="55"/>
                    <a:pt x="113" y="55"/>
                  </a:cubicBezTo>
                  <a:cubicBezTo>
                    <a:pt x="113" y="55"/>
                    <a:pt x="113" y="55"/>
                    <a:pt x="113" y="55"/>
                  </a:cubicBezTo>
                  <a:cubicBezTo>
                    <a:pt x="114" y="55"/>
                    <a:pt x="114" y="55"/>
                    <a:pt x="114" y="55"/>
                  </a:cubicBezTo>
                  <a:cubicBezTo>
                    <a:pt x="114" y="55"/>
                    <a:pt x="114" y="55"/>
                    <a:pt x="114" y="55"/>
                  </a:cubicBezTo>
                  <a:cubicBezTo>
                    <a:pt x="114" y="55"/>
                    <a:pt x="115" y="55"/>
                    <a:pt x="115" y="55"/>
                  </a:cubicBezTo>
                  <a:cubicBezTo>
                    <a:pt x="115" y="55"/>
                    <a:pt x="115" y="55"/>
                    <a:pt x="115" y="55"/>
                  </a:cubicBezTo>
                  <a:cubicBezTo>
                    <a:pt x="128" y="68"/>
                    <a:pt x="152" y="82"/>
                    <a:pt x="169" y="71"/>
                  </a:cubicBezTo>
                  <a:cubicBezTo>
                    <a:pt x="153" y="69"/>
                    <a:pt x="146" y="47"/>
                    <a:pt x="156" y="33"/>
                  </a:cubicBezTo>
                  <a:cubicBezTo>
                    <a:pt x="173" y="10"/>
                    <a:pt x="209" y="27"/>
                    <a:pt x="214" y="50"/>
                  </a:cubicBezTo>
                  <a:cubicBezTo>
                    <a:pt x="220" y="75"/>
                    <a:pt x="202" y="103"/>
                    <a:pt x="175" y="101"/>
                  </a:cubicBezTo>
                  <a:cubicBezTo>
                    <a:pt x="149" y="99"/>
                    <a:pt x="125" y="80"/>
                    <a:pt x="112" y="57"/>
                  </a:cubicBezTo>
                  <a:cubicBezTo>
                    <a:pt x="112" y="57"/>
                    <a:pt x="112" y="57"/>
                    <a:pt x="112" y="57"/>
                  </a:cubicBezTo>
                  <a:cubicBezTo>
                    <a:pt x="112" y="57"/>
                    <a:pt x="112" y="57"/>
                    <a:pt x="112" y="56"/>
                  </a:cubicBezTo>
                  <a:close/>
                  <a:moveTo>
                    <a:pt x="117" y="89"/>
                  </a:moveTo>
                  <a:cubicBezTo>
                    <a:pt x="117" y="89"/>
                    <a:pt x="118" y="89"/>
                    <a:pt x="118" y="89"/>
                  </a:cubicBezTo>
                  <a:cubicBezTo>
                    <a:pt x="118" y="88"/>
                    <a:pt x="120" y="87"/>
                    <a:pt x="122" y="88"/>
                  </a:cubicBezTo>
                  <a:cubicBezTo>
                    <a:pt x="149" y="97"/>
                    <a:pt x="157" y="130"/>
                    <a:pt x="148" y="154"/>
                  </a:cubicBezTo>
                  <a:cubicBezTo>
                    <a:pt x="147" y="157"/>
                    <a:pt x="145" y="158"/>
                    <a:pt x="142" y="156"/>
                  </a:cubicBezTo>
                  <a:cubicBezTo>
                    <a:pt x="119" y="144"/>
                    <a:pt x="102" y="115"/>
                    <a:pt x="117" y="89"/>
                  </a:cubicBezTo>
                  <a:close/>
                  <a:moveTo>
                    <a:pt x="100" y="37"/>
                  </a:moveTo>
                  <a:cubicBezTo>
                    <a:pt x="110" y="37"/>
                    <a:pt x="110" y="51"/>
                    <a:pt x="100" y="51"/>
                  </a:cubicBezTo>
                  <a:cubicBezTo>
                    <a:pt x="91" y="51"/>
                    <a:pt x="91" y="37"/>
                    <a:pt x="100" y="3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102"/>
            <p:cNvSpPr/>
            <p:nvPr/>
          </p:nvSpPr>
          <p:spPr bwMode="auto">
            <a:xfrm>
              <a:off x="9130666" y="0"/>
              <a:ext cx="127133" cy="30512"/>
            </a:xfrm>
            <a:custGeom>
              <a:avLst/>
              <a:gdLst>
                <a:gd name="T0" fmla="*/ 37 w 37"/>
                <a:gd name="T1" fmla="*/ 0 h 9"/>
                <a:gd name="T2" fmla="*/ 0 w 37"/>
                <a:gd name="T3" fmla="*/ 0 h 9"/>
                <a:gd name="T4" fmla="*/ 37 w 37"/>
                <a:gd name="T5" fmla="*/ 0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7" h="9">
                  <a:moveTo>
                    <a:pt x="37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11" y="8"/>
                    <a:pt x="26" y="9"/>
                    <a:pt x="37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1" name="Freeform 103"/>
            <p:cNvSpPr>
              <a:spLocks noEditPoints="1"/>
            </p:cNvSpPr>
            <p:nvPr/>
          </p:nvSpPr>
          <p:spPr bwMode="auto">
            <a:xfrm>
              <a:off x="6432903" y="2410443"/>
              <a:ext cx="86450" cy="124590"/>
            </a:xfrm>
            <a:custGeom>
              <a:avLst/>
              <a:gdLst>
                <a:gd name="T0" fmla="*/ 1 w 25"/>
                <a:gd name="T1" fmla="*/ 22 h 36"/>
                <a:gd name="T2" fmla="*/ 0 w 25"/>
                <a:gd name="T3" fmla="*/ 24 h 36"/>
                <a:gd name="T4" fmla="*/ 25 w 25"/>
                <a:gd name="T5" fmla="*/ 27 h 36"/>
                <a:gd name="T6" fmla="*/ 9 w 25"/>
                <a:gd name="T7" fmla="*/ 0 h 36"/>
                <a:gd name="T8" fmla="*/ 1 w 25"/>
                <a:gd name="T9" fmla="*/ 22 h 36"/>
                <a:gd name="T10" fmla="*/ 11 w 25"/>
                <a:gd name="T11" fmla="*/ 25 h 36"/>
                <a:gd name="T12" fmla="*/ 11 w 25"/>
                <a:gd name="T13" fmla="*/ 14 h 36"/>
                <a:gd name="T14" fmla="*/ 11 w 25"/>
                <a:gd name="T15" fmla="*/ 25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5" h="36">
                  <a:moveTo>
                    <a:pt x="1" y="22"/>
                  </a:moveTo>
                  <a:cubicBezTo>
                    <a:pt x="1" y="22"/>
                    <a:pt x="0" y="23"/>
                    <a:pt x="0" y="24"/>
                  </a:cubicBezTo>
                  <a:cubicBezTo>
                    <a:pt x="4" y="33"/>
                    <a:pt x="20" y="36"/>
                    <a:pt x="25" y="27"/>
                  </a:cubicBezTo>
                  <a:cubicBezTo>
                    <a:pt x="18" y="19"/>
                    <a:pt x="13" y="10"/>
                    <a:pt x="9" y="0"/>
                  </a:cubicBezTo>
                  <a:cubicBezTo>
                    <a:pt x="7" y="7"/>
                    <a:pt x="4" y="15"/>
                    <a:pt x="1" y="22"/>
                  </a:cubicBezTo>
                  <a:close/>
                  <a:moveTo>
                    <a:pt x="11" y="25"/>
                  </a:moveTo>
                  <a:cubicBezTo>
                    <a:pt x="4" y="25"/>
                    <a:pt x="4" y="14"/>
                    <a:pt x="11" y="14"/>
                  </a:cubicBezTo>
                  <a:cubicBezTo>
                    <a:pt x="18" y="14"/>
                    <a:pt x="18" y="25"/>
                    <a:pt x="11" y="2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2" name="Freeform 104"/>
            <p:cNvSpPr/>
            <p:nvPr/>
          </p:nvSpPr>
          <p:spPr bwMode="auto">
            <a:xfrm>
              <a:off x="4879336" y="2720648"/>
              <a:ext cx="111877" cy="157645"/>
            </a:xfrm>
            <a:custGeom>
              <a:avLst/>
              <a:gdLst>
                <a:gd name="T0" fmla="*/ 6 w 33"/>
                <a:gd name="T1" fmla="*/ 40 h 46"/>
                <a:gd name="T2" fmla="*/ 12 w 33"/>
                <a:gd name="T3" fmla="*/ 44 h 46"/>
                <a:gd name="T4" fmla="*/ 17 w 33"/>
                <a:gd name="T5" fmla="*/ 41 h 46"/>
                <a:gd name="T6" fmla="*/ 28 w 33"/>
                <a:gd name="T7" fmla="*/ 29 h 46"/>
                <a:gd name="T8" fmla="*/ 26 w 33"/>
                <a:gd name="T9" fmla="*/ 0 h 46"/>
                <a:gd name="T10" fmla="*/ 6 w 33"/>
                <a:gd name="T11" fmla="*/ 4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3" h="46">
                  <a:moveTo>
                    <a:pt x="6" y="40"/>
                  </a:moveTo>
                  <a:cubicBezTo>
                    <a:pt x="8" y="44"/>
                    <a:pt x="8" y="46"/>
                    <a:pt x="12" y="44"/>
                  </a:cubicBezTo>
                  <a:cubicBezTo>
                    <a:pt x="14" y="43"/>
                    <a:pt x="15" y="42"/>
                    <a:pt x="17" y="41"/>
                  </a:cubicBezTo>
                  <a:cubicBezTo>
                    <a:pt x="21" y="38"/>
                    <a:pt x="26" y="34"/>
                    <a:pt x="28" y="29"/>
                  </a:cubicBezTo>
                  <a:cubicBezTo>
                    <a:pt x="33" y="19"/>
                    <a:pt x="31" y="9"/>
                    <a:pt x="26" y="0"/>
                  </a:cubicBezTo>
                  <a:cubicBezTo>
                    <a:pt x="9" y="5"/>
                    <a:pt x="0" y="22"/>
                    <a:pt x="6" y="4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3" name="Freeform 105"/>
            <p:cNvSpPr>
              <a:spLocks noEditPoints="1"/>
            </p:cNvSpPr>
            <p:nvPr/>
          </p:nvSpPr>
          <p:spPr bwMode="auto">
            <a:xfrm>
              <a:off x="4543705" y="1960391"/>
              <a:ext cx="96621" cy="116962"/>
            </a:xfrm>
            <a:custGeom>
              <a:avLst/>
              <a:gdLst>
                <a:gd name="T0" fmla="*/ 4 w 28"/>
                <a:gd name="T1" fmla="*/ 11 h 34"/>
                <a:gd name="T2" fmla="*/ 20 w 28"/>
                <a:gd name="T3" fmla="*/ 30 h 34"/>
                <a:gd name="T4" fmla="*/ 28 w 28"/>
                <a:gd name="T5" fmla="*/ 0 h 34"/>
                <a:gd name="T6" fmla="*/ 7 w 28"/>
                <a:gd name="T7" fmla="*/ 10 h 34"/>
                <a:gd name="T8" fmla="*/ 4 w 28"/>
                <a:gd name="T9" fmla="*/ 11 h 34"/>
                <a:gd name="T10" fmla="*/ 19 w 28"/>
                <a:gd name="T11" fmla="*/ 12 h 34"/>
                <a:gd name="T12" fmla="*/ 11 w 28"/>
                <a:gd name="T13" fmla="*/ 19 h 34"/>
                <a:gd name="T14" fmla="*/ 19 w 28"/>
                <a:gd name="T15" fmla="*/ 12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8" h="34">
                  <a:moveTo>
                    <a:pt x="4" y="11"/>
                  </a:moveTo>
                  <a:cubicBezTo>
                    <a:pt x="0" y="21"/>
                    <a:pt x="10" y="34"/>
                    <a:pt x="20" y="30"/>
                  </a:cubicBezTo>
                  <a:cubicBezTo>
                    <a:pt x="20" y="20"/>
                    <a:pt x="23" y="10"/>
                    <a:pt x="28" y="0"/>
                  </a:cubicBezTo>
                  <a:cubicBezTo>
                    <a:pt x="21" y="4"/>
                    <a:pt x="14" y="7"/>
                    <a:pt x="7" y="10"/>
                  </a:cubicBezTo>
                  <a:cubicBezTo>
                    <a:pt x="6" y="10"/>
                    <a:pt x="5" y="11"/>
                    <a:pt x="4" y="11"/>
                  </a:cubicBezTo>
                  <a:close/>
                  <a:moveTo>
                    <a:pt x="19" y="12"/>
                  </a:moveTo>
                  <a:cubicBezTo>
                    <a:pt x="24" y="17"/>
                    <a:pt x="16" y="24"/>
                    <a:pt x="11" y="19"/>
                  </a:cubicBezTo>
                  <a:cubicBezTo>
                    <a:pt x="6" y="14"/>
                    <a:pt x="14" y="7"/>
                    <a:pt x="19" y="1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106"/>
            <p:cNvSpPr/>
            <p:nvPr/>
          </p:nvSpPr>
          <p:spPr bwMode="auto">
            <a:xfrm>
              <a:off x="2646879" y="38139"/>
              <a:ext cx="86450" cy="261893"/>
            </a:xfrm>
            <a:custGeom>
              <a:avLst/>
              <a:gdLst>
                <a:gd name="T0" fmla="*/ 3 w 25"/>
                <a:gd name="T1" fmla="*/ 76 h 76"/>
                <a:gd name="T2" fmla="*/ 6 w 25"/>
                <a:gd name="T3" fmla="*/ 64 h 76"/>
                <a:gd name="T4" fmla="*/ 24 w 25"/>
                <a:gd name="T5" fmla="*/ 28 h 76"/>
                <a:gd name="T6" fmla="*/ 25 w 25"/>
                <a:gd name="T7" fmla="*/ 27 h 76"/>
                <a:gd name="T8" fmla="*/ 24 w 25"/>
                <a:gd name="T9" fmla="*/ 21 h 76"/>
                <a:gd name="T10" fmla="*/ 11 w 25"/>
                <a:gd name="T11" fmla="*/ 5 h 76"/>
                <a:gd name="T12" fmla="*/ 0 w 25"/>
                <a:gd name="T13" fmla="*/ 0 h 76"/>
                <a:gd name="T14" fmla="*/ 0 w 25"/>
                <a:gd name="T15" fmla="*/ 6 h 76"/>
                <a:gd name="T16" fmla="*/ 2 w 25"/>
                <a:gd name="T17" fmla="*/ 7 h 76"/>
                <a:gd name="T18" fmla="*/ 6 w 25"/>
                <a:gd name="T19" fmla="*/ 9 h 76"/>
                <a:gd name="T20" fmla="*/ 13 w 25"/>
                <a:gd name="T21" fmla="*/ 18 h 76"/>
                <a:gd name="T22" fmla="*/ 11 w 25"/>
                <a:gd name="T23" fmla="*/ 38 h 76"/>
                <a:gd name="T24" fmla="*/ 8 w 25"/>
                <a:gd name="T25" fmla="*/ 42 h 76"/>
                <a:gd name="T26" fmla="*/ 5 w 25"/>
                <a:gd name="T27" fmla="*/ 46 h 76"/>
                <a:gd name="T28" fmla="*/ 0 w 25"/>
                <a:gd name="T29" fmla="*/ 49 h 76"/>
                <a:gd name="T30" fmla="*/ 0 w 25"/>
                <a:gd name="T31" fmla="*/ 76 h 76"/>
                <a:gd name="T32" fmla="*/ 2 w 25"/>
                <a:gd name="T33" fmla="*/ 76 h 76"/>
                <a:gd name="T34" fmla="*/ 3 w 25"/>
                <a:gd name="T35" fmla="*/ 76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5" h="76">
                  <a:moveTo>
                    <a:pt x="3" y="76"/>
                  </a:moveTo>
                  <a:cubicBezTo>
                    <a:pt x="4" y="72"/>
                    <a:pt x="4" y="68"/>
                    <a:pt x="6" y="64"/>
                  </a:cubicBezTo>
                  <a:cubicBezTo>
                    <a:pt x="9" y="51"/>
                    <a:pt x="15" y="38"/>
                    <a:pt x="24" y="28"/>
                  </a:cubicBezTo>
                  <a:cubicBezTo>
                    <a:pt x="25" y="27"/>
                    <a:pt x="25" y="27"/>
                    <a:pt x="25" y="27"/>
                  </a:cubicBezTo>
                  <a:cubicBezTo>
                    <a:pt x="25" y="25"/>
                    <a:pt x="25" y="23"/>
                    <a:pt x="24" y="21"/>
                  </a:cubicBezTo>
                  <a:cubicBezTo>
                    <a:pt x="22" y="16"/>
                    <a:pt x="18" y="10"/>
                    <a:pt x="11" y="5"/>
                  </a:cubicBezTo>
                  <a:cubicBezTo>
                    <a:pt x="8" y="3"/>
                    <a:pt x="4" y="1"/>
                    <a:pt x="0" y="0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1" y="6"/>
                    <a:pt x="1" y="7"/>
                    <a:pt x="2" y="7"/>
                  </a:cubicBezTo>
                  <a:cubicBezTo>
                    <a:pt x="3" y="7"/>
                    <a:pt x="5" y="8"/>
                    <a:pt x="6" y="9"/>
                  </a:cubicBezTo>
                  <a:cubicBezTo>
                    <a:pt x="9" y="11"/>
                    <a:pt x="11" y="15"/>
                    <a:pt x="13" y="18"/>
                  </a:cubicBezTo>
                  <a:cubicBezTo>
                    <a:pt x="15" y="25"/>
                    <a:pt x="14" y="32"/>
                    <a:pt x="11" y="38"/>
                  </a:cubicBezTo>
                  <a:cubicBezTo>
                    <a:pt x="10" y="39"/>
                    <a:pt x="9" y="41"/>
                    <a:pt x="8" y="42"/>
                  </a:cubicBezTo>
                  <a:cubicBezTo>
                    <a:pt x="7" y="43"/>
                    <a:pt x="6" y="45"/>
                    <a:pt x="5" y="46"/>
                  </a:cubicBezTo>
                  <a:cubicBezTo>
                    <a:pt x="3" y="47"/>
                    <a:pt x="2" y="48"/>
                    <a:pt x="0" y="49"/>
                  </a:cubicBezTo>
                  <a:cubicBezTo>
                    <a:pt x="0" y="76"/>
                    <a:pt x="0" y="76"/>
                    <a:pt x="0" y="76"/>
                  </a:cubicBezTo>
                  <a:cubicBezTo>
                    <a:pt x="1" y="76"/>
                    <a:pt x="1" y="76"/>
                    <a:pt x="2" y="76"/>
                  </a:cubicBezTo>
                  <a:cubicBezTo>
                    <a:pt x="2" y="76"/>
                    <a:pt x="2" y="76"/>
                    <a:pt x="3" y="7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107"/>
            <p:cNvSpPr/>
            <p:nvPr/>
          </p:nvSpPr>
          <p:spPr bwMode="auto">
            <a:xfrm>
              <a:off x="9458671" y="38139"/>
              <a:ext cx="86450" cy="261893"/>
            </a:xfrm>
            <a:custGeom>
              <a:avLst/>
              <a:gdLst>
                <a:gd name="T0" fmla="*/ 20 w 25"/>
                <a:gd name="T1" fmla="*/ 46 h 76"/>
                <a:gd name="T2" fmla="*/ 17 w 25"/>
                <a:gd name="T3" fmla="*/ 42 h 76"/>
                <a:gd name="T4" fmla="*/ 14 w 25"/>
                <a:gd name="T5" fmla="*/ 38 h 76"/>
                <a:gd name="T6" fmla="*/ 12 w 25"/>
                <a:gd name="T7" fmla="*/ 18 h 76"/>
                <a:gd name="T8" fmla="*/ 19 w 25"/>
                <a:gd name="T9" fmla="*/ 9 h 76"/>
                <a:gd name="T10" fmla="*/ 23 w 25"/>
                <a:gd name="T11" fmla="*/ 7 h 76"/>
                <a:gd name="T12" fmla="*/ 25 w 25"/>
                <a:gd name="T13" fmla="*/ 6 h 76"/>
                <a:gd name="T14" fmla="*/ 25 w 25"/>
                <a:gd name="T15" fmla="*/ 0 h 76"/>
                <a:gd name="T16" fmla="*/ 14 w 25"/>
                <a:gd name="T17" fmla="*/ 5 h 76"/>
                <a:gd name="T18" fmla="*/ 1 w 25"/>
                <a:gd name="T19" fmla="*/ 21 h 76"/>
                <a:gd name="T20" fmla="*/ 0 w 25"/>
                <a:gd name="T21" fmla="*/ 27 h 76"/>
                <a:gd name="T22" fmla="*/ 1 w 25"/>
                <a:gd name="T23" fmla="*/ 28 h 76"/>
                <a:gd name="T24" fmla="*/ 19 w 25"/>
                <a:gd name="T25" fmla="*/ 64 h 76"/>
                <a:gd name="T26" fmla="*/ 22 w 25"/>
                <a:gd name="T27" fmla="*/ 76 h 76"/>
                <a:gd name="T28" fmla="*/ 23 w 25"/>
                <a:gd name="T29" fmla="*/ 76 h 76"/>
                <a:gd name="T30" fmla="*/ 25 w 25"/>
                <a:gd name="T31" fmla="*/ 76 h 76"/>
                <a:gd name="T32" fmla="*/ 25 w 25"/>
                <a:gd name="T33" fmla="*/ 49 h 76"/>
                <a:gd name="T34" fmla="*/ 20 w 25"/>
                <a:gd name="T35" fmla="*/ 46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5" h="76">
                  <a:moveTo>
                    <a:pt x="20" y="46"/>
                  </a:moveTo>
                  <a:cubicBezTo>
                    <a:pt x="19" y="45"/>
                    <a:pt x="18" y="43"/>
                    <a:pt x="17" y="42"/>
                  </a:cubicBezTo>
                  <a:cubicBezTo>
                    <a:pt x="16" y="41"/>
                    <a:pt x="15" y="39"/>
                    <a:pt x="14" y="38"/>
                  </a:cubicBezTo>
                  <a:cubicBezTo>
                    <a:pt x="11" y="32"/>
                    <a:pt x="10" y="25"/>
                    <a:pt x="12" y="18"/>
                  </a:cubicBezTo>
                  <a:cubicBezTo>
                    <a:pt x="14" y="15"/>
                    <a:pt x="16" y="11"/>
                    <a:pt x="19" y="9"/>
                  </a:cubicBezTo>
                  <a:cubicBezTo>
                    <a:pt x="20" y="8"/>
                    <a:pt x="22" y="7"/>
                    <a:pt x="23" y="7"/>
                  </a:cubicBezTo>
                  <a:cubicBezTo>
                    <a:pt x="24" y="7"/>
                    <a:pt x="24" y="6"/>
                    <a:pt x="25" y="6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1" y="1"/>
                    <a:pt x="17" y="3"/>
                    <a:pt x="14" y="5"/>
                  </a:cubicBezTo>
                  <a:cubicBezTo>
                    <a:pt x="7" y="10"/>
                    <a:pt x="3" y="16"/>
                    <a:pt x="1" y="21"/>
                  </a:cubicBezTo>
                  <a:cubicBezTo>
                    <a:pt x="0" y="23"/>
                    <a:pt x="0" y="25"/>
                    <a:pt x="0" y="27"/>
                  </a:cubicBezTo>
                  <a:cubicBezTo>
                    <a:pt x="0" y="27"/>
                    <a:pt x="0" y="27"/>
                    <a:pt x="1" y="28"/>
                  </a:cubicBezTo>
                  <a:cubicBezTo>
                    <a:pt x="10" y="38"/>
                    <a:pt x="16" y="51"/>
                    <a:pt x="19" y="64"/>
                  </a:cubicBezTo>
                  <a:cubicBezTo>
                    <a:pt x="21" y="68"/>
                    <a:pt x="21" y="72"/>
                    <a:pt x="22" y="76"/>
                  </a:cubicBezTo>
                  <a:cubicBezTo>
                    <a:pt x="23" y="76"/>
                    <a:pt x="23" y="76"/>
                    <a:pt x="23" y="76"/>
                  </a:cubicBezTo>
                  <a:cubicBezTo>
                    <a:pt x="24" y="76"/>
                    <a:pt x="24" y="76"/>
                    <a:pt x="25" y="76"/>
                  </a:cubicBezTo>
                  <a:cubicBezTo>
                    <a:pt x="25" y="49"/>
                    <a:pt x="25" y="49"/>
                    <a:pt x="25" y="49"/>
                  </a:cubicBezTo>
                  <a:cubicBezTo>
                    <a:pt x="23" y="48"/>
                    <a:pt x="22" y="47"/>
                    <a:pt x="20" y="4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108"/>
            <p:cNvSpPr>
              <a:spLocks noEditPoints="1"/>
            </p:cNvSpPr>
            <p:nvPr/>
          </p:nvSpPr>
          <p:spPr bwMode="auto">
            <a:xfrm>
              <a:off x="2646879" y="0"/>
              <a:ext cx="6898242" cy="3770766"/>
            </a:xfrm>
            <a:custGeom>
              <a:avLst/>
              <a:gdLst>
                <a:gd name="T0" fmla="*/ 1968 w 2000"/>
                <a:gd name="T1" fmla="*/ 32 h 1095"/>
                <a:gd name="T2" fmla="*/ 1778 w 2000"/>
                <a:gd name="T3" fmla="*/ 298 h 1095"/>
                <a:gd name="T4" fmla="*/ 1574 w 2000"/>
                <a:gd name="T5" fmla="*/ 605 h 1095"/>
                <a:gd name="T6" fmla="*/ 1264 w 2000"/>
                <a:gd name="T7" fmla="*/ 821 h 1095"/>
                <a:gd name="T8" fmla="*/ 774 w 2000"/>
                <a:gd name="T9" fmla="*/ 867 h 1095"/>
                <a:gd name="T10" fmla="*/ 424 w 2000"/>
                <a:gd name="T11" fmla="*/ 662 h 1095"/>
                <a:gd name="T12" fmla="*/ 228 w 2000"/>
                <a:gd name="T13" fmla="*/ 312 h 1095"/>
                <a:gd name="T14" fmla="*/ 1 w 2000"/>
                <a:gd name="T15" fmla="*/ 0 h 1095"/>
                <a:gd name="T16" fmla="*/ 66 w 2000"/>
                <a:gd name="T17" fmla="*/ 39 h 1095"/>
                <a:gd name="T18" fmla="*/ 83 w 2000"/>
                <a:gd name="T19" fmla="*/ 280 h 1095"/>
                <a:gd name="T20" fmla="*/ 46 w 2000"/>
                <a:gd name="T21" fmla="*/ 355 h 1095"/>
                <a:gd name="T22" fmla="*/ 58 w 2000"/>
                <a:gd name="T23" fmla="*/ 457 h 1095"/>
                <a:gd name="T24" fmla="*/ 106 w 2000"/>
                <a:gd name="T25" fmla="*/ 409 h 1095"/>
                <a:gd name="T26" fmla="*/ 155 w 2000"/>
                <a:gd name="T27" fmla="*/ 430 h 1095"/>
                <a:gd name="T28" fmla="*/ 279 w 2000"/>
                <a:gd name="T29" fmla="*/ 593 h 1095"/>
                <a:gd name="T30" fmla="*/ 227 w 2000"/>
                <a:gd name="T31" fmla="*/ 695 h 1095"/>
                <a:gd name="T32" fmla="*/ 257 w 2000"/>
                <a:gd name="T33" fmla="*/ 704 h 1095"/>
                <a:gd name="T34" fmla="*/ 293 w 2000"/>
                <a:gd name="T35" fmla="*/ 725 h 1095"/>
                <a:gd name="T36" fmla="*/ 322 w 2000"/>
                <a:gd name="T37" fmla="*/ 768 h 1095"/>
                <a:gd name="T38" fmla="*/ 393 w 2000"/>
                <a:gd name="T39" fmla="*/ 724 h 1095"/>
                <a:gd name="T40" fmla="*/ 569 w 2000"/>
                <a:gd name="T41" fmla="*/ 842 h 1095"/>
                <a:gd name="T42" fmla="*/ 577 w 2000"/>
                <a:gd name="T43" fmla="*/ 887 h 1095"/>
                <a:gd name="T44" fmla="*/ 524 w 2000"/>
                <a:gd name="T45" fmla="*/ 898 h 1095"/>
                <a:gd name="T46" fmla="*/ 645 w 2000"/>
                <a:gd name="T47" fmla="*/ 954 h 1095"/>
                <a:gd name="T48" fmla="*/ 727 w 2000"/>
                <a:gd name="T49" fmla="*/ 906 h 1095"/>
                <a:gd name="T50" fmla="*/ 910 w 2000"/>
                <a:gd name="T51" fmla="*/ 979 h 1095"/>
                <a:gd name="T52" fmla="*/ 963 w 2000"/>
                <a:gd name="T53" fmla="*/ 963 h 1095"/>
                <a:gd name="T54" fmla="*/ 953 w 2000"/>
                <a:gd name="T55" fmla="*/ 999 h 1095"/>
                <a:gd name="T56" fmla="*/ 1091 w 2000"/>
                <a:gd name="T57" fmla="*/ 994 h 1095"/>
                <a:gd name="T58" fmla="*/ 1022 w 2000"/>
                <a:gd name="T59" fmla="*/ 994 h 1095"/>
                <a:gd name="T60" fmla="*/ 1064 w 2000"/>
                <a:gd name="T61" fmla="*/ 932 h 1095"/>
                <a:gd name="T62" fmla="*/ 1280 w 2000"/>
                <a:gd name="T63" fmla="*/ 872 h 1095"/>
                <a:gd name="T64" fmla="*/ 1364 w 2000"/>
                <a:gd name="T65" fmla="*/ 969 h 1095"/>
                <a:gd name="T66" fmla="*/ 1362 w 2000"/>
                <a:gd name="T67" fmla="*/ 926 h 1095"/>
                <a:gd name="T68" fmla="*/ 1422 w 2000"/>
                <a:gd name="T69" fmla="*/ 904 h 1095"/>
                <a:gd name="T70" fmla="*/ 1393 w 2000"/>
                <a:gd name="T71" fmla="*/ 838 h 1095"/>
                <a:gd name="T72" fmla="*/ 1557 w 2000"/>
                <a:gd name="T73" fmla="*/ 850 h 1095"/>
                <a:gd name="T74" fmla="*/ 1588 w 2000"/>
                <a:gd name="T75" fmla="*/ 689 h 1095"/>
                <a:gd name="T76" fmla="*/ 1685 w 2000"/>
                <a:gd name="T77" fmla="*/ 736 h 1095"/>
                <a:gd name="T78" fmla="*/ 1774 w 2000"/>
                <a:gd name="T79" fmla="*/ 754 h 1095"/>
                <a:gd name="T80" fmla="*/ 1748 w 2000"/>
                <a:gd name="T81" fmla="*/ 680 h 1095"/>
                <a:gd name="T82" fmla="*/ 1718 w 2000"/>
                <a:gd name="T83" fmla="*/ 580 h 1095"/>
                <a:gd name="T84" fmla="*/ 1862 w 2000"/>
                <a:gd name="T85" fmla="*/ 487 h 1095"/>
                <a:gd name="T86" fmla="*/ 1873 w 2000"/>
                <a:gd name="T87" fmla="*/ 403 h 1095"/>
                <a:gd name="T88" fmla="*/ 1907 w 2000"/>
                <a:gd name="T89" fmla="*/ 426 h 1095"/>
                <a:gd name="T90" fmla="*/ 1960 w 2000"/>
                <a:gd name="T91" fmla="*/ 356 h 1095"/>
                <a:gd name="T92" fmla="*/ 1937 w 2000"/>
                <a:gd name="T93" fmla="*/ 374 h 1095"/>
                <a:gd name="T94" fmla="*/ 1873 w 2000"/>
                <a:gd name="T95" fmla="*/ 291 h 1095"/>
                <a:gd name="T96" fmla="*/ 45 w 2000"/>
                <a:gd name="T97" fmla="*/ 231 h 1095"/>
                <a:gd name="T98" fmla="*/ 169 w 2000"/>
                <a:gd name="T99" fmla="*/ 289 h 1095"/>
                <a:gd name="T100" fmla="*/ 205 w 2000"/>
                <a:gd name="T101" fmla="*/ 583 h 1095"/>
                <a:gd name="T102" fmla="*/ 336 w 2000"/>
                <a:gd name="T103" fmla="*/ 601 h 1095"/>
                <a:gd name="T104" fmla="*/ 492 w 2000"/>
                <a:gd name="T105" fmla="*/ 763 h 1095"/>
                <a:gd name="T106" fmla="*/ 640 w 2000"/>
                <a:gd name="T107" fmla="*/ 867 h 1095"/>
                <a:gd name="T108" fmla="*/ 854 w 2000"/>
                <a:gd name="T109" fmla="*/ 956 h 1095"/>
                <a:gd name="T110" fmla="*/ 1031 w 2000"/>
                <a:gd name="T111" fmla="*/ 1046 h 1095"/>
                <a:gd name="T112" fmla="*/ 1193 w 2000"/>
                <a:gd name="T113" fmla="*/ 986 h 1095"/>
                <a:gd name="T114" fmla="*/ 1360 w 2000"/>
                <a:gd name="T115" fmla="*/ 867 h 1095"/>
                <a:gd name="T116" fmla="*/ 1564 w 2000"/>
                <a:gd name="T117" fmla="*/ 832 h 1095"/>
                <a:gd name="T118" fmla="*/ 1681 w 2000"/>
                <a:gd name="T119" fmla="*/ 676 h 1095"/>
                <a:gd name="T120" fmla="*/ 1758 w 2000"/>
                <a:gd name="T121" fmla="*/ 587 h 1095"/>
                <a:gd name="T122" fmla="*/ 1871 w 2000"/>
                <a:gd name="T123" fmla="*/ 357 h 1095"/>
                <a:gd name="T124" fmla="*/ 1922 w 2000"/>
                <a:gd name="T125" fmla="*/ 261 h 10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000" h="1095">
                  <a:moveTo>
                    <a:pt x="1984" y="85"/>
                  </a:moveTo>
                  <a:cubicBezTo>
                    <a:pt x="1981" y="71"/>
                    <a:pt x="1977" y="57"/>
                    <a:pt x="1968" y="48"/>
                  </a:cubicBezTo>
                  <a:cubicBezTo>
                    <a:pt x="1963" y="43"/>
                    <a:pt x="1958" y="39"/>
                    <a:pt x="1952" y="38"/>
                  </a:cubicBezTo>
                  <a:cubicBezTo>
                    <a:pt x="1946" y="37"/>
                    <a:pt x="1940" y="37"/>
                    <a:pt x="1934" y="39"/>
                  </a:cubicBezTo>
                  <a:cubicBezTo>
                    <a:pt x="1929" y="41"/>
                    <a:pt x="1924" y="44"/>
                    <a:pt x="1921" y="49"/>
                  </a:cubicBezTo>
                  <a:cubicBezTo>
                    <a:pt x="1918" y="53"/>
                    <a:pt x="1916" y="59"/>
                    <a:pt x="1916" y="64"/>
                  </a:cubicBezTo>
                  <a:cubicBezTo>
                    <a:pt x="1916" y="69"/>
                    <a:pt x="1918" y="73"/>
                    <a:pt x="1921" y="77"/>
                  </a:cubicBezTo>
                  <a:cubicBezTo>
                    <a:pt x="1924" y="80"/>
                    <a:pt x="1928" y="82"/>
                    <a:pt x="1933" y="83"/>
                  </a:cubicBezTo>
                  <a:cubicBezTo>
                    <a:pt x="1937" y="84"/>
                    <a:pt x="1941" y="83"/>
                    <a:pt x="1944" y="82"/>
                  </a:cubicBezTo>
                  <a:cubicBezTo>
                    <a:pt x="1948" y="80"/>
                    <a:pt x="1951" y="78"/>
                    <a:pt x="1953" y="76"/>
                  </a:cubicBezTo>
                  <a:cubicBezTo>
                    <a:pt x="1956" y="71"/>
                    <a:pt x="1953" y="66"/>
                    <a:pt x="1950" y="64"/>
                  </a:cubicBezTo>
                  <a:cubicBezTo>
                    <a:pt x="1946" y="62"/>
                    <a:pt x="1944" y="62"/>
                    <a:pt x="1943" y="62"/>
                  </a:cubicBezTo>
                  <a:cubicBezTo>
                    <a:pt x="1942" y="63"/>
                    <a:pt x="1941" y="63"/>
                    <a:pt x="1940" y="63"/>
                  </a:cubicBezTo>
                  <a:cubicBezTo>
                    <a:pt x="1939" y="63"/>
                    <a:pt x="1939" y="63"/>
                    <a:pt x="1938" y="63"/>
                  </a:cubicBezTo>
                  <a:cubicBezTo>
                    <a:pt x="1937" y="62"/>
                    <a:pt x="1937" y="61"/>
                    <a:pt x="1937" y="59"/>
                  </a:cubicBezTo>
                  <a:cubicBezTo>
                    <a:pt x="1937" y="58"/>
                    <a:pt x="1939" y="56"/>
                    <a:pt x="1942" y="55"/>
                  </a:cubicBezTo>
                  <a:cubicBezTo>
                    <a:pt x="1942" y="55"/>
                    <a:pt x="1945" y="54"/>
                    <a:pt x="1949" y="55"/>
                  </a:cubicBezTo>
                  <a:cubicBezTo>
                    <a:pt x="1952" y="56"/>
                    <a:pt x="1958" y="59"/>
                    <a:pt x="1961" y="66"/>
                  </a:cubicBezTo>
                  <a:cubicBezTo>
                    <a:pt x="1963" y="69"/>
                    <a:pt x="1963" y="75"/>
                    <a:pt x="1960" y="79"/>
                  </a:cubicBezTo>
                  <a:cubicBezTo>
                    <a:pt x="1958" y="83"/>
                    <a:pt x="1955" y="86"/>
                    <a:pt x="1951" y="88"/>
                  </a:cubicBezTo>
                  <a:cubicBezTo>
                    <a:pt x="1947" y="91"/>
                    <a:pt x="1942" y="92"/>
                    <a:pt x="1937" y="93"/>
                  </a:cubicBezTo>
                  <a:cubicBezTo>
                    <a:pt x="1932" y="93"/>
                    <a:pt x="1926" y="92"/>
                    <a:pt x="1921" y="89"/>
                  </a:cubicBezTo>
                  <a:cubicBezTo>
                    <a:pt x="1921" y="89"/>
                    <a:pt x="1919" y="88"/>
                    <a:pt x="1916" y="86"/>
                  </a:cubicBezTo>
                  <a:cubicBezTo>
                    <a:pt x="1912" y="83"/>
                    <a:pt x="1908" y="78"/>
                    <a:pt x="1906" y="70"/>
                  </a:cubicBezTo>
                  <a:cubicBezTo>
                    <a:pt x="1905" y="67"/>
                    <a:pt x="1905" y="62"/>
                    <a:pt x="1906" y="58"/>
                  </a:cubicBezTo>
                  <a:cubicBezTo>
                    <a:pt x="1907" y="54"/>
                    <a:pt x="1908" y="49"/>
                    <a:pt x="1911" y="44"/>
                  </a:cubicBezTo>
                  <a:cubicBezTo>
                    <a:pt x="1916" y="35"/>
                    <a:pt x="1927" y="29"/>
                    <a:pt x="1939" y="27"/>
                  </a:cubicBezTo>
                  <a:cubicBezTo>
                    <a:pt x="1945" y="26"/>
                    <a:pt x="1951" y="26"/>
                    <a:pt x="1958" y="28"/>
                  </a:cubicBezTo>
                  <a:cubicBezTo>
                    <a:pt x="1961" y="29"/>
                    <a:pt x="1964" y="30"/>
                    <a:pt x="1968" y="32"/>
                  </a:cubicBezTo>
                  <a:cubicBezTo>
                    <a:pt x="1968" y="32"/>
                    <a:pt x="1968" y="32"/>
                    <a:pt x="1968" y="32"/>
                  </a:cubicBezTo>
                  <a:cubicBezTo>
                    <a:pt x="1968" y="28"/>
                    <a:pt x="1970" y="21"/>
                    <a:pt x="1975" y="15"/>
                  </a:cubicBezTo>
                  <a:cubicBezTo>
                    <a:pt x="1975" y="15"/>
                    <a:pt x="1977" y="12"/>
                    <a:pt x="1981" y="9"/>
                  </a:cubicBezTo>
                  <a:cubicBezTo>
                    <a:pt x="1985" y="6"/>
                    <a:pt x="1991" y="2"/>
                    <a:pt x="1999" y="0"/>
                  </a:cubicBezTo>
                  <a:cubicBezTo>
                    <a:pt x="1976" y="0"/>
                    <a:pt x="1976" y="0"/>
                    <a:pt x="1976" y="0"/>
                  </a:cubicBezTo>
                  <a:cubicBezTo>
                    <a:pt x="1973" y="2"/>
                    <a:pt x="1968" y="2"/>
                    <a:pt x="1965" y="0"/>
                  </a:cubicBezTo>
                  <a:cubicBezTo>
                    <a:pt x="1954" y="0"/>
                    <a:pt x="1954" y="0"/>
                    <a:pt x="1954" y="0"/>
                  </a:cubicBezTo>
                  <a:cubicBezTo>
                    <a:pt x="1930" y="23"/>
                    <a:pt x="1894" y="24"/>
                    <a:pt x="1871" y="0"/>
                  </a:cubicBezTo>
                  <a:cubicBezTo>
                    <a:pt x="1856" y="0"/>
                    <a:pt x="1856" y="0"/>
                    <a:pt x="1856" y="0"/>
                  </a:cubicBezTo>
                  <a:cubicBezTo>
                    <a:pt x="1853" y="3"/>
                    <a:pt x="1847" y="3"/>
                    <a:pt x="1845" y="0"/>
                  </a:cubicBezTo>
                  <a:cubicBezTo>
                    <a:pt x="1836" y="0"/>
                    <a:pt x="1836" y="0"/>
                    <a:pt x="1836" y="0"/>
                  </a:cubicBezTo>
                  <a:cubicBezTo>
                    <a:pt x="1840" y="6"/>
                    <a:pt x="1840" y="14"/>
                    <a:pt x="1837" y="21"/>
                  </a:cubicBezTo>
                  <a:cubicBezTo>
                    <a:pt x="1847" y="17"/>
                    <a:pt x="1861" y="15"/>
                    <a:pt x="1866" y="26"/>
                  </a:cubicBezTo>
                  <a:cubicBezTo>
                    <a:pt x="1870" y="34"/>
                    <a:pt x="1868" y="42"/>
                    <a:pt x="1863" y="48"/>
                  </a:cubicBezTo>
                  <a:cubicBezTo>
                    <a:pt x="1870" y="48"/>
                    <a:pt x="1877" y="52"/>
                    <a:pt x="1879" y="60"/>
                  </a:cubicBezTo>
                  <a:cubicBezTo>
                    <a:pt x="1882" y="68"/>
                    <a:pt x="1880" y="76"/>
                    <a:pt x="1874" y="82"/>
                  </a:cubicBezTo>
                  <a:cubicBezTo>
                    <a:pt x="1882" y="84"/>
                    <a:pt x="1889" y="90"/>
                    <a:pt x="1890" y="98"/>
                  </a:cubicBezTo>
                  <a:cubicBezTo>
                    <a:pt x="1892" y="107"/>
                    <a:pt x="1888" y="115"/>
                    <a:pt x="1881" y="121"/>
                  </a:cubicBezTo>
                  <a:cubicBezTo>
                    <a:pt x="1889" y="125"/>
                    <a:pt x="1894" y="135"/>
                    <a:pt x="1893" y="144"/>
                  </a:cubicBezTo>
                  <a:cubicBezTo>
                    <a:pt x="1893" y="152"/>
                    <a:pt x="1888" y="156"/>
                    <a:pt x="1882" y="159"/>
                  </a:cubicBezTo>
                  <a:cubicBezTo>
                    <a:pt x="1887" y="163"/>
                    <a:pt x="1889" y="171"/>
                    <a:pt x="1888" y="179"/>
                  </a:cubicBezTo>
                  <a:cubicBezTo>
                    <a:pt x="1886" y="189"/>
                    <a:pt x="1879" y="196"/>
                    <a:pt x="1869" y="198"/>
                  </a:cubicBezTo>
                  <a:cubicBezTo>
                    <a:pt x="1875" y="204"/>
                    <a:pt x="1876" y="214"/>
                    <a:pt x="1872" y="222"/>
                  </a:cubicBezTo>
                  <a:cubicBezTo>
                    <a:pt x="1867" y="230"/>
                    <a:pt x="1860" y="233"/>
                    <a:pt x="1852" y="232"/>
                  </a:cubicBezTo>
                  <a:cubicBezTo>
                    <a:pt x="1855" y="240"/>
                    <a:pt x="1855" y="250"/>
                    <a:pt x="1849" y="256"/>
                  </a:cubicBezTo>
                  <a:cubicBezTo>
                    <a:pt x="1842" y="262"/>
                    <a:pt x="1833" y="262"/>
                    <a:pt x="1825" y="260"/>
                  </a:cubicBezTo>
                  <a:cubicBezTo>
                    <a:pt x="1826" y="268"/>
                    <a:pt x="1823" y="277"/>
                    <a:pt x="1816" y="282"/>
                  </a:cubicBezTo>
                  <a:cubicBezTo>
                    <a:pt x="1808" y="286"/>
                    <a:pt x="1800" y="286"/>
                    <a:pt x="1793" y="281"/>
                  </a:cubicBezTo>
                  <a:cubicBezTo>
                    <a:pt x="1791" y="289"/>
                    <a:pt x="1786" y="296"/>
                    <a:pt x="1778" y="298"/>
                  </a:cubicBezTo>
                  <a:cubicBezTo>
                    <a:pt x="1771" y="300"/>
                    <a:pt x="1765" y="298"/>
                    <a:pt x="1760" y="293"/>
                  </a:cubicBezTo>
                  <a:cubicBezTo>
                    <a:pt x="1761" y="296"/>
                    <a:pt x="1762" y="298"/>
                    <a:pt x="1763" y="299"/>
                  </a:cubicBezTo>
                  <a:cubicBezTo>
                    <a:pt x="1767" y="305"/>
                    <a:pt x="1770" y="309"/>
                    <a:pt x="1771" y="310"/>
                  </a:cubicBezTo>
                  <a:cubicBezTo>
                    <a:pt x="1772" y="310"/>
                    <a:pt x="1772" y="311"/>
                    <a:pt x="1772" y="312"/>
                  </a:cubicBezTo>
                  <a:cubicBezTo>
                    <a:pt x="1772" y="313"/>
                    <a:pt x="1771" y="318"/>
                    <a:pt x="1767" y="318"/>
                  </a:cubicBezTo>
                  <a:cubicBezTo>
                    <a:pt x="1766" y="318"/>
                    <a:pt x="1761" y="318"/>
                    <a:pt x="1754" y="320"/>
                  </a:cubicBezTo>
                  <a:cubicBezTo>
                    <a:pt x="1752" y="320"/>
                    <a:pt x="1750" y="321"/>
                    <a:pt x="1748" y="322"/>
                  </a:cubicBezTo>
                  <a:cubicBezTo>
                    <a:pt x="1755" y="322"/>
                    <a:pt x="1761" y="325"/>
                    <a:pt x="1764" y="332"/>
                  </a:cubicBezTo>
                  <a:cubicBezTo>
                    <a:pt x="1768" y="339"/>
                    <a:pt x="1767" y="347"/>
                    <a:pt x="1763" y="354"/>
                  </a:cubicBezTo>
                  <a:cubicBezTo>
                    <a:pt x="1771" y="355"/>
                    <a:pt x="1777" y="361"/>
                    <a:pt x="1779" y="370"/>
                  </a:cubicBezTo>
                  <a:cubicBezTo>
                    <a:pt x="1781" y="379"/>
                    <a:pt x="1777" y="387"/>
                    <a:pt x="1770" y="392"/>
                  </a:cubicBezTo>
                  <a:cubicBezTo>
                    <a:pt x="1778" y="396"/>
                    <a:pt x="1784" y="402"/>
                    <a:pt x="1784" y="411"/>
                  </a:cubicBezTo>
                  <a:cubicBezTo>
                    <a:pt x="1784" y="420"/>
                    <a:pt x="1778" y="427"/>
                    <a:pt x="1770" y="431"/>
                  </a:cubicBezTo>
                  <a:cubicBezTo>
                    <a:pt x="1776" y="435"/>
                    <a:pt x="1779" y="443"/>
                    <a:pt x="1776" y="452"/>
                  </a:cubicBezTo>
                  <a:cubicBezTo>
                    <a:pt x="1774" y="460"/>
                    <a:pt x="1766" y="466"/>
                    <a:pt x="1758" y="467"/>
                  </a:cubicBezTo>
                  <a:cubicBezTo>
                    <a:pt x="1764" y="475"/>
                    <a:pt x="1764" y="485"/>
                    <a:pt x="1757" y="493"/>
                  </a:cubicBezTo>
                  <a:cubicBezTo>
                    <a:pt x="1753" y="500"/>
                    <a:pt x="1746" y="504"/>
                    <a:pt x="1739" y="503"/>
                  </a:cubicBezTo>
                  <a:cubicBezTo>
                    <a:pt x="1741" y="510"/>
                    <a:pt x="1742" y="516"/>
                    <a:pt x="1737" y="521"/>
                  </a:cubicBezTo>
                  <a:cubicBezTo>
                    <a:pt x="1731" y="529"/>
                    <a:pt x="1720" y="532"/>
                    <a:pt x="1711" y="529"/>
                  </a:cubicBezTo>
                  <a:cubicBezTo>
                    <a:pt x="1713" y="538"/>
                    <a:pt x="1710" y="547"/>
                    <a:pt x="1702" y="552"/>
                  </a:cubicBezTo>
                  <a:cubicBezTo>
                    <a:pt x="1695" y="557"/>
                    <a:pt x="1687" y="556"/>
                    <a:pt x="1680" y="552"/>
                  </a:cubicBezTo>
                  <a:cubicBezTo>
                    <a:pt x="1679" y="560"/>
                    <a:pt x="1675" y="568"/>
                    <a:pt x="1667" y="572"/>
                  </a:cubicBezTo>
                  <a:cubicBezTo>
                    <a:pt x="1660" y="575"/>
                    <a:pt x="1653" y="573"/>
                    <a:pt x="1648" y="569"/>
                  </a:cubicBezTo>
                  <a:cubicBezTo>
                    <a:pt x="1647" y="576"/>
                    <a:pt x="1642" y="583"/>
                    <a:pt x="1635" y="586"/>
                  </a:cubicBezTo>
                  <a:cubicBezTo>
                    <a:pt x="1623" y="590"/>
                    <a:pt x="1615" y="579"/>
                    <a:pt x="1610" y="569"/>
                  </a:cubicBezTo>
                  <a:cubicBezTo>
                    <a:pt x="1607" y="577"/>
                    <a:pt x="1601" y="583"/>
                    <a:pt x="1592" y="583"/>
                  </a:cubicBezTo>
                  <a:cubicBezTo>
                    <a:pt x="1591" y="583"/>
                    <a:pt x="1589" y="583"/>
                    <a:pt x="1588" y="583"/>
                  </a:cubicBezTo>
                  <a:cubicBezTo>
                    <a:pt x="1588" y="584"/>
                    <a:pt x="1588" y="586"/>
                    <a:pt x="1588" y="588"/>
                  </a:cubicBezTo>
                  <a:cubicBezTo>
                    <a:pt x="1587" y="596"/>
                    <a:pt x="1582" y="602"/>
                    <a:pt x="1574" y="605"/>
                  </a:cubicBezTo>
                  <a:cubicBezTo>
                    <a:pt x="1584" y="610"/>
                    <a:pt x="1595" y="619"/>
                    <a:pt x="1591" y="630"/>
                  </a:cubicBezTo>
                  <a:cubicBezTo>
                    <a:pt x="1588" y="637"/>
                    <a:pt x="1581" y="642"/>
                    <a:pt x="1574" y="643"/>
                  </a:cubicBezTo>
                  <a:cubicBezTo>
                    <a:pt x="1578" y="648"/>
                    <a:pt x="1580" y="655"/>
                    <a:pt x="1576" y="662"/>
                  </a:cubicBezTo>
                  <a:cubicBezTo>
                    <a:pt x="1573" y="671"/>
                    <a:pt x="1565" y="675"/>
                    <a:pt x="1557" y="675"/>
                  </a:cubicBezTo>
                  <a:cubicBezTo>
                    <a:pt x="1561" y="682"/>
                    <a:pt x="1562" y="691"/>
                    <a:pt x="1557" y="698"/>
                  </a:cubicBezTo>
                  <a:cubicBezTo>
                    <a:pt x="1551" y="705"/>
                    <a:pt x="1543" y="708"/>
                    <a:pt x="1534" y="707"/>
                  </a:cubicBezTo>
                  <a:cubicBezTo>
                    <a:pt x="1537" y="716"/>
                    <a:pt x="1533" y="726"/>
                    <a:pt x="1526" y="732"/>
                  </a:cubicBezTo>
                  <a:cubicBezTo>
                    <a:pt x="1521" y="737"/>
                    <a:pt x="1514" y="736"/>
                    <a:pt x="1508" y="734"/>
                  </a:cubicBezTo>
                  <a:cubicBezTo>
                    <a:pt x="1508" y="741"/>
                    <a:pt x="1504" y="748"/>
                    <a:pt x="1498" y="753"/>
                  </a:cubicBezTo>
                  <a:cubicBezTo>
                    <a:pt x="1489" y="759"/>
                    <a:pt x="1479" y="759"/>
                    <a:pt x="1472" y="753"/>
                  </a:cubicBezTo>
                  <a:cubicBezTo>
                    <a:pt x="1471" y="762"/>
                    <a:pt x="1465" y="769"/>
                    <a:pt x="1456" y="772"/>
                  </a:cubicBezTo>
                  <a:cubicBezTo>
                    <a:pt x="1448" y="774"/>
                    <a:pt x="1440" y="771"/>
                    <a:pt x="1435" y="765"/>
                  </a:cubicBezTo>
                  <a:cubicBezTo>
                    <a:pt x="1432" y="773"/>
                    <a:pt x="1424" y="780"/>
                    <a:pt x="1416" y="779"/>
                  </a:cubicBezTo>
                  <a:cubicBezTo>
                    <a:pt x="1407" y="779"/>
                    <a:pt x="1401" y="773"/>
                    <a:pt x="1397" y="766"/>
                  </a:cubicBezTo>
                  <a:cubicBezTo>
                    <a:pt x="1392" y="772"/>
                    <a:pt x="1383" y="776"/>
                    <a:pt x="1374" y="774"/>
                  </a:cubicBezTo>
                  <a:cubicBezTo>
                    <a:pt x="1365" y="772"/>
                    <a:pt x="1360" y="766"/>
                    <a:pt x="1359" y="758"/>
                  </a:cubicBezTo>
                  <a:cubicBezTo>
                    <a:pt x="1352" y="763"/>
                    <a:pt x="1343" y="763"/>
                    <a:pt x="1336" y="760"/>
                  </a:cubicBezTo>
                  <a:cubicBezTo>
                    <a:pt x="1329" y="756"/>
                    <a:pt x="1327" y="750"/>
                    <a:pt x="1326" y="743"/>
                  </a:cubicBezTo>
                  <a:cubicBezTo>
                    <a:pt x="1326" y="746"/>
                    <a:pt x="1325" y="748"/>
                    <a:pt x="1324" y="750"/>
                  </a:cubicBezTo>
                  <a:cubicBezTo>
                    <a:pt x="1323" y="757"/>
                    <a:pt x="1323" y="761"/>
                    <a:pt x="1323" y="763"/>
                  </a:cubicBezTo>
                  <a:cubicBezTo>
                    <a:pt x="1323" y="764"/>
                    <a:pt x="1323" y="765"/>
                    <a:pt x="1322" y="765"/>
                  </a:cubicBezTo>
                  <a:cubicBezTo>
                    <a:pt x="1321" y="766"/>
                    <a:pt x="1317" y="767"/>
                    <a:pt x="1317" y="767"/>
                  </a:cubicBezTo>
                  <a:cubicBezTo>
                    <a:pt x="1316" y="767"/>
                    <a:pt x="1315" y="767"/>
                    <a:pt x="1314" y="766"/>
                  </a:cubicBezTo>
                  <a:cubicBezTo>
                    <a:pt x="1313" y="765"/>
                    <a:pt x="1310" y="762"/>
                    <a:pt x="1304" y="758"/>
                  </a:cubicBezTo>
                  <a:cubicBezTo>
                    <a:pt x="1302" y="757"/>
                    <a:pt x="1300" y="756"/>
                    <a:pt x="1298" y="755"/>
                  </a:cubicBezTo>
                  <a:cubicBezTo>
                    <a:pt x="1302" y="760"/>
                    <a:pt x="1305" y="766"/>
                    <a:pt x="1303" y="773"/>
                  </a:cubicBezTo>
                  <a:cubicBezTo>
                    <a:pt x="1300" y="781"/>
                    <a:pt x="1294" y="787"/>
                    <a:pt x="1286" y="788"/>
                  </a:cubicBezTo>
                  <a:cubicBezTo>
                    <a:pt x="1290" y="795"/>
                    <a:pt x="1291" y="803"/>
                    <a:pt x="1286" y="811"/>
                  </a:cubicBezTo>
                  <a:cubicBezTo>
                    <a:pt x="1281" y="819"/>
                    <a:pt x="1273" y="822"/>
                    <a:pt x="1264" y="821"/>
                  </a:cubicBezTo>
                  <a:cubicBezTo>
                    <a:pt x="1267" y="829"/>
                    <a:pt x="1266" y="837"/>
                    <a:pt x="1260" y="844"/>
                  </a:cubicBezTo>
                  <a:cubicBezTo>
                    <a:pt x="1255" y="850"/>
                    <a:pt x="1245" y="851"/>
                    <a:pt x="1237" y="848"/>
                  </a:cubicBezTo>
                  <a:cubicBezTo>
                    <a:pt x="1238" y="855"/>
                    <a:pt x="1234" y="863"/>
                    <a:pt x="1226" y="867"/>
                  </a:cubicBezTo>
                  <a:cubicBezTo>
                    <a:pt x="1218" y="871"/>
                    <a:pt x="1209" y="870"/>
                    <a:pt x="1202" y="865"/>
                  </a:cubicBezTo>
                  <a:cubicBezTo>
                    <a:pt x="1201" y="874"/>
                    <a:pt x="1194" y="881"/>
                    <a:pt x="1183" y="883"/>
                  </a:cubicBezTo>
                  <a:cubicBezTo>
                    <a:pt x="1176" y="884"/>
                    <a:pt x="1168" y="882"/>
                    <a:pt x="1163" y="877"/>
                  </a:cubicBezTo>
                  <a:cubicBezTo>
                    <a:pt x="1160" y="883"/>
                    <a:pt x="1156" y="888"/>
                    <a:pt x="1149" y="888"/>
                  </a:cubicBezTo>
                  <a:cubicBezTo>
                    <a:pt x="1140" y="889"/>
                    <a:pt x="1130" y="884"/>
                    <a:pt x="1125" y="876"/>
                  </a:cubicBezTo>
                  <a:cubicBezTo>
                    <a:pt x="1120" y="883"/>
                    <a:pt x="1112" y="887"/>
                    <a:pt x="1103" y="886"/>
                  </a:cubicBezTo>
                  <a:cubicBezTo>
                    <a:pt x="1094" y="884"/>
                    <a:pt x="1089" y="877"/>
                    <a:pt x="1087" y="870"/>
                  </a:cubicBezTo>
                  <a:cubicBezTo>
                    <a:pt x="1081" y="875"/>
                    <a:pt x="1073" y="878"/>
                    <a:pt x="1064" y="875"/>
                  </a:cubicBezTo>
                  <a:cubicBezTo>
                    <a:pt x="1057" y="872"/>
                    <a:pt x="1053" y="866"/>
                    <a:pt x="1052" y="859"/>
                  </a:cubicBezTo>
                  <a:cubicBezTo>
                    <a:pt x="1046" y="863"/>
                    <a:pt x="1038" y="865"/>
                    <a:pt x="1031" y="862"/>
                  </a:cubicBezTo>
                  <a:cubicBezTo>
                    <a:pt x="1020" y="857"/>
                    <a:pt x="1022" y="843"/>
                    <a:pt x="1025" y="833"/>
                  </a:cubicBezTo>
                  <a:cubicBezTo>
                    <a:pt x="1018" y="836"/>
                    <a:pt x="1010" y="836"/>
                    <a:pt x="1003" y="830"/>
                  </a:cubicBezTo>
                  <a:cubicBezTo>
                    <a:pt x="1002" y="829"/>
                    <a:pt x="1001" y="827"/>
                    <a:pt x="1000" y="826"/>
                  </a:cubicBezTo>
                  <a:cubicBezTo>
                    <a:pt x="999" y="827"/>
                    <a:pt x="998" y="829"/>
                    <a:pt x="997" y="830"/>
                  </a:cubicBezTo>
                  <a:cubicBezTo>
                    <a:pt x="990" y="836"/>
                    <a:pt x="982" y="836"/>
                    <a:pt x="975" y="833"/>
                  </a:cubicBezTo>
                  <a:cubicBezTo>
                    <a:pt x="978" y="843"/>
                    <a:pt x="980" y="857"/>
                    <a:pt x="969" y="862"/>
                  </a:cubicBezTo>
                  <a:cubicBezTo>
                    <a:pt x="962" y="865"/>
                    <a:pt x="954" y="863"/>
                    <a:pt x="948" y="859"/>
                  </a:cubicBezTo>
                  <a:cubicBezTo>
                    <a:pt x="947" y="866"/>
                    <a:pt x="943" y="872"/>
                    <a:pt x="936" y="875"/>
                  </a:cubicBezTo>
                  <a:cubicBezTo>
                    <a:pt x="927" y="878"/>
                    <a:pt x="919" y="875"/>
                    <a:pt x="913" y="870"/>
                  </a:cubicBezTo>
                  <a:cubicBezTo>
                    <a:pt x="911" y="877"/>
                    <a:pt x="906" y="884"/>
                    <a:pt x="897" y="886"/>
                  </a:cubicBezTo>
                  <a:cubicBezTo>
                    <a:pt x="888" y="887"/>
                    <a:pt x="880" y="883"/>
                    <a:pt x="875" y="876"/>
                  </a:cubicBezTo>
                  <a:cubicBezTo>
                    <a:pt x="870" y="884"/>
                    <a:pt x="860" y="889"/>
                    <a:pt x="851" y="888"/>
                  </a:cubicBezTo>
                  <a:cubicBezTo>
                    <a:pt x="844" y="888"/>
                    <a:pt x="840" y="883"/>
                    <a:pt x="837" y="877"/>
                  </a:cubicBezTo>
                  <a:cubicBezTo>
                    <a:pt x="832" y="882"/>
                    <a:pt x="824" y="884"/>
                    <a:pt x="817" y="883"/>
                  </a:cubicBezTo>
                  <a:cubicBezTo>
                    <a:pt x="806" y="881"/>
                    <a:pt x="799" y="874"/>
                    <a:pt x="798" y="865"/>
                  </a:cubicBezTo>
                  <a:cubicBezTo>
                    <a:pt x="791" y="870"/>
                    <a:pt x="782" y="871"/>
                    <a:pt x="774" y="867"/>
                  </a:cubicBezTo>
                  <a:cubicBezTo>
                    <a:pt x="766" y="863"/>
                    <a:pt x="762" y="855"/>
                    <a:pt x="763" y="848"/>
                  </a:cubicBezTo>
                  <a:cubicBezTo>
                    <a:pt x="755" y="851"/>
                    <a:pt x="745" y="850"/>
                    <a:pt x="740" y="844"/>
                  </a:cubicBezTo>
                  <a:cubicBezTo>
                    <a:pt x="734" y="837"/>
                    <a:pt x="733" y="829"/>
                    <a:pt x="736" y="821"/>
                  </a:cubicBezTo>
                  <a:cubicBezTo>
                    <a:pt x="727" y="822"/>
                    <a:pt x="719" y="819"/>
                    <a:pt x="714" y="811"/>
                  </a:cubicBezTo>
                  <a:cubicBezTo>
                    <a:pt x="709" y="803"/>
                    <a:pt x="710" y="795"/>
                    <a:pt x="714" y="788"/>
                  </a:cubicBezTo>
                  <a:cubicBezTo>
                    <a:pt x="706" y="787"/>
                    <a:pt x="700" y="781"/>
                    <a:pt x="697" y="773"/>
                  </a:cubicBezTo>
                  <a:cubicBezTo>
                    <a:pt x="695" y="766"/>
                    <a:pt x="698" y="760"/>
                    <a:pt x="702" y="755"/>
                  </a:cubicBezTo>
                  <a:cubicBezTo>
                    <a:pt x="700" y="756"/>
                    <a:pt x="698" y="757"/>
                    <a:pt x="696" y="758"/>
                  </a:cubicBezTo>
                  <a:cubicBezTo>
                    <a:pt x="690" y="762"/>
                    <a:pt x="687" y="765"/>
                    <a:pt x="686" y="766"/>
                  </a:cubicBezTo>
                  <a:cubicBezTo>
                    <a:pt x="685" y="767"/>
                    <a:pt x="684" y="767"/>
                    <a:pt x="683" y="767"/>
                  </a:cubicBezTo>
                  <a:cubicBezTo>
                    <a:pt x="683" y="767"/>
                    <a:pt x="679" y="766"/>
                    <a:pt x="678" y="765"/>
                  </a:cubicBezTo>
                  <a:cubicBezTo>
                    <a:pt x="677" y="765"/>
                    <a:pt x="677" y="764"/>
                    <a:pt x="677" y="763"/>
                  </a:cubicBezTo>
                  <a:cubicBezTo>
                    <a:pt x="677" y="761"/>
                    <a:pt x="677" y="757"/>
                    <a:pt x="676" y="750"/>
                  </a:cubicBezTo>
                  <a:cubicBezTo>
                    <a:pt x="675" y="748"/>
                    <a:pt x="674" y="746"/>
                    <a:pt x="674" y="743"/>
                  </a:cubicBezTo>
                  <a:cubicBezTo>
                    <a:pt x="673" y="750"/>
                    <a:pt x="671" y="756"/>
                    <a:pt x="664" y="760"/>
                  </a:cubicBezTo>
                  <a:cubicBezTo>
                    <a:pt x="657" y="763"/>
                    <a:pt x="648" y="763"/>
                    <a:pt x="641" y="758"/>
                  </a:cubicBezTo>
                  <a:cubicBezTo>
                    <a:pt x="640" y="766"/>
                    <a:pt x="635" y="772"/>
                    <a:pt x="626" y="774"/>
                  </a:cubicBezTo>
                  <a:cubicBezTo>
                    <a:pt x="617" y="776"/>
                    <a:pt x="608" y="772"/>
                    <a:pt x="603" y="766"/>
                  </a:cubicBezTo>
                  <a:cubicBezTo>
                    <a:pt x="599" y="773"/>
                    <a:pt x="593" y="779"/>
                    <a:pt x="584" y="779"/>
                  </a:cubicBezTo>
                  <a:cubicBezTo>
                    <a:pt x="576" y="780"/>
                    <a:pt x="568" y="773"/>
                    <a:pt x="565" y="765"/>
                  </a:cubicBezTo>
                  <a:cubicBezTo>
                    <a:pt x="560" y="771"/>
                    <a:pt x="552" y="774"/>
                    <a:pt x="544" y="772"/>
                  </a:cubicBezTo>
                  <a:cubicBezTo>
                    <a:pt x="535" y="769"/>
                    <a:pt x="529" y="762"/>
                    <a:pt x="528" y="753"/>
                  </a:cubicBezTo>
                  <a:cubicBezTo>
                    <a:pt x="521" y="759"/>
                    <a:pt x="511" y="759"/>
                    <a:pt x="502" y="753"/>
                  </a:cubicBezTo>
                  <a:cubicBezTo>
                    <a:pt x="496" y="748"/>
                    <a:pt x="492" y="741"/>
                    <a:pt x="492" y="734"/>
                  </a:cubicBezTo>
                  <a:cubicBezTo>
                    <a:pt x="486" y="736"/>
                    <a:pt x="479" y="737"/>
                    <a:pt x="474" y="732"/>
                  </a:cubicBezTo>
                  <a:cubicBezTo>
                    <a:pt x="467" y="726"/>
                    <a:pt x="463" y="716"/>
                    <a:pt x="466" y="707"/>
                  </a:cubicBezTo>
                  <a:cubicBezTo>
                    <a:pt x="457" y="708"/>
                    <a:pt x="449" y="705"/>
                    <a:pt x="443" y="698"/>
                  </a:cubicBezTo>
                  <a:cubicBezTo>
                    <a:pt x="438" y="691"/>
                    <a:pt x="439" y="682"/>
                    <a:pt x="443" y="675"/>
                  </a:cubicBezTo>
                  <a:cubicBezTo>
                    <a:pt x="435" y="675"/>
                    <a:pt x="427" y="671"/>
                    <a:pt x="424" y="662"/>
                  </a:cubicBezTo>
                  <a:cubicBezTo>
                    <a:pt x="420" y="655"/>
                    <a:pt x="422" y="648"/>
                    <a:pt x="426" y="643"/>
                  </a:cubicBezTo>
                  <a:cubicBezTo>
                    <a:pt x="419" y="642"/>
                    <a:pt x="412" y="637"/>
                    <a:pt x="409" y="630"/>
                  </a:cubicBezTo>
                  <a:cubicBezTo>
                    <a:pt x="405" y="619"/>
                    <a:pt x="416" y="610"/>
                    <a:pt x="426" y="605"/>
                  </a:cubicBezTo>
                  <a:cubicBezTo>
                    <a:pt x="418" y="602"/>
                    <a:pt x="413" y="596"/>
                    <a:pt x="412" y="588"/>
                  </a:cubicBezTo>
                  <a:cubicBezTo>
                    <a:pt x="412" y="586"/>
                    <a:pt x="412" y="584"/>
                    <a:pt x="412" y="583"/>
                  </a:cubicBezTo>
                  <a:cubicBezTo>
                    <a:pt x="411" y="583"/>
                    <a:pt x="409" y="583"/>
                    <a:pt x="408" y="583"/>
                  </a:cubicBezTo>
                  <a:cubicBezTo>
                    <a:pt x="399" y="583"/>
                    <a:pt x="393" y="577"/>
                    <a:pt x="390" y="569"/>
                  </a:cubicBezTo>
                  <a:cubicBezTo>
                    <a:pt x="385" y="579"/>
                    <a:pt x="377" y="590"/>
                    <a:pt x="365" y="586"/>
                  </a:cubicBezTo>
                  <a:cubicBezTo>
                    <a:pt x="358" y="583"/>
                    <a:pt x="353" y="576"/>
                    <a:pt x="352" y="569"/>
                  </a:cubicBezTo>
                  <a:cubicBezTo>
                    <a:pt x="347" y="573"/>
                    <a:pt x="340" y="575"/>
                    <a:pt x="333" y="572"/>
                  </a:cubicBezTo>
                  <a:cubicBezTo>
                    <a:pt x="325" y="568"/>
                    <a:pt x="321" y="560"/>
                    <a:pt x="320" y="552"/>
                  </a:cubicBezTo>
                  <a:cubicBezTo>
                    <a:pt x="313" y="556"/>
                    <a:pt x="305" y="557"/>
                    <a:pt x="298" y="552"/>
                  </a:cubicBezTo>
                  <a:cubicBezTo>
                    <a:pt x="290" y="547"/>
                    <a:pt x="287" y="538"/>
                    <a:pt x="289" y="529"/>
                  </a:cubicBezTo>
                  <a:cubicBezTo>
                    <a:pt x="280" y="532"/>
                    <a:pt x="269" y="529"/>
                    <a:pt x="263" y="521"/>
                  </a:cubicBezTo>
                  <a:cubicBezTo>
                    <a:pt x="258" y="516"/>
                    <a:pt x="259" y="510"/>
                    <a:pt x="261" y="503"/>
                  </a:cubicBezTo>
                  <a:cubicBezTo>
                    <a:pt x="254" y="504"/>
                    <a:pt x="247" y="500"/>
                    <a:pt x="243" y="493"/>
                  </a:cubicBezTo>
                  <a:cubicBezTo>
                    <a:pt x="236" y="485"/>
                    <a:pt x="236" y="475"/>
                    <a:pt x="242" y="467"/>
                  </a:cubicBezTo>
                  <a:cubicBezTo>
                    <a:pt x="234" y="466"/>
                    <a:pt x="226" y="460"/>
                    <a:pt x="224" y="452"/>
                  </a:cubicBezTo>
                  <a:cubicBezTo>
                    <a:pt x="221" y="443"/>
                    <a:pt x="224" y="435"/>
                    <a:pt x="230" y="431"/>
                  </a:cubicBezTo>
                  <a:cubicBezTo>
                    <a:pt x="222" y="427"/>
                    <a:pt x="216" y="420"/>
                    <a:pt x="216" y="411"/>
                  </a:cubicBezTo>
                  <a:cubicBezTo>
                    <a:pt x="216" y="402"/>
                    <a:pt x="222" y="396"/>
                    <a:pt x="230" y="392"/>
                  </a:cubicBezTo>
                  <a:cubicBezTo>
                    <a:pt x="223" y="387"/>
                    <a:pt x="219" y="379"/>
                    <a:pt x="221" y="370"/>
                  </a:cubicBezTo>
                  <a:cubicBezTo>
                    <a:pt x="223" y="361"/>
                    <a:pt x="229" y="355"/>
                    <a:pt x="237" y="354"/>
                  </a:cubicBezTo>
                  <a:cubicBezTo>
                    <a:pt x="233" y="347"/>
                    <a:pt x="232" y="339"/>
                    <a:pt x="236" y="332"/>
                  </a:cubicBezTo>
                  <a:cubicBezTo>
                    <a:pt x="239" y="325"/>
                    <a:pt x="245" y="322"/>
                    <a:pt x="252" y="322"/>
                  </a:cubicBezTo>
                  <a:cubicBezTo>
                    <a:pt x="250" y="321"/>
                    <a:pt x="248" y="320"/>
                    <a:pt x="246" y="320"/>
                  </a:cubicBezTo>
                  <a:cubicBezTo>
                    <a:pt x="239" y="318"/>
                    <a:pt x="234" y="318"/>
                    <a:pt x="233" y="318"/>
                  </a:cubicBezTo>
                  <a:cubicBezTo>
                    <a:pt x="232" y="318"/>
                    <a:pt x="231" y="318"/>
                    <a:pt x="230" y="317"/>
                  </a:cubicBezTo>
                  <a:cubicBezTo>
                    <a:pt x="230" y="317"/>
                    <a:pt x="228" y="313"/>
                    <a:pt x="228" y="312"/>
                  </a:cubicBezTo>
                  <a:cubicBezTo>
                    <a:pt x="228" y="311"/>
                    <a:pt x="228" y="310"/>
                    <a:pt x="229" y="310"/>
                  </a:cubicBezTo>
                  <a:cubicBezTo>
                    <a:pt x="230" y="309"/>
                    <a:pt x="233" y="305"/>
                    <a:pt x="237" y="299"/>
                  </a:cubicBezTo>
                  <a:cubicBezTo>
                    <a:pt x="238" y="298"/>
                    <a:pt x="239" y="296"/>
                    <a:pt x="240" y="293"/>
                  </a:cubicBezTo>
                  <a:cubicBezTo>
                    <a:pt x="235" y="298"/>
                    <a:pt x="229" y="300"/>
                    <a:pt x="222" y="298"/>
                  </a:cubicBezTo>
                  <a:cubicBezTo>
                    <a:pt x="214" y="296"/>
                    <a:pt x="209" y="289"/>
                    <a:pt x="207" y="281"/>
                  </a:cubicBezTo>
                  <a:cubicBezTo>
                    <a:pt x="200" y="286"/>
                    <a:pt x="192" y="286"/>
                    <a:pt x="184" y="282"/>
                  </a:cubicBezTo>
                  <a:cubicBezTo>
                    <a:pt x="177" y="277"/>
                    <a:pt x="174" y="268"/>
                    <a:pt x="175" y="260"/>
                  </a:cubicBezTo>
                  <a:cubicBezTo>
                    <a:pt x="167" y="262"/>
                    <a:pt x="158" y="262"/>
                    <a:pt x="151" y="256"/>
                  </a:cubicBezTo>
                  <a:cubicBezTo>
                    <a:pt x="145" y="250"/>
                    <a:pt x="145" y="240"/>
                    <a:pt x="148" y="232"/>
                  </a:cubicBezTo>
                  <a:cubicBezTo>
                    <a:pt x="140" y="233"/>
                    <a:pt x="133" y="230"/>
                    <a:pt x="128" y="222"/>
                  </a:cubicBezTo>
                  <a:cubicBezTo>
                    <a:pt x="124" y="214"/>
                    <a:pt x="125" y="204"/>
                    <a:pt x="131" y="198"/>
                  </a:cubicBezTo>
                  <a:cubicBezTo>
                    <a:pt x="121" y="196"/>
                    <a:pt x="114" y="189"/>
                    <a:pt x="112" y="179"/>
                  </a:cubicBezTo>
                  <a:cubicBezTo>
                    <a:pt x="111" y="171"/>
                    <a:pt x="113" y="163"/>
                    <a:pt x="118" y="159"/>
                  </a:cubicBezTo>
                  <a:cubicBezTo>
                    <a:pt x="112" y="156"/>
                    <a:pt x="107" y="152"/>
                    <a:pt x="107" y="144"/>
                  </a:cubicBezTo>
                  <a:cubicBezTo>
                    <a:pt x="106" y="135"/>
                    <a:pt x="111" y="125"/>
                    <a:pt x="119" y="121"/>
                  </a:cubicBezTo>
                  <a:cubicBezTo>
                    <a:pt x="112" y="115"/>
                    <a:pt x="108" y="107"/>
                    <a:pt x="110" y="98"/>
                  </a:cubicBezTo>
                  <a:cubicBezTo>
                    <a:pt x="111" y="90"/>
                    <a:pt x="118" y="84"/>
                    <a:pt x="126" y="82"/>
                  </a:cubicBezTo>
                  <a:cubicBezTo>
                    <a:pt x="120" y="76"/>
                    <a:pt x="118" y="68"/>
                    <a:pt x="121" y="60"/>
                  </a:cubicBezTo>
                  <a:cubicBezTo>
                    <a:pt x="123" y="52"/>
                    <a:pt x="130" y="48"/>
                    <a:pt x="137" y="48"/>
                  </a:cubicBezTo>
                  <a:cubicBezTo>
                    <a:pt x="132" y="42"/>
                    <a:pt x="130" y="34"/>
                    <a:pt x="134" y="26"/>
                  </a:cubicBezTo>
                  <a:cubicBezTo>
                    <a:pt x="139" y="15"/>
                    <a:pt x="153" y="17"/>
                    <a:pt x="163" y="21"/>
                  </a:cubicBezTo>
                  <a:cubicBezTo>
                    <a:pt x="160" y="14"/>
                    <a:pt x="160" y="6"/>
                    <a:pt x="164" y="0"/>
                  </a:cubicBezTo>
                  <a:cubicBezTo>
                    <a:pt x="155" y="0"/>
                    <a:pt x="155" y="0"/>
                    <a:pt x="155" y="0"/>
                  </a:cubicBezTo>
                  <a:cubicBezTo>
                    <a:pt x="153" y="3"/>
                    <a:pt x="147" y="3"/>
                    <a:pt x="144" y="0"/>
                  </a:cubicBezTo>
                  <a:cubicBezTo>
                    <a:pt x="129" y="0"/>
                    <a:pt x="129" y="0"/>
                    <a:pt x="129" y="0"/>
                  </a:cubicBezTo>
                  <a:cubicBezTo>
                    <a:pt x="106" y="24"/>
                    <a:pt x="70" y="23"/>
                    <a:pt x="46" y="0"/>
                  </a:cubicBezTo>
                  <a:cubicBezTo>
                    <a:pt x="35" y="0"/>
                    <a:pt x="35" y="0"/>
                    <a:pt x="35" y="0"/>
                  </a:cubicBezTo>
                  <a:cubicBezTo>
                    <a:pt x="32" y="2"/>
                    <a:pt x="27" y="2"/>
                    <a:pt x="24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9" y="2"/>
                    <a:pt x="15" y="6"/>
                    <a:pt x="19" y="9"/>
                  </a:cubicBezTo>
                  <a:cubicBezTo>
                    <a:pt x="23" y="12"/>
                    <a:pt x="25" y="15"/>
                    <a:pt x="25" y="15"/>
                  </a:cubicBezTo>
                  <a:cubicBezTo>
                    <a:pt x="30" y="21"/>
                    <a:pt x="32" y="28"/>
                    <a:pt x="32" y="32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36" y="30"/>
                    <a:pt x="39" y="29"/>
                    <a:pt x="42" y="28"/>
                  </a:cubicBezTo>
                  <a:cubicBezTo>
                    <a:pt x="49" y="26"/>
                    <a:pt x="55" y="26"/>
                    <a:pt x="61" y="27"/>
                  </a:cubicBezTo>
                  <a:cubicBezTo>
                    <a:pt x="73" y="29"/>
                    <a:pt x="84" y="35"/>
                    <a:pt x="89" y="44"/>
                  </a:cubicBezTo>
                  <a:cubicBezTo>
                    <a:pt x="92" y="49"/>
                    <a:pt x="93" y="54"/>
                    <a:pt x="94" y="58"/>
                  </a:cubicBezTo>
                  <a:cubicBezTo>
                    <a:pt x="95" y="62"/>
                    <a:pt x="95" y="67"/>
                    <a:pt x="94" y="70"/>
                  </a:cubicBezTo>
                  <a:cubicBezTo>
                    <a:pt x="92" y="78"/>
                    <a:pt x="88" y="83"/>
                    <a:pt x="84" y="86"/>
                  </a:cubicBezTo>
                  <a:cubicBezTo>
                    <a:pt x="81" y="88"/>
                    <a:pt x="79" y="89"/>
                    <a:pt x="79" y="89"/>
                  </a:cubicBezTo>
                  <a:cubicBezTo>
                    <a:pt x="74" y="92"/>
                    <a:pt x="68" y="93"/>
                    <a:pt x="63" y="93"/>
                  </a:cubicBezTo>
                  <a:cubicBezTo>
                    <a:pt x="58" y="92"/>
                    <a:pt x="53" y="91"/>
                    <a:pt x="49" y="88"/>
                  </a:cubicBezTo>
                  <a:cubicBezTo>
                    <a:pt x="45" y="86"/>
                    <a:pt x="42" y="83"/>
                    <a:pt x="40" y="79"/>
                  </a:cubicBezTo>
                  <a:cubicBezTo>
                    <a:pt x="37" y="75"/>
                    <a:pt x="37" y="69"/>
                    <a:pt x="39" y="66"/>
                  </a:cubicBezTo>
                  <a:cubicBezTo>
                    <a:pt x="42" y="59"/>
                    <a:pt x="48" y="56"/>
                    <a:pt x="51" y="55"/>
                  </a:cubicBezTo>
                  <a:cubicBezTo>
                    <a:pt x="55" y="54"/>
                    <a:pt x="58" y="55"/>
                    <a:pt x="58" y="55"/>
                  </a:cubicBezTo>
                  <a:cubicBezTo>
                    <a:pt x="61" y="56"/>
                    <a:pt x="63" y="58"/>
                    <a:pt x="63" y="59"/>
                  </a:cubicBezTo>
                  <a:cubicBezTo>
                    <a:pt x="63" y="61"/>
                    <a:pt x="63" y="62"/>
                    <a:pt x="62" y="63"/>
                  </a:cubicBezTo>
                  <a:cubicBezTo>
                    <a:pt x="61" y="63"/>
                    <a:pt x="61" y="63"/>
                    <a:pt x="60" y="63"/>
                  </a:cubicBezTo>
                  <a:cubicBezTo>
                    <a:pt x="59" y="63"/>
                    <a:pt x="58" y="63"/>
                    <a:pt x="57" y="62"/>
                  </a:cubicBezTo>
                  <a:cubicBezTo>
                    <a:pt x="56" y="62"/>
                    <a:pt x="54" y="62"/>
                    <a:pt x="50" y="64"/>
                  </a:cubicBezTo>
                  <a:cubicBezTo>
                    <a:pt x="47" y="66"/>
                    <a:pt x="44" y="71"/>
                    <a:pt x="47" y="76"/>
                  </a:cubicBezTo>
                  <a:cubicBezTo>
                    <a:pt x="49" y="78"/>
                    <a:pt x="52" y="80"/>
                    <a:pt x="56" y="82"/>
                  </a:cubicBezTo>
                  <a:cubicBezTo>
                    <a:pt x="59" y="83"/>
                    <a:pt x="63" y="84"/>
                    <a:pt x="67" y="83"/>
                  </a:cubicBezTo>
                  <a:cubicBezTo>
                    <a:pt x="72" y="82"/>
                    <a:pt x="76" y="80"/>
                    <a:pt x="79" y="77"/>
                  </a:cubicBezTo>
                  <a:cubicBezTo>
                    <a:pt x="82" y="73"/>
                    <a:pt x="84" y="69"/>
                    <a:pt x="84" y="64"/>
                  </a:cubicBezTo>
                  <a:cubicBezTo>
                    <a:pt x="84" y="59"/>
                    <a:pt x="82" y="53"/>
                    <a:pt x="79" y="49"/>
                  </a:cubicBezTo>
                  <a:cubicBezTo>
                    <a:pt x="76" y="44"/>
                    <a:pt x="71" y="41"/>
                    <a:pt x="66" y="39"/>
                  </a:cubicBezTo>
                  <a:cubicBezTo>
                    <a:pt x="60" y="37"/>
                    <a:pt x="54" y="37"/>
                    <a:pt x="48" y="38"/>
                  </a:cubicBezTo>
                  <a:cubicBezTo>
                    <a:pt x="42" y="39"/>
                    <a:pt x="37" y="43"/>
                    <a:pt x="32" y="48"/>
                  </a:cubicBezTo>
                  <a:cubicBezTo>
                    <a:pt x="23" y="57"/>
                    <a:pt x="19" y="71"/>
                    <a:pt x="16" y="85"/>
                  </a:cubicBezTo>
                  <a:cubicBezTo>
                    <a:pt x="13" y="99"/>
                    <a:pt x="13" y="114"/>
                    <a:pt x="11" y="129"/>
                  </a:cubicBezTo>
                  <a:cubicBezTo>
                    <a:pt x="10" y="144"/>
                    <a:pt x="7" y="159"/>
                    <a:pt x="0" y="173"/>
                  </a:cubicBezTo>
                  <a:cubicBezTo>
                    <a:pt x="0" y="205"/>
                    <a:pt x="0" y="205"/>
                    <a:pt x="0" y="205"/>
                  </a:cubicBezTo>
                  <a:cubicBezTo>
                    <a:pt x="1" y="205"/>
                    <a:pt x="1" y="205"/>
                    <a:pt x="2" y="206"/>
                  </a:cubicBezTo>
                  <a:cubicBezTo>
                    <a:pt x="9" y="210"/>
                    <a:pt x="14" y="215"/>
                    <a:pt x="19" y="221"/>
                  </a:cubicBezTo>
                  <a:cubicBezTo>
                    <a:pt x="29" y="232"/>
                    <a:pt x="36" y="245"/>
                    <a:pt x="43" y="257"/>
                  </a:cubicBezTo>
                  <a:cubicBezTo>
                    <a:pt x="49" y="269"/>
                    <a:pt x="56" y="280"/>
                    <a:pt x="63" y="290"/>
                  </a:cubicBezTo>
                  <a:cubicBezTo>
                    <a:pt x="71" y="299"/>
                    <a:pt x="79" y="307"/>
                    <a:pt x="89" y="311"/>
                  </a:cubicBezTo>
                  <a:cubicBezTo>
                    <a:pt x="93" y="313"/>
                    <a:pt x="98" y="313"/>
                    <a:pt x="102" y="313"/>
                  </a:cubicBezTo>
                  <a:cubicBezTo>
                    <a:pt x="106" y="312"/>
                    <a:pt x="110" y="311"/>
                    <a:pt x="114" y="308"/>
                  </a:cubicBezTo>
                  <a:cubicBezTo>
                    <a:pt x="121" y="304"/>
                    <a:pt x="126" y="297"/>
                    <a:pt x="127" y="291"/>
                  </a:cubicBezTo>
                  <a:cubicBezTo>
                    <a:pt x="127" y="288"/>
                    <a:pt x="126" y="285"/>
                    <a:pt x="126" y="282"/>
                  </a:cubicBezTo>
                  <a:cubicBezTo>
                    <a:pt x="125" y="279"/>
                    <a:pt x="124" y="277"/>
                    <a:pt x="123" y="275"/>
                  </a:cubicBezTo>
                  <a:cubicBezTo>
                    <a:pt x="120" y="272"/>
                    <a:pt x="117" y="270"/>
                    <a:pt x="115" y="270"/>
                  </a:cubicBezTo>
                  <a:cubicBezTo>
                    <a:pt x="113" y="269"/>
                    <a:pt x="111" y="269"/>
                    <a:pt x="111" y="269"/>
                  </a:cubicBezTo>
                  <a:cubicBezTo>
                    <a:pt x="105" y="268"/>
                    <a:pt x="98" y="271"/>
                    <a:pt x="95" y="276"/>
                  </a:cubicBezTo>
                  <a:cubicBezTo>
                    <a:pt x="93" y="278"/>
                    <a:pt x="92" y="281"/>
                    <a:pt x="91" y="282"/>
                  </a:cubicBezTo>
                  <a:cubicBezTo>
                    <a:pt x="91" y="284"/>
                    <a:pt x="91" y="286"/>
                    <a:pt x="92" y="287"/>
                  </a:cubicBezTo>
                  <a:cubicBezTo>
                    <a:pt x="93" y="288"/>
                    <a:pt x="95" y="289"/>
                    <a:pt x="96" y="289"/>
                  </a:cubicBezTo>
                  <a:cubicBezTo>
                    <a:pt x="96" y="288"/>
                    <a:pt x="95" y="287"/>
                    <a:pt x="95" y="285"/>
                  </a:cubicBezTo>
                  <a:cubicBezTo>
                    <a:pt x="95" y="274"/>
                    <a:pt x="112" y="274"/>
                    <a:pt x="112" y="285"/>
                  </a:cubicBezTo>
                  <a:cubicBezTo>
                    <a:pt x="112" y="288"/>
                    <a:pt x="111" y="290"/>
                    <a:pt x="110" y="291"/>
                  </a:cubicBezTo>
                  <a:cubicBezTo>
                    <a:pt x="109" y="292"/>
                    <a:pt x="109" y="294"/>
                    <a:pt x="107" y="295"/>
                  </a:cubicBezTo>
                  <a:cubicBezTo>
                    <a:pt x="105" y="296"/>
                    <a:pt x="101" y="298"/>
                    <a:pt x="95" y="297"/>
                  </a:cubicBezTo>
                  <a:cubicBezTo>
                    <a:pt x="93" y="296"/>
                    <a:pt x="90" y="295"/>
                    <a:pt x="87" y="292"/>
                  </a:cubicBezTo>
                  <a:cubicBezTo>
                    <a:pt x="84" y="290"/>
                    <a:pt x="82" y="285"/>
                    <a:pt x="83" y="280"/>
                  </a:cubicBezTo>
                  <a:cubicBezTo>
                    <a:pt x="84" y="276"/>
                    <a:pt x="86" y="272"/>
                    <a:pt x="90" y="268"/>
                  </a:cubicBezTo>
                  <a:cubicBezTo>
                    <a:pt x="93" y="264"/>
                    <a:pt x="97" y="261"/>
                    <a:pt x="103" y="260"/>
                  </a:cubicBezTo>
                  <a:cubicBezTo>
                    <a:pt x="108" y="258"/>
                    <a:pt x="115" y="259"/>
                    <a:pt x="120" y="261"/>
                  </a:cubicBezTo>
                  <a:cubicBezTo>
                    <a:pt x="126" y="263"/>
                    <a:pt x="131" y="268"/>
                    <a:pt x="134" y="274"/>
                  </a:cubicBezTo>
                  <a:cubicBezTo>
                    <a:pt x="136" y="277"/>
                    <a:pt x="136" y="281"/>
                    <a:pt x="137" y="284"/>
                  </a:cubicBezTo>
                  <a:cubicBezTo>
                    <a:pt x="137" y="287"/>
                    <a:pt x="138" y="291"/>
                    <a:pt x="137" y="294"/>
                  </a:cubicBezTo>
                  <a:cubicBezTo>
                    <a:pt x="136" y="302"/>
                    <a:pt x="131" y="308"/>
                    <a:pt x="126" y="313"/>
                  </a:cubicBezTo>
                  <a:cubicBezTo>
                    <a:pt x="121" y="318"/>
                    <a:pt x="114" y="322"/>
                    <a:pt x="107" y="324"/>
                  </a:cubicBezTo>
                  <a:cubicBezTo>
                    <a:pt x="103" y="324"/>
                    <a:pt x="99" y="325"/>
                    <a:pt x="95" y="324"/>
                  </a:cubicBezTo>
                  <a:cubicBezTo>
                    <a:pt x="93" y="324"/>
                    <a:pt x="92" y="324"/>
                    <a:pt x="91" y="323"/>
                  </a:cubicBezTo>
                  <a:cubicBezTo>
                    <a:pt x="91" y="324"/>
                    <a:pt x="91" y="324"/>
                    <a:pt x="91" y="325"/>
                  </a:cubicBezTo>
                  <a:cubicBezTo>
                    <a:pt x="92" y="331"/>
                    <a:pt x="93" y="340"/>
                    <a:pt x="89" y="350"/>
                  </a:cubicBezTo>
                  <a:cubicBezTo>
                    <a:pt x="87" y="355"/>
                    <a:pt x="83" y="360"/>
                    <a:pt x="79" y="364"/>
                  </a:cubicBezTo>
                  <a:cubicBezTo>
                    <a:pt x="75" y="368"/>
                    <a:pt x="70" y="372"/>
                    <a:pt x="63" y="374"/>
                  </a:cubicBezTo>
                  <a:cubicBezTo>
                    <a:pt x="57" y="376"/>
                    <a:pt x="49" y="376"/>
                    <a:pt x="43" y="373"/>
                  </a:cubicBezTo>
                  <a:cubicBezTo>
                    <a:pt x="36" y="371"/>
                    <a:pt x="30" y="366"/>
                    <a:pt x="27" y="359"/>
                  </a:cubicBezTo>
                  <a:cubicBezTo>
                    <a:pt x="23" y="353"/>
                    <a:pt x="21" y="346"/>
                    <a:pt x="22" y="338"/>
                  </a:cubicBezTo>
                  <a:cubicBezTo>
                    <a:pt x="23" y="331"/>
                    <a:pt x="27" y="324"/>
                    <a:pt x="34" y="319"/>
                  </a:cubicBezTo>
                  <a:cubicBezTo>
                    <a:pt x="40" y="315"/>
                    <a:pt x="49" y="315"/>
                    <a:pt x="55" y="316"/>
                  </a:cubicBezTo>
                  <a:cubicBezTo>
                    <a:pt x="56" y="317"/>
                    <a:pt x="58" y="317"/>
                    <a:pt x="59" y="318"/>
                  </a:cubicBezTo>
                  <a:cubicBezTo>
                    <a:pt x="61" y="318"/>
                    <a:pt x="63" y="319"/>
                    <a:pt x="64" y="320"/>
                  </a:cubicBezTo>
                  <a:cubicBezTo>
                    <a:pt x="67" y="322"/>
                    <a:pt x="69" y="324"/>
                    <a:pt x="71" y="327"/>
                  </a:cubicBezTo>
                  <a:cubicBezTo>
                    <a:pt x="73" y="329"/>
                    <a:pt x="74" y="332"/>
                    <a:pt x="75" y="335"/>
                  </a:cubicBezTo>
                  <a:cubicBezTo>
                    <a:pt x="76" y="338"/>
                    <a:pt x="76" y="342"/>
                    <a:pt x="75" y="345"/>
                  </a:cubicBezTo>
                  <a:cubicBezTo>
                    <a:pt x="74" y="348"/>
                    <a:pt x="72" y="351"/>
                    <a:pt x="70" y="353"/>
                  </a:cubicBezTo>
                  <a:cubicBezTo>
                    <a:pt x="68" y="354"/>
                    <a:pt x="66" y="356"/>
                    <a:pt x="64" y="357"/>
                  </a:cubicBezTo>
                  <a:cubicBezTo>
                    <a:pt x="60" y="358"/>
                    <a:pt x="56" y="358"/>
                    <a:pt x="54" y="358"/>
                  </a:cubicBezTo>
                  <a:cubicBezTo>
                    <a:pt x="51" y="358"/>
                    <a:pt x="50" y="357"/>
                    <a:pt x="50" y="357"/>
                  </a:cubicBezTo>
                  <a:cubicBezTo>
                    <a:pt x="50" y="357"/>
                    <a:pt x="48" y="357"/>
                    <a:pt x="46" y="355"/>
                  </a:cubicBezTo>
                  <a:cubicBezTo>
                    <a:pt x="44" y="354"/>
                    <a:pt x="41" y="352"/>
                    <a:pt x="41" y="350"/>
                  </a:cubicBezTo>
                  <a:cubicBezTo>
                    <a:pt x="39" y="347"/>
                    <a:pt x="39" y="343"/>
                    <a:pt x="40" y="341"/>
                  </a:cubicBezTo>
                  <a:cubicBezTo>
                    <a:pt x="41" y="338"/>
                    <a:pt x="43" y="338"/>
                    <a:pt x="44" y="338"/>
                  </a:cubicBezTo>
                  <a:cubicBezTo>
                    <a:pt x="46" y="338"/>
                    <a:pt x="47" y="338"/>
                    <a:pt x="49" y="340"/>
                  </a:cubicBezTo>
                  <a:cubicBezTo>
                    <a:pt x="51" y="341"/>
                    <a:pt x="53" y="342"/>
                    <a:pt x="55" y="341"/>
                  </a:cubicBezTo>
                  <a:cubicBezTo>
                    <a:pt x="55" y="341"/>
                    <a:pt x="55" y="341"/>
                    <a:pt x="56" y="341"/>
                  </a:cubicBezTo>
                  <a:cubicBezTo>
                    <a:pt x="57" y="342"/>
                    <a:pt x="60" y="340"/>
                    <a:pt x="59" y="339"/>
                  </a:cubicBezTo>
                  <a:cubicBezTo>
                    <a:pt x="59" y="338"/>
                    <a:pt x="57" y="335"/>
                    <a:pt x="55" y="333"/>
                  </a:cubicBezTo>
                  <a:cubicBezTo>
                    <a:pt x="55" y="333"/>
                    <a:pt x="54" y="332"/>
                    <a:pt x="54" y="332"/>
                  </a:cubicBezTo>
                  <a:cubicBezTo>
                    <a:pt x="53" y="332"/>
                    <a:pt x="52" y="332"/>
                    <a:pt x="51" y="331"/>
                  </a:cubicBezTo>
                  <a:cubicBezTo>
                    <a:pt x="50" y="331"/>
                    <a:pt x="48" y="331"/>
                    <a:pt x="46" y="331"/>
                  </a:cubicBezTo>
                  <a:cubicBezTo>
                    <a:pt x="43" y="331"/>
                    <a:pt x="41" y="332"/>
                    <a:pt x="39" y="335"/>
                  </a:cubicBezTo>
                  <a:cubicBezTo>
                    <a:pt x="37" y="337"/>
                    <a:pt x="36" y="341"/>
                    <a:pt x="36" y="345"/>
                  </a:cubicBezTo>
                  <a:cubicBezTo>
                    <a:pt x="36" y="349"/>
                    <a:pt x="38" y="353"/>
                    <a:pt x="40" y="356"/>
                  </a:cubicBezTo>
                  <a:cubicBezTo>
                    <a:pt x="43" y="359"/>
                    <a:pt x="46" y="361"/>
                    <a:pt x="50" y="362"/>
                  </a:cubicBezTo>
                  <a:cubicBezTo>
                    <a:pt x="57" y="365"/>
                    <a:pt x="64" y="362"/>
                    <a:pt x="70" y="357"/>
                  </a:cubicBezTo>
                  <a:cubicBezTo>
                    <a:pt x="81" y="348"/>
                    <a:pt x="81" y="338"/>
                    <a:pt x="81" y="338"/>
                  </a:cubicBezTo>
                  <a:cubicBezTo>
                    <a:pt x="83" y="332"/>
                    <a:pt x="83" y="326"/>
                    <a:pt x="82" y="322"/>
                  </a:cubicBezTo>
                  <a:cubicBezTo>
                    <a:pt x="82" y="322"/>
                    <a:pt x="82" y="321"/>
                    <a:pt x="82" y="321"/>
                  </a:cubicBezTo>
                  <a:cubicBezTo>
                    <a:pt x="68" y="314"/>
                    <a:pt x="57" y="303"/>
                    <a:pt x="49" y="291"/>
                  </a:cubicBezTo>
                  <a:cubicBezTo>
                    <a:pt x="49" y="291"/>
                    <a:pt x="48" y="291"/>
                    <a:pt x="48" y="291"/>
                  </a:cubicBezTo>
                  <a:cubicBezTo>
                    <a:pt x="45" y="290"/>
                    <a:pt x="35" y="289"/>
                    <a:pt x="25" y="297"/>
                  </a:cubicBezTo>
                  <a:cubicBezTo>
                    <a:pt x="17" y="303"/>
                    <a:pt x="9" y="319"/>
                    <a:pt x="7" y="334"/>
                  </a:cubicBezTo>
                  <a:cubicBezTo>
                    <a:pt x="5" y="351"/>
                    <a:pt x="6" y="369"/>
                    <a:pt x="4" y="383"/>
                  </a:cubicBezTo>
                  <a:cubicBezTo>
                    <a:pt x="3" y="390"/>
                    <a:pt x="2" y="395"/>
                    <a:pt x="0" y="399"/>
                  </a:cubicBezTo>
                  <a:cubicBezTo>
                    <a:pt x="0" y="414"/>
                    <a:pt x="0" y="414"/>
                    <a:pt x="0" y="414"/>
                  </a:cubicBezTo>
                  <a:cubicBezTo>
                    <a:pt x="0" y="414"/>
                    <a:pt x="0" y="414"/>
                    <a:pt x="0" y="414"/>
                  </a:cubicBezTo>
                  <a:cubicBezTo>
                    <a:pt x="0" y="414"/>
                    <a:pt x="10" y="417"/>
                    <a:pt x="22" y="425"/>
                  </a:cubicBezTo>
                  <a:cubicBezTo>
                    <a:pt x="33" y="434"/>
                    <a:pt x="45" y="447"/>
                    <a:pt x="58" y="457"/>
                  </a:cubicBezTo>
                  <a:cubicBezTo>
                    <a:pt x="71" y="467"/>
                    <a:pt x="87" y="473"/>
                    <a:pt x="97" y="472"/>
                  </a:cubicBezTo>
                  <a:cubicBezTo>
                    <a:pt x="110" y="470"/>
                    <a:pt x="116" y="462"/>
                    <a:pt x="118" y="459"/>
                  </a:cubicBezTo>
                  <a:cubicBezTo>
                    <a:pt x="118" y="459"/>
                    <a:pt x="118" y="459"/>
                    <a:pt x="118" y="459"/>
                  </a:cubicBezTo>
                  <a:cubicBezTo>
                    <a:pt x="116" y="444"/>
                    <a:pt x="115" y="429"/>
                    <a:pt x="121" y="414"/>
                  </a:cubicBezTo>
                  <a:cubicBezTo>
                    <a:pt x="120" y="414"/>
                    <a:pt x="120" y="413"/>
                    <a:pt x="120" y="413"/>
                  </a:cubicBezTo>
                  <a:cubicBezTo>
                    <a:pt x="117" y="410"/>
                    <a:pt x="114" y="406"/>
                    <a:pt x="108" y="402"/>
                  </a:cubicBezTo>
                  <a:cubicBezTo>
                    <a:pt x="108" y="403"/>
                    <a:pt x="101" y="396"/>
                    <a:pt x="86" y="397"/>
                  </a:cubicBezTo>
                  <a:cubicBezTo>
                    <a:pt x="79" y="398"/>
                    <a:pt x="72" y="401"/>
                    <a:pt x="68" y="408"/>
                  </a:cubicBezTo>
                  <a:cubicBezTo>
                    <a:pt x="67" y="411"/>
                    <a:pt x="66" y="415"/>
                    <a:pt x="66" y="419"/>
                  </a:cubicBezTo>
                  <a:cubicBezTo>
                    <a:pt x="67" y="423"/>
                    <a:pt x="68" y="427"/>
                    <a:pt x="71" y="430"/>
                  </a:cubicBezTo>
                  <a:cubicBezTo>
                    <a:pt x="73" y="433"/>
                    <a:pt x="77" y="435"/>
                    <a:pt x="80" y="435"/>
                  </a:cubicBezTo>
                  <a:cubicBezTo>
                    <a:pt x="84" y="435"/>
                    <a:pt x="86" y="435"/>
                    <a:pt x="89" y="432"/>
                  </a:cubicBezTo>
                  <a:cubicBezTo>
                    <a:pt x="90" y="431"/>
                    <a:pt x="91" y="430"/>
                    <a:pt x="92" y="428"/>
                  </a:cubicBezTo>
                  <a:cubicBezTo>
                    <a:pt x="92" y="428"/>
                    <a:pt x="92" y="427"/>
                    <a:pt x="93" y="426"/>
                  </a:cubicBezTo>
                  <a:cubicBezTo>
                    <a:pt x="93" y="426"/>
                    <a:pt x="93" y="425"/>
                    <a:pt x="93" y="424"/>
                  </a:cubicBezTo>
                  <a:cubicBezTo>
                    <a:pt x="93" y="422"/>
                    <a:pt x="93" y="418"/>
                    <a:pt x="92" y="418"/>
                  </a:cubicBezTo>
                  <a:cubicBezTo>
                    <a:pt x="91" y="416"/>
                    <a:pt x="88" y="417"/>
                    <a:pt x="88" y="418"/>
                  </a:cubicBezTo>
                  <a:cubicBezTo>
                    <a:pt x="87" y="419"/>
                    <a:pt x="88" y="419"/>
                    <a:pt x="87" y="419"/>
                  </a:cubicBezTo>
                  <a:cubicBezTo>
                    <a:pt x="85" y="420"/>
                    <a:pt x="84" y="422"/>
                    <a:pt x="84" y="424"/>
                  </a:cubicBezTo>
                  <a:cubicBezTo>
                    <a:pt x="84" y="426"/>
                    <a:pt x="83" y="428"/>
                    <a:pt x="82" y="429"/>
                  </a:cubicBezTo>
                  <a:cubicBezTo>
                    <a:pt x="81" y="430"/>
                    <a:pt x="79" y="431"/>
                    <a:pt x="77" y="430"/>
                  </a:cubicBezTo>
                  <a:cubicBezTo>
                    <a:pt x="75" y="429"/>
                    <a:pt x="72" y="426"/>
                    <a:pt x="71" y="422"/>
                  </a:cubicBezTo>
                  <a:cubicBezTo>
                    <a:pt x="70" y="421"/>
                    <a:pt x="70" y="418"/>
                    <a:pt x="71" y="415"/>
                  </a:cubicBezTo>
                  <a:cubicBezTo>
                    <a:pt x="71" y="413"/>
                    <a:pt x="72" y="411"/>
                    <a:pt x="72" y="411"/>
                  </a:cubicBezTo>
                  <a:cubicBezTo>
                    <a:pt x="72" y="411"/>
                    <a:pt x="73" y="410"/>
                    <a:pt x="74" y="408"/>
                  </a:cubicBezTo>
                  <a:cubicBezTo>
                    <a:pt x="76" y="406"/>
                    <a:pt x="78" y="403"/>
                    <a:pt x="83" y="402"/>
                  </a:cubicBezTo>
                  <a:cubicBezTo>
                    <a:pt x="85" y="401"/>
                    <a:pt x="87" y="400"/>
                    <a:pt x="90" y="400"/>
                  </a:cubicBezTo>
                  <a:cubicBezTo>
                    <a:pt x="92" y="400"/>
                    <a:pt x="95" y="401"/>
                    <a:pt x="98" y="402"/>
                  </a:cubicBezTo>
                  <a:cubicBezTo>
                    <a:pt x="101" y="404"/>
                    <a:pt x="104" y="406"/>
                    <a:pt x="106" y="409"/>
                  </a:cubicBezTo>
                  <a:cubicBezTo>
                    <a:pt x="107" y="412"/>
                    <a:pt x="108" y="415"/>
                    <a:pt x="109" y="418"/>
                  </a:cubicBezTo>
                  <a:cubicBezTo>
                    <a:pt x="109" y="421"/>
                    <a:pt x="109" y="424"/>
                    <a:pt x="109" y="427"/>
                  </a:cubicBezTo>
                  <a:cubicBezTo>
                    <a:pt x="108" y="429"/>
                    <a:pt x="108" y="431"/>
                    <a:pt x="107" y="432"/>
                  </a:cubicBezTo>
                  <a:cubicBezTo>
                    <a:pt x="106" y="434"/>
                    <a:pt x="106" y="435"/>
                    <a:pt x="105" y="437"/>
                  </a:cubicBezTo>
                  <a:cubicBezTo>
                    <a:pt x="101" y="442"/>
                    <a:pt x="95" y="448"/>
                    <a:pt x="88" y="449"/>
                  </a:cubicBezTo>
                  <a:cubicBezTo>
                    <a:pt x="80" y="451"/>
                    <a:pt x="72" y="449"/>
                    <a:pt x="66" y="444"/>
                  </a:cubicBezTo>
                  <a:cubicBezTo>
                    <a:pt x="60" y="440"/>
                    <a:pt x="56" y="433"/>
                    <a:pt x="54" y="426"/>
                  </a:cubicBezTo>
                  <a:cubicBezTo>
                    <a:pt x="52" y="419"/>
                    <a:pt x="53" y="412"/>
                    <a:pt x="56" y="405"/>
                  </a:cubicBezTo>
                  <a:cubicBezTo>
                    <a:pt x="59" y="398"/>
                    <a:pt x="64" y="393"/>
                    <a:pt x="70" y="390"/>
                  </a:cubicBezTo>
                  <a:cubicBezTo>
                    <a:pt x="76" y="387"/>
                    <a:pt x="82" y="386"/>
                    <a:pt x="88" y="386"/>
                  </a:cubicBezTo>
                  <a:cubicBezTo>
                    <a:pt x="94" y="386"/>
                    <a:pt x="100" y="387"/>
                    <a:pt x="105" y="389"/>
                  </a:cubicBezTo>
                  <a:cubicBezTo>
                    <a:pt x="115" y="393"/>
                    <a:pt x="121" y="400"/>
                    <a:pt x="124" y="405"/>
                  </a:cubicBezTo>
                  <a:cubicBezTo>
                    <a:pt x="125" y="405"/>
                    <a:pt x="125" y="406"/>
                    <a:pt x="125" y="406"/>
                  </a:cubicBezTo>
                  <a:cubicBezTo>
                    <a:pt x="126" y="405"/>
                    <a:pt x="126" y="404"/>
                    <a:pt x="127" y="403"/>
                  </a:cubicBezTo>
                  <a:cubicBezTo>
                    <a:pt x="130" y="400"/>
                    <a:pt x="133" y="397"/>
                    <a:pt x="136" y="395"/>
                  </a:cubicBezTo>
                  <a:cubicBezTo>
                    <a:pt x="143" y="391"/>
                    <a:pt x="150" y="389"/>
                    <a:pt x="157" y="389"/>
                  </a:cubicBezTo>
                  <a:cubicBezTo>
                    <a:pt x="165" y="388"/>
                    <a:pt x="172" y="390"/>
                    <a:pt x="178" y="394"/>
                  </a:cubicBezTo>
                  <a:cubicBezTo>
                    <a:pt x="181" y="396"/>
                    <a:pt x="184" y="399"/>
                    <a:pt x="186" y="401"/>
                  </a:cubicBezTo>
                  <a:cubicBezTo>
                    <a:pt x="188" y="404"/>
                    <a:pt x="189" y="407"/>
                    <a:pt x="190" y="410"/>
                  </a:cubicBezTo>
                  <a:cubicBezTo>
                    <a:pt x="193" y="417"/>
                    <a:pt x="193" y="424"/>
                    <a:pt x="190" y="429"/>
                  </a:cubicBezTo>
                  <a:cubicBezTo>
                    <a:pt x="188" y="435"/>
                    <a:pt x="184" y="440"/>
                    <a:pt x="179" y="443"/>
                  </a:cubicBezTo>
                  <a:cubicBezTo>
                    <a:pt x="174" y="445"/>
                    <a:pt x="168" y="447"/>
                    <a:pt x="163" y="446"/>
                  </a:cubicBezTo>
                  <a:cubicBezTo>
                    <a:pt x="159" y="446"/>
                    <a:pt x="154" y="445"/>
                    <a:pt x="150" y="442"/>
                  </a:cubicBezTo>
                  <a:cubicBezTo>
                    <a:pt x="146" y="440"/>
                    <a:pt x="144" y="435"/>
                    <a:pt x="144" y="431"/>
                  </a:cubicBezTo>
                  <a:cubicBezTo>
                    <a:pt x="144" y="427"/>
                    <a:pt x="146" y="424"/>
                    <a:pt x="147" y="422"/>
                  </a:cubicBezTo>
                  <a:cubicBezTo>
                    <a:pt x="150" y="417"/>
                    <a:pt x="155" y="415"/>
                    <a:pt x="156" y="415"/>
                  </a:cubicBezTo>
                  <a:cubicBezTo>
                    <a:pt x="159" y="414"/>
                    <a:pt x="160" y="415"/>
                    <a:pt x="161" y="416"/>
                  </a:cubicBezTo>
                  <a:cubicBezTo>
                    <a:pt x="163" y="416"/>
                    <a:pt x="165" y="416"/>
                    <a:pt x="167" y="418"/>
                  </a:cubicBezTo>
                  <a:cubicBezTo>
                    <a:pt x="175" y="426"/>
                    <a:pt x="163" y="438"/>
                    <a:pt x="155" y="430"/>
                  </a:cubicBezTo>
                  <a:cubicBezTo>
                    <a:pt x="154" y="429"/>
                    <a:pt x="153" y="428"/>
                    <a:pt x="153" y="426"/>
                  </a:cubicBezTo>
                  <a:cubicBezTo>
                    <a:pt x="152" y="428"/>
                    <a:pt x="152" y="429"/>
                    <a:pt x="152" y="431"/>
                  </a:cubicBezTo>
                  <a:cubicBezTo>
                    <a:pt x="152" y="433"/>
                    <a:pt x="153" y="434"/>
                    <a:pt x="154" y="435"/>
                  </a:cubicBezTo>
                  <a:cubicBezTo>
                    <a:pt x="156" y="436"/>
                    <a:pt x="159" y="437"/>
                    <a:pt x="162" y="437"/>
                  </a:cubicBezTo>
                  <a:cubicBezTo>
                    <a:pt x="167" y="438"/>
                    <a:pt x="174" y="435"/>
                    <a:pt x="178" y="430"/>
                  </a:cubicBezTo>
                  <a:cubicBezTo>
                    <a:pt x="178" y="430"/>
                    <a:pt x="179" y="429"/>
                    <a:pt x="180" y="427"/>
                  </a:cubicBezTo>
                  <a:cubicBezTo>
                    <a:pt x="181" y="425"/>
                    <a:pt x="182" y="422"/>
                    <a:pt x="182" y="417"/>
                  </a:cubicBezTo>
                  <a:cubicBezTo>
                    <a:pt x="181" y="415"/>
                    <a:pt x="181" y="413"/>
                    <a:pt x="179" y="411"/>
                  </a:cubicBezTo>
                  <a:cubicBezTo>
                    <a:pt x="178" y="408"/>
                    <a:pt x="175" y="405"/>
                    <a:pt x="173" y="404"/>
                  </a:cubicBezTo>
                  <a:cubicBezTo>
                    <a:pt x="169" y="400"/>
                    <a:pt x="160" y="398"/>
                    <a:pt x="152" y="400"/>
                  </a:cubicBezTo>
                  <a:cubicBezTo>
                    <a:pt x="148" y="401"/>
                    <a:pt x="144" y="403"/>
                    <a:pt x="140" y="406"/>
                  </a:cubicBezTo>
                  <a:cubicBezTo>
                    <a:pt x="137" y="408"/>
                    <a:pt x="135" y="412"/>
                    <a:pt x="133" y="417"/>
                  </a:cubicBezTo>
                  <a:cubicBezTo>
                    <a:pt x="129" y="426"/>
                    <a:pt x="128" y="438"/>
                    <a:pt x="129" y="450"/>
                  </a:cubicBezTo>
                  <a:cubicBezTo>
                    <a:pt x="131" y="462"/>
                    <a:pt x="134" y="474"/>
                    <a:pt x="138" y="487"/>
                  </a:cubicBezTo>
                  <a:cubicBezTo>
                    <a:pt x="142" y="500"/>
                    <a:pt x="146" y="514"/>
                    <a:pt x="147" y="529"/>
                  </a:cubicBezTo>
                  <a:cubicBezTo>
                    <a:pt x="148" y="537"/>
                    <a:pt x="147" y="545"/>
                    <a:pt x="145" y="552"/>
                  </a:cubicBezTo>
                  <a:cubicBezTo>
                    <a:pt x="144" y="560"/>
                    <a:pt x="141" y="567"/>
                    <a:pt x="136" y="574"/>
                  </a:cubicBezTo>
                  <a:cubicBezTo>
                    <a:pt x="136" y="574"/>
                    <a:pt x="135" y="575"/>
                    <a:pt x="135" y="575"/>
                  </a:cubicBezTo>
                  <a:cubicBezTo>
                    <a:pt x="137" y="575"/>
                    <a:pt x="140" y="574"/>
                    <a:pt x="142" y="574"/>
                  </a:cubicBezTo>
                  <a:cubicBezTo>
                    <a:pt x="150" y="573"/>
                    <a:pt x="158" y="574"/>
                    <a:pt x="166" y="576"/>
                  </a:cubicBezTo>
                  <a:cubicBezTo>
                    <a:pt x="181" y="581"/>
                    <a:pt x="194" y="590"/>
                    <a:pt x="206" y="600"/>
                  </a:cubicBezTo>
                  <a:cubicBezTo>
                    <a:pt x="218" y="610"/>
                    <a:pt x="229" y="620"/>
                    <a:pt x="241" y="628"/>
                  </a:cubicBezTo>
                  <a:cubicBezTo>
                    <a:pt x="253" y="636"/>
                    <a:pt x="266" y="642"/>
                    <a:pt x="279" y="643"/>
                  </a:cubicBezTo>
                  <a:cubicBezTo>
                    <a:pt x="285" y="643"/>
                    <a:pt x="291" y="642"/>
                    <a:pt x="296" y="638"/>
                  </a:cubicBezTo>
                  <a:cubicBezTo>
                    <a:pt x="301" y="635"/>
                    <a:pt x="306" y="630"/>
                    <a:pt x="308" y="625"/>
                  </a:cubicBezTo>
                  <a:cubicBezTo>
                    <a:pt x="311" y="620"/>
                    <a:pt x="312" y="614"/>
                    <a:pt x="311" y="609"/>
                  </a:cubicBezTo>
                  <a:cubicBezTo>
                    <a:pt x="310" y="604"/>
                    <a:pt x="307" y="598"/>
                    <a:pt x="304" y="595"/>
                  </a:cubicBezTo>
                  <a:cubicBezTo>
                    <a:pt x="300" y="591"/>
                    <a:pt x="296" y="589"/>
                    <a:pt x="291" y="589"/>
                  </a:cubicBezTo>
                  <a:cubicBezTo>
                    <a:pt x="286" y="589"/>
                    <a:pt x="282" y="590"/>
                    <a:pt x="279" y="593"/>
                  </a:cubicBezTo>
                  <a:cubicBezTo>
                    <a:pt x="275" y="595"/>
                    <a:pt x="273" y="598"/>
                    <a:pt x="271" y="602"/>
                  </a:cubicBezTo>
                  <a:cubicBezTo>
                    <a:pt x="270" y="605"/>
                    <a:pt x="269" y="609"/>
                    <a:pt x="270" y="612"/>
                  </a:cubicBezTo>
                  <a:cubicBezTo>
                    <a:pt x="271" y="618"/>
                    <a:pt x="276" y="619"/>
                    <a:pt x="280" y="618"/>
                  </a:cubicBezTo>
                  <a:cubicBezTo>
                    <a:pt x="284" y="618"/>
                    <a:pt x="285" y="616"/>
                    <a:pt x="286" y="615"/>
                  </a:cubicBezTo>
                  <a:cubicBezTo>
                    <a:pt x="286" y="614"/>
                    <a:pt x="287" y="613"/>
                    <a:pt x="287" y="612"/>
                  </a:cubicBezTo>
                  <a:cubicBezTo>
                    <a:pt x="288" y="611"/>
                    <a:pt x="288" y="611"/>
                    <a:pt x="289" y="611"/>
                  </a:cubicBezTo>
                  <a:cubicBezTo>
                    <a:pt x="290" y="611"/>
                    <a:pt x="291" y="611"/>
                    <a:pt x="292" y="612"/>
                  </a:cubicBezTo>
                  <a:cubicBezTo>
                    <a:pt x="293" y="614"/>
                    <a:pt x="293" y="617"/>
                    <a:pt x="292" y="619"/>
                  </a:cubicBezTo>
                  <a:cubicBezTo>
                    <a:pt x="291" y="619"/>
                    <a:pt x="290" y="622"/>
                    <a:pt x="287" y="624"/>
                  </a:cubicBezTo>
                  <a:cubicBezTo>
                    <a:pt x="283" y="626"/>
                    <a:pt x="278" y="628"/>
                    <a:pt x="270" y="625"/>
                  </a:cubicBezTo>
                  <a:cubicBezTo>
                    <a:pt x="267" y="624"/>
                    <a:pt x="263" y="620"/>
                    <a:pt x="262" y="615"/>
                  </a:cubicBezTo>
                  <a:cubicBezTo>
                    <a:pt x="260" y="611"/>
                    <a:pt x="261" y="606"/>
                    <a:pt x="262" y="602"/>
                  </a:cubicBezTo>
                  <a:cubicBezTo>
                    <a:pt x="263" y="598"/>
                    <a:pt x="265" y="593"/>
                    <a:pt x="268" y="589"/>
                  </a:cubicBezTo>
                  <a:cubicBezTo>
                    <a:pt x="272" y="585"/>
                    <a:pt x="277" y="582"/>
                    <a:pt x="282" y="580"/>
                  </a:cubicBezTo>
                  <a:cubicBezTo>
                    <a:pt x="282" y="580"/>
                    <a:pt x="284" y="579"/>
                    <a:pt x="289" y="579"/>
                  </a:cubicBezTo>
                  <a:cubicBezTo>
                    <a:pt x="293" y="578"/>
                    <a:pt x="299" y="579"/>
                    <a:pt x="306" y="583"/>
                  </a:cubicBezTo>
                  <a:cubicBezTo>
                    <a:pt x="309" y="585"/>
                    <a:pt x="313" y="588"/>
                    <a:pt x="315" y="592"/>
                  </a:cubicBezTo>
                  <a:cubicBezTo>
                    <a:pt x="318" y="595"/>
                    <a:pt x="320" y="599"/>
                    <a:pt x="321" y="604"/>
                  </a:cubicBezTo>
                  <a:cubicBezTo>
                    <a:pt x="324" y="615"/>
                    <a:pt x="321" y="627"/>
                    <a:pt x="314" y="637"/>
                  </a:cubicBezTo>
                  <a:cubicBezTo>
                    <a:pt x="310" y="642"/>
                    <a:pt x="306" y="646"/>
                    <a:pt x="300" y="650"/>
                  </a:cubicBezTo>
                  <a:cubicBezTo>
                    <a:pt x="297" y="651"/>
                    <a:pt x="293" y="653"/>
                    <a:pt x="290" y="653"/>
                  </a:cubicBezTo>
                  <a:cubicBezTo>
                    <a:pt x="290" y="653"/>
                    <a:pt x="290" y="653"/>
                    <a:pt x="290" y="653"/>
                  </a:cubicBezTo>
                  <a:cubicBezTo>
                    <a:pt x="292" y="657"/>
                    <a:pt x="295" y="663"/>
                    <a:pt x="297" y="671"/>
                  </a:cubicBezTo>
                  <a:cubicBezTo>
                    <a:pt x="297" y="671"/>
                    <a:pt x="297" y="674"/>
                    <a:pt x="297" y="680"/>
                  </a:cubicBezTo>
                  <a:cubicBezTo>
                    <a:pt x="296" y="685"/>
                    <a:pt x="294" y="693"/>
                    <a:pt x="289" y="701"/>
                  </a:cubicBezTo>
                  <a:cubicBezTo>
                    <a:pt x="286" y="705"/>
                    <a:pt x="282" y="709"/>
                    <a:pt x="277" y="712"/>
                  </a:cubicBezTo>
                  <a:cubicBezTo>
                    <a:pt x="272" y="715"/>
                    <a:pt x="266" y="717"/>
                    <a:pt x="259" y="717"/>
                  </a:cubicBezTo>
                  <a:cubicBezTo>
                    <a:pt x="252" y="717"/>
                    <a:pt x="246" y="715"/>
                    <a:pt x="240" y="711"/>
                  </a:cubicBezTo>
                  <a:cubicBezTo>
                    <a:pt x="234" y="707"/>
                    <a:pt x="230" y="701"/>
                    <a:pt x="227" y="695"/>
                  </a:cubicBezTo>
                  <a:cubicBezTo>
                    <a:pt x="225" y="688"/>
                    <a:pt x="224" y="680"/>
                    <a:pt x="227" y="673"/>
                  </a:cubicBezTo>
                  <a:cubicBezTo>
                    <a:pt x="229" y="666"/>
                    <a:pt x="236" y="660"/>
                    <a:pt x="243" y="658"/>
                  </a:cubicBezTo>
                  <a:cubicBezTo>
                    <a:pt x="246" y="656"/>
                    <a:pt x="250" y="656"/>
                    <a:pt x="253" y="656"/>
                  </a:cubicBezTo>
                  <a:cubicBezTo>
                    <a:pt x="254" y="656"/>
                    <a:pt x="256" y="656"/>
                    <a:pt x="258" y="656"/>
                  </a:cubicBezTo>
                  <a:cubicBezTo>
                    <a:pt x="260" y="656"/>
                    <a:pt x="261" y="656"/>
                    <a:pt x="263" y="657"/>
                  </a:cubicBezTo>
                  <a:cubicBezTo>
                    <a:pt x="269" y="659"/>
                    <a:pt x="275" y="663"/>
                    <a:pt x="278" y="670"/>
                  </a:cubicBezTo>
                  <a:cubicBezTo>
                    <a:pt x="280" y="673"/>
                    <a:pt x="280" y="677"/>
                    <a:pt x="280" y="680"/>
                  </a:cubicBezTo>
                  <a:cubicBezTo>
                    <a:pt x="279" y="682"/>
                    <a:pt x="279" y="684"/>
                    <a:pt x="278" y="685"/>
                  </a:cubicBezTo>
                  <a:cubicBezTo>
                    <a:pt x="278" y="687"/>
                    <a:pt x="277" y="688"/>
                    <a:pt x="276" y="689"/>
                  </a:cubicBezTo>
                  <a:cubicBezTo>
                    <a:pt x="273" y="694"/>
                    <a:pt x="267" y="696"/>
                    <a:pt x="263" y="697"/>
                  </a:cubicBezTo>
                  <a:cubicBezTo>
                    <a:pt x="259" y="698"/>
                    <a:pt x="255" y="697"/>
                    <a:pt x="253" y="696"/>
                  </a:cubicBezTo>
                  <a:cubicBezTo>
                    <a:pt x="250" y="695"/>
                    <a:pt x="249" y="694"/>
                    <a:pt x="249" y="694"/>
                  </a:cubicBezTo>
                  <a:cubicBezTo>
                    <a:pt x="245" y="689"/>
                    <a:pt x="246" y="684"/>
                    <a:pt x="248" y="683"/>
                  </a:cubicBezTo>
                  <a:cubicBezTo>
                    <a:pt x="249" y="681"/>
                    <a:pt x="251" y="680"/>
                    <a:pt x="252" y="680"/>
                  </a:cubicBezTo>
                  <a:cubicBezTo>
                    <a:pt x="254" y="680"/>
                    <a:pt x="255" y="680"/>
                    <a:pt x="256" y="680"/>
                  </a:cubicBezTo>
                  <a:cubicBezTo>
                    <a:pt x="258" y="681"/>
                    <a:pt x="259" y="680"/>
                    <a:pt x="259" y="680"/>
                  </a:cubicBezTo>
                  <a:cubicBezTo>
                    <a:pt x="259" y="680"/>
                    <a:pt x="260" y="680"/>
                    <a:pt x="260" y="680"/>
                  </a:cubicBezTo>
                  <a:cubicBezTo>
                    <a:pt x="260" y="680"/>
                    <a:pt x="261" y="681"/>
                    <a:pt x="262" y="680"/>
                  </a:cubicBezTo>
                  <a:cubicBezTo>
                    <a:pt x="262" y="680"/>
                    <a:pt x="263" y="678"/>
                    <a:pt x="263" y="678"/>
                  </a:cubicBezTo>
                  <a:cubicBezTo>
                    <a:pt x="263" y="677"/>
                    <a:pt x="263" y="677"/>
                    <a:pt x="263" y="676"/>
                  </a:cubicBezTo>
                  <a:cubicBezTo>
                    <a:pt x="263" y="676"/>
                    <a:pt x="262" y="675"/>
                    <a:pt x="261" y="674"/>
                  </a:cubicBezTo>
                  <a:cubicBezTo>
                    <a:pt x="260" y="673"/>
                    <a:pt x="259" y="672"/>
                    <a:pt x="257" y="672"/>
                  </a:cubicBezTo>
                  <a:cubicBezTo>
                    <a:pt x="257" y="672"/>
                    <a:pt x="256" y="671"/>
                    <a:pt x="255" y="671"/>
                  </a:cubicBezTo>
                  <a:cubicBezTo>
                    <a:pt x="255" y="671"/>
                    <a:pt x="255" y="671"/>
                    <a:pt x="254" y="671"/>
                  </a:cubicBezTo>
                  <a:cubicBezTo>
                    <a:pt x="254" y="671"/>
                    <a:pt x="253" y="671"/>
                    <a:pt x="253" y="671"/>
                  </a:cubicBezTo>
                  <a:cubicBezTo>
                    <a:pt x="249" y="671"/>
                    <a:pt x="245" y="672"/>
                    <a:pt x="243" y="675"/>
                  </a:cubicBezTo>
                  <a:cubicBezTo>
                    <a:pt x="240" y="677"/>
                    <a:pt x="239" y="681"/>
                    <a:pt x="239" y="685"/>
                  </a:cubicBezTo>
                  <a:cubicBezTo>
                    <a:pt x="239" y="690"/>
                    <a:pt x="241" y="694"/>
                    <a:pt x="245" y="698"/>
                  </a:cubicBezTo>
                  <a:cubicBezTo>
                    <a:pt x="248" y="701"/>
                    <a:pt x="252" y="704"/>
                    <a:pt x="257" y="704"/>
                  </a:cubicBezTo>
                  <a:cubicBezTo>
                    <a:pt x="262" y="705"/>
                    <a:pt x="267" y="705"/>
                    <a:pt x="271" y="702"/>
                  </a:cubicBezTo>
                  <a:cubicBezTo>
                    <a:pt x="279" y="698"/>
                    <a:pt x="284" y="688"/>
                    <a:pt x="286" y="680"/>
                  </a:cubicBezTo>
                  <a:cubicBezTo>
                    <a:pt x="288" y="672"/>
                    <a:pt x="286" y="664"/>
                    <a:pt x="284" y="659"/>
                  </a:cubicBezTo>
                  <a:cubicBezTo>
                    <a:pt x="283" y="657"/>
                    <a:pt x="282" y="656"/>
                    <a:pt x="281" y="654"/>
                  </a:cubicBezTo>
                  <a:cubicBezTo>
                    <a:pt x="280" y="654"/>
                    <a:pt x="280" y="654"/>
                    <a:pt x="279" y="654"/>
                  </a:cubicBezTo>
                  <a:cubicBezTo>
                    <a:pt x="266" y="654"/>
                    <a:pt x="252" y="649"/>
                    <a:pt x="241" y="642"/>
                  </a:cubicBezTo>
                  <a:cubicBezTo>
                    <a:pt x="237" y="640"/>
                    <a:pt x="234" y="638"/>
                    <a:pt x="230" y="636"/>
                  </a:cubicBezTo>
                  <a:cubicBezTo>
                    <a:pt x="230" y="636"/>
                    <a:pt x="230" y="636"/>
                    <a:pt x="229" y="637"/>
                  </a:cubicBezTo>
                  <a:cubicBezTo>
                    <a:pt x="229" y="637"/>
                    <a:pt x="226" y="638"/>
                    <a:pt x="226" y="638"/>
                  </a:cubicBezTo>
                  <a:cubicBezTo>
                    <a:pt x="226" y="638"/>
                    <a:pt x="219" y="640"/>
                    <a:pt x="214" y="652"/>
                  </a:cubicBezTo>
                  <a:cubicBezTo>
                    <a:pt x="211" y="657"/>
                    <a:pt x="210" y="665"/>
                    <a:pt x="209" y="673"/>
                  </a:cubicBezTo>
                  <a:cubicBezTo>
                    <a:pt x="209" y="682"/>
                    <a:pt x="210" y="690"/>
                    <a:pt x="213" y="699"/>
                  </a:cubicBezTo>
                  <a:cubicBezTo>
                    <a:pt x="216" y="709"/>
                    <a:pt x="219" y="718"/>
                    <a:pt x="221" y="727"/>
                  </a:cubicBezTo>
                  <a:cubicBezTo>
                    <a:pt x="224" y="736"/>
                    <a:pt x="226" y="745"/>
                    <a:pt x="226" y="754"/>
                  </a:cubicBezTo>
                  <a:cubicBezTo>
                    <a:pt x="226" y="762"/>
                    <a:pt x="224" y="768"/>
                    <a:pt x="222" y="773"/>
                  </a:cubicBezTo>
                  <a:cubicBezTo>
                    <a:pt x="227" y="771"/>
                    <a:pt x="234" y="770"/>
                    <a:pt x="242" y="770"/>
                  </a:cubicBezTo>
                  <a:cubicBezTo>
                    <a:pt x="250" y="770"/>
                    <a:pt x="259" y="771"/>
                    <a:pt x="268" y="774"/>
                  </a:cubicBezTo>
                  <a:cubicBezTo>
                    <a:pt x="277" y="776"/>
                    <a:pt x="287" y="780"/>
                    <a:pt x="296" y="782"/>
                  </a:cubicBezTo>
                  <a:cubicBezTo>
                    <a:pt x="305" y="785"/>
                    <a:pt x="314" y="786"/>
                    <a:pt x="322" y="786"/>
                  </a:cubicBezTo>
                  <a:cubicBezTo>
                    <a:pt x="330" y="786"/>
                    <a:pt x="338" y="784"/>
                    <a:pt x="344" y="781"/>
                  </a:cubicBezTo>
                  <a:cubicBezTo>
                    <a:pt x="355" y="776"/>
                    <a:pt x="357" y="769"/>
                    <a:pt x="357" y="769"/>
                  </a:cubicBezTo>
                  <a:cubicBezTo>
                    <a:pt x="357" y="769"/>
                    <a:pt x="358" y="767"/>
                    <a:pt x="359" y="766"/>
                  </a:cubicBezTo>
                  <a:cubicBezTo>
                    <a:pt x="359" y="766"/>
                    <a:pt x="359" y="765"/>
                    <a:pt x="360" y="765"/>
                  </a:cubicBezTo>
                  <a:cubicBezTo>
                    <a:pt x="357" y="762"/>
                    <a:pt x="355" y="758"/>
                    <a:pt x="353" y="755"/>
                  </a:cubicBezTo>
                  <a:cubicBezTo>
                    <a:pt x="346" y="743"/>
                    <a:pt x="341" y="730"/>
                    <a:pt x="341" y="716"/>
                  </a:cubicBezTo>
                  <a:cubicBezTo>
                    <a:pt x="341" y="715"/>
                    <a:pt x="341" y="715"/>
                    <a:pt x="341" y="714"/>
                  </a:cubicBezTo>
                  <a:cubicBezTo>
                    <a:pt x="340" y="714"/>
                    <a:pt x="338" y="713"/>
                    <a:pt x="336" y="712"/>
                  </a:cubicBezTo>
                  <a:cubicBezTo>
                    <a:pt x="331" y="709"/>
                    <a:pt x="323" y="708"/>
                    <a:pt x="315" y="709"/>
                  </a:cubicBezTo>
                  <a:cubicBezTo>
                    <a:pt x="307" y="711"/>
                    <a:pt x="297" y="716"/>
                    <a:pt x="293" y="725"/>
                  </a:cubicBezTo>
                  <a:cubicBezTo>
                    <a:pt x="291" y="729"/>
                    <a:pt x="290" y="733"/>
                    <a:pt x="291" y="738"/>
                  </a:cubicBezTo>
                  <a:cubicBezTo>
                    <a:pt x="292" y="743"/>
                    <a:pt x="294" y="748"/>
                    <a:pt x="298" y="751"/>
                  </a:cubicBezTo>
                  <a:cubicBezTo>
                    <a:pt x="301" y="754"/>
                    <a:pt x="306" y="756"/>
                    <a:pt x="310" y="756"/>
                  </a:cubicBezTo>
                  <a:cubicBezTo>
                    <a:pt x="314" y="756"/>
                    <a:pt x="318" y="755"/>
                    <a:pt x="321" y="752"/>
                  </a:cubicBezTo>
                  <a:cubicBezTo>
                    <a:pt x="323" y="750"/>
                    <a:pt x="324" y="746"/>
                    <a:pt x="324" y="743"/>
                  </a:cubicBezTo>
                  <a:cubicBezTo>
                    <a:pt x="324" y="742"/>
                    <a:pt x="324" y="741"/>
                    <a:pt x="324" y="741"/>
                  </a:cubicBezTo>
                  <a:cubicBezTo>
                    <a:pt x="324" y="741"/>
                    <a:pt x="324" y="740"/>
                    <a:pt x="324" y="740"/>
                  </a:cubicBezTo>
                  <a:cubicBezTo>
                    <a:pt x="324" y="739"/>
                    <a:pt x="324" y="739"/>
                    <a:pt x="323" y="738"/>
                  </a:cubicBezTo>
                  <a:cubicBezTo>
                    <a:pt x="323" y="737"/>
                    <a:pt x="322" y="735"/>
                    <a:pt x="321" y="734"/>
                  </a:cubicBezTo>
                  <a:cubicBezTo>
                    <a:pt x="320" y="733"/>
                    <a:pt x="320" y="732"/>
                    <a:pt x="319" y="732"/>
                  </a:cubicBezTo>
                  <a:cubicBezTo>
                    <a:pt x="318" y="732"/>
                    <a:pt x="318" y="732"/>
                    <a:pt x="318" y="732"/>
                  </a:cubicBezTo>
                  <a:cubicBezTo>
                    <a:pt x="317" y="732"/>
                    <a:pt x="316" y="733"/>
                    <a:pt x="316" y="734"/>
                  </a:cubicBezTo>
                  <a:cubicBezTo>
                    <a:pt x="315" y="735"/>
                    <a:pt x="315" y="735"/>
                    <a:pt x="315" y="735"/>
                  </a:cubicBezTo>
                  <a:cubicBezTo>
                    <a:pt x="315" y="736"/>
                    <a:pt x="316" y="736"/>
                    <a:pt x="315" y="736"/>
                  </a:cubicBezTo>
                  <a:cubicBezTo>
                    <a:pt x="315" y="737"/>
                    <a:pt x="315" y="738"/>
                    <a:pt x="315" y="739"/>
                  </a:cubicBezTo>
                  <a:cubicBezTo>
                    <a:pt x="315" y="740"/>
                    <a:pt x="315" y="741"/>
                    <a:pt x="315" y="743"/>
                  </a:cubicBezTo>
                  <a:cubicBezTo>
                    <a:pt x="315" y="745"/>
                    <a:pt x="315" y="746"/>
                    <a:pt x="313" y="748"/>
                  </a:cubicBezTo>
                  <a:cubicBezTo>
                    <a:pt x="311" y="749"/>
                    <a:pt x="307" y="750"/>
                    <a:pt x="302" y="746"/>
                  </a:cubicBezTo>
                  <a:cubicBezTo>
                    <a:pt x="301" y="746"/>
                    <a:pt x="300" y="745"/>
                    <a:pt x="299" y="743"/>
                  </a:cubicBezTo>
                  <a:cubicBezTo>
                    <a:pt x="298" y="740"/>
                    <a:pt x="297" y="737"/>
                    <a:pt x="298" y="732"/>
                  </a:cubicBezTo>
                  <a:cubicBezTo>
                    <a:pt x="299" y="728"/>
                    <a:pt x="301" y="723"/>
                    <a:pt x="306" y="719"/>
                  </a:cubicBezTo>
                  <a:cubicBezTo>
                    <a:pt x="307" y="718"/>
                    <a:pt x="309" y="718"/>
                    <a:pt x="310" y="717"/>
                  </a:cubicBezTo>
                  <a:cubicBezTo>
                    <a:pt x="311" y="716"/>
                    <a:pt x="313" y="716"/>
                    <a:pt x="315" y="716"/>
                  </a:cubicBezTo>
                  <a:cubicBezTo>
                    <a:pt x="318" y="715"/>
                    <a:pt x="322" y="716"/>
                    <a:pt x="326" y="717"/>
                  </a:cubicBezTo>
                  <a:cubicBezTo>
                    <a:pt x="332" y="721"/>
                    <a:pt x="336" y="726"/>
                    <a:pt x="338" y="732"/>
                  </a:cubicBezTo>
                  <a:cubicBezTo>
                    <a:pt x="339" y="734"/>
                    <a:pt x="339" y="736"/>
                    <a:pt x="340" y="737"/>
                  </a:cubicBezTo>
                  <a:cubicBezTo>
                    <a:pt x="340" y="739"/>
                    <a:pt x="340" y="741"/>
                    <a:pt x="340" y="743"/>
                  </a:cubicBezTo>
                  <a:cubicBezTo>
                    <a:pt x="340" y="746"/>
                    <a:pt x="339" y="749"/>
                    <a:pt x="338" y="753"/>
                  </a:cubicBezTo>
                  <a:cubicBezTo>
                    <a:pt x="336" y="759"/>
                    <a:pt x="330" y="766"/>
                    <a:pt x="322" y="768"/>
                  </a:cubicBezTo>
                  <a:cubicBezTo>
                    <a:pt x="315" y="771"/>
                    <a:pt x="307" y="771"/>
                    <a:pt x="301" y="768"/>
                  </a:cubicBezTo>
                  <a:cubicBezTo>
                    <a:pt x="294" y="766"/>
                    <a:pt x="288" y="761"/>
                    <a:pt x="284" y="755"/>
                  </a:cubicBezTo>
                  <a:cubicBezTo>
                    <a:pt x="280" y="749"/>
                    <a:pt x="278" y="743"/>
                    <a:pt x="278" y="736"/>
                  </a:cubicBezTo>
                  <a:cubicBezTo>
                    <a:pt x="278" y="730"/>
                    <a:pt x="280" y="723"/>
                    <a:pt x="283" y="718"/>
                  </a:cubicBezTo>
                  <a:cubicBezTo>
                    <a:pt x="286" y="713"/>
                    <a:pt x="290" y="709"/>
                    <a:pt x="294" y="707"/>
                  </a:cubicBezTo>
                  <a:cubicBezTo>
                    <a:pt x="302" y="701"/>
                    <a:pt x="310" y="699"/>
                    <a:pt x="316" y="699"/>
                  </a:cubicBezTo>
                  <a:cubicBezTo>
                    <a:pt x="321" y="698"/>
                    <a:pt x="325" y="699"/>
                    <a:pt x="325" y="699"/>
                  </a:cubicBezTo>
                  <a:cubicBezTo>
                    <a:pt x="332" y="700"/>
                    <a:pt x="338" y="703"/>
                    <a:pt x="342" y="706"/>
                  </a:cubicBezTo>
                  <a:cubicBezTo>
                    <a:pt x="342" y="706"/>
                    <a:pt x="342" y="706"/>
                    <a:pt x="342" y="705"/>
                  </a:cubicBezTo>
                  <a:cubicBezTo>
                    <a:pt x="343" y="702"/>
                    <a:pt x="344" y="699"/>
                    <a:pt x="346" y="696"/>
                  </a:cubicBezTo>
                  <a:cubicBezTo>
                    <a:pt x="349" y="690"/>
                    <a:pt x="353" y="685"/>
                    <a:pt x="358" y="681"/>
                  </a:cubicBezTo>
                  <a:cubicBezTo>
                    <a:pt x="368" y="674"/>
                    <a:pt x="380" y="671"/>
                    <a:pt x="391" y="674"/>
                  </a:cubicBezTo>
                  <a:cubicBezTo>
                    <a:pt x="396" y="675"/>
                    <a:pt x="400" y="678"/>
                    <a:pt x="404" y="680"/>
                  </a:cubicBezTo>
                  <a:cubicBezTo>
                    <a:pt x="407" y="683"/>
                    <a:pt x="410" y="686"/>
                    <a:pt x="412" y="689"/>
                  </a:cubicBezTo>
                  <a:cubicBezTo>
                    <a:pt x="416" y="696"/>
                    <a:pt x="417" y="703"/>
                    <a:pt x="417" y="707"/>
                  </a:cubicBezTo>
                  <a:cubicBezTo>
                    <a:pt x="416" y="711"/>
                    <a:pt x="415" y="713"/>
                    <a:pt x="416" y="713"/>
                  </a:cubicBezTo>
                  <a:cubicBezTo>
                    <a:pt x="414" y="719"/>
                    <a:pt x="410" y="723"/>
                    <a:pt x="406" y="727"/>
                  </a:cubicBezTo>
                  <a:cubicBezTo>
                    <a:pt x="402" y="730"/>
                    <a:pt x="398" y="733"/>
                    <a:pt x="393" y="734"/>
                  </a:cubicBezTo>
                  <a:cubicBezTo>
                    <a:pt x="389" y="734"/>
                    <a:pt x="384" y="735"/>
                    <a:pt x="380" y="733"/>
                  </a:cubicBezTo>
                  <a:cubicBezTo>
                    <a:pt x="375" y="732"/>
                    <a:pt x="372" y="728"/>
                    <a:pt x="370" y="725"/>
                  </a:cubicBezTo>
                  <a:cubicBezTo>
                    <a:pt x="368" y="717"/>
                    <a:pt x="370" y="712"/>
                    <a:pt x="372" y="709"/>
                  </a:cubicBezTo>
                  <a:cubicBezTo>
                    <a:pt x="374" y="705"/>
                    <a:pt x="376" y="704"/>
                    <a:pt x="376" y="704"/>
                  </a:cubicBezTo>
                  <a:cubicBezTo>
                    <a:pt x="379" y="702"/>
                    <a:pt x="381" y="702"/>
                    <a:pt x="383" y="703"/>
                  </a:cubicBezTo>
                  <a:cubicBezTo>
                    <a:pt x="384" y="704"/>
                    <a:pt x="385" y="705"/>
                    <a:pt x="385" y="706"/>
                  </a:cubicBezTo>
                  <a:cubicBezTo>
                    <a:pt x="384" y="707"/>
                    <a:pt x="384" y="708"/>
                    <a:pt x="383" y="708"/>
                  </a:cubicBezTo>
                  <a:cubicBezTo>
                    <a:pt x="382" y="709"/>
                    <a:pt x="381" y="709"/>
                    <a:pt x="380" y="710"/>
                  </a:cubicBezTo>
                  <a:cubicBezTo>
                    <a:pt x="380" y="710"/>
                    <a:pt x="378" y="712"/>
                    <a:pt x="377" y="715"/>
                  </a:cubicBezTo>
                  <a:cubicBezTo>
                    <a:pt x="376" y="719"/>
                    <a:pt x="377" y="725"/>
                    <a:pt x="383" y="726"/>
                  </a:cubicBezTo>
                  <a:cubicBezTo>
                    <a:pt x="386" y="726"/>
                    <a:pt x="390" y="725"/>
                    <a:pt x="393" y="724"/>
                  </a:cubicBezTo>
                  <a:cubicBezTo>
                    <a:pt x="397" y="723"/>
                    <a:pt x="400" y="720"/>
                    <a:pt x="403" y="717"/>
                  </a:cubicBezTo>
                  <a:cubicBezTo>
                    <a:pt x="405" y="713"/>
                    <a:pt x="407" y="709"/>
                    <a:pt x="406" y="704"/>
                  </a:cubicBezTo>
                  <a:cubicBezTo>
                    <a:pt x="406" y="700"/>
                    <a:pt x="404" y="695"/>
                    <a:pt x="401" y="691"/>
                  </a:cubicBezTo>
                  <a:cubicBezTo>
                    <a:pt x="397" y="688"/>
                    <a:pt x="392" y="685"/>
                    <a:pt x="387" y="684"/>
                  </a:cubicBezTo>
                  <a:cubicBezTo>
                    <a:pt x="382" y="683"/>
                    <a:pt x="376" y="684"/>
                    <a:pt x="370" y="687"/>
                  </a:cubicBezTo>
                  <a:cubicBezTo>
                    <a:pt x="365" y="690"/>
                    <a:pt x="360" y="694"/>
                    <a:pt x="357" y="699"/>
                  </a:cubicBezTo>
                  <a:cubicBezTo>
                    <a:pt x="354" y="704"/>
                    <a:pt x="352" y="710"/>
                    <a:pt x="353" y="717"/>
                  </a:cubicBezTo>
                  <a:cubicBezTo>
                    <a:pt x="353" y="730"/>
                    <a:pt x="360" y="743"/>
                    <a:pt x="368" y="754"/>
                  </a:cubicBezTo>
                  <a:cubicBezTo>
                    <a:pt x="376" y="767"/>
                    <a:pt x="386" y="777"/>
                    <a:pt x="395" y="789"/>
                  </a:cubicBezTo>
                  <a:cubicBezTo>
                    <a:pt x="405" y="801"/>
                    <a:pt x="414" y="814"/>
                    <a:pt x="419" y="829"/>
                  </a:cubicBezTo>
                  <a:cubicBezTo>
                    <a:pt x="421" y="837"/>
                    <a:pt x="422" y="845"/>
                    <a:pt x="421" y="853"/>
                  </a:cubicBezTo>
                  <a:cubicBezTo>
                    <a:pt x="421" y="856"/>
                    <a:pt x="420" y="858"/>
                    <a:pt x="420" y="860"/>
                  </a:cubicBezTo>
                  <a:cubicBezTo>
                    <a:pt x="421" y="860"/>
                    <a:pt x="421" y="860"/>
                    <a:pt x="422" y="859"/>
                  </a:cubicBezTo>
                  <a:cubicBezTo>
                    <a:pt x="428" y="855"/>
                    <a:pt x="435" y="852"/>
                    <a:pt x="443" y="850"/>
                  </a:cubicBezTo>
                  <a:cubicBezTo>
                    <a:pt x="451" y="848"/>
                    <a:pt x="459" y="848"/>
                    <a:pt x="466" y="848"/>
                  </a:cubicBezTo>
                  <a:cubicBezTo>
                    <a:pt x="481" y="849"/>
                    <a:pt x="495" y="854"/>
                    <a:pt x="508" y="857"/>
                  </a:cubicBezTo>
                  <a:cubicBezTo>
                    <a:pt x="521" y="861"/>
                    <a:pt x="533" y="864"/>
                    <a:pt x="546" y="866"/>
                  </a:cubicBezTo>
                  <a:cubicBezTo>
                    <a:pt x="558" y="867"/>
                    <a:pt x="569" y="867"/>
                    <a:pt x="579" y="863"/>
                  </a:cubicBezTo>
                  <a:cubicBezTo>
                    <a:pt x="583" y="861"/>
                    <a:pt x="587" y="858"/>
                    <a:pt x="589" y="855"/>
                  </a:cubicBezTo>
                  <a:cubicBezTo>
                    <a:pt x="592" y="851"/>
                    <a:pt x="594" y="847"/>
                    <a:pt x="595" y="843"/>
                  </a:cubicBezTo>
                  <a:cubicBezTo>
                    <a:pt x="597" y="835"/>
                    <a:pt x="595" y="826"/>
                    <a:pt x="592" y="822"/>
                  </a:cubicBezTo>
                  <a:cubicBezTo>
                    <a:pt x="590" y="820"/>
                    <a:pt x="587" y="818"/>
                    <a:pt x="585" y="816"/>
                  </a:cubicBezTo>
                  <a:cubicBezTo>
                    <a:pt x="582" y="815"/>
                    <a:pt x="580" y="814"/>
                    <a:pt x="578" y="814"/>
                  </a:cubicBezTo>
                  <a:cubicBezTo>
                    <a:pt x="574" y="813"/>
                    <a:pt x="570" y="814"/>
                    <a:pt x="568" y="815"/>
                  </a:cubicBezTo>
                  <a:cubicBezTo>
                    <a:pt x="566" y="816"/>
                    <a:pt x="565" y="817"/>
                    <a:pt x="565" y="817"/>
                  </a:cubicBezTo>
                  <a:cubicBezTo>
                    <a:pt x="560" y="821"/>
                    <a:pt x="557" y="828"/>
                    <a:pt x="558" y="834"/>
                  </a:cubicBezTo>
                  <a:cubicBezTo>
                    <a:pt x="559" y="837"/>
                    <a:pt x="559" y="839"/>
                    <a:pt x="560" y="841"/>
                  </a:cubicBezTo>
                  <a:cubicBezTo>
                    <a:pt x="562" y="842"/>
                    <a:pt x="563" y="843"/>
                    <a:pt x="564" y="843"/>
                  </a:cubicBezTo>
                  <a:cubicBezTo>
                    <a:pt x="566" y="843"/>
                    <a:pt x="567" y="843"/>
                    <a:pt x="569" y="842"/>
                  </a:cubicBezTo>
                  <a:cubicBezTo>
                    <a:pt x="568" y="842"/>
                    <a:pt x="566" y="841"/>
                    <a:pt x="565" y="840"/>
                  </a:cubicBezTo>
                  <a:cubicBezTo>
                    <a:pt x="557" y="832"/>
                    <a:pt x="569" y="820"/>
                    <a:pt x="577" y="828"/>
                  </a:cubicBezTo>
                  <a:cubicBezTo>
                    <a:pt x="579" y="830"/>
                    <a:pt x="580" y="832"/>
                    <a:pt x="579" y="834"/>
                  </a:cubicBezTo>
                  <a:cubicBezTo>
                    <a:pt x="580" y="835"/>
                    <a:pt x="581" y="837"/>
                    <a:pt x="580" y="839"/>
                  </a:cubicBezTo>
                  <a:cubicBezTo>
                    <a:pt x="580" y="841"/>
                    <a:pt x="578" y="845"/>
                    <a:pt x="574" y="848"/>
                  </a:cubicBezTo>
                  <a:cubicBezTo>
                    <a:pt x="571" y="850"/>
                    <a:pt x="568" y="851"/>
                    <a:pt x="564" y="851"/>
                  </a:cubicBezTo>
                  <a:cubicBezTo>
                    <a:pt x="560" y="851"/>
                    <a:pt x="556" y="849"/>
                    <a:pt x="553" y="845"/>
                  </a:cubicBezTo>
                  <a:cubicBezTo>
                    <a:pt x="550" y="841"/>
                    <a:pt x="549" y="837"/>
                    <a:pt x="549" y="832"/>
                  </a:cubicBezTo>
                  <a:cubicBezTo>
                    <a:pt x="549" y="827"/>
                    <a:pt x="550" y="821"/>
                    <a:pt x="553" y="817"/>
                  </a:cubicBezTo>
                  <a:cubicBezTo>
                    <a:pt x="555" y="812"/>
                    <a:pt x="560" y="807"/>
                    <a:pt x="566" y="805"/>
                  </a:cubicBezTo>
                  <a:cubicBezTo>
                    <a:pt x="572" y="803"/>
                    <a:pt x="579" y="802"/>
                    <a:pt x="585" y="805"/>
                  </a:cubicBezTo>
                  <a:cubicBezTo>
                    <a:pt x="588" y="806"/>
                    <a:pt x="591" y="808"/>
                    <a:pt x="594" y="810"/>
                  </a:cubicBezTo>
                  <a:cubicBezTo>
                    <a:pt x="596" y="812"/>
                    <a:pt x="599" y="814"/>
                    <a:pt x="601" y="817"/>
                  </a:cubicBezTo>
                  <a:cubicBezTo>
                    <a:pt x="605" y="823"/>
                    <a:pt x="607" y="831"/>
                    <a:pt x="607" y="838"/>
                  </a:cubicBezTo>
                  <a:cubicBezTo>
                    <a:pt x="607" y="845"/>
                    <a:pt x="604" y="853"/>
                    <a:pt x="600" y="859"/>
                  </a:cubicBezTo>
                  <a:cubicBezTo>
                    <a:pt x="598" y="862"/>
                    <a:pt x="596" y="866"/>
                    <a:pt x="593" y="868"/>
                  </a:cubicBezTo>
                  <a:cubicBezTo>
                    <a:pt x="591" y="869"/>
                    <a:pt x="590" y="870"/>
                    <a:pt x="589" y="870"/>
                  </a:cubicBezTo>
                  <a:cubicBezTo>
                    <a:pt x="590" y="871"/>
                    <a:pt x="590" y="871"/>
                    <a:pt x="590" y="871"/>
                  </a:cubicBezTo>
                  <a:cubicBezTo>
                    <a:pt x="595" y="875"/>
                    <a:pt x="602" y="881"/>
                    <a:pt x="606" y="891"/>
                  </a:cubicBezTo>
                  <a:cubicBezTo>
                    <a:pt x="608" y="896"/>
                    <a:pt x="609" y="901"/>
                    <a:pt x="609" y="907"/>
                  </a:cubicBezTo>
                  <a:cubicBezTo>
                    <a:pt x="609" y="913"/>
                    <a:pt x="608" y="919"/>
                    <a:pt x="605" y="925"/>
                  </a:cubicBezTo>
                  <a:cubicBezTo>
                    <a:pt x="602" y="931"/>
                    <a:pt x="597" y="937"/>
                    <a:pt x="590" y="939"/>
                  </a:cubicBezTo>
                  <a:cubicBezTo>
                    <a:pt x="584" y="942"/>
                    <a:pt x="576" y="943"/>
                    <a:pt x="569" y="941"/>
                  </a:cubicBezTo>
                  <a:cubicBezTo>
                    <a:pt x="562" y="939"/>
                    <a:pt x="556" y="935"/>
                    <a:pt x="551" y="929"/>
                  </a:cubicBezTo>
                  <a:cubicBezTo>
                    <a:pt x="547" y="923"/>
                    <a:pt x="544" y="915"/>
                    <a:pt x="546" y="908"/>
                  </a:cubicBezTo>
                  <a:cubicBezTo>
                    <a:pt x="548" y="900"/>
                    <a:pt x="553" y="894"/>
                    <a:pt x="559" y="891"/>
                  </a:cubicBezTo>
                  <a:cubicBezTo>
                    <a:pt x="560" y="890"/>
                    <a:pt x="561" y="889"/>
                    <a:pt x="563" y="888"/>
                  </a:cubicBezTo>
                  <a:cubicBezTo>
                    <a:pt x="564" y="888"/>
                    <a:pt x="566" y="887"/>
                    <a:pt x="568" y="887"/>
                  </a:cubicBezTo>
                  <a:cubicBezTo>
                    <a:pt x="571" y="886"/>
                    <a:pt x="574" y="886"/>
                    <a:pt x="577" y="887"/>
                  </a:cubicBezTo>
                  <a:cubicBezTo>
                    <a:pt x="580" y="887"/>
                    <a:pt x="583" y="888"/>
                    <a:pt x="586" y="890"/>
                  </a:cubicBezTo>
                  <a:cubicBezTo>
                    <a:pt x="589" y="891"/>
                    <a:pt x="592" y="894"/>
                    <a:pt x="593" y="897"/>
                  </a:cubicBezTo>
                  <a:cubicBezTo>
                    <a:pt x="595" y="900"/>
                    <a:pt x="595" y="903"/>
                    <a:pt x="595" y="906"/>
                  </a:cubicBezTo>
                  <a:cubicBezTo>
                    <a:pt x="595" y="908"/>
                    <a:pt x="595" y="911"/>
                    <a:pt x="594" y="913"/>
                  </a:cubicBezTo>
                  <a:cubicBezTo>
                    <a:pt x="592" y="917"/>
                    <a:pt x="589" y="919"/>
                    <a:pt x="587" y="921"/>
                  </a:cubicBezTo>
                  <a:cubicBezTo>
                    <a:pt x="586" y="922"/>
                    <a:pt x="584" y="923"/>
                    <a:pt x="584" y="923"/>
                  </a:cubicBezTo>
                  <a:cubicBezTo>
                    <a:pt x="584" y="923"/>
                    <a:pt x="582" y="924"/>
                    <a:pt x="580" y="925"/>
                  </a:cubicBezTo>
                  <a:cubicBezTo>
                    <a:pt x="577" y="925"/>
                    <a:pt x="574" y="925"/>
                    <a:pt x="573" y="925"/>
                  </a:cubicBezTo>
                  <a:cubicBezTo>
                    <a:pt x="569" y="923"/>
                    <a:pt x="566" y="921"/>
                    <a:pt x="566" y="918"/>
                  </a:cubicBezTo>
                  <a:cubicBezTo>
                    <a:pt x="565" y="916"/>
                    <a:pt x="565" y="914"/>
                    <a:pt x="566" y="913"/>
                  </a:cubicBezTo>
                  <a:cubicBezTo>
                    <a:pt x="567" y="912"/>
                    <a:pt x="569" y="912"/>
                    <a:pt x="571" y="911"/>
                  </a:cubicBezTo>
                  <a:cubicBezTo>
                    <a:pt x="573" y="911"/>
                    <a:pt x="575" y="910"/>
                    <a:pt x="576" y="908"/>
                  </a:cubicBezTo>
                  <a:cubicBezTo>
                    <a:pt x="576" y="908"/>
                    <a:pt x="576" y="908"/>
                    <a:pt x="577" y="907"/>
                  </a:cubicBezTo>
                  <a:cubicBezTo>
                    <a:pt x="578" y="907"/>
                    <a:pt x="579" y="904"/>
                    <a:pt x="578" y="904"/>
                  </a:cubicBezTo>
                  <a:cubicBezTo>
                    <a:pt x="577" y="903"/>
                    <a:pt x="574" y="902"/>
                    <a:pt x="571" y="902"/>
                  </a:cubicBezTo>
                  <a:cubicBezTo>
                    <a:pt x="570" y="902"/>
                    <a:pt x="570" y="903"/>
                    <a:pt x="569" y="903"/>
                  </a:cubicBezTo>
                  <a:cubicBezTo>
                    <a:pt x="569" y="903"/>
                    <a:pt x="568" y="903"/>
                    <a:pt x="567" y="904"/>
                  </a:cubicBezTo>
                  <a:cubicBezTo>
                    <a:pt x="565" y="905"/>
                    <a:pt x="564" y="906"/>
                    <a:pt x="563" y="907"/>
                  </a:cubicBezTo>
                  <a:cubicBezTo>
                    <a:pt x="561" y="909"/>
                    <a:pt x="560" y="912"/>
                    <a:pt x="560" y="915"/>
                  </a:cubicBezTo>
                  <a:cubicBezTo>
                    <a:pt x="561" y="918"/>
                    <a:pt x="563" y="922"/>
                    <a:pt x="566" y="924"/>
                  </a:cubicBezTo>
                  <a:cubicBezTo>
                    <a:pt x="569" y="927"/>
                    <a:pt x="572" y="929"/>
                    <a:pt x="576" y="929"/>
                  </a:cubicBezTo>
                  <a:cubicBezTo>
                    <a:pt x="580" y="929"/>
                    <a:pt x="584" y="929"/>
                    <a:pt x="588" y="927"/>
                  </a:cubicBezTo>
                  <a:cubicBezTo>
                    <a:pt x="594" y="924"/>
                    <a:pt x="597" y="916"/>
                    <a:pt x="598" y="909"/>
                  </a:cubicBezTo>
                  <a:cubicBezTo>
                    <a:pt x="600" y="895"/>
                    <a:pt x="593" y="887"/>
                    <a:pt x="593" y="887"/>
                  </a:cubicBezTo>
                  <a:cubicBezTo>
                    <a:pt x="590" y="882"/>
                    <a:pt x="586" y="878"/>
                    <a:pt x="582" y="876"/>
                  </a:cubicBezTo>
                  <a:cubicBezTo>
                    <a:pt x="582" y="875"/>
                    <a:pt x="581" y="875"/>
                    <a:pt x="581" y="874"/>
                  </a:cubicBezTo>
                  <a:cubicBezTo>
                    <a:pt x="567" y="880"/>
                    <a:pt x="551" y="879"/>
                    <a:pt x="537" y="877"/>
                  </a:cubicBezTo>
                  <a:cubicBezTo>
                    <a:pt x="536" y="877"/>
                    <a:pt x="536" y="877"/>
                    <a:pt x="536" y="877"/>
                  </a:cubicBezTo>
                  <a:cubicBezTo>
                    <a:pt x="533" y="879"/>
                    <a:pt x="525" y="886"/>
                    <a:pt x="524" y="898"/>
                  </a:cubicBezTo>
                  <a:cubicBezTo>
                    <a:pt x="523" y="908"/>
                    <a:pt x="528" y="925"/>
                    <a:pt x="538" y="937"/>
                  </a:cubicBezTo>
                  <a:cubicBezTo>
                    <a:pt x="548" y="950"/>
                    <a:pt x="562" y="962"/>
                    <a:pt x="570" y="974"/>
                  </a:cubicBezTo>
                  <a:cubicBezTo>
                    <a:pt x="579" y="985"/>
                    <a:pt x="581" y="995"/>
                    <a:pt x="581" y="995"/>
                  </a:cubicBezTo>
                  <a:cubicBezTo>
                    <a:pt x="582" y="998"/>
                    <a:pt x="582" y="1001"/>
                    <a:pt x="582" y="1004"/>
                  </a:cubicBezTo>
                  <a:cubicBezTo>
                    <a:pt x="584" y="1002"/>
                    <a:pt x="586" y="1000"/>
                    <a:pt x="589" y="998"/>
                  </a:cubicBezTo>
                  <a:cubicBezTo>
                    <a:pt x="589" y="998"/>
                    <a:pt x="598" y="993"/>
                    <a:pt x="612" y="991"/>
                  </a:cubicBezTo>
                  <a:cubicBezTo>
                    <a:pt x="626" y="989"/>
                    <a:pt x="644" y="990"/>
                    <a:pt x="661" y="988"/>
                  </a:cubicBezTo>
                  <a:cubicBezTo>
                    <a:pt x="677" y="986"/>
                    <a:pt x="692" y="978"/>
                    <a:pt x="699" y="970"/>
                  </a:cubicBezTo>
                  <a:cubicBezTo>
                    <a:pt x="706" y="961"/>
                    <a:pt x="705" y="951"/>
                    <a:pt x="705" y="947"/>
                  </a:cubicBezTo>
                  <a:cubicBezTo>
                    <a:pt x="705" y="947"/>
                    <a:pt x="704" y="947"/>
                    <a:pt x="704" y="947"/>
                  </a:cubicBezTo>
                  <a:cubicBezTo>
                    <a:pt x="692" y="938"/>
                    <a:pt x="681" y="927"/>
                    <a:pt x="675" y="913"/>
                  </a:cubicBezTo>
                  <a:cubicBezTo>
                    <a:pt x="674" y="913"/>
                    <a:pt x="674" y="913"/>
                    <a:pt x="673" y="913"/>
                  </a:cubicBezTo>
                  <a:cubicBezTo>
                    <a:pt x="669" y="912"/>
                    <a:pt x="663" y="912"/>
                    <a:pt x="657" y="914"/>
                  </a:cubicBezTo>
                  <a:cubicBezTo>
                    <a:pt x="657" y="914"/>
                    <a:pt x="647" y="914"/>
                    <a:pt x="638" y="926"/>
                  </a:cubicBezTo>
                  <a:cubicBezTo>
                    <a:pt x="634" y="931"/>
                    <a:pt x="631" y="939"/>
                    <a:pt x="633" y="946"/>
                  </a:cubicBezTo>
                  <a:cubicBezTo>
                    <a:pt x="634" y="949"/>
                    <a:pt x="636" y="953"/>
                    <a:pt x="639" y="955"/>
                  </a:cubicBezTo>
                  <a:cubicBezTo>
                    <a:pt x="642" y="958"/>
                    <a:pt x="646" y="959"/>
                    <a:pt x="650" y="959"/>
                  </a:cubicBezTo>
                  <a:cubicBezTo>
                    <a:pt x="654" y="960"/>
                    <a:pt x="658" y="959"/>
                    <a:pt x="661" y="957"/>
                  </a:cubicBezTo>
                  <a:cubicBezTo>
                    <a:pt x="663" y="954"/>
                    <a:pt x="665" y="952"/>
                    <a:pt x="665" y="949"/>
                  </a:cubicBezTo>
                  <a:cubicBezTo>
                    <a:pt x="665" y="947"/>
                    <a:pt x="664" y="946"/>
                    <a:pt x="664" y="944"/>
                  </a:cubicBezTo>
                  <a:cubicBezTo>
                    <a:pt x="664" y="943"/>
                    <a:pt x="663" y="942"/>
                    <a:pt x="663" y="942"/>
                  </a:cubicBezTo>
                  <a:cubicBezTo>
                    <a:pt x="663" y="941"/>
                    <a:pt x="662" y="941"/>
                    <a:pt x="662" y="940"/>
                  </a:cubicBezTo>
                  <a:cubicBezTo>
                    <a:pt x="660" y="938"/>
                    <a:pt x="658" y="936"/>
                    <a:pt x="656" y="936"/>
                  </a:cubicBezTo>
                  <a:cubicBezTo>
                    <a:pt x="655" y="935"/>
                    <a:pt x="654" y="938"/>
                    <a:pt x="654" y="939"/>
                  </a:cubicBezTo>
                  <a:cubicBezTo>
                    <a:pt x="654" y="940"/>
                    <a:pt x="655" y="940"/>
                    <a:pt x="655" y="940"/>
                  </a:cubicBezTo>
                  <a:cubicBezTo>
                    <a:pt x="654" y="942"/>
                    <a:pt x="655" y="945"/>
                    <a:pt x="656" y="946"/>
                  </a:cubicBezTo>
                  <a:cubicBezTo>
                    <a:pt x="657" y="948"/>
                    <a:pt x="658" y="949"/>
                    <a:pt x="658" y="951"/>
                  </a:cubicBezTo>
                  <a:cubicBezTo>
                    <a:pt x="658" y="953"/>
                    <a:pt x="657" y="954"/>
                    <a:pt x="655" y="955"/>
                  </a:cubicBezTo>
                  <a:cubicBezTo>
                    <a:pt x="652" y="956"/>
                    <a:pt x="649" y="956"/>
                    <a:pt x="645" y="954"/>
                  </a:cubicBezTo>
                  <a:cubicBezTo>
                    <a:pt x="644" y="954"/>
                    <a:pt x="641" y="952"/>
                    <a:pt x="640" y="950"/>
                  </a:cubicBezTo>
                  <a:cubicBezTo>
                    <a:pt x="639" y="947"/>
                    <a:pt x="638" y="945"/>
                    <a:pt x="638" y="945"/>
                  </a:cubicBezTo>
                  <a:cubicBezTo>
                    <a:pt x="638" y="945"/>
                    <a:pt x="637" y="944"/>
                    <a:pt x="637" y="942"/>
                  </a:cubicBezTo>
                  <a:cubicBezTo>
                    <a:pt x="637" y="939"/>
                    <a:pt x="637" y="935"/>
                    <a:pt x="639" y="931"/>
                  </a:cubicBezTo>
                  <a:cubicBezTo>
                    <a:pt x="640" y="929"/>
                    <a:pt x="641" y="927"/>
                    <a:pt x="643" y="925"/>
                  </a:cubicBezTo>
                  <a:cubicBezTo>
                    <a:pt x="644" y="923"/>
                    <a:pt x="647" y="922"/>
                    <a:pt x="650" y="920"/>
                  </a:cubicBezTo>
                  <a:cubicBezTo>
                    <a:pt x="653" y="919"/>
                    <a:pt x="657" y="919"/>
                    <a:pt x="660" y="920"/>
                  </a:cubicBezTo>
                  <a:cubicBezTo>
                    <a:pt x="663" y="921"/>
                    <a:pt x="666" y="922"/>
                    <a:pt x="669" y="924"/>
                  </a:cubicBezTo>
                  <a:cubicBezTo>
                    <a:pt x="671" y="926"/>
                    <a:pt x="673" y="928"/>
                    <a:pt x="675" y="931"/>
                  </a:cubicBezTo>
                  <a:cubicBezTo>
                    <a:pt x="676" y="933"/>
                    <a:pt x="677" y="934"/>
                    <a:pt x="678" y="936"/>
                  </a:cubicBezTo>
                  <a:cubicBezTo>
                    <a:pt x="678" y="938"/>
                    <a:pt x="679" y="939"/>
                    <a:pt x="679" y="940"/>
                  </a:cubicBezTo>
                  <a:cubicBezTo>
                    <a:pt x="681" y="947"/>
                    <a:pt x="680" y="955"/>
                    <a:pt x="676" y="961"/>
                  </a:cubicBezTo>
                  <a:cubicBezTo>
                    <a:pt x="672" y="968"/>
                    <a:pt x="664" y="972"/>
                    <a:pt x="657" y="973"/>
                  </a:cubicBezTo>
                  <a:cubicBezTo>
                    <a:pt x="650" y="974"/>
                    <a:pt x="642" y="973"/>
                    <a:pt x="636" y="969"/>
                  </a:cubicBezTo>
                  <a:cubicBezTo>
                    <a:pt x="629" y="965"/>
                    <a:pt x="625" y="959"/>
                    <a:pt x="622" y="953"/>
                  </a:cubicBezTo>
                  <a:cubicBezTo>
                    <a:pt x="619" y="946"/>
                    <a:pt x="619" y="938"/>
                    <a:pt x="622" y="932"/>
                  </a:cubicBezTo>
                  <a:cubicBezTo>
                    <a:pt x="624" y="926"/>
                    <a:pt x="627" y="920"/>
                    <a:pt x="632" y="916"/>
                  </a:cubicBezTo>
                  <a:cubicBezTo>
                    <a:pt x="636" y="912"/>
                    <a:pt x="640" y="909"/>
                    <a:pt x="645" y="907"/>
                  </a:cubicBezTo>
                  <a:cubicBezTo>
                    <a:pt x="655" y="903"/>
                    <a:pt x="664" y="903"/>
                    <a:pt x="671" y="904"/>
                  </a:cubicBezTo>
                  <a:cubicBezTo>
                    <a:pt x="671" y="904"/>
                    <a:pt x="671" y="904"/>
                    <a:pt x="672" y="905"/>
                  </a:cubicBezTo>
                  <a:cubicBezTo>
                    <a:pt x="671" y="903"/>
                    <a:pt x="671" y="902"/>
                    <a:pt x="671" y="901"/>
                  </a:cubicBezTo>
                  <a:cubicBezTo>
                    <a:pt x="671" y="897"/>
                    <a:pt x="671" y="893"/>
                    <a:pt x="672" y="889"/>
                  </a:cubicBezTo>
                  <a:cubicBezTo>
                    <a:pt x="673" y="881"/>
                    <a:pt x="677" y="874"/>
                    <a:pt x="682" y="869"/>
                  </a:cubicBezTo>
                  <a:cubicBezTo>
                    <a:pt x="687" y="864"/>
                    <a:pt x="694" y="860"/>
                    <a:pt x="701" y="858"/>
                  </a:cubicBezTo>
                  <a:cubicBezTo>
                    <a:pt x="705" y="858"/>
                    <a:pt x="708" y="858"/>
                    <a:pt x="711" y="858"/>
                  </a:cubicBezTo>
                  <a:cubicBezTo>
                    <a:pt x="715" y="859"/>
                    <a:pt x="718" y="860"/>
                    <a:pt x="721" y="861"/>
                  </a:cubicBezTo>
                  <a:cubicBezTo>
                    <a:pt x="727" y="864"/>
                    <a:pt x="732" y="869"/>
                    <a:pt x="734" y="875"/>
                  </a:cubicBezTo>
                  <a:cubicBezTo>
                    <a:pt x="737" y="881"/>
                    <a:pt x="737" y="887"/>
                    <a:pt x="736" y="892"/>
                  </a:cubicBezTo>
                  <a:cubicBezTo>
                    <a:pt x="734" y="898"/>
                    <a:pt x="731" y="902"/>
                    <a:pt x="727" y="906"/>
                  </a:cubicBezTo>
                  <a:cubicBezTo>
                    <a:pt x="724" y="909"/>
                    <a:pt x="720" y="911"/>
                    <a:pt x="715" y="912"/>
                  </a:cubicBezTo>
                  <a:cubicBezTo>
                    <a:pt x="711" y="913"/>
                    <a:pt x="706" y="911"/>
                    <a:pt x="703" y="909"/>
                  </a:cubicBezTo>
                  <a:cubicBezTo>
                    <a:pt x="700" y="906"/>
                    <a:pt x="699" y="903"/>
                    <a:pt x="698" y="900"/>
                  </a:cubicBezTo>
                  <a:cubicBezTo>
                    <a:pt x="697" y="894"/>
                    <a:pt x="699" y="890"/>
                    <a:pt x="700" y="888"/>
                  </a:cubicBezTo>
                  <a:cubicBezTo>
                    <a:pt x="701" y="887"/>
                    <a:pt x="703" y="886"/>
                    <a:pt x="704" y="886"/>
                  </a:cubicBezTo>
                  <a:cubicBezTo>
                    <a:pt x="706" y="884"/>
                    <a:pt x="708" y="883"/>
                    <a:pt x="710" y="883"/>
                  </a:cubicBezTo>
                  <a:cubicBezTo>
                    <a:pt x="721" y="883"/>
                    <a:pt x="721" y="900"/>
                    <a:pt x="710" y="900"/>
                  </a:cubicBezTo>
                  <a:cubicBezTo>
                    <a:pt x="709" y="900"/>
                    <a:pt x="707" y="900"/>
                    <a:pt x="706" y="899"/>
                  </a:cubicBezTo>
                  <a:cubicBezTo>
                    <a:pt x="707" y="900"/>
                    <a:pt x="707" y="902"/>
                    <a:pt x="709" y="903"/>
                  </a:cubicBezTo>
                  <a:cubicBezTo>
                    <a:pt x="710" y="904"/>
                    <a:pt x="711" y="904"/>
                    <a:pt x="713" y="904"/>
                  </a:cubicBezTo>
                  <a:cubicBezTo>
                    <a:pt x="715" y="904"/>
                    <a:pt x="717" y="902"/>
                    <a:pt x="720" y="901"/>
                  </a:cubicBezTo>
                  <a:cubicBezTo>
                    <a:pt x="724" y="897"/>
                    <a:pt x="727" y="891"/>
                    <a:pt x="726" y="884"/>
                  </a:cubicBezTo>
                  <a:cubicBezTo>
                    <a:pt x="726" y="884"/>
                    <a:pt x="726" y="883"/>
                    <a:pt x="726" y="880"/>
                  </a:cubicBezTo>
                  <a:cubicBezTo>
                    <a:pt x="725" y="878"/>
                    <a:pt x="723" y="875"/>
                    <a:pt x="720" y="872"/>
                  </a:cubicBezTo>
                  <a:cubicBezTo>
                    <a:pt x="718" y="871"/>
                    <a:pt x="716" y="870"/>
                    <a:pt x="713" y="870"/>
                  </a:cubicBezTo>
                  <a:cubicBezTo>
                    <a:pt x="710" y="869"/>
                    <a:pt x="707" y="868"/>
                    <a:pt x="704" y="869"/>
                  </a:cubicBezTo>
                  <a:cubicBezTo>
                    <a:pt x="699" y="869"/>
                    <a:pt x="691" y="874"/>
                    <a:pt x="687" y="881"/>
                  </a:cubicBezTo>
                  <a:cubicBezTo>
                    <a:pt x="685" y="885"/>
                    <a:pt x="683" y="889"/>
                    <a:pt x="682" y="893"/>
                  </a:cubicBezTo>
                  <a:cubicBezTo>
                    <a:pt x="682" y="898"/>
                    <a:pt x="683" y="902"/>
                    <a:pt x="685" y="907"/>
                  </a:cubicBezTo>
                  <a:cubicBezTo>
                    <a:pt x="688" y="916"/>
                    <a:pt x="696" y="925"/>
                    <a:pt x="706" y="932"/>
                  </a:cubicBezTo>
                  <a:cubicBezTo>
                    <a:pt x="715" y="940"/>
                    <a:pt x="726" y="946"/>
                    <a:pt x="738" y="953"/>
                  </a:cubicBezTo>
                  <a:cubicBezTo>
                    <a:pt x="750" y="959"/>
                    <a:pt x="763" y="966"/>
                    <a:pt x="774" y="976"/>
                  </a:cubicBezTo>
                  <a:cubicBezTo>
                    <a:pt x="780" y="981"/>
                    <a:pt x="785" y="987"/>
                    <a:pt x="790" y="993"/>
                  </a:cubicBezTo>
                  <a:cubicBezTo>
                    <a:pt x="794" y="1000"/>
                    <a:pt x="797" y="1007"/>
                    <a:pt x="798" y="1015"/>
                  </a:cubicBezTo>
                  <a:cubicBezTo>
                    <a:pt x="798" y="1016"/>
                    <a:pt x="798" y="1016"/>
                    <a:pt x="798" y="1017"/>
                  </a:cubicBezTo>
                  <a:cubicBezTo>
                    <a:pt x="800" y="1015"/>
                    <a:pt x="801" y="1013"/>
                    <a:pt x="803" y="1011"/>
                  </a:cubicBezTo>
                  <a:cubicBezTo>
                    <a:pt x="808" y="1005"/>
                    <a:pt x="814" y="1000"/>
                    <a:pt x="821" y="996"/>
                  </a:cubicBezTo>
                  <a:cubicBezTo>
                    <a:pt x="835" y="988"/>
                    <a:pt x="851" y="986"/>
                    <a:pt x="866" y="984"/>
                  </a:cubicBezTo>
                  <a:cubicBezTo>
                    <a:pt x="881" y="983"/>
                    <a:pt x="896" y="982"/>
                    <a:pt x="910" y="979"/>
                  </a:cubicBezTo>
                  <a:cubicBezTo>
                    <a:pt x="924" y="977"/>
                    <a:pt x="938" y="972"/>
                    <a:pt x="948" y="963"/>
                  </a:cubicBezTo>
                  <a:cubicBezTo>
                    <a:pt x="953" y="959"/>
                    <a:pt x="956" y="954"/>
                    <a:pt x="957" y="948"/>
                  </a:cubicBezTo>
                  <a:cubicBezTo>
                    <a:pt x="958" y="942"/>
                    <a:pt x="958" y="935"/>
                    <a:pt x="956" y="930"/>
                  </a:cubicBezTo>
                  <a:cubicBezTo>
                    <a:pt x="954" y="924"/>
                    <a:pt x="951" y="919"/>
                    <a:pt x="947" y="916"/>
                  </a:cubicBezTo>
                  <a:cubicBezTo>
                    <a:pt x="943" y="913"/>
                    <a:pt x="936" y="911"/>
                    <a:pt x="932" y="911"/>
                  </a:cubicBezTo>
                  <a:cubicBezTo>
                    <a:pt x="927" y="911"/>
                    <a:pt x="922" y="913"/>
                    <a:pt x="918" y="916"/>
                  </a:cubicBezTo>
                  <a:cubicBezTo>
                    <a:pt x="915" y="919"/>
                    <a:pt x="913" y="924"/>
                    <a:pt x="912" y="928"/>
                  </a:cubicBezTo>
                  <a:cubicBezTo>
                    <a:pt x="911" y="932"/>
                    <a:pt x="912" y="936"/>
                    <a:pt x="914" y="940"/>
                  </a:cubicBezTo>
                  <a:cubicBezTo>
                    <a:pt x="915" y="943"/>
                    <a:pt x="917" y="946"/>
                    <a:pt x="920" y="948"/>
                  </a:cubicBezTo>
                  <a:cubicBezTo>
                    <a:pt x="925" y="951"/>
                    <a:pt x="929" y="948"/>
                    <a:pt x="931" y="945"/>
                  </a:cubicBezTo>
                  <a:cubicBezTo>
                    <a:pt x="934" y="942"/>
                    <a:pt x="933" y="939"/>
                    <a:pt x="933" y="939"/>
                  </a:cubicBezTo>
                  <a:cubicBezTo>
                    <a:pt x="933" y="937"/>
                    <a:pt x="932" y="936"/>
                    <a:pt x="932" y="935"/>
                  </a:cubicBezTo>
                  <a:cubicBezTo>
                    <a:pt x="932" y="935"/>
                    <a:pt x="932" y="934"/>
                    <a:pt x="932" y="933"/>
                  </a:cubicBezTo>
                  <a:cubicBezTo>
                    <a:pt x="933" y="932"/>
                    <a:pt x="934" y="932"/>
                    <a:pt x="936" y="932"/>
                  </a:cubicBezTo>
                  <a:cubicBezTo>
                    <a:pt x="937" y="933"/>
                    <a:pt x="940" y="934"/>
                    <a:pt x="940" y="937"/>
                  </a:cubicBezTo>
                  <a:cubicBezTo>
                    <a:pt x="940" y="937"/>
                    <a:pt x="941" y="940"/>
                    <a:pt x="940" y="944"/>
                  </a:cubicBezTo>
                  <a:cubicBezTo>
                    <a:pt x="939" y="948"/>
                    <a:pt x="936" y="953"/>
                    <a:pt x="929" y="956"/>
                  </a:cubicBezTo>
                  <a:cubicBezTo>
                    <a:pt x="926" y="958"/>
                    <a:pt x="921" y="958"/>
                    <a:pt x="916" y="956"/>
                  </a:cubicBezTo>
                  <a:cubicBezTo>
                    <a:pt x="912" y="953"/>
                    <a:pt x="909" y="950"/>
                    <a:pt x="907" y="946"/>
                  </a:cubicBezTo>
                  <a:cubicBezTo>
                    <a:pt x="905" y="942"/>
                    <a:pt x="903" y="938"/>
                    <a:pt x="902" y="932"/>
                  </a:cubicBezTo>
                  <a:cubicBezTo>
                    <a:pt x="902" y="927"/>
                    <a:pt x="903" y="921"/>
                    <a:pt x="906" y="916"/>
                  </a:cubicBezTo>
                  <a:cubicBezTo>
                    <a:pt x="906" y="916"/>
                    <a:pt x="907" y="914"/>
                    <a:pt x="910" y="911"/>
                  </a:cubicBezTo>
                  <a:cubicBezTo>
                    <a:pt x="912" y="908"/>
                    <a:pt x="917" y="903"/>
                    <a:pt x="925" y="902"/>
                  </a:cubicBezTo>
                  <a:cubicBezTo>
                    <a:pt x="929" y="901"/>
                    <a:pt x="933" y="900"/>
                    <a:pt x="937" y="901"/>
                  </a:cubicBezTo>
                  <a:cubicBezTo>
                    <a:pt x="942" y="902"/>
                    <a:pt x="946" y="903"/>
                    <a:pt x="951" y="906"/>
                  </a:cubicBezTo>
                  <a:cubicBezTo>
                    <a:pt x="961" y="912"/>
                    <a:pt x="967" y="922"/>
                    <a:pt x="969" y="934"/>
                  </a:cubicBezTo>
                  <a:cubicBezTo>
                    <a:pt x="969" y="940"/>
                    <a:pt x="969" y="947"/>
                    <a:pt x="967" y="953"/>
                  </a:cubicBezTo>
                  <a:cubicBezTo>
                    <a:pt x="967" y="956"/>
                    <a:pt x="965" y="960"/>
                    <a:pt x="963" y="963"/>
                  </a:cubicBezTo>
                  <a:cubicBezTo>
                    <a:pt x="963" y="963"/>
                    <a:pt x="963" y="963"/>
                    <a:pt x="963" y="963"/>
                  </a:cubicBezTo>
                  <a:cubicBezTo>
                    <a:pt x="968" y="964"/>
                    <a:pt x="974" y="966"/>
                    <a:pt x="980" y="970"/>
                  </a:cubicBezTo>
                  <a:cubicBezTo>
                    <a:pt x="980" y="970"/>
                    <a:pt x="983" y="972"/>
                    <a:pt x="986" y="976"/>
                  </a:cubicBezTo>
                  <a:cubicBezTo>
                    <a:pt x="990" y="981"/>
                    <a:pt x="994" y="988"/>
                    <a:pt x="996" y="997"/>
                  </a:cubicBezTo>
                  <a:cubicBezTo>
                    <a:pt x="997" y="1002"/>
                    <a:pt x="997" y="1008"/>
                    <a:pt x="996" y="1013"/>
                  </a:cubicBezTo>
                  <a:cubicBezTo>
                    <a:pt x="995" y="1019"/>
                    <a:pt x="991" y="1025"/>
                    <a:pt x="986" y="1030"/>
                  </a:cubicBezTo>
                  <a:cubicBezTo>
                    <a:pt x="982" y="1034"/>
                    <a:pt x="976" y="1037"/>
                    <a:pt x="969" y="1039"/>
                  </a:cubicBezTo>
                  <a:cubicBezTo>
                    <a:pt x="962" y="1040"/>
                    <a:pt x="955" y="1039"/>
                    <a:pt x="948" y="1036"/>
                  </a:cubicBezTo>
                  <a:cubicBezTo>
                    <a:pt x="942" y="1033"/>
                    <a:pt x="936" y="1028"/>
                    <a:pt x="933" y="1021"/>
                  </a:cubicBezTo>
                  <a:cubicBezTo>
                    <a:pt x="929" y="1014"/>
                    <a:pt x="930" y="1005"/>
                    <a:pt x="933" y="999"/>
                  </a:cubicBezTo>
                  <a:cubicBezTo>
                    <a:pt x="934" y="996"/>
                    <a:pt x="936" y="993"/>
                    <a:pt x="938" y="991"/>
                  </a:cubicBezTo>
                  <a:cubicBezTo>
                    <a:pt x="939" y="990"/>
                    <a:pt x="941" y="988"/>
                    <a:pt x="942" y="987"/>
                  </a:cubicBezTo>
                  <a:cubicBezTo>
                    <a:pt x="944" y="986"/>
                    <a:pt x="945" y="985"/>
                    <a:pt x="947" y="984"/>
                  </a:cubicBezTo>
                  <a:cubicBezTo>
                    <a:pt x="953" y="982"/>
                    <a:pt x="959" y="980"/>
                    <a:pt x="966" y="983"/>
                  </a:cubicBezTo>
                  <a:cubicBezTo>
                    <a:pt x="970" y="984"/>
                    <a:pt x="973" y="986"/>
                    <a:pt x="975" y="989"/>
                  </a:cubicBezTo>
                  <a:cubicBezTo>
                    <a:pt x="976" y="991"/>
                    <a:pt x="977" y="992"/>
                    <a:pt x="978" y="994"/>
                  </a:cubicBezTo>
                  <a:cubicBezTo>
                    <a:pt x="978" y="995"/>
                    <a:pt x="978" y="996"/>
                    <a:pt x="979" y="998"/>
                  </a:cubicBezTo>
                  <a:cubicBezTo>
                    <a:pt x="980" y="1004"/>
                    <a:pt x="978" y="1009"/>
                    <a:pt x="975" y="1013"/>
                  </a:cubicBezTo>
                  <a:cubicBezTo>
                    <a:pt x="973" y="1016"/>
                    <a:pt x="969" y="1018"/>
                    <a:pt x="967" y="1019"/>
                  </a:cubicBezTo>
                  <a:cubicBezTo>
                    <a:pt x="965" y="1020"/>
                    <a:pt x="963" y="1020"/>
                    <a:pt x="963" y="1020"/>
                  </a:cubicBezTo>
                  <a:cubicBezTo>
                    <a:pt x="957" y="1019"/>
                    <a:pt x="954" y="1015"/>
                    <a:pt x="954" y="1013"/>
                  </a:cubicBezTo>
                  <a:cubicBezTo>
                    <a:pt x="954" y="1011"/>
                    <a:pt x="954" y="1009"/>
                    <a:pt x="956" y="1008"/>
                  </a:cubicBezTo>
                  <a:cubicBezTo>
                    <a:pt x="957" y="1007"/>
                    <a:pt x="958" y="1006"/>
                    <a:pt x="959" y="1006"/>
                  </a:cubicBezTo>
                  <a:cubicBezTo>
                    <a:pt x="960" y="1005"/>
                    <a:pt x="960" y="1004"/>
                    <a:pt x="960" y="1003"/>
                  </a:cubicBezTo>
                  <a:cubicBezTo>
                    <a:pt x="960" y="1003"/>
                    <a:pt x="961" y="1003"/>
                    <a:pt x="961" y="1003"/>
                  </a:cubicBezTo>
                  <a:cubicBezTo>
                    <a:pt x="961" y="1003"/>
                    <a:pt x="962" y="1003"/>
                    <a:pt x="962" y="1001"/>
                  </a:cubicBezTo>
                  <a:cubicBezTo>
                    <a:pt x="962" y="1001"/>
                    <a:pt x="962" y="999"/>
                    <a:pt x="962" y="999"/>
                  </a:cubicBezTo>
                  <a:cubicBezTo>
                    <a:pt x="961" y="999"/>
                    <a:pt x="961" y="998"/>
                    <a:pt x="961" y="998"/>
                  </a:cubicBezTo>
                  <a:cubicBezTo>
                    <a:pt x="960" y="998"/>
                    <a:pt x="959" y="998"/>
                    <a:pt x="957" y="998"/>
                  </a:cubicBezTo>
                  <a:cubicBezTo>
                    <a:pt x="956" y="998"/>
                    <a:pt x="955" y="998"/>
                    <a:pt x="953" y="999"/>
                  </a:cubicBezTo>
                  <a:cubicBezTo>
                    <a:pt x="953" y="999"/>
                    <a:pt x="952" y="999"/>
                    <a:pt x="951" y="1000"/>
                  </a:cubicBezTo>
                  <a:cubicBezTo>
                    <a:pt x="951" y="1000"/>
                    <a:pt x="951" y="1000"/>
                    <a:pt x="951" y="1000"/>
                  </a:cubicBezTo>
                  <a:cubicBezTo>
                    <a:pt x="950" y="1001"/>
                    <a:pt x="950" y="1001"/>
                    <a:pt x="950" y="1002"/>
                  </a:cubicBezTo>
                  <a:cubicBezTo>
                    <a:pt x="947" y="1004"/>
                    <a:pt x="945" y="1008"/>
                    <a:pt x="945" y="1011"/>
                  </a:cubicBezTo>
                  <a:cubicBezTo>
                    <a:pt x="945" y="1014"/>
                    <a:pt x="947" y="1018"/>
                    <a:pt x="950" y="1021"/>
                  </a:cubicBezTo>
                  <a:cubicBezTo>
                    <a:pt x="953" y="1024"/>
                    <a:pt x="958" y="1026"/>
                    <a:pt x="963" y="1026"/>
                  </a:cubicBezTo>
                  <a:cubicBezTo>
                    <a:pt x="967" y="1026"/>
                    <a:pt x="972" y="1025"/>
                    <a:pt x="976" y="1022"/>
                  </a:cubicBezTo>
                  <a:cubicBezTo>
                    <a:pt x="980" y="1019"/>
                    <a:pt x="983" y="1015"/>
                    <a:pt x="984" y="1011"/>
                  </a:cubicBezTo>
                  <a:cubicBezTo>
                    <a:pt x="987" y="1002"/>
                    <a:pt x="984" y="991"/>
                    <a:pt x="979" y="984"/>
                  </a:cubicBezTo>
                  <a:cubicBezTo>
                    <a:pt x="975" y="977"/>
                    <a:pt x="968" y="973"/>
                    <a:pt x="963" y="971"/>
                  </a:cubicBezTo>
                  <a:cubicBezTo>
                    <a:pt x="961" y="971"/>
                    <a:pt x="959" y="970"/>
                    <a:pt x="958" y="970"/>
                  </a:cubicBezTo>
                  <a:cubicBezTo>
                    <a:pt x="957" y="970"/>
                    <a:pt x="957" y="970"/>
                    <a:pt x="957" y="971"/>
                  </a:cubicBezTo>
                  <a:cubicBezTo>
                    <a:pt x="947" y="981"/>
                    <a:pt x="934" y="986"/>
                    <a:pt x="921" y="990"/>
                  </a:cubicBezTo>
                  <a:cubicBezTo>
                    <a:pt x="917" y="991"/>
                    <a:pt x="913" y="992"/>
                    <a:pt x="908" y="992"/>
                  </a:cubicBezTo>
                  <a:cubicBezTo>
                    <a:pt x="909" y="993"/>
                    <a:pt x="909" y="993"/>
                    <a:pt x="909" y="994"/>
                  </a:cubicBezTo>
                  <a:cubicBezTo>
                    <a:pt x="908" y="995"/>
                    <a:pt x="907" y="997"/>
                    <a:pt x="907" y="997"/>
                  </a:cubicBezTo>
                  <a:cubicBezTo>
                    <a:pt x="907" y="997"/>
                    <a:pt x="904" y="1004"/>
                    <a:pt x="908" y="1015"/>
                  </a:cubicBezTo>
                  <a:cubicBezTo>
                    <a:pt x="911" y="1021"/>
                    <a:pt x="915" y="1028"/>
                    <a:pt x="920" y="1034"/>
                  </a:cubicBezTo>
                  <a:cubicBezTo>
                    <a:pt x="926" y="1040"/>
                    <a:pt x="933" y="1045"/>
                    <a:pt x="942" y="1050"/>
                  </a:cubicBezTo>
                  <a:cubicBezTo>
                    <a:pt x="950" y="1054"/>
                    <a:pt x="959" y="1059"/>
                    <a:pt x="967" y="1063"/>
                  </a:cubicBezTo>
                  <a:cubicBezTo>
                    <a:pt x="975" y="1068"/>
                    <a:pt x="983" y="1073"/>
                    <a:pt x="989" y="1079"/>
                  </a:cubicBezTo>
                  <a:cubicBezTo>
                    <a:pt x="994" y="1085"/>
                    <a:pt x="998" y="1091"/>
                    <a:pt x="1000" y="1095"/>
                  </a:cubicBezTo>
                  <a:cubicBezTo>
                    <a:pt x="1002" y="1091"/>
                    <a:pt x="1006" y="1085"/>
                    <a:pt x="1011" y="1079"/>
                  </a:cubicBezTo>
                  <a:cubicBezTo>
                    <a:pt x="1017" y="1073"/>
                    <a:pt x="1025" y="1068"/>
                    <a:pt x="1033" y="1063"/>
                  </a:cubicBezTo>
                  <a:cubicBezTo>
                    <a:pt x="1041" y="1059"/>
                    <a:pt x="1050" y="1054"/>
                    <a:pt x="1058" y="1050"/>
                  </a:cubicBezTo>
                  <a:cubicBezTo>
                    <a:pt x="1067" y="1045"/>
                    <a:pt x="1074" y="1040"/>
                    <a:pt x="1080" y="1034"/>
                  </a:cubicBezTo>
                  <a:cubicBezTo>
                    <a:pt x="1085" y="1028"/>
                    <a:pt x="1089" y="1021"/>
                    <a:pt x="1092" y="1015"/>
                  </a:cubicBezTo>
                  <a:cubicBezTo>
                    <a:pt x="1096" y="1004"/>
                    <a:pt x="1093" y="997"/>
                    <a:pt x="1093" y="997"/>
                  </a:cubicBezTo>
                  <a:cubicBezTo>
                    <a:pt x="1093" y="997"/>
                    <a:pt x="1092" y="995"/>
                    <a:pt x="1091" y="994"/>
                  </a:cubicBezTo>
                  <a:cubicBezTo>
                    <a:pt x="1091" y="993"/>
                    <a:pt x="1091" y="993"/>
                    <a:pt x="1092" y="992"/>
                  </a:cubicBezTo>
                  <a:cubicBezTo>
                    <a:pt x="1087" y="992"/>
                    <a:pt x="1083" y="991"/>
                    <a:pt x="1079" y="990"/>
                  </a:cubicBezTo>
                  <a:cubicBezTo>
                    <a:pt x="1066" y="986"/>
                    <a:pt x="1053" y="981"/>
                    <a:pt x="1043" y="971"/>
                  </a:cubicBezTo>
                  <a:cubicBezTo>
                    <a:pt x="1043" y="970"/>
                    <a:pt x="1043" y="970"/>
                    <a:pt x="1042" y="970"/>
                  </a:cubicBezTo>
                  <a:cubicBezTo>
                    <a:pt x="1041" y="970"/>
                    <a:pt x="1039" y="971"/>
                    <a:pt x="1037" y="971"/>
                  </a:cubicBezTo>
                  <a:cubicBezTo>
                    <a:pt x="1032" y="973"/>
                    <a:pt x="1025" y="977"/>
                    <a:pt x="1021" y="984"/>
                  </a:cubicBezTo>
                  <a:cubicBezTo>
                    <a:pt x="1016" y="991"/>
                    <a:pt x="1013" y="1002"/>
                    <a:pt x="1016" y="1011"/>
                  </a:cubicBezTo>
                  <a:cubicBezTo>
                    <a:pt x="1017" y="1015"/>
                    <a:pt x="1020" y="1019"/>
                    <a:pt x="1024" y="1022"/>
                  </a:cubicBezTo>
                  <a:cubicBezTo>
                    <a:pt x="1028" y="1025"/>
                    <a:pt x="1033" y="1026"/>
                    <a:pt x="1037" y="1026"/>
                  </a:cubicBezTo>
                  <a:cubicBezTo>
                    <a:pt x="1042" y="1026"/>
                    <a:pt x="1047" y="1024"/>
                    <a:pt x="1050" y="1021"/>
                  </a:cubicBezTo>
                  <a:cubicBezTo>
                    <a:pt x="1053" y="1018"/>
                    <a:pt x="1055" y="1014"/>
                    <a:pt x="1055" y="1011"/>
                  </a:cubicBezTo>
                  <a:cubicBezTo>
                    <a:pt x="1055" y="1008"/>
                    <a:pt x="1053" y="1004"/>
                    <a:pt x="1050" y="1002"/>
                  </a:cubicBezTo>
                  <a:cubicBezTo>
                    <a:pt x="1050" y="1001"/>
                    <a:pt x="1050" y="1001"/>
                    <a:pt x="1049" y="1000"/>
                  </a:cubicBezTo>
                  <a:cubicBezTo>
                    <a:pt x="1049" y="1000"/>
                    <a:pt x="1049" y="1000"/>
                    <a:pt x="1049" y="1000"/>
                  </a:cubicBezTo>
                  <a:cubicBezTo>
                    <a:pt x="1048" y="999"/>
                    <a:pt x="1047" y="999"/>
                    <a:pt x="1047" y="999"/>
                  </a:cubicBezTo>
                  <a:cubicBezTo>
                    <a:pt x="1045" y="998"/>
                    <a:pt x="1044" y="998"/>
                    <a:pt x="1043" y="998"/>
                  </a:cubicBezTo>
                  <a:cubicBezTo>
                    <a:pt x="1041" y="998"/>
                    <a:pt x="1040" y="998"/>
                    <a:pt x="1039" y="998"/>
                  </a:cubicBezTo>
                  <a:cubicBezTo>
                    <a:pt x="1039" y="998"/>
                    <a:pt x="1039" y="999"/>
                    <a:pt x="1038" y="999"/>
                  </a:cubicBezTo>
                  <a:cubicBezTo>
                    <a:pt x="1038" y="999"/>
                    <a:pt x="1038" y="1001"/>
                    <a:pt x="1038" y="1001"/>
                  </a:cubicBezTo>
                  <a:cubicBezTo>
                    <a:pt x="1038" y="1003"/>
                    <a:pt x="1039" y="1003"/>
                    <a:pt x="1039" y="1003"/>
                  </a:cubicBezTo>
                  <a:cubicBezTo>
                    <a:pt x="1039" y="1003"/>
                    <a:pt x="1040" y="1003"/>
                    <a:pt x="1040" y="1003"/>
                  </a:cubicBezTo>
                  <a:cubicBezTo>
                    <a:pt x="1040" y="1004"/>
                    <a:pt x="1040" y="1005"/>
                    <a:pt x="1041" y="1006"/>
                  </a:cubicBezTo>
                  <a:cubicBezTo>
                    <a:pt x="1042" y="1006"/>
                    <a:pt x="1043" y="1007"/>
                    <a:pt x="1044" y="1008"/>
                  </a:cubicBezTo>
                  <a:cubicBezTo>
                    <a:pt x="1046" y="1009"/>
                    <a:pt x="1046" y="1011"/>
                    <a:pt x="1046" y="1013"/>
                  </a:cubicBezTo>
                  <a:cubicBezTo>
                    <a:pt x="1046" y="1015"/>
                    <a:pt x="1043" y="1019"/>
                    <a:pt x="1037" y="1020"/>
                  </a:cubicBezTo>
                  <a:cubicBezTo>
                    <a:pt x="1037" y="1020"/>
                    <a:pt x="1035" y="1020"/>
                    <a:pt x="1033" y="1019"/>
                  </a:cubicBezTo>
                  <a:cubicBezTo>
                    <a:pt x="1031" y="1018"/>
                    <a:pt x="1027" y="1016"/>
                    <a:pt x="1025" y="1013"/>
                  </a:cubicBezTo>
                  <a:cubicBezTo>
                    <a:pt x="1022" y="1009"/>
                    <a:pt x="1020" y="1004"/>
                    <a:pt x="1021" y="998"/>
                  </a:cubicBezTo>
                  <a:cubicBezTo>
                    <a:pt x="1022" y="996"/>
                    <a:pt x="1022" y="995"/>
                    <a:pt x="1022" y="994"/>
                  </a:cubicBezTo>
                  <a:cubicBezTo>
                    <a:pt x="1023" y="992"/>
                    <a:pt x="1024" y="991"/>
                    <a:pt x="1025" y="989"/>
                  </a:cubicBezTo>
                  <a:cubicBezTo>
                    <a:pt x="1027" y="986"/>
                    <a:pt x="1030" y="984"/>
                    <a:pt x="1034" y="983"/>
                  </a:cubicBezTo>
                  <a:cubicBezTo>
                    <a:pt x="1041" y="980"/>
                    <a:pt x="1047" y="982"/>
                    <a:pt x="1053" y="984"/>
                  </a:cubicBezTo>
                  <a:cubicBezTo>
                    <a:pt x="1055" y="985"/>
                    <a:pt x="1056" y="986"/>
                    <a:pt x="1058" y="987"/>
                  </a:cubicBezTo>
                  <a:cubicBezTo>
                    <a:pt x="1059" y="988"/>
                    <a:pt x="1061" y="990"/>
                    <a:pt x="1062" y="991"/>
                  </a:cubicBezTo>
                  <a:cubicBezTo>
                    <a:pt x="1064" y="993"/>
                    <a:pt x="1066" y="996"/>
                    <a:pt x="1067" y="999"/>
                  </a:cubicBezTo>
                  <a:cubicBezTo>
                    <a:pt x="1070" y="1005"/>
                    <a:pt x="1071" y="1014"/>
                    <a:pt x="1067" y="1021"/>
                  </a:cubicBezTo>
                  <a:cubicBezTo>
                    <a:pt x="1064" y="1028"/>
                    <a:pt x="1058" y="1033"/>
                    <a:pt x="1052" y="1036"/>
                  </a:cubicBezTo>
                  <a:cubicBezTo>
                    <a:pt x="1045" y="1039"/>
                    <a:pt x="1038" y="1040"/>
                    <a:pt x="1031" y="1039"/>
                  </a:cubicBezTo>
                  <a:cubicBezTo>
                    <a:pt x="1024" y="1037"/>
                    <a:pt x="1018" y="1034"/>
                    <a:pt x="1014" y="1030"/>
                  </a:cubicBezTo>
                  <a:cubicBezTo>
                    <a:pt x="1009" y="1025"/>
                    <a:pt x="1005" y="1019"/>
                    <a:pt x="1004" y="1013"/>
                  </a:cubicBezTo>
                  <a:cubicBezTo>
                    <a:pt x="1003" y="1008"/>
                    <a:pt x="1003" y="1002"/>
                    <a:pt x="1004" y="997"/>
                  </a:cubicBezTo>
                  <a:cubicBezTo>
                    <a:pt x="1006" y="988"/>
                    <a:pt x="1010" y="981"/>
                    <a:pt x="1014" y="976"/>
                  </a:cubicBezTo>
                  <a:cubicBezTo>
                    <a:pt x="1017" y="972"/>
                    <a:pt x="1020" y="970"/>
                    <a:pt x="1020" y="970"/>
                  </a:cubicBezTo>
                  <a:cubicBezTo>
                    <a:pt x="1026" y="966"/>
                    <a:pt x="1032" y="964"/>
                    <a:pt x="1037" y="963"/>
                  </a:cubicBezTo>
                  <a:cubicBezTo>
                    <a:pt x="1035" y="960"/>
                    <a:pt x="1033" y="956"/>
                    <a:pt x="1033" y="953"/>
                  </a:cubicBezTo>
                  <a:cubicBezTo>
                    <a:pt x="1031" y="947"/>
                    <a:pt x="1031" y="940"/>
                    <a:pt x="1031" y="934"/>
                  </a:cubicBezTo>
                  <a:cubicBezTo>
                    <a:pt x="1033" y="922"/>
                    <a:pt x="1039" y="912"/>
                    <a:pt x="1049" y="906"/>
                  </a:cubicBezTo>
                  <a:cubicBezTo>
                    <a:pt x="1054" y="903"/>
                    <a:pt x="1058" y="902"/>
                    <a:pt x="1063" y="901"/>
                  </a:cubicBezTo>
                  <a:cubicBezTo>
                    <a:pt x="1067" y="900"/>
                    <a:pt x="1071" y="901"/>
                    <a:pt x="1075" y="902"/>
                  </a:cubicBezTo>
                  <a:cubicBezTo>
                    <a:pt x="1083" y="903"/>
                    <a:pt x="1088" y="908"/>
                    <a:pt x="1090" y="911"/>
                  </a:cubicBezTo>
                  <a:cubicBezTo>
                    <a:pt x="1093" y="914"/>
                    <a:pt x="1094" y="916"/>
                    <a:pt x="1094" y="916"/>
                  </a:cubicBezTo>
                  <a:cubicBezTo>
                    <a:pt x="1097" y="921"/>
                    <a:pt x="1098" y="927"/>
                    <a:pt x="1098" y="932"/>
                  </a:cubicBezTo>
                  <a:cubicBezTo>
                    <a:pt x="1097" y="938"/>
                    <a:pt x="1095" y="942"/>
                    <a:pt x="1093" y="946"/>
                  </a:cubicBezTo>
                  <a:cubicBezTo>
                    <a:pt x="1091" y="950"/>
                    <a:pt x="1088" y="953"/>
                    <a:pt x="1084" y="956"/>
                  </a:cubicBezTo>
                  <a:cubicBezTo>
                    <a:pt x="1079" y="958"/>
                    <a:pt x="1074" y="958"/>
                    <a:pt x="1071" y="956"/>
                  </a:cubicBezTo>
                  <a:cubicBezTo>
                    <a:pt x="1064" y="953"/>
                    <a:pt x="1061" y="948"/>
                    <a:pt x="1060" y="944"/>
                  </a:cubicBezTo>
                  <a:cubicBezTo>
                    <a:pt x="1059" y="940"/>
                    <a:pt x="1060" y="937"/>
                    <a:pt x="1060" y="937"/>
                  </a:cubicBezTo>
                  <a:cubicBezTo>
                    <a:pt x="1060" y="934"/>
                    <a:pt x="1063" y="933"/>
                    <a:pt x="1064" y="932"/>
                  </a:cubicBezTo>
                  <a:cubicBezTo>
                    <a:pt x="1066" y="932"/>
                    <a:pt x="1067" y="932"/>
                    <a:pt x="1068" y="933"/>
                  </a:cubicBezTo>
                  <a:cubicBezTo>
                    <a:pt x="1068" y="934"/>
                    <a:pt x="1068" y="935"/>
                    <a:pt x="1068" y="935"/>
                  </a:cubicBezTo>
                  <a:cubicBezTo>
                    <a:pt x="1068" y="936"/>
                    <a:pt x="1067" y="937"/>
                    <a:pt x="1067" y="939"/>
                  </a:cubicBezTo>
                  <a:cubicBezTo>
                    <a:pt x="1067" y="939"/>
                    <a:pt x="1066" y="942"/>
                    <a:pt x="1069" y="945"/>
                  </a:cubicBezTo>
                  <a:cubicBezTo>
                    <a:pt x="1071" y="948"/>
                    <a:pt x="1076" y="951"/>
                    <a:pt x="1080" y="948"/>
                  </a:cubicBezTo>
                  <a:cubicBezTo>
                    <a:pt x="1083" y="946"/>
                    <a:pt x="1085" y="943"/>
                    <a:pt x="1086" y="940"/>
                  </a:cubicBezTo>
                  <a:cubicBezTo>
                    <a:pt x="1088" y="936"/>
                    <a:pt x="1089" y="932"/>
                    <a:pt x="1088" y="928"/>
                  </a:cubicBezTo>
                  <a:cubicBezTo>
                    <a:pt x="1087" y="924"/>
                    <a:pt x="1085" y="919"/>
                    <a:pt x="1082" y="916"/>
                  </a:cubicBezTo>
                  <a:cubicBezTo>
                    <a:pt x="1078" y="913"/>
                    <a:pt x="1073" y="911"/>
                    <a:pt x="1068" y="911"/>
                  </a:cubicBezTo>
                  <a:cubicBezTo>
                    <a:pt x="1064" y="911"/>
                    <a:pt x="1057" y="913"/>
                    <a:pt x="1053" y="916"/>
                  </a:cubicBezTo>
                  <a:cubicBezTo>
                    <a:pt x="1049" y="919"/>
                    <a:pt x="1046" y="924"/>
                    <a:pt x="1044" y="930"/>
                  </a:cubicBezTo>
                  <a:cubicBezTo>
                    <a:pt x="1042" y="935"/>
                    <a:pt x="1042" y="942"/>
                    <a:pt x="1043" y="948"/>
                  </a:cubicBezTo>
                  <a:cubicBezTo>
                    <a:pt x="1044" y="954"/>
                    <a:pt x="1047" y="959"/>
                    <a:pt x="1052" y="963"/>
                  </a:cubicBezTo>
                  <a:cubicBezTo>
                    <a:pt x="1062" y="972"/>
                    <a:pt x="1076" y="977"/>
                    <a:pt x="1090" y="979"/>
                  </a:cubicBezTo>
                  <a:cubicBezTo>
                    <a:pt x="1104" y="982"/>
                    <a:pt x="1119" y="983"/>
                    <a:pt x="1134" y="984"/>
                  </a:cubicBezTo>
                  <a:cubicBezTo>
                    <a:pt x="1149" y="986"/>
                    <a:pt x="1165" y="988"/>
                    <a:pt x="1179" y="996"/>
                  </a:cubicBezTo>
                  <a:cubicBezTo>
                    <a:pt x="1186" y="1000"/>
                    <a:pt x="1192" y="1005"/>
                    <a:pt x="1197" y="1011"/>
                  </a:cubicBezTo>
                  <a:cubicBezTo>
                    <a:pt x="1199" y="1013"/>
                    <a:pt x="1200" y="1015"/>
                    <a:pt x="1202" y="1017"/>
                  </a:cubicBezTo>
                  <a:cubicBezTo>
                    <a:pt x="1202" y="1016"/>
                    <a:pt x="1202" y="1016"/>
                    <a:pt x="1202" y="1015"/>
                  </a:cubicBezTo>
                  <a:cubicBezTo>
                    <a:pt x="1203" y="1007"/>
                    <a:pt x="1206" y="1000"/>
                    <a:pt x="1210" y="993"/>
                  </a:cubicBezTo>
                  <a:cubicBezTo>
                    <a:pt x="1215" y="987"/>
                    <a:pt x="1220" y="981"/>
                    <a:pt x="1226" y="976"/>
                  </a:cubicBezTo>
                  <a:cubicBezTo>
                    <a:pt x="1237" y="966"/>
                    <a:pt x="1250" y="959"/>
                    <a:pt x="1262" y="953"/>
                  </a:cubicBezTo>
                  <a:cubicBezTo>
                    <a:pt x="1274" y="946"/>
                    <a:pt x="1285" y="940"/>
                    <a:pt x="1294" y="932"/>
                  </a:cubicBezTo>
                  <a:cubicBezTo>
                    <a:pt x="1304" y="925"/>
                    <a:pt x="1312" y="916"/>
                    <a:pt x="1315" y="907"/>
                  </a:cubicBezTo>
                  <a:cubicBezTo>
                    <a:pt x="1317" y="902"/>
                    <a:pt x="1318" y="898"/>
                    <a:pt x="1317" y="893"/>
                  </a:cubicBezTo>
                  <a:cubicBezTo>
                    <a:pt x="1317" y="889"/>
                    <a:pt x="1315" y="885"/>
                    <a:pt x="1313" y="881"/>
                  </a:cubicBezTo>
                  <a:cubicBezTo>
                    <a:pt x="1309" y="874"/>
                    <a:pt x="1301" y="869"/>
                    <a:pt x="1296" y="869"/>
                  </a:cubicBezTo>
                  <a:cubicBezTo>
                    <a:pt x="1293" y="868"/>
                    <a:pt x="1290" y="869"/>
                    <a:pt x="1287" y="870"/>
                  </a:cubicBezTo>
                  <a:cubicBezTo>
                    <a:pt x="1284" y="870"/>
                    <a:pt x="1282" y="871"/>
                    <a:pt x="1280" y="872"/>
                  </a:cubicBezTo>
                  <a:cubicBezTo>
                    <a:pt x="1277" y="875"/>
                    <a:pt x="1275" y="878"/>
                    <a:pt x="1274" y="880"/>
                  </a:cubicBezTo>
                  <a:cubicBezTo>
                    <a:pt x="1274" y="883"/>
                    <a:pt x="1274" y="884"/>
                    <a:pt x="1274" y="884"/>
                  </a:cubicBezTo>
                  <a:cubicBezTo>
                    <a:pt x="1273" y="891"/>
                    <a:pt x="1276" y="897"/>
                    <a:pt x="1280" y="901"/>
                  </a:cubicBezTo>
                  <a:cubicBezTo>
                    <a:pt x="1283" y="902"/>
                    <a:pt x="1285" y="904"/>
                    <a:pt x="1287" y="904"/>
                  </a:cubicBezTo>
                  <a:cubicBezTo>
                    <a:pt x="1289" y="904"/>
                    <a:pt x="1290" y="904"/>
                    <a:pt x="1291" y="903"/>
                  </a:cubicBezTo>
                  <a:cubicBezTo>
                    <a:pt x="1293" y="902"/>
                    <a:pt x="1293" y="900"/>
                    <a:pt x="1294" y="899"/>
                  </a:cubicBezTo>
                  <a:cubicBezTo>
                    <a:pt x="1293" y="900"/>
                    <a:pt x="1291" y="900"/>
                    <a:pt x="1290" y="900"/>
                  </a:cubicBezTo>
                  <a:cubicBezTo>
                    <a:pt x="1279" y="900"/>
                    <a:pt x="1279" y="883"/>
                    <a:pt x="1290" y="883"/>
                  </a:cubicBezTo>
                  <a:cubicBezTo>
                    <a:pt x="1292" y="883"/>
                    <a:pt x="1294" y="884"/>
                    <a:pt x="1296" y="886"/>
                  </a:cubicBezTo>
                  <a:cubicBezTo>
                    <a:pt x="1297" y="886"/>
                    <a:pt x="1299" y="887"/>
                    <a:pt x="1300" y="888"/>
                  </a:cubicBezTo>
                  <a:cubicBezTo>
                    <a:pt x="1301" y="890"/>
                    <a:pt x="1303" y="894"/>
                    <a:pt x="1302" y="900"/>
                  </a:cubicBezTo>
                  <a:cubicBezTo>
                    <a:pt x="1301" y="903"/>
                    <a:pt x="1300" y="906"/>
                    <a:pt x="1297" y="909"/>
                  </a:cubicBezTo>
                  <a:cubicBezTo>
                    <a:pt x="1294" y="911"/>
                    <a:pt x="1289" y="913"/>
                    <a:pt x="1285" y="912"/>
                  </a:cubicBezTo>
                  <a:cubicBezTo>
                    <a:pt x="1280" y="911"/>
                    <a:pt x="1276" y="909"/>
                    <a:pt x="1273" y="906"/>
                  </a:cubicBezTo>
                  <a:cubicBezTo>
                    <a:pt x="1269" y="902"/>
                    <a:pt x="1266" y="898"/>
                    <a:pt x="1264" y="892"/>
                  </a:cubicBezTo>
                  <a:cubicBezTo>
                    <a:pt x="1263" y="887"/>
                    <a:pt x="1263" y="881"/>
                    <a:pt x="1266" y="875"/>
                  </a:cubicBezTo>
                  <a:cubicBezTo>
                    <a:pt x="1268" y="869"/>
                    <a:pt x="1273" y="864"/>
                    <a:pt x="1279" y="861"/>
                  </a:cubicBezTo>
                  <a:cubicBezTo>
                    <a:pt x="1282" y="860"/>
                    <a:pt x="1285" y="859"/>
                    <a:pt x="1289" y="858"/>
                  </a:cubicBezTo>
                  <a:cubicBezTo>
                    <a:pt x="1292" y="858"/>
                    <a:pt x="1295" y="858"/>
                    <a:pt x="1299" y="858"/>
                  </a:cubicBezTo>
                  <a:cubicBezTo>
                    <a:pt x="1306" y="860"/>
                    <a:pt x="1313" y="864"/>
                    <a:pt x="1318" y="869"/>
                  </a:cubicBezTo>
                  <a:cubicBezTo>
                    <a:pt x="1323" y="874"/>
                    <a:pt x="1327" y="881"/>
                    <a:pt x="1328" y="889"/>
                  </a:cubicBezTo>
                  <a:cubicBezTo>
                    <a:pt x="1329" y="893"/>
                    <a:pt x="1329" y="897"/>
                    <a:pt x="1329" y="901"/>
                  </a:cubicBezTo>
                  <a:cubicBezTo>
                    <a:pt x="1329" y="902"/>
                    <a:pt x="1329" y="903"/>
                    <a:pt x="1328" y="905"/>
                  </a:cubicBezTo>
                  <a:cubicBezTo>
                    <a:pt x="1329" y="904"/>
                    <a:pt x="1329" y="904"/>
                    <a:pt x="1329" y="904"/>
                  </a:cubicBezTo>
                  <a:cubicBezTo>
                    <a:pt x="1336" y="903"/>
                    <a:pt x="1345" y="903"/>
                    <a:pt x="1355" y="907"/>
                  </a:cubicBezTo>
                  <a:cubicBezTo>
                    <a:pt x="1360" y="909"/>
                    <a:pt x="1364" y="912"/>
                    <a:pt x="1368" y="916"/>
                  </a:cubicBezTo>
                  <a:cubicBezTo>
                    <a:pt x="1373" y="920"/>
                    <a:pt x="1376" y="926"/>
                    <a:pt x="1378" y="932"/>
                  </a:cubicBezTo>
                  <a:cubicBezTo>
                    <a:pt x="1381" y="938"/>
                    <a:pt x="1381" y="946"/>
                    <a:pt x="1378" y="953"/>
                  </a:cubicBezTo>
                  <a:cubicBezTo>
                    <a:pt x="1375" y="959"/>
                    <a:pt x="1371" y="965"/>
                    <a:pt x="1364" y="969"/>
                  </a:cubicBezTo>
                  <a:cubicBezTo>
                    <a:pt x="1358" y="973"/>
                    <a:pt x="1350" y="974"/>
                    <a:pt x="1343" y="973"/>
                  </a:cubicBezTo>
                  <a:cubicBezTo>
                    <a:pt x="1336" y="972"/>
                    <a:pt x="1328" y="968"/>
                    <a:pt x="1324" y="961"/>
                  </a:cubicBezTo>
                  <a:cubicBezTo>
                    <a:pt x="1320" y="955"/>
                    <a:pt x="1319" y="947"/>
                    <a:pt x="1321" y="940"/>
                  </a:cubicBezTo>
                  <a:cubicBezTo>
                    <a:pt x="1321" y="939"/>
                    <a:pt x="1322" y="938"/>
                    <a:pt x="1322" y="936"/>
                  </a:cubicBezTo>
                  <a:cubicBezTo>
                    <a:pt x="1323" y="934"/>
                    <a:pt x="1324" y="933"/>
                    <a:pt x="1325" y="931"/>
                  </a:cubicBezTo>
                  <a:cubicBezTo>
                    <a:pt x="1327" y="928"/>
                    <a:pt x="1329" y="926"/>
                    <a:pt x="1331" y="924"/>
                  </a:cubicBezTo>
                  <a:cubicBezTo>
                    <a:pt x="1334" y="922"/>
                    <a:pt x="1337" y="921"/>
                    <a:pt x="1340" y="920"/>
                  </a:cubicBezTo>
                  <a:cubicBezTo>
                    <a:pt x="1343" y="919"/>
                    <a:pt x="1347" y="919"/>
                    <a:pt x="1350" y="920"/>
                  </a:cubicBezTo>
                  <a:cubicBezTo>
                    <a:pt x="1353" y="922"/>
                    <a:pt x="1356" y="923"/>
                    <a:pt x="1357" y="925"/>
                  </a:cubicBezTo>
                  <a:cubicBezTo>
                    <a:pt x="1359" y="927"/>
                    <a:pt x="1360" y="929"/>
                    <a:pt x="1361" y="931"/>
                  </a:cubicBezTo>
                  <a:cubicBezTo>
                    <a:pt x="1363" y="935"/>
                    <a:pt x="1363" y="939"/>
                    <a:pt x="1363" y="942"/>
                  </a:cubicBezTo>
                  <a:cubicBezTo>
                    <a:pt x="1363" y="944"/>
                    <a:pt x="1362" y="945"/>
                    <a:pt x="1362" y="945"/>
                  </a:cubicBezTo>
                  <a:cubicBezTo>
                    <a:pt x="1362" y="945"/>
                    <a:pt x="1361" y="947"/>
                    <a:pt x="1360" y="950"/>
                  </a:cubicBezTo>
                  <a:cubicBezTo>
                    <a:pt x="1359" y="952"/>
                    <a:pt x="1356" y="954"/>
                    <a:pt x="1355" y="954"/>
                  </a:cubicBezTo>
                  <a:cubicBezTo>
                    <a:pt x="1351" y="956"/>
                    <a:pt x="1348" y="956"/>
                    <a:pt x="1345" y="955"/>
                  </a:cubicBezTo>
                  <a:cubicBezTo>
                    <a:pt x="1343" y="954"/>
                    <a:pt x="1342" y="953"/>
                    <a:pt x="1342" y="951"/>
                  </a:cubicBezTo>
                  <a:cubicBezTo>
                    <a:pt x="1342" y="949"/>
                    <a:pt x="1343" y="948"/>
                    <a:pt x="1344" y="946"/>
                  </a:cubicBezTo>
                  <a:cubicBezTo>
                    <a:pt x="1345" y="945"/>
                    <a:pt x="1346" y="942"/>
                    <a:pt x="1345" y="940"/>
                  </a:cubicBezTo>
                  <a:cubicBezTo>
                    <a:pt x="1345" y="940"/>
                    <a:pt x="1346" y="940"/>
                    <a:pt x="1346" y="939"/>
                  </a:cubicBezTo>
                  <a:cubicBezTo>
                    <a:pt x="1346" y="938"/>
                    <a:pt x="1345" y="935"/>
                    <a:pt x="1344" y="936"/>
                  </a:cubicBezTo>
                  <a:cubicBezTo>
                    <a:pt x="1342" y="936"/>
                    <a:pt x="1340" y="938"/>
                    <a:pt x="1338" y="940"/>
                  </a:cubicBezTo>
                  <a:cubicBezTo>
                    <a:pt x="1338" y="941"/>
                    <a:pt x="1337" y="941"/>
                    <a:pt x="1337" y="942"/>
                  </a:cubicBezTo>
                  <a:cubicBezTo>
                    <a:pt x="1337" y="942"/>
                    <a:pt x="1336" y="943"/>
                    <a:pt x="1336" y="944"/>
                  </a:cubicBezTo>
                  <a:cubicBezTo>
                    <a:pt x="1336" y="946"/>
                    <a:pt x="1335" y="947"/>
                    <a:pt x="1335" y="949"/>
                  </a:cubicBezTo>
                  <a:cubicBezTo>
                    <a:pt x="1335" y="952"/>
                    <a:pt x="1337" y="954"/>
                    <a:pt x="1339" y="957"/>
                  </a:cubicBezTo>
                  <a:cubicBezTo>
                    <a:pt x="1342" y="959"/>
                    <a:pt x="1346" y="960"/>
                    <a:pt x="1350" y="959"/>
                  </a:cubicBezTo>
                  <a:cubicBezTo>
                    <a:pt x="1354" y="959"/>
                    <a:pt x="1358" y="958"/>
                    <a:pt x="1361" y="955"/>
                  </a:cubicBezTo>
                  <a:cubicBezTo>
                    <a:pt x="1364" y="953"/>
                    <a:pt x="1366" y="949"/>
                    <a:pt x="1367" y="946"/>
                  </a:cubicBezTo>
                  <a:cubicBezTo>
                    <a:pt x="1369" y="939"/>
                    <a:pt x="1366" y="931"/>
                    <a:pt x="1362" y="926"/>
                  </a:cubicBezTo>
                  <a:cubicBezTo>
                    <a:pt x="1353" y="914"/>
                    <a:pt x="1343" y="914"/>
                    <a:pt x="1343" y="914"/>
                  </a:cubicBezTo>
                  <a:cubicBezTo>
                    <a:pt x="1337" y="912"/>
                    <a:pt x="1331" y="912"/>
                    <a:pt x="1327" y="913"/>
                  </a:cubicBezTo>
                  <a:cubicBezTo>
                    <a:pt x="1326" y="913"/>
                    <a:pt x="1326" y="913"/>
                    <a:pt x="1325" y="913"/>
                  </a:cubicBezTo>
                  <a:cubicBezTo>
                    <a:pt x="1319" y="927"/>
                    <a:pt x="1308" y="938"/>
                    <a:pt x="1296" y="947"/>
                  </a:cubicBezTo>
                  <a:cubicBezTo>
                    <a:pt x="1296" y="947"/>
                    <a:pt x="1295" y="947"/>
                    <a:pt x="1295" y="947"/>
                  </a:cubicBezTo>
                  <a:cubicBezTo>
                    <a:pt x="1295" y="951"/>
                    <a:pt x="1294" y="961"/>
                    <a:pt x="1301" y="970"/>
                  </a:cubicBezTo>
                  <a:cubicBezTo>
                    <a:pt x="1308" y="978"/>
                    <a:pt x="1323" y="986"/>
                    <a:pt x="1339" y="988"/>
                  </a:cubicBezTo>
                  <a:cubicBezTo>
                    <a:pt x="1356" y="990"/>
                    <a:pt x="1374" y="989"/>
                    <a:pt x="1388" y="991"/>
                  </a:cubicBezTo>
                  <a:cubicBezTo>
                    <a:pt x="1402" y="993"/>
                    <a:pt x="1411" y="998"/>
                    <a:pt x="1411" y="998"/>
                  </a:cubicBezTo>
                  <a:cubicBezTo>
                    <a:pt x="1414" y="1000"/>
                    <a:pt x="1416" y="1002"/>
                    <a:pt x="1418" y="1004"/>
                  </a:cubicBezTo>
                  <a:cubicBezTo>
                    <a:pt x="1418" y="1001"/>
                    <a:pt x="1418" y="998"/>
                    <a:pt x="1419" y="995"/>
                  </a:cubicBezTo>
                  <a:cubicBezTo>
                    <a:pt x="1419" y="995"/>
                    <a:pt x="1421" y="985"/>
                    <a:pt x="1430" y="974"/>
                  </a:cubicBezTo>
                  <a:cubicBezTo>
                    <a:pt x="1438" y="962"/>
                    <a:pt x="1452" y="950"/>
                    <a:pt x="1462" y="937"/>
                  </a:cubicBezTo>
                  <a:cubicBezTo>
                    <a:pt x="1472" y="925"/>
                    <a:pt x="1477" y="908"/>
                    <a:pt x="1476" y="898"/>
                  </a:cubicBezTo>
                  <a:cubicBezTo>
                    <a:pt x="1475" y="886"/>
                    <a:pt x="1467" y="879"/>
                    <a:pt x="1464" y="877"/>
                  </a:cubicBezTo>
                  <a:cubicBezTo>
                    <a:pt x="1464" y="877"/>
                    <a:pt x="1464" y="877"/>
                    <a:pt x="1463" y="877"/>
                  </a:cubicBezTo>
                  <a:cubicBezTo>
                    <a:pt x="1449" y="879"/>
                    <a:pt x="1433" y="880"/>
                    <a:pt x="1419" y="874"/>
                  </a:cubicBezTo>
                  <a:cubicBezTo>
                    <a:pt x="1419" y="875"/>
                    <a:pt x="1418" y="875"/>
                    <a:pt x="1418" y="876"/>
                  </a:cubicBezTo>
                  <a:cubicBezTo>
                    <a:pt x="1414" y="878"/>
                    <a:pt x="1410" y="882"/>
                    <a:pt x="1407" y="887"/>
                  </a:cubicBezTo>
                  <a:cubicBezTo>
                    <a:pt x="1407" y="887"/>
                    <a:pt x="1400" y="895"/>
                    <a:pt x="1402" y="909"/>
                  </a:cubicBezTo>
                  <a:cubicBezTo>
                    <a:pt x="1403" y="916"/>
                    <a:pt x="1406" y="924"/>
                    <a:pt x="1412" y="927"/>
                  </a:cubicBezTo>
                  <a:cubicBezTo>
                    <a:pt x="1416" y="929"/>
                    <a:pt x="1420" y="929"/>
                    <a:pt x="1424" y="929"/>
                  </a:cubicBezTo>
                  <a:cubicBezTo>
                    <a:pt x="1428" y="929"/>
                    <a:pt x="1431" y="927"/>
                    <a:pt x="1434" y="924"/>
                  </a:cubicBezTo>
                  <a:cubicBezTo>
                    <a:pt x="1437" y="922"/>
                    <a:pt x="1439" y="918"/>
                    <a:pt x="1440" y="915"/>
                  </a:cubicBezTo>
                  <a:cubicBezTo>
                    <a:pt x="1440" y="912"/>
                    <a:pt x="1439" y="909"/>
                    <a:pt x="1437" y="907"/>
                  </a:cubicBezTo>
                  <a:cubicBezTo>
                    <a:pt x="1436" y="906"/>
                    <a:pt x="1435" y="905"/>
                    <a:pt x="1433" y="904"/>
                  </a:cubicBezTo>
                  <a:cubicBezTo>
                    <a:pt x="1432" y="903"/>
                    <a:pt x="1431" y="903"/>
                    <a:pt x="1431" y="903"/>
                  </a:cubicBezTo>
                  <a:cubicBezTo>
                    <a:pt x="1430" y="903"/>
                    <a:pt x="1430" y="902"/>
                    <a:pt x="1429" y="902"/>
                  </a:cubicBezTo>
                  <a:cubicBezTo>
                    <a:pt x="1426" y="902"/>
                    <a:pt x="1423" y="903"/>
                    <a:pt x="1422" y="904"/>
                  </a:cubicBezTo>
                  <a:cubicBezTo>
                    <a:pt x="1421" y="904"/>
                    <a:pt x="1422" y="907"/>
                    <a:pt x="1423" y="907"/>
                  </a:cubicBezTo>
                  <a:cubicBezTo>
                    <a:pt x="1424" y="908"/>
                    <a:pt x="1424" y="908"/>
                    <a:pt x="1424" y="908"/>
                  </a:cubicBezTo>
                  <a:cubicBezTo>
                    <a:pt x="1425" y="910"/>
                    <a:pt x="1427" y="911"/>
                    <a:pt x="1429" y="911"/>
                  </a:cubicBezTo>
                  <a:cubicBezTo>
                    <a:pt x="1431" y="912"/>
                    <a:pt x="1433" y="912"/>
                    <a:pt x="1434" y="913"/>
                  </a:cubicBezTo>
                  <a:cubicBezTo>
                    <a:pt x="1435" y="914"/>
                    <a:pt x="1435" y="916"/>
                    <a:pt x="1434" y="918"/>
                  </a:cubicBezTo>
                  <a:cubicBezTo>
                    <a:pt x="1434" y="921"/>
                    <a:pt x="1431" y="923"/>
                    <a:pt x="1427" y="925"/>
                  </a:cubicBezTo>
                  <a:cubicBezTo>
                    <a:pt x="1426" y="925"/>
                    <a:pt x="1423" y="925"/>
                    <a:pt x="1420" y="925"/>
                  </a:cubicBezTo>
                  <a:cubicBezTo>
                    <a:pt x="1418" y="924"/>
                    <a:pt x="1416" y="923"/>
                    <a:pt x="1416" y="923"/>
                  </a:cubicBezTo>
                  <a:cubicBezTo>
                    <a:pt x="1416" y="923"/>
                    <a:pt x="1414" y="922"/>
                    <a:pt x="1413" y="921"/>
                  </a:cubicBezTo>
                  <a:cubicBezTo>
                    <a:pt x="1411" y="919"/>
                    <a:pt x="1408" y="917"/>
                    <a:pt x="1406" y="913"/>
                  </a:cubicBezTo>
                  <a:cubicBezTo>
                    <a:pt x="1406" y="911"/>
                    <a:pt x="1405" y="908"/>
                    <a:pt x="1405" y="906"/>
                  </a:cubicBezTo>
                  <a:cubicBezTo>
                    <a:pt x="1405" y="903"/>
                    <a:pt x="1405" y="900"/>
                    <a:pt x="1407" y="897"/>
                  </a:cubicBezTo>
                  <a:cubicBezTo>
                    <a:pt x="1408" y="894"/>
                    <a:pt x="1411" y="891"/>
                    <a:pt x="1414" y="890"/>
                  </a:cubicBezTo>
                  <a:cubicBezTo>
                    <a:pt x="1417" y="888"/>
                    <a:pt x="1420" y="887"/>
                    <a:pt x="1423" y="887"/>
                  </a:cubicBezTo>
                  <a:cubicBezTo>
                    <a:pt x="1426" y="886"/>
                    <a:pt x="1429" y="886"/>
                    <a:pt x="1432" y="887"/>
                  </a:cubicBezTo>
                  <a:cubicBezTo>
                    <a:pt x="1434" y="887"/>
                    <a:pt x="1436" y="888"/>
                    <a:pt x="1437" y="888"/>
                  </a:cubicBezTo>
                  <a:cubicBezTo>
                    <a:pt x="1439" y="889"/>
                    <a:pt x="1440" y="890"/>
                    <a:pt x="1441" y="891"/>
                  </a:cubicBezTo>
                  <a:cubicBezTo>
                    <a:pt x="1447" y="894"/>
                    <a:pt x="1452" y="900"/>
                    <a:pt x="1454" y="908"/>
                  </a:cubicBezTo>
                  <a:cubicBezTo>
                    <a:pt x="1456" y="915"/>
                    <a:pt x="1453" y="923"/>
                    <a:pt x="1449" y="929"/>
                  </a:cubicBezTo>
                  <a:cubicBezTo>
                    <a:pt x="1444" y="935"/>
                    <a:pt x="1438" y="939"/>
                    <a:pt x="1431" y="941"/>
                  </a:cubicBezTo>
                  <a:cubicBezTo>
                    <a:pt x="1424" y="943"/>
                    <a:pt x="1416" y="942"/>
                    <a:pt x="1410" y="939"/>
                  </a:cubicBezTo>
                  <a:cubicBezTo>
                    <a:pt x="1403" y="937"/>
                    <a:pt x="1398" y="931"/>
                    <a:pt x="1395" y="925"/>
                  </a:cubicBezTo>
                  <a:cubicBezTo>
                    <a:pt x="1392" y="919"/>
                    <a:pt x="1391" y="913"/>
                    <a:pt x="1391" y="907"/>
                  </a:cubicBezTo>
                  <a:cubicBezTo>
                    <a:pt x="1391" y="901"/>
                    <a:pt x="1392" y="896"/>
                    <a:pt x="1394" y="891"/>
                  </a:cubicBezTo>
                  <a:cubicBezTo>
                    <a:pt x="1398" y="881"/>
                    <a:pt x="1405" y="875"/>
                    <a:pt x="1410" y="871"/>
                  </a:cubicBezTo>
                  <a:cubicBezTo>
                    <a:pt x="1410" y="871"/>
                    <a:pt x="1410" y="871"/>
                    <a:pt x="1411" y="870"/>
                  </a:cubicBezTo>
                  <a:cubicBezTo>
                    <a:pt x="1410" y="870"/>
                    <a:pt x="1409" y="869"/>
                    <a:pt x="1407" y="868"/>
                  </a:cubicBezTo>
                  <a:cubicBezTo>
                    <a:pt x="1404" y="866"/>
                    <a:pt x="1402" y="862"/>
                    <a:pt x="1400" y="859"/>
                  </a:cubicBezTo>
                  <a:cubicBezTo>
                    <a:pt x="1396" y="853"/>
                    <a:pt x="1393" y="845"/>
                    <a:pt x="1393" y="838"/>
                  </a:cubicBezTo>
                  <a:cubicBezTo>
                    <a:pt x="1393" y="831"/>
                    <a:pt x="1395" y="823"/>
                    <a:pt x="1399" y="817"/>
                  </a:cubicBezTo>
                  <a:cubicBezTo>
                    <a:pt x="1401" y="814"/>
                    <a:pt x="1404" y="812"/>
                    <a:pt x="1406" y="810"/>
                  </a:cubicBezTo>
                  <a:cubicBezTo>
                    <a:pt x="1409" y="808"/>
                    <a:pt x="1412" y="806"/>
                    <a:pt x="1415" y="805"/>
                  </a:cubicBezTo>
                  <a:cubicBezTo>
                    <a:pt x="1421" y="802"/>
                    <a:pt x="1428" y="803"/>
                    <a:pt x="1434" y="805"/>
                  </a:cubicBezTo>
                  <a:cubicBezTo>
                    <a:pt x="1440" y="807"/>
                    <a:pt x="1445" y="812"/>
                    <a:pt x="1447" y="817"/>
                  </a:cubicBezTo>
                  <a:cubicBezTo>
                    <a:pt x="1450" y="821"/>
                    <a:pt x="1451" y="827"/>
                    <a:pt x="1451" y="832"/>
                  </a:cubicBezTo>
                  <a:cubicBezTo>
                    <a:pt x="1451" y="837"/>
                    <a:pt x="1450" y="841"/>
                    <a:pt x="1447" y="845"/>
                  </a:cubicBezTo>
                  <a:cubicBezTo>
                    <a:pt x="1444" y="849"/>
                    <a:pt x="1440" y="851"/>
                    <a:pt x="1436" y="851"/>
                  </a:cubicBezTo>
                  <a:cubicBezTo>
                    <a:pt x="1432" y="851"/>
                    <a:pt x="1429" y="850"/>
                    <a:pt x="1426" y="848"/>
                  </a:cubicBezTo>
                  <a:cubicBezTo>
                    <a:pt x="1422" y="845"/>
                    <a:pt x="1420" y="841"/>
                    <a:pt x="1420" y="839"/>
                  </a:cubicBezTo>
                  <a:cubicBezTo>
                    <a:pt x="1419" y="837"/>
                    <a:pt x="1420" y="835"/>
                    <a:pt x="1421" y="834"/>
                  </a:cubicBezTo>
                  <a:cubicBezTo>
                    <a:pt x="1420" y="832"/>
                    <a:pt x="1421" y="830"/>
                    <a:pt x="1423" y="828"/>
                  </a:cubicBezTo>
                  <a:cubicBezTo>
                    <a:pt x="1431" y="820"/>
                    <a:pt x="1443" y="832"/>
                    <a:pt x="1435" y="840"/>
                  </a:cubicBezTo>
                  <a:cubicBezTo>
                    <a:pt x="1434" y="841"/>
                    <a:pt x="1433" y="842"/>
                    <a:pt x="1431" y="842"/>
                  </a:cubicBezTo>
                  <a:cubicBezTo>
                    <a:pt x="1433" y="843"/>
                    <a:pt x="1434" y="843"/>
                    <a:pt x="1436" y="843"/>
                  </a:cubicBezTo>
                  <a:cubicBezTo>
                    <a:pt x="1437" y="843"/>
                    <a:pt x="1438" y="842"/>
                    <a:pt x="1440" y="841"/>
                  </a:cubicBezTo>
                  <a:cubicBezTo>
                    <a:pt x="1441" y="839"/>
                    <a:pt x="1441" y="837"/>
                    <a:pt x="1442" y="834"/>
                  </a:cubicBezTo>
                  <a:cubicBezTo>
                    <a:pt x="1442" y="828"/>
                    <a:pt x="1440" y="821"/>
                    <a:pt x="1435" y="817"/>
                  </a:cubicBezTo>
                  <a:cubicBezTo>
                    <a:pt x="1435" y="817"/>
                    <a:pt x="1434" y="816"/>
                    <a:pt x="1432" y="815"/>
                  </a:cubicBezTo>
                  <a:cubicBezTo>
                    <a:pt x="1430" y="814"/>
                    <a:pt x="1426" y="813"/>
                    <a:pt x="1422" y="814"/>
                  </a:cubicBezTo>
                  <a:cubicBezTo>
                    <a:pt x="1420" y="814"/>
                    <a:pt x="1418" y="815"/>
                    <a:pt x="1415" y="816"/>
                  </a:cubicBezTo>
                  <a:cubicBezTo>
                    <a:pt x="1413" y="818"/>
                    <a:pt x="1410" y="820"/>
                    <a:pt x="1408" y="822"/>
                  </a:cubicBezTo>
                  <a:cubicBezTo>
                    <a:pt x="1405" y="826"/>
                    <a:pt x="1403" y="835"/>
                    <a:pt x="1405" y="843"/>
                  </a:cubicBezTo>
                  <a:cubicBezTo>
                    <a:pt x="1406" y="847"/>
                    <a:pt x="1408" y="851"/>
                    <a:pt x="1411" y="855"/>
                  </a:cubicBezTo>
                  <a:cubicBezTo>
                    <a:pt x="1413" y="858"/>
                    <a:pt x="1417" y="861"/>
                    <a:pt x="1421" y="863"/>
                  </a:cubicBezTo>
                  <a:cubicBezTo>
                    <a:pt x="1431" y="867"/>
                    <a:pt x="1442" y="867"/>
                    <a:pt x="1454" y="866"/>
                  </a:cubicBezTo>
                  <a:cubicBezTo>
                    <a:pt x="1467" y="864"/>
                    <a:pt x="1479" y="861"/>
                    <a:pt x="1492" y="857"/>
                  </a:cubicBezTo>
                  <a:cubicBezTo>
                    <a:pt x="1505" y="854"/>
                    <a:pt x="1519" y="849"/>
                    <a:pt x="1534" y="848"/>
                  </a:cubicBezTo>
                  <a:cubicBezTo>
                    <a:pt x="1541" y="848"/>
                    <a:pt x="1549" y="848"/>
                    <a:pt x="1557" y="850"/>
                  </a:cubicBezTo>
                  <a:cubicBezTo>
                    <a:pt x="1565" y="852"/>
                    <a:pt x="1572" y="855"/>
                    <a:pt x="1578" y="859"/>
                  </a:cubicBezTo>
                  <a:cubicBezTo>
                    <a:pt x="1579" y="860"/>
                    <a:pt x="1579" y="860"/>
                    <a:pt x="1580" y="860"/>
                  </a:cubicBezTo>
                  <a:cubicBezTo>
                    <a:pt x="1580" y="858"/>
                    <a:pt x="1579" y="856"/>
                    <a:pt x="1579" y="853"/>
                  </a:cubicBezTo>
                  <a:cubicBezTo>
                    <a:pt x="1578" y="845"/>
                    <a:pt x="1579" y="837"/>
                    <a:pt x="1581" y="829"/>
                  </a:cubicBezTo>
                  <a:cubicBezTo>
                    <a:pt x="1586" y="814"/>
                    <a:pt x="1595" y="801"/>
                    <a:pt x="1605" y="789"/>
                  </a:cubicBezTo>
                  <a:cubicBezTo>
                    <a:pt x="1614" y="777"/>
                    <a:pt x="1624" y="767"/>
                    <a:pt x="1632" y="754"/>
                  </a:cubicBezTo>
                  <a:cubicBezTo>
                    <a:pt x="1640" y="743"/>
                    <a:pt x="1647" y="730"/>
                    <a:pt x="1647" y="717"/>
                  </a:cubicBezTo>
                  <a:cubicBezTo>
                    <a:pt x="1648" y="710"/>
                    <a:pt x="1646" y="704"/>
                    <a:pt x="1643" y="699"/>
                  </a:cubicBezTo>
                  <a:cubicBezTo>
                    <a:pt x="1640" y="694"/>
                    <a:pt x="1635" y="690"/>
                    <a:pt x="1630" y="687"/>
                  </a:cubicBezTo>
                  <a:cubicBezTo>
                    <a:pt x="1624" y="684"/>
                    <a:pt x="1618" y="683"/>
                    <a:pt x="1613" y="684"/>
                  </a:cubicBezTo>
                  <a:cubicBezTo>
                    <a:pt x="1608" y="685"/>
                    <a:pt x="1603" y="688"/>
                    <a:pt x="1599" y="691"/>
                  </a:cubicBezTo>
                  <a:cubicBezTo>
                    <a:pt x="1596" y="695"/>
                    <a:pt x="1594" y="700"/>
                    <a:pt x="1594" y="704"/>
                  </a:cubicBezTo>
                  <a:cubicBezTo>
                    <a:pt x="1593" y="709"/>
                    <a:pt x="1595" y="713"/>
                    <a:pt x="1597" y="717"/>
                  </a:cubicBezTo>
                  <a:cubicBezTo>
                    <a:pt x="1600" y="720"/>
                    <a:pt x="1603" y="723"/>
                    <a:pt x="1607" y="724"/>
                  </a:cubicBezTo>
                  <a:cubicBezTo>
                    <a:pt x="1610" y="725"/>
                    <a:pt x="1614" y="726"/>
                    <a:pt x="1617" y="726"/>
                  </a:cubicBezTo>
                  <a:cubicBezTo>
                    <a:pt x="1623" y="725"/>
                    <a:pt x="1624" y="719"/>
                    <a:pt x="1623" y="715"/>
                  </a:cubicBezTo>
                  <a:cubicBezTo>
                    <a:pt x="1622" y="712"/>
                    <a:pt x="1620" y="710"/>
                    <a:pt x="1620" y="710"/>
                  </a:cubicBezTo>
                  <a:cubicBezTo>
                    <a:pt x="1619" y="709"/>
                    <a:pt x="1618" y="709"/>
                    <a:pt x="1617" y="708"/>
                  </a:cubicBezTo>
                  <a:cubicBezTo>
                    <a:pt x="1616" y="708"/>
                    <a:pt x="1616" y="707"/>
                    <a:pt x="1615" y="706"/>
                  </a:cubicBezTo>
                  <a:cubicBezTo>
                    <a:pt x="1615" y="705"/>
                    <a:pt x="1616" y="704"/>
                    <a:pt x="1617" y="703"/>
                  </a:cubicBezTo>
                  <a:cubicBezTo>
                    <a:pt x="1619" y="702"/>
                    <a:pt x="1621" y="702"/>
                    <a:pt x="1624" y="704"/>
                  </a:cubicBezTo>
                  <a:cubicBezTo>
                    <a:pt x="1624" y="704"/>
                    <a:pt x="1626" y="705"/>
                    <a:pt x="1628" y="709"/>
                  </a:cubicBezTo>
                  <a:cubicBezTo>
                    <a:pt x="1630" y="712"/>
                    <a:pt x="1632" y="717"/>
                    <a:pt x="1630" y="725"/>
                  </a:cubicBezTo>
                  <a:cubicBezTo>
                    <a:pt x="1628" y="728"/>
                    <a:pt x="1625" y="732"/>
                    <a:pt x="1620" y="733"/>
                  </a:cubicBezTo>
                  <a:cubicBezTo>
                    <a:pt x="1616" y="735"/>
                    <a:pt x="1611" y="734"/>
                    <a:pt x="1607" y="734"/>
                  </a:cubicBezTo>
                  <a:cubicBezTo>
                    <a:pt x="1602" y="733"/>
                    <a:pt x="1598" y="730"/>
                    <a:pt x="1594" y="727"/>
                  </a:cubicBezTo>
                  <a:cubicBezTo>
                    <a:pt x="1590" y="723"/>
                    <a:pt x="1586" y="719"/>
                    <a:pt x="1584" y="713"/>
                  </a:cubicBezTo>
                  <a:cubicBezTo>
                    <a:pt x="1585" y="713"/>
                    <a:pt x="1584" y="711"/>
                    <a:pt x="1583" y="707"/>
                  </a:cubicBezTo>
                  <a:cubicBezTo>
                    <a:pt x="1583" y="703"/>
                    <a:pt x="1584" y="696"/>
                    <a:pt x="1588" y="689"/>
                  </a:cubicBezTo>
                  <a:cubicBezTo>
                    <a:pt x="1590" y="686"/>
                    <a:pt x="1593" y="683"/>
                    <a:pt x="1596" y="680"/>
                  </a:cubicBezTo>
                  <a:cubicBezTo>
                    <a:pt x="1600" y="678"/>
                    <a:pt x="1604" y="675"/>
                    <a:pt x="1609" y="674"/>
                  </a:cubicBezTo>
                  <a:cubicBezTo>
                    <a:pt x="1620" y="671"/>
                    <a:pt x="1632" y="674"/>
                    <a:pt x="1642" y="681"/>
                  </a:cubicBezTo>
                  <a:cubicBezTo>
                    <a:pt x="1647" y="685"/>
                    <a:pt x="1651" y="690"/>
                    <a:pt x="1654" y="696"/>
                  </a:cubicBezTo>
                  <a:cubicBezTo>
                    <a:pt x="1656" y="699"/>
                    <a:pt x="1657" y="702"/>
                    <a:pt x="1658" y="705"/>
                  </a:cubicBezTo>
                  <a:cubicBezTo>
                    <a:pt x="1658" y="706"/>
                    <a:pt x="1658" y="706"/>
                    <a:pt x="1658" y="706"/>
                  </a:cubicBezTo>
                  <a:cubicBezTo>
                    <a:pt x="1662" y="703"/>
                    <a:pt x="1668" y="700"/>
                    <a:pt x="1675" y="699"/>
                  </a:cubicBezTo>
                  <a:cubicBezTo>
                    <a:pt x="1675" y="699"/>
                    <a:pt x="1679" y="698"/>
                    <a:pt x="1684" y="699"/>
                  </a:cubicBezTo>
                  <a:cubicBezTo>
                    <a:pt x="1690" y="699"/>
                    <a:pt x="1698" y="701"/>
                    <a:pt x="1706" y="707"/>
                  </a:cubicBezTo>
                  <a:cubicBezTo>
                    <a:pt x="1710" y="709"/>
                    <a:pt x="1714" y="713"/>
                    <a:pt x="1717" y="718"/>
                  </a:cubicBezTo>
                  <a:cubicBezTo>
                    <a:pt x="1720" y="723"/>
                    <a:pt x="1722" y="730"/>
                    <a:pt x="1722" y="736"/>
                  </a:cubicBezTo>
                  <a:cubicBezTo>
                    <a:pt x="1722" y="743"/>
                    <a:pt x="1720" y="749"/>
                    <a:pt x="1716" y="755"/>
                  </a:cubicBezTo>
                  <a:cubicBezTo>
                    <a:pt x="1712" y="761"/>
                    <a:pt x="1706" y="766"/>
                    <a:pt x="1699" y="768"/>
                  </a:cubicBezTo>
                  <a:cubicBezTo>
                    <a:pt x="1693" y="771"/>
                    <a:pt x="1685" y="771"/>
                    <a:pt x="1678" y="768"/>
                  </a:cubicBezTo>
                  <a:cubicBezTo>
                    <a:pt x="1670" y="766"/>
                    <a:pt x="1664" y="759"/>
                    <a:pt x="1662" y="753"/>
                  </a:cubicBezTo>
                  <a:cubicBezTo>
                    <a:pt x="1661" y="749"/>
                    <a:pt x="1660" y="746"/>
                    <a:pt x="1660" y="743"/>
                  </a:cubicBezTo>
                  <a:cubicBezTo>
                    <a:pt x="1660" y="741"/>
                    <a:pt x="1660" y="739"/>
                    <a:pt x="1661" y="737"/>
                  </a:cubicBezTo>
                  <a:cubicBezTo>
                    <a:pt x="1661" y="736"/>
                    <a:pt x="1661" y="734"/>
                    <a:pt x="1662" y="732"/>
                  </a:cubicBezTo>
                  <a:cubicBezTo>
                    <a:pt x="1664" y="726"/>
                    <a:pt x="1668" y="721"/>
                    <a:pt x="1674" y="717"/>
                  </a:cubicBezTo>
                  <a:cubicBezTo>
                    <a:pt x="1678" y="716"/>
                    <a:pt x="1682" y="715"/>
                    <a:pt x="1685" y="716"/>
                  </a:cubicBezTo>
                  <a:cubicBezTo>
                    <a:pt x="1687" y="716"/>
                    <a:pt x="1689" y="716"/>
                    <a:pt x="1690" y="717"/>
                  </a:cubicBezTo>
                  <a:cubicBezTo>
                    <a:pt x="1691" y="718"/>
                    <a:pt x="1693" y="718"/>
                    <a:pt x="1694" y="719"/>
                  </a:cubicBezTo>
                  <a:cubicBezTo>
                    <a:pt x="1699" y="723"/>
                    <a:pt x="1701" y="728"/>
                    <a:pt x="1702" y="732"/>
                  </a:cubicBezTo>
                  <a:cubicBezTo>
                    <a:pt x="1703" y="737"/>
                    <a:pt x="1702" y="740"/>
                    <a:pt x="1701" y="743"/>
                  </a:cubicBezTo>
                  <a:cubicBezTo>
                    <a:pt x="1700" y="745"/>
                    <a:pt x="1699" y="746"/>
                    <a:pt x="1698" y="746"/>
                  </a:cubicBezTo>
                  <a:cubicBezTo>
                    <a:pt x="1693" y="750"/>
                    <a:pt x="1689" y="749"/>
                    <a:pt x="1687" y="748"/>
                  </a:cubicBezTo>
                  <a:cubicBezTo>
                    <a:pt x="1685" y="746"/>
                    <a:pt x="1685" y="745"/>
                    <a:pt x="1685" y="743"/>
                  </a:cubicBezTo>
                  <a:cubicBezTo>
                    <a:pt x="1685" y="741"/>
                    <a:pt x="1685" y="740"/>
                    <a:pt x="1685" y="739"/>
                  </a:cubicBezTo>
                  <a:cubicBezTo>
                    <a:pt x="1685" y="738"/>
                    <a:pt x="1685" y="737"/>
                    <a:pt x="1685" y="736"/>
                  </a:cubicBezTo>
                  <a:cubicBezTo>
                    <a:pt x="1684" y="736"/>
                    <a:pt x="1685" y="736"/>
                    <a:pt x="1685" y="735"/>
                  </a:cubicBezTo>
                  <a:cubicBezTo>
                    <a:pt x="1685" y="735"/>
                    <a:pt x="1685" y="735"/>
                    <a:pt x="1684" y="734"/>
                  </a:cubicBezTo>
                  <a:cubicBezTo>
                    <a:pt x="1684" y="733"/>
                    <a:pt x="1683" y="732"/>
                    <a:pt x="1682" y="732"/>
                  </a:cubicBezTo>
                  <a:cubicBezTo>
                    <a:pt x="1682" y="732"/>
                    <a:pt x="1682" y="732"/>
                    <a:pt x="1681" y="732"/>
                  </a:cubicBezTo>
                  <a:cubicBezTo>
                    <a:pt x="1680" y="732"/>
                    <a:pt x="1680" y="733"/>
                    <a:pt x="1679" y="734"/>
                  </a:cubicBezTo>
                  <a:cubicBezTo>
                    <a:pt x="1678" y="735"/>
                    <a:pt x="1677" y="737"/>
                    <a:pt x="1677" y="738"/>
                  </a:cubicBezTo>
                  <a:cubicBezTo>
                    <a:pt x="1676" y="739"/>
                    <a:pt x="1676" y="739"/>
                    <a:pt x="1676" y="740"/>
                  </a:cubicBezTo>
                  <a:cubicBezTo>
                    <a:pt x="1676" y="740"/>
                    <a:pt x="1676" y="741"/>
                    <a:pt x="1676" y="741"/>
                  </a:cubicBezTo>
                  <a:cubicBezTo>
                    <a:pt x="1676" y="741"/>
                    <a:pt x="1676" y="742"/>
                    <a:pt x="1676" y="743"/>
                  </a:cubicBezTo>
                  <a:cubicBezTo>
                    <a:pt x="1676" y="746"/>
                    <a:pt x="1677" y="750"/>
                    <a:pt x="1679" y="752"/>
                  </a:cubicBezTo>
                  <a:cubicBezTo>
                    <a:pt x="1682" y="755"/>
                    <a:pt x="1686" y="756"/>
                    <a:pt x="1690" y="756"/>
                  </a:cubicBezTo>
                  <a:cubicBezTo>
                    <a:pt x="1694" y="756"/>
                    <a:pt x="1699" y="754"/>
                    <a:pt x="1702" y="751"/>
                  </a:cubicBezTo>
                  <a:cubicBezTo>
                    <a:pt x="1706" y="748"/>
                    <a:pt x="1708" y="743"/>
                    <a:pt x="1709" y="738"/>
                  </a:cubicBezTo>
                  <a:cubicBezTo>
                    <a:pt x="1710" y="733"/>
                    <a:pt x="1709" y="729"/>
                    <a:pt x="1707" y="725"/>
                  </a:cubicBezTo>
                  <a:cubicBezTo>
                    <a:pt x="1703" y="716"/>
                    <a:pt x="1693" y="711"/>
                    <a:pt x="1685" y="709"/>
                  </a:cubicBezTo>
                  <a:cubicBezTo>
                    <a:pt x="1677" y="708"/>
                    <a:pt x="1669" y="709"/>
                    <a:pt x="1664" y="712"/>
                  </a:cubicBezTo>
                  <a:cubicBezTo>
                    <a:pt x="1662" y="713"/>
                    <a:pt x="1660" y="714"/>
                    <a:pt x="1659" y="714"/>
                  </a:cubicBezTo>
                  <a:cubicBezTo>
                    <a:pt x="1659" y="715"/>
                    <a:pt x="1659" y="715"/>
                    <a:pt x="1659" y="716"/>
                  </a:cubicBezTo>
                  <a:cubicBezTo>
                    <a:pt x="1659" y="730"/>
                    <a:pt x="1654" y="743"/>
                    <a:pt x="1647" y="755"/>
                  </a:cubicBezTo>
                  <a:cubicBezTo>
                    <a:pt x="1645" y="758"/>
                    <a:pt x="1643" y="762"/>
                    <a:pt x="1640" y="765"/>
                  </a:cubicBezTo>
                  <a:cubicBezTo>
                    <a:pt x="1641" y="765"/>
                    <a:pt x="1641" y="766"/>
                    <a:pt x="1641" y="766"/>
                  </a:cubicBezTo>
                  <a:cubicBezTo>
                    <a:pt x="1642" y="767"/>
                    <a:pt x="1643" y="769"/>
                    <a:pt x="1643" y="769"/>
                  </a:cubicBezTo>
                  <a:cubicBezTo>
                    <a:pt x="1643" y="769"/>
                    <a:pt x="1645" y="776"/>
                    <a:pt x="1656" y="781"/>
                  </a:cubicBezTo>
                  <a:cubicBezTo>
                    <a:pt x="1662" y="784"/>
                    <a:pt x="1670" y="786"/>
                    <a:pt x="1678" y="786"/>
                  </a:cubicBezTo>
                  <a:cubicBezTo>
                    <a:pt x="1686" y="786"/>
                    <a:pt x="1695" y="785"/>
                    <a:pt x="1704" y="782"/>
                  </a:cubicBezTo>
                  <a:cubicBezTo>
                    <a:pt x="1713" y="780"/>
                    <a:pt x="1723" y="776"/>
                    <a:pt x="1732" y="774"/>
                  </a:cubicBezTo>
                  <a:cubicBezTo>
                    <a:pt x="1741" y="771"/>
                    <a:pt x="1750" y="770"/>
                    <a:pt x="1758" y="770"/>
                  </a:cubicBezTo>
                  <a:cubicBezTo>
                    <a:pt x="1766" y="770"/>
                    <a:pt x="1773" y="771"/>
                    <a:pt x="1778" y="773"/>
                  </a:cubicBezTo>
                  <a:cubicBezTo>
                    <a:pt x="1776" y="768"/>
                    <a:pt x="1774" y="762"/>
                    <a:pt x="1774" y="754"/>
                  </a:cubicBezTo>
                  <a:cubicBezTo>
                    <a:pt x="1774" y="745"/>
                    <a:pt x="1776" y="736"/>
                    <a:pt x="1779" y="727"/>
                  </a:cubicBezTo>
                  <a:cubicBezTo>
                    <a:pt x="1781" y="718"/>
                    <a:pt x="1784" y="709"/>
                    <a:pt x="1787" y="700"/>
                  </a:cubicBezTo>
                  <a:cubicBezTo>
                    <a:pt x="1790" y="690"/>
                    <a:pt x="1791" y="682"/>
                    <a:pt x="1791" y="673"/>
                  </a:cubicBezTo>
                  <a:cubicBezTo>
                    <a:pt x="1790" y="665"/>
                    <a:pt x="1789" y="657"/>
                    <a:pt x="1786" y="652"/>
                  </a:cubicBezTo>
                  <a:cubicBezTo>
                    <a:pt x="1781" y="640"/>
                    <a:pt x="1774" y="638"/>
                    <a:pt x="1774" y="638"/>
                  </a:cubicBezTo>
                  <a:cubicBezTo>
                    <a:pt x="1774" y="638"/>
                    <a:pt x="1771" y="637"/>
                    <a:pt x="1771" y="637"/>
                  </a:cubicBezTo>
                  <a:cubicBezTo>
                    <a:pt x="1770" y="636"/>
                    <a:pt x="1770" y="636"/>
                    <a:pt x="1770" y="636"/>
                  </a:cubicBezTo>
                  <a:cubicBezTo>
                    <a:pt x="1766" y="638"/>
                    <a:pt x="1763" y="640"/>
                    <a:pt x="1759" y="642"/>
                  </a:cubicBezTo>
                  <a:cubicBezTo>
                    <a:pt x="1748" y="649"/>
                    <a:pt x="1734" y="654"/>
                    <a:pt x="1721" y="654"/>
                  </a:cubicBezTo>
                  <a:cubicBezTo>
                    <a:pt x="1720" y="654"/>
                    <a:pt x="1720" y="654"/>
                    <a:pt x="1719" y="654"/>
                  </a:cubicBezTo>
                  <a:cubicBezTo>
                    <a:pt x="1718" y="656"/>
                    <a:pt x="1717" y="657"/>
                    <a:pt x="1716" y="659"/>
                  </a:cubicBezTo>
                  <a:cubicBezTo>
                    <a:pt x="1714" y="664"/>
                    <a:pt x="1712" y="672"/>
                    <a:pt x="1714" y="680"/>
                  </a:cubicBezTo>
                  <a:cubicBezTo>
                    <a:pt x="1716" y="688"/>
                    <a:pt x="1721" y="698"/>
                    <a:pt x="1729" y="702"/>
                  </a:cubicBezTo>
                  <a:cubicBezTo>
                    <a:pt x="1733" y="705"/>
                    <a:pt x="1738" y="705"/>
                    <a:pt x="1743" y="704"/>
                  </a:cubicBezTo>
                  <a:cubicBezTo>
                    <a:pt x="1748" y="704"/>
                    <a:pt x="1752" y="701"/>
                    <a:pt x="1755" y="698"/>
                  </a:cubicBezTo>
                  <a:cubicBezTo>
                    <a:pt x="1759" y="694"/>
                    <a:pt x="1761" y="690"/>
                    <a:pt x="1761" y="685"/>
                  </a:cubicBezTo>
                  <a:cubicBezTo>
                    <a:pt x="1761" y="681"/>
                    <a:pt x="1760" y="677"/>
                    <a:pt x="1757" y="675"/>
                  </a:cubicBezTo>
                  <a:cubicBezTo>
                    <a:pt x="1755" y="672"/>
                    <a:pt x="1751" y="671"/>
                    <a:pt x="1747" y="671"/>
                  </a:cubicBezTo>
                  <a:cubicBezTo>
                    <a:pt x="1747" y="671"/>
                    <a:pt x="1746" y="671"/>
                    <a:pt x="1746" y="671"/>
                  </a:cubicBezTo>
                  <a:cubicBezTo>
                    <a:pt x="1745" y="671"/>
                    <a:pt x="1745" y="671"/>
                    <a:pt x="1745" y="671"/>
                  </a:cubicBezTo>
                  <a:cubicBezTo>
                    <a:pt x="1744" y="671"/>
                    <a:pt x="1743" y="672"/>
                    <a:pt x="1743" y="672"/>
                  </a:cubicBezTo>
                  <a:cubicBezTo>
                    <a:pt x="1741" y="672"/>
                    <a:pt x="1740" y="673"/>
                    <a:pt x="1739" y="674"/>
                  </a:cubicBezTo>
                  <a:cubicBezTo>
                    <a:pt x="1738" y="675"/>
                    <a:pt x="1737" y="676"/>
                    <a:pt x="1737" y="676"/>
                  </a:cubicBezTo>
                  <a:cubicBezTo>
                    <a:pt x="1737" y="677"/>
                    <a:pt x="1737" y="677"/>
                    <a:pt x="1737" y="678"/>
                  </a:cubicBezTo>
                  <a:cubicBezTo>
                    <a:pt x="1737" y="678"/>
                    <a:pt x="1738" y="680"/>
                    <a:pt x="1738" y="680"/>
                  </a:cubicBezTo>
                  <a:cubicBezTo>
                    <a:pt x="1739" y="681"/>
                    <a:pt x="1740" y="680"/>
                    <a:pt x="1740" y="680"/>
                  </a:cubicBezTo>
                  <a:cubicBezTo>
                    <a:pt x="1740" y="680"/>
                    <a:pt x="1741" y="680"/>
                    <a:pt x="1741" y="680"/>
                  </a:cubicBezTo>
                  <a:cubicBezTo>
                    <a:pt x="1741" y="680"/>
                    <a:pt x="1742" y="681"/>
                    <a:pt x="1744" y="680"/>
                  </a:cubicBezTo>
                  <a:cubicBezTo>
                    <a:pt x="1745" y="680"/>
                    <a:pt x="1746" y="680"/>
                    <a:pt x="1748" y="680"/>
                  </a:cubicBezTo>
                  <a:cubicBezTo>
                    <a:pt x="1749" y="680"/>
                    <a:pt x="1751" y="681"/>
                    <a:pt x="1752" y="683"/>
                  </a:cubicBezTo>
                  <a:cubicBezTo>
                    <a:pt x="1754" y="684"/>
                    <a:pt x="1755" y="689"/>
                    <a:pt x="1751" y="694"/>
                  </a:cubicBezTo>
                  <a:cubicBezTo>
                    <a:pt x="1751" y="694"/>
                    <a:pt x="1750" y="695"/>
                    <a:pt x="1747" y="696"/>
                  </a:cubicBezTo>
                  <a:cubicBezTo>
                    <a:pt x="1745" y="697"/>
                    <a:pt x="1741" y="698"/>
                    <a:pt x="1737" y="697"/>
                  </a:cubicBezTo>
                  <a:cubicBezTo>
                    <a:pt x="1733" y="696"/>
                    <a:pt x="1727" y="694"/>
                    <a:pt x="1724" y="689"/>
                  </a:cubicBezTo>
                  <a:cubicBezTo>
                    <a:pt x="1723" y="688"/>
                    <a:pt x="1723" y="687"/>
                    <a:pt x="1722" y="685"/>
                  </a:cubicBezTo>
                  <a:cubicBezTo>
                    <a:pt x="1721" y="684"/>
                    <a:pt x="1721" y="682"/>
                    <a:pt x="1720" y="680"/>
                  </a:cubicBezTo>
                  <a:cubicBezTo>
                    <a:pt x="1720" y="677"/>
                    <a:pt x="1720" y="673"/>
                    <a:pt x="1722" y="670"/>
                  </a:cubicBezTo>
                  <a:cubicBezTo>
                    <a:pt x="1725" y="663"/>
                    <a:pt x="1731" y="659"/>
                    <a:pt x="1737" y="657"/>
                  </a:cubicBezTo>
                  <a:cubicBezTo>
                    <a:pt x="1739" y="656"/>
                    <a:pt x="1740" y="656"/>
                    <a:pt x="1742" y="656"/>
                  </a:cubicBezTo>
                  <a:cubicBezTo>
                    <a:pt x="1744" y="656"/>
                    <a:pt x="1746" y="656"/>
                    <a:pt x="1747" y="656"/>
                  </a:cubicBezTo>
                  <a:cubicBezTo>
                    <a:pt x="1751" y="656"/>
                    <a:pt x="1754" y="656"/>
                    <a:pt x="1757" y="658"/>
                  </a:cubicBezTo>
                  <a:cubicBezTo>
                    <a:pt x="1764" y="660"/>
                    <a:pt x="1771" y="666"/>
                    <a:pt x="1773" y="673"/>
                  </a:cubicBezTo>
                  <a:cubicBezTo>
                    <a:pt x="1776" y="680"/>
                    <a:pt x="1775" y="688"/>
                    <a:pt x="1773" y="695"/>
                  </a:cubicBezTo>
                  <a:cubicBezTo>
                    <a:pt x="1770" y="701"/>
                    <a:pt x="1766" y="707"/>
                    <a:pt x="1760" y="711"/>
                  </a:cubicBezTo>
                  <a:cubicBezTo>
                    <a:pt x="1754" y="715"/>
                    <a:pt x="1748" y="717"/>
                    <a:pt x="1741" y="717"/>
                  </a:cubicBezTo>
                  <a:cubicBezTo>
                    <a:pt x="1734" y="717"/>
                    <a:pt x="1728" y="715"/>
                    <a:pt x="1723" y="712"/>
                  </a:cubicBezTo>
                  <a:cubicBezTo>
                    <a:pt x="1718" y="709"/>
                    <a:pt x="1714" y="705"/>
                    <a:pt x="1711" y="701"/>
                  </a:cubicBezTo>
                  <a:cubicBezTo>
                    <a:pt x="1706" y="693"/>
                    <a:pt x="1704" y="685"/>
                    <a:pt x="1703" y="680"/>
                  </a:cubicBezTo>
                  <a:cubicBezTo>
                    <a:pt x="1703" y="674"/>
                    <a:pt x="1703" y="671"/>
                    <a:pt x="1703" y="671"/>
                  </a:cubicBezTo>
                  <a:cubicBezTo>
                    <a:pt x="1705" y="663"/>
                    <a:pt x="1708" y="657"/>
                    <a:pt x="1710" y="653"/>
                  </a:cubicBezTo>
                  <a:cubicBezTo>
                    <a:pt x="1710" y="653"/>
                    <a:pt x="1710" y="653"/>
                    <a:pt x="1710" y="653"/>
                  </a:cubicBezTo>
                  <a:cubicBezTo>
                    <a:pt x="1707" y="653"/>
                    <a:pt x="1703" y="651"/>
                    <a:pt x="1700" y="650"/>
                  </a:cubicBezTo>
                  <a:cubicBezTo>
                    <a:pt x="1694" y="646"/>
                    <a:pt x="1690" y="642"/>
                    <a:pt x="1686" y="637"/>
                  </a:cubicBezTo>
                  <a:cubicBezTo>
                    <a:pt x="1679" y="627"/>
                    <a:pt x="1676" y="615"/>
                    <a:pt x="1679" y="604"/>
                  </a:cubicBezTo>
                  <a:cubicBezTo>
                    <a:pt x="1680" y="599"/>
                    <a:pt x="1682" y="595"/>
                    <a:pt x="1685" y="592"/>
                  </a:cubicBezTo>
                  <a:cubicBezTo>
                    <a:pt x="1687" y="588"/>
                    <a:pt x="1691" y="585"/>
                    <a:pt x="1694" y="583"/>
                  </a:cubicBezTo>
                  <a:cubicBezTo>
                    <a:pt x="1701" y="579"/>
                    <a:pt x="1707" y="578"/>
                    <a:pt x="1711" y="579"/>
                  </a:cubicBezTo>
                  <a:cubicBezTo>
                    <a:pt x="1716" y="579"/>
                    <a:pt x="1718" y="580"/>
                    <a:pt x="1718" y="580"/>
                  </a:cubicBezTo>
                  <a:cubicBezTo>
                    <a:pt x="1723" y="582"/>
                    <a:pt x="1728" y="585"/>
                    <a:pt x="1732" y="589"/>
                  </a:cubicBezTo>
                  <a:cubicBezTo>
                    <a:pt x="1735" y="593"/>
                    <a:pt x="1737" y="598"/>
                    <a:pt x="1738" y="602"/>
                  </a:cubicBezTo>
                  <a:cubicBezTo>
                    <a:pt x="1739" y="606"/>
                    <a:pt x="1740" y="611"/>
                    <a:pt x="1738" y="615"/>
                  </a:cubicBezTo>
                  <a:cubicBezTo>
                    <a:pt x="1737" y="620"/>
                    <a:pt x="1733" y="624"/>
                    <a:pt x="1730" y="625"/>
                  </a:cubicBezTo>
                  <a:cubicBezTo>
                    <a:pt x="1722" y="628"/>
                    <a:pt x="1717" y="626"/>
                    <a:pt x="1713" y="624"/>
                  </a:cubicBezTo>
                  <a:cubicBezTo>
                    <a:pt x="1710" y="622"/>
                    <a:pt x="1708" y="619"/>
                    <a:pt x="1708" y="619"/>
                  </a:cubicBezTo>
                  <a:cubicBezTo>
                    <a:pt x="1707" y="616"/>
                    <a:pt x="1707" y="614"/>
                    <a:pt x="1708" y="612"/>
                  </a:cubicBezTo>
                  <a:cubicBezTo>
                    <a:pt x="1709" y="611"/>
                    <a:pt x="1710" y="611"/>
                    <a:pt x="1711" y="611"/>
                  </a:cubicBezTo>
                  <a:cubicBezTo>
                    <a:pt x="1712" y="611"/>
                    <a:pt x="1712" y="611"/>
                    <a:pt x="1713" y="612"/>
                  </a:cubicBezTo>
                  <a:cubicBezTo>
                    <a:pt x="1713" y="613"/>
                    <a:pt x="1714" y="614"/>
                    <a:pt x="1714" y="615"/>
                  </a:cubicBezTo>
                  <a:cubicBezTo>
                    <a:pt x="1715" y="616"/>
                    <a:pt x="1716" y="618"/>
                    <a:pt x="1720" y="618"/>
                  </a:cubicBezTo>
                  <a:cubicBezTo>
                    <a:pt x="1724" y="619"/>
                    <a:pt x="1729" y="618"/>
                    <a:pt x="1730" y="612"/>
                  </a:cubicBezTo>
                  <a:cubicBezTo>
                    <a:pt x="1731" y="609"/>
                    <a:pt x="1730" y="605"/>
                    <a:pt x="1729" y="602"/>
                  </a:cubicBezTo>
                  <a:cubicBezTo>
                    <a:pt x="1727" y="598"/>
                    <a:pt x="1725" y="595"/>
                    <a:pt x="1721" y="593"/>
                  </a:cubicBezTo>
                  <a:cubicBezTo>
                    <a:pt x="1718" y="590"/>
                    <a:pt x="1714" y="589"/>
                    <a:pt x="1709" y="589"/>
                  </a:cubicBezTo>
                  <a:cubicBezTo>
                    <a:pt x="1704" y="589"/>
                    <a:pt x="1700" y="591"/>
                    <a:pt x="1696" y="595"/>
                  </a:cubicBezTo>
                  <a:cubicBezTo>
                    <a:pt x="1693" y="598"/>
                    <a:pt x="1690" y="604"/>
                    <a:pt x="1689" y="609"/>
                  </a:cubicBezTo>
                  <a:cubicBezTo>
                    <a:pt x="1688" y="614"/>
                    <a:pt x="1689" y="620"/>
                    <a:pt x="1692" y="625"/>
                  </a:cubicBezTo>
                  <a:cubicBezTo>
                    <a:pt x="1694" y="630"/>
                    <a:pt x="1699" y="635"/>
                    <a:pt x="1704" y="638"/>
                  </a:cubicBezTo>
                  <a:cubicBezTo>
                    <a:pt x="1709" y="642"/>
                    <a:pt x="1715" y="643"/>
                    <a:pt x="1721" y="643"/>
                  </a:cubicBezTo>
                  <a:cubicBezTo>
                    <a:pt x="1734" y="642"/>
                    <a:pt x="1747" y="636"/>
                    <a:pt x="1759" y="628"/>
                  </a:cubicBezTo>
                  <a:cubicBezTo>
                    <a:pt x="1771" y="620"/>
                    <a:pt x="1782" y="610"/>
                    <a:pt x="1794" y="600"/>
                  </a:cubicBezTo>
                  <a:cubicBezTo>
                    <a:pt x="1806" y="590"/>
                    <a:pt x="1819" y="581"/>
                    <a:pt x="1834" y="576"/>
                  </a:cubicBezTo>
                  <a:cubicBezTo>
                    <a:pt x="1842" y="574"/>
                    <a:pt x="1850" y="573"/>
                    <a:pt x="1858" y="574"/>
                  </a:cubicBezTo>
                  <a:cubicBezTo>
                    <a:pt x="1860" y="574"/>
                    <a:pt x="1863" y="575"/>
                    <a:pt x="1865" y="575"/>
                  </a:cubicBezTo>
                  <a:cubicBezTo>
                    <a:pt x="1865" y="575"/>
                    <a:pt x="1864" y="574"/>
                    <a:pt x="1864" y="574"/>
                  </a:cubicBezTo>
                  <a:cubicBezTo>
                    <a:pt x="1859" y="567"/>
                    <a:pt x="1856" y="560"/>
                    <a:pt x="1855" y="552"/>
                  </a:cubicBezTo>
                  <a:cubicBezTo>
                    <a:pt x="1853" y="545"/>
                    <a:pt x="1852" y="537"/>
                    <a:pt x="1853" y="529"/>
                  </a:cubicBezTo>
                  <a:cubicBezTo>
                    <a:pt x="1854" y="514"/>
                    <a:pt x="1858" y="500"/>
                    <a:pt x="1862" y="487"/>
                  </a:cubicBezTo>
                  <a:cubicBezTo>
                    <a:pt x="1866" y="474"/>
                    <a:pt x="1869" y="462"/>
                    <a:pt x="1871" y="450"/>
                  </a:cubicBezTo>
                  <a:cubicBezTo>
                    <a:pt x="1872" y="438"/>
                    <a:pt x="1871" y="426"/>
                    <a:pt x="1867" y="417"/>
                  </a:cubicBezTo>
                  <a:cubicBezTo>
                    <a:pt x="1865" y="412"/>
                    <a:pt x="1863" y="408"/>
                    <a:pt x="1860" y="406"/>
                  </a:cubicBezTo>
                  <a:cubicBezTo>
                    <a:pt x="1856" y="403"/>
                    <a:pt x="1852" y="401"/>
                    <a:pt x="1848" y="400"/>
                  </a:cubicBezTo>
                  <a:cubicBezTo>
                    <a:pt x="1840" y="398"/>
                    <a:pt x="1831" y="400"/>
                    <a:pt x="1827" y="404"/>
                  </a:cubicBezTo>
                  <a:cubicBezTo>
                    <a:pt x="1825" y="405"/>
                    <a:pt x="1822" y="408"/>
                    <a:pt x="1821" y="411"/>
                  </a:cubicBezTo>
                  <a:cubicBezTo>
                    <a:pt x="1819" y="413"/>
                    <a:pt x="1819" y="415"/>
                    <a:pt x="1818" y="417"/>
                  </a:cubicBezTo>
                  <a:cubicBezTo>
                    <a:pt x="1818" y="422"/>
                    <a:pt x="1819" y="425"/>
                    <a:pt x="1820" y="427"/>
                  </a:cubicBezTo>
                  <a:cubicBezTo>
                    <a:pt x="1821" y="429"/>
                    <a:pt x="1822" y="430"/>
                    <a:pt x="1822" y="430"/>
                  </a:cubicBezTo>
                  <a:cubicBezTo>
                    <a:pt x="1826" y="435"/>
                    <a:pt x="1833" y="438"/>
                    <a:pt x="1838" y="437"/>
                  </a:cubicBezTo>
                  <a:cubicBezTo>
                    <a:pt x="1841" y="437"/>
                    <a:pt x="1844" y="436"/>
                    <a:pt x="1846" y="435"/>
                  </a:cubicBezTo>
                  <a:cubicBezTo>
                    <a:pt x="1847" y="434"/>
                    <a:pt x="1848" y="433"/>
                    <a:pt x="1848" y="431"/>
                  </a:cubicBezTo>
                  <a:cubicBezTo>
                    <a:pt x="1848" y="429"/>
                    <a:pt x="1848" y="428"/>
                    <a:pt x="1847" y="426"/>
                  </a:cubicBezTo>
                  <a:cubicBezTo>
                    <a:pt x="1847" y="428"/>
                    <a:pt x="1846" y="429"/>
                    <a:pt x="1845" y="430"/>
                  </a:cubicBezTo>
                  <a:cubicBezTo>
                    <a:pt x="1837" y="438"/>
                    <a:pt x="1825" y="426"/>
                    <a:pt x="1833" y="418"/>
                  </a:cubicBezTo>
                  <a:cubicBezTo>
                    <a:pt x="1835" y="416"/>
                    <a:pt x="1837" y="416"/>
                    <a:pt x="1839" y="416"/>
                  </a:cubicBezTo>
                  <a:cubicBezTo>
                    <a:pt x="1840" y="415"/>
                    <a:pt x="1841" y="414"/>
                    <a:pt x="1844" y="415"/>
                  </a:cubicBezTo>
                  <a:cubicBezTo>
                    <a:pt x="1845" y="415"/>
                    <a:pt x="1850" y="417"/>
                    <a:pt x="1853" y="422"/>
                  </a:cubicBezTo>
                  <a:cubicBezTo>
                    <a:pt x="1854" y="424"/>
                    <a:pt x="1856" y="427"/>
                    <a:pt x="1856" y="431"/>
                  </a:cubicBezTo>
                  <a:cubicBezTo>
                    <a:pt x="1856" y="435"/>
                    <a:pt x="1854" y="440"/>
                    <a:pt x="1850" y="442"/>
                  </a:cubicBezTo>
                  <a:cubicBezTo>
                    <a:pt x="1846" y="445"/>
                    <a:pt x="1841" y="446"/>
                    <a:pt x="1837" y="446"/>
                  </a:cubicBezTo>
                  <a:cubicBezTo>
                    <a:pt x="1832" y="447"/>
                    <a:pt x="1826" y="445"/>
                    <a:pt x="1821" y="443"/>
                  </a:cubicBezTo>
                  <a:cubicBezTo>
                    <a:pt x="1816" y="440"/>
                    <a:pt x="1812" y="435"/>
                    <a:pt x="1810" y="429"/>
                  </a:cubicBezTo>
                  <a:cubicBezTo>
                    <a:pt x="1807" y="424"/>
                    <a:pt x="1807" y="417"/>
                    <a:pt x="1810" y="410"/>
                  </a:cubicBezTo>
                  <a:cubicBezTo>
                    <a:pt x="1811" y="407"/>
                    <a:pt x="1813" y="404"/>
                    <a:pt x="1814" y="401"/>
                  </a:cubicBezTo>
                  <a:cubicBezTo>
                    <a:pt x="1816" y="399"/>
                    <a:pt x="1819" y="396"/>
                    <a:pt x="1822" y="394"/>
                  </a:cubicBezTo>
                  <a:cubicBezTo>
                    <a:pt x="1828" y="390"/>
                    <a:pt x="1835" y="388"/>
                    <a:pt x="1843" y="389"/>
                  </a:cubicBezTo>
                  <a:cubicBezTo>
                    <a:pt x="1850" y="389"/>
                    <a:pt x="1857" y="391"/>
                    <a:pt x="1864" y="395"/>
                  </a:cubicBezTo>
                  <a:cubicBezTo>
                    <a:pt x="1867" y="397"/>
                    <a:pt x="1870" y="400"/>
                    <a:pt x="1873" y="403"/>
                  </a:cubicBezTo>
                  <a:cubicBezTo>
                    <a:pt x="1874" y="404"/>
                    <a:pt x="1874" y="405"/>
                    <a:pt x="1875" y="406"/>
                  </a:cubicBezTo>
                  <a:cubicBezTo>
                    <a:pt x="1875" y="406"/>
                    <a:pt x="1875" y="405"/>
                    <a:pt x="1876" y="405"/>
                  </a:cubicBezTo>
                  <a:cubicBezTo>
                    <a:pt x="1879" y="400"/>
                    <a:pt x="1885" y="393"/>
                    <a:pt x="1895" y="389"/>
                  </a:cubicBezTo>
                  <a:cubicBezTo>
                    <a:pt x="1900" y="387"/>
                    <a:pt x="1906" y="386"/>
                    <a:pt x="1912" y="386"/>
                  </a:cubicBezTo>
                  <a:cubicBezTo>
                    <a:pt x="1918" y="386"/>
                    <a:pt x="1924" y="387"/>
                    <a:pt x="1930" y="390"/>
                  </a:cubicBezTo>
                  <a:cubicBezTo>
                    <a:pt x="1936" y="393"/>
                    <a:pt x="1941" y="398"/>
                    <a:pt x="1944" y="405"/>
                  </a:cubicBezTo>
                  <a:cubicBezTo>
                    <a:pt x="1947" y="412"/>
                    <a:pt x="1948" y="419"/>
                    <a:pt x="1946" y="426"/>
                  </a:cubicBezTo>
                  <a:cubicBezTo>
                    <a:pt x="1944" y="433"/>
                    <a:pt x="1940" y="440"/>
                    <a:pt x="1934" y="444"/>
                  </a:cubicBezTo>
                  <a:cubicBezTo>
                    <a:pt x="1928" y="449"/>
                    <a:pt x="1920" y="451"/>
                    <a:pt x="1912" y="449"/>
                  </a:cubicBezTo>
                  <a:cubicBezTo>
                    <a:pt x="1905" y="448"/>
                    <a:pt x="1899" y="442"/>
                    <a:pt x="1895" y="437"/>
                  </a:cubicBezTo>
                  <a:cubicBezTo>
                    <a:pt x="1894" y="435"/>
                    <a:pt x="1894" y="434"/>
                    <a:pt x="1893" y="432"/>
                  </a:cubicBezTo>
                  <a:cubicBezTo>
                    <a:pt x="1892" y="431"/>
                    <a:pt x="1892" y="429"/>
                    <a:pt x="1891" y="427"/>
                  </a:cubicBezTo>
                  <a:cubicBezTo>
                    <a:pt x="1891" y="424"/>
                    <a:pt x="1891" y="421"/>
                    <a:pt x="1891" y="418"/>
                  </a:cubicBezTo>
                  <a:cubicBezTo>
                    <a:pt x="1892" y="415"/>
                    <a:pt x="1893" y="412"/>
                    <a:pt x="1894" y="409"/>
                  </a:cubicBezTo>
                  <a:cubicBezTo>
                    <a:pt x="1896" y="406"/>
                    <a:pt x="1899" y="404"/>
                    <a:pt x="1902" y="402"/>
                  </a:cubicBezTo>
                  <a:cubicBezTo>
                    <a:pt x="1905" y="401"/>
                    <a:pt x="1908" y="400"/>
                    <a:pt x="1910" y="400"/>
                  </a:cubicBezTo>
                  <a:cubicBezTo>
                    <a:pt x="1913" y="400"/>
                    <a:pt x="1915" y="401"/>
                    <a:pt x="1917" y="402"/>
                  </a:cubicBezTo>
                  <a:cubicBezTo>
                    <a:pt x="1922" y="403"/>
                    <a:pt x="1924" y="406"/>
                    <a:pt x="1926" y="408"/>
                  </a:cubicBezTo>
                  <a:cubicBezTo>
                    <a:pt x="1927" y="410"/>
                    <a:pt x="1928" y="411"/>
                    <a:pt x="1928" y="411"/>
                  </a:cubicBezTo>
                  <a:cubicBezTo>
                    <a:pt x="1928" y="411"/>
                    <a:pt x="1929" y="413"/>
                    <a:pt x="1929" y="415"/>
                  </a:cubicBezTo>
                  <a:cubicBezTo>
                    <a:pt x="1930" y="418"/>
                    <a:pt x="1930" y="421"/>
                    <a:pt x="1929" y="422"/>
                  </a:cubicBezTo>
                  <a:cubicBezTo>
                    <a:pt x="1928" y="426"/>
                    <a:pt x="1925" y="429"/>
                    <a:pt x="1923" y="430"/>
                  </a:cubicBezTo>
                  <a:cubicBezTo>
                    <a:pt x="1921" y="431"/>
                    <a:pt x="1919" y="430"/>
                    <a:pt x="1918" y="429"/>
                  </a:cubicBezTo>
                  <a:cubicBezTo>
                    <a:pt x="1917" y="428"/>
                    <a:pt x="1916" y="426"/>
                    <a:pt x="1916" y="424"/>
                  </a:cubicBezTo>
                  <a:cubicBezTo>
                    <a:pt x="1916" y="422"/>
                    <a:pt x="1915" y="420"/>
                    <a:pt x="1913" y="419"/>
                  </a:cubicBezTo>
                  <a:cubicBezTo>
                    <a:pt x="1912" y="419"/>
                    <a:pt x="1913" y="419"/>
                    <a:pt x="1912" y="418"/>
                  </a:cubicBezTo>
                  <a:cubicBezTo>
                    <a:pt x="1912" y="417"/>
                    <a:pt x="1909" y="416"/>
                    <a:pt x="1908" y="418"/>
                  </a:cubicBezTo>
                  <a:cubicBezTo>
                    <a:pt x="1907" y="418"/>
                    <a:pt x="1907" y="422"/>
                    <a:pt x="1907" y="424"/>
                  </a:cubicBezTo>
                  <a:cubicBezTo>
                    <a:pt x="1907" y="425"/>
                    <a:pt x="1907" y="426"/>
                    <a:pt x="1907" y="426"/>
                  </a:cubicBezTo>
                  <a:cubicBezTo>
                    <a:pt x="1908" y="427"/>
                    <a:pt x="1908" y="428"/>
                    <a:pt x="1908" y="428"/>
                  </a:cubicBezTo>
                  <a:cubicBezTo>
                    <a:pt x="1909" y="430"/>
                    <a:pt x="1910" y="431"/>
                    <a:pt x="1911" y="432"/>
                  </a:cubicBezTo>
                  <a:cubicBezTo>
                    <a:pt x="1914" y="435"/>
                    <a:pt x="1916" y="435"/>
                    <a:pt x="1920" y="435"/>
                  </a:cubicBezTo>
                  <a:cubicBezTo>
                    <a:pt x="1923" y="435"/>
                    <a:pt x="1927" y="433"/>
                    <a:pt x="1929" y="430"/>
                  </a:cubicBezTo>
                  <a:cubicBezTo>
                    <a:pt x="1932" y="427"/>
                    <a:pt x="1933" y="423"/>
                    <a:pt x="1934" y="419"/>
                  </a:cubicBezTo>
                  <a:cubicBezTo>
                    <a:pt x="1934" y="415"/>
                    <a:pt x="1933" y="411"/>
                    <a:pt x="1932" y="408"/>
                  </a:cubicBezTo>
                  <a:cubicBezTo>
                    <a:pt x="1928" y="401"/>
                    <a:pt x="1921" y="398"/>
                    <a:pt x="1914" y="397"/>
                  </a:cubicBezTo>
                  <a:cubicBezTo>
                    <a:pt x="1899" y="396"/>
                    <a:pt x="1892" y="403"/>
                    <a:pt x="1892" y="402"/>
                  </a:cubicBezTo>
                  <a:cubicBezTo>
                    <a:pt x="1886" y="406"/>
                    <a:pt x="1883" y="410"/>
                    <a:pt x="1880" y="413"/>
                  </a:cubicBezTo>
                  <a:cubicBezTo>
                    <a:pt x="1880" y="413"/>
                    <a:pt x="1880" y="414"/>
                    <a:pt x="1879" y="414"/>
                  </a:cubicBezTo>
                  <a:cubicBezTo>
                    <a:pt x="1885" y="429"/>
                    <a:pt x="1884" y="444"/>
                    <a:pt x="1882" y="459"/>
                  </a:cubicBezTo>
                  <a:cubicBezTo>
                    <a:pt x="1882" y="459"/>
                    <a:pt x="1882" y="459"/>
                    <a:pt x="1882" y="459"/>
                  </a:cubicBezTo>
                  <a:cubicBezTo>
                    <a:pt x="1884" y="462"/>
                    <a:pt x="1890" y="470"/>
                    <a:pt x="1903" y="472"/>
                  </a:cubicBezTo>
                  <a:cubicBezTo>
                    <a:pt x="1913" y="473"/>
                    <a:pt x="1929" y="467"/>
                    <a:pt x="1942" y="457"/>
                  </a:cubicBezTo>
                  <a:cubicBezTo>
                    <a:pt x="1955" y="447"/>
                    <a:pt x="1967" y="434"/>
                    <a:pt x="1978" y="425"/>
                  </a:cubicBezTo>
                  <a:cubicBezTo>
                    <a:pt x="1990" y="417"/>
                    <a:pt x="2000" y="414"/>
                    <a:pt x="2000" y="414"/>
                  </a:cubicBezTo>
                  <a:cubicBezTo>
                    <a:pt x="2000" y="414"/>
                    <a:pt x="2000" y="414"/>
                    <a:pt x="2000" y="414"/>
                  </a:cubicBezTo>
                  <a:cubicBezTo>
                    <a:pt x="2000" y="399"/>
                    <a:pt x="2000" y="399"/>
                    <a:pt x="2000" y="399"/>
                  </a:cubicBezTo>
                  <a:cubicBezTo>
                    <a:pt x="1998" y="395"/>
                    <a:pt x="1997" y="390"/>
                    <a:pt x="1996" y="383"/>
                  </a:cubicBezTo>
                  <a:cubicBezTo>
                    <a:pt x="1994" y="369"/>
                    <a:pt x="1995" y="351"/>
                    <a:pt x="1993" y="334"/>
                  </a:cubicBezTo>
                  <a:cubicBezTo>
                    <a:pt x="1991" y="319"/>
                    <a:pt x="1983" y="303"/>
                    <a:pt x="1975" y="297"/>
                  </a:cubicBezTo>
                  <a:cubicBezTo>
                    <a:pt x="1965" y="289"/>
                    <a:pt x="1955" y="290"/>
                    <a:pt x="1952" y="291"/>
                  </a:cubicBezTo>
                  <a:cubicBezTo>
                    <a:pt x="1952" y="291"/>
                    <a:pt x="1951" y="291"/>
                    <a:pt x="1951" y="291"/>
                  </a:cubicBezTo>
                  <a:cubicBezTo>
                    <a:pt x="1943" y="303"/>
                    <a:pt x="1932" y="314"/>
                    <a:pt x="1918" y="321"/>
                  </a:cubicBezTo>
                  <a:cubicBezTo>
                    <a:pt x="1918" y="321"/>
                    <a:pt x="1918" y="322"/>
                    <a:pt x="1918" y="322"/>
                  </a:cubicBezTo>
                  <a:cubicBezTo>
                    <a:pt x="1917" y="326"/>
                    <a:pt x="1917" y="332"/>
                    <a:pt x="1919" y="338"/>
                  </a:cubicBezTo>
                  <a:cubicBezTo>
                    <a:pt x="1919" y="338"/>
                    <a:pt x="1919" y="348"/>
                    <a:pt x="1930" y="357"/>
                  </a:cubicBezTo>
                  <a:cubicBezTo>
                    <a:pt x="1936" y="362"/>
                    <a:pt x="1943" y="365"/>
                    <a:pt x="1950" y="362"/>
                  </a:cubicBezTo>
                  <a:cubicBezTo>
                    <a:pt x="1954" y="361"/>
                    <a:pt x="1957" y="359"/>
                    <a:pt x="1960" y="356"/>
                  </a:cubicBezTo>
                  <a:cubicBezTo>
                    <a:pt x="1962" y="353"/>
                    <a:pt x="1964" y="349"/>
                    <a:pt x="1964" y="345"/>
                  </a:cubicBezTo>
                  <a:cubicBezTo>
                    <a:pt x="1964" y="341"/>
                    <a:pt x="1963" y="337"/>
                    <a:pt x="1961" y="335"/>
                  </a:cubicBezTo>
                  <a:cubicBezTo>
                    <a:pt x="1959" y="332"/>
                    <a:pt x="1957" y="331"/>
                    <a:pt x="1954" y="331"/>
                  </a:cubicBezTo>
                  <a:cubicBezTo>
                    <a:pt x="1952" y="331"/>
                    <a:pt x="1950" y="331"/>
                    <a:pt x="1949" y="331"/>
                  </a:cubicBezTo>
                  <a:cubicBezTo>
                    <a:pt x="1948" y="332"/>
                    <a:pt x="1947" y="332"/>
                    <a:pt x="1946" y="332"/>
                  </a:cubicBezTo>
                  <a:cubicBezTo>
                    <a:pt x="1946" y="332"/>
                    <a:pt x="1945" y="333"/>
                    <a:pt x="1945" y="333"/>
                  </a:cubicBezTo>
                  <a:cubicBezTo>
                    <a:pt x="1943" y="335"/>
                    <a:pt x="1941" y="338"/>
                    <a:pt x="1941" y="339"/>
                  </a:cubicBezTo>
                  <a:cubicBezTo>
                    <a:pt x="1940" y="340"/>
                    <a:pt x="1943" y="342"/>
                    <a:pt x="1944" y="341"/>
                  </a:cubicBezTo>
                  <a:cubicBezTo>
                    <a:pt x="1945" y="341"/>
                    <a:pt x="1945" y="341"/>
                    <a:pt x="1945" y="341"/>
                  </a:cubicBezTo>
                  <a:cubicBezTo>
                    <a:pt x="1947" y="342"/>
                    <a:pt x="1949" y="341"/>
                    <a:pt x="1951" y="340"/>
                  </a:cubicBezTo>
                  <a:cubicBezTo>
                    <a:pt x="1953" y="338"/>
                    <a:pt x="1954" y="338"/>
                    <a:pt x="1956" y="338"/>
                  </a:cubicBezTo>
                  <a:cubicBezTo>
                    <a:pt x="1957" y="338"/>
                    <a:pt x="1959" y="338"/>
                    <a:pt x="1960" y="341"/>
                  </a:cubicBezTo>
                  <a:cubicBezTo>
                    <a:pt x="1961" y="343"/>
                    <a:pt x="1961" y="347"/>
                    <a:pt x="1959" y="350"/>
                  </a:cubicBezTo>
                  <a:cubicBezTo>
                    <a:pt x="1959" y="352"/>
                    <a:pt x="1956" y="354"/>
                    <a:pt x="1954" y="355"/>
                  </a:cubicBezTo>
                  <a:cubicBezTo>
                    <a:pt x="1952" y="357"/>
                    <a:pt x="1950" y="357"/>
                    <a:pt x="1950" y="357"/>
                  </a:cubicBezTo>
                  <a:cubicBezTo>
                    <a:pt x="1950" y="357"/>
                    <a:pt x="1949" y="358"/>
                    <a:pt x="1946" y="358"/>
                  </a:cubicBezTo>
                  <a:cubicBezTo>
                    <a:pt x="1944" y="358"/>
                    <a:pt x="1940" y="358"/>
                    <a:pt x="1936" y="357"/>
                  </a:cubicBezTo>
                  <a:cubicBezTo>
                    <a:pt x="1934" y="356"/>
                    <a:pt x="1932" y="354"/>
                    <a:pt x="1930" y="353"/>
                  </a:cubicBezTo>
                  <a:cubicBezTo>
                    <a:pt x="1928" y="351"/>
                    <a:pt x="1926" y="348"/>
                    <a:pt x="1925" y="345"/>
                  </a:cubicBezTo>
                  <a:cubicBezTo>
                    <a:pt x="1924" y="342"/>
                    <a:pt x="1924" y="338"/>
                    <a:pt x="1925" y="335"/>
                  </a:cubicBezTo>
                  <a:cubicBezTo>
                    <a:pt x="1926" y="332"/>
                    <a:pt x="1927" y="329"/>
                    <a:pt x="1929" y="327"/>
                  </a:cubicBezTo>
                  <a:cubicBezTo>
                    <a:pt x="1931" y="324"/>
                    <a:pt x="1933" y="322"/>
                    <a:pt x="1936" y="320"/>
                  </a:cubicBezTo>
                  <a:cubicBezTo>
                    <a:pt x="1937" y="319"/>
                    <a:pt x="1939" y="318"/>
                    <a:pt x="1941" y="318"/>
                  </a:cubicBezTo>
                  <a:cubicBezTo>
                    <a:pt x="1942" y="317"/>
                    <a:pt x="1944" y="317"/>
                    <a:pt x="1945" y="316"/>
                  </a:cubicBezTo>
                  <a:cubicBezTo>
                    <a:pt x="1951" y="315"/>
                    <a:pt x="1960" y="315"/>
                    <a:pt x="1966" y="319"/>
                  </a:cubicBezTo>
                  <a:cubicBezTo>
                    <a:pt x="1973" y="324"/>
                    <a:pt x="1977" y="331"/>
                    <a:pt x="1978" y="338"/>
                  </a:cubicBezTo>
                  <a:cubicBezTo>
                    <a:pt x="1979" y="346"/>
                    <a:pt x="1977" y="353"/>
                    <a:pt x="1973" y="359"/>
                  </a:cubicBezTo>
                  <a:cubicBezTo>
                    <a:pt x="1970" y="366"/>
                    <a:pt x="1964" y="371"/>
                    <a:pt x="1957" y="373"/>
                  </a:cubicBezTo>
                  <a:cubicBezTo>
                    <a:pt x="1951" y="376"/>
                    <a:pt x="1943" y="376"/>
                    <a:pt x="1937" y="374"/>
                  </a:cubicBezTo>
                  <a:cubicBezTo>
                    <a:pt x="1930" y="372"/>
                    <a:pt x="1925" y="368"/>
                    <a:pt x="1921" y="364"/>
                  </a:cubicBezTo>
                  <a:cubicBezTo>
                    <a:pt x="1917" y="360"/>
                    <a:pt x="1913" y="355"/>
                    <a:pt x="1911" y="350"/>
                  </a:cubicBezTo>
                  <a:cubicBezTo>
                    <a:pt x="1907" y="340"/>
                    <a:pt x="1908" y="331"/>
                    <a:pt x="1909" y="325"/>
                  </a:cubicBezTo>
                  <a:cubicBezTo>
                    <a:pt x="1909" y="324"/>
                    <a:pt x="1909" y="324"/>
                    <a:pt x="1909" y="323"/>
                  </a:cubicBezTo>
                  <a:cubicBezTo>
                    <a:pt x="1908" y="324"/>
                    <a:pt x="1907" y="324"/>
                    <a:pt x="1905" y="324"/>
                  </a:cubicBezTo>
                  <a:cubicBezTo>
                    <a:pt x="1901" y="325"/>
                    <a:pt x="1897" y="324"/>
                    <a:pt x="1893" y="324"/>
                  </a:cubicBezTo>
                  <a:cubicBezTo>
                    <a:pt x="1886" y="322"/>
                    <a:pt x="1879" y="318"/>
                    <a:pt x="1874" y="313"/>
                  </a:cubicBezTo>
                  <a:cubicBezTo>
                    <a:pt x="1869" y="308"/>
                    <a:pt x="1864" y="302"/>
                    <a:pt x="1863" y="294"/>
                  </a:cubicBezTo>
                  <a:cubicBezTo>
                    <a:pt x="1862" y="291"/>
                    <a:pt x="1863" y="287"/>
                    <a:pt x="1863" y="284"/>
                  </a:cubicBezTo>
                  <a:cubicBezTo>
                    <a:pt x="1864" y="281"/>
                    <a:pt x="1864" y="277"/>
                    <a:pt x="1866" y="274"/>
                  </a:cubicBezTo>
                  <a:cubicBezTo>
                    <a:pt x="1869" y="268"/>
                    <a:pt x="1874" y="263"/>
                    <a:pt x="1880" y="261"/>
                  </a:cubicBezTo>
                  <a:cubicBezTo>
                    <a:pt x="1885" y="259"/>
                    <a:pt x="1892" y="258"/>
                    <a:pt x="1897" y="260"/>
                  </a:cubicBezTo>
                  <a:cubicBezTo>
                    <a:pt x="1902" y="261"/>
                    <a:pt x="1907" y="264"/>
                    <a:pt x="1910" y="268"/>
                  </a:cubicBezTo>
                  <a:cubicBezTo>
                    <a:pt x="1914" y="272"/>
                    <a:pt x="1916" y="276"/>
                    <a:pt x="1917" y="280"/>
                  </a:cubicBezTo>
                  <a:cubicBezTo>
                    <a:pt x="1918" y="285"/>
                    <a:pt x="1916" y="290"/>
                    <a:pt x="1913" y="292"/>
                  </a:cubicBezTo>
                  <a:cubicBezTo>
                    <a:pt x="1910" y="295"/>
                    <a:pt x="1907" y="296"/>
                    <a:pt x="1905" y="297"/>
                  </a:cubicBezTo>
                  <a:cubicBezTo>
                    <a:pt x="1899" y="298"/>
                    <a:pt x="1895" y="296"/>
                    <a:pt x="1893" y="295"/>
                  </a:cubicBezTo>
                  <a:cubicBezTo>
                    <a:pt x="1891" y="294"/>
                    <a:pt x="1891" y="292"/>
                    <a:pt x="1890" y="291"/>
                  </a:cubicBezTo>
                  <a:cubicBezTo>
                    <a:pt x="1889" y="290"/>
                    <a:pt x="1888" y="288"/>
                    <a:pt x="1888" y="285"/>
                  </a:cubicBezTo>
                  <a:cubicBezTo>
                    <a:pt x="1888" y="274"/>
                    <a:pt x="1905" y="274"/>
                    <a:pt x="1905" y="285"/>
                  </a:cubicBezTo>
                  <a:cubicBezTo>
                    <a:pt x="1905" y="287"/>
                    <a:pt x="1904" y="288"/>
                    <a:pt x="1904" y="289"/>
                  </a:cubicBezTo>
                  <a:cubicBezTo>
                    <a:pt x="1905" y="289"/>
                    <a:pt x="1907" y="288"/>
                    <a:pt x="1908" y="287"/>
                  </a:cubicBezTo>
                  <a:cubicBezTo>
                    <a:pt x="1909" y="286"/>
                    <a:pt x="1909" y="284"/>
                    <a:pt x="1909" y="282"/>
                  </a:cubicBezTo>
                  <a:cubicBezTo>
                    <a:pt x="1908" y="281"/>
                    <a:pt x="1907" y="278"/>
                    <a:pt x="1905" y="276"/>
                  </a:cubicBezTo>
                  <a:cubicBezTo>
                    <a:pt x="1902" y="271"/>
                    <a:pt x="1895" y="268"/>
                    <a:pt x="1888" y="269"/>
                  </a:cubicBezTo>
                  <a:cubicBezTo>
                    <a:pt x="1889" y="269"/>
                    <a:pt x="1887" y="269"/>
                    <a:pt x="1885" y="270"/>
                  </a:cubicBezTo>
                  <a:cubicBezTo>
                    <a:pt x="1883" y="270"/>
                    <a:pt x="1880" y="272"/>
                    <a:pt x="1877" y="275"/>
                  </a:cubicBezTo>
                  <a:cubicBezTo>
                    <a:pt x="1876" y="277"/>
                    <a:pt x="1875" y="279"/>
                    <a:pt x="1874" y="282"/>
                  </a:cubicBezTo>
                  <a:cubicBezTo>
                    <a:pt x="1874" y="285"/>
                    <a:pt x="1873" y="288"/>
                    <a:pt x="1873" y="291"/>
                  </a:cubicBezTo>
                  <a:cubicBezTo>
                    <a:pt x="1874" y="297"/>
                    <a:pt x="1879" y="304"/>
                    <a:pt x="1886" y="308"/>
                  </a:cubicBezTo>
                  <a:cubicBezTo>
                    <a:pt x="1890" y="311"/>
                    <a:pt x="1894" y="312"/>
                    <a:pt x="1898" y="313"/>
                  </a:cubicBezTo>
                  <a:cubicBezTo>
                    <a:pt x="1902" y="313"/>
                    <a:pt x="1907" y="313"/>
                    <a:pt x="1911" y="311"/>
                  </a:cubicBezTo>
                  <a:cubicBezTo>
                    <a:pt x="1921" y="307"/>
                    <a:pt x="1929" y="299"/>
                    <a:pt x="1937" y="290"/>
                  </a:cubicBezTo>
                  <a:cubicBezTo>
                    <a:pt x="1944" y="280"/>
                    <a:pt x="1951" y="269"/>
                    <a:pt x="1957" y="257"/>
                  </a:cubicBezTo>
                  <a:cubicBezTo>
                    <a:pt x="1964" y="245"/>
                    <a:pt x="1971" y="232"/>
                    <a:pt x="1981" y="221"/>
                  </a:cubicBezTo>
                  <a:cubicBezTo>
                    <a:pt x="1986" y="215"/>
                    <a:pt x="1991" y="210"/>
                    <a:pt x="1998" y="206"/>
                  </a:cubicBezTo>
                  <a:cubicBezTo>
                    <a:pt x="1999" y="205"/>
                    <a:pt x="1999" y="205"/>
                    <a:pt x="2000" y="205"/>
                  </a:cubicBezTo>
                  <a:cubicBezTo>
                    <a:pt x="2000" y="173"/>
                    <a:pt x="2000" y="173"/>
                    <a:pt x="2000" y="173"/>
                  </a:cubicBezTo>
                  <a:cubicBezTo>
                    <a:pt x="1993" y="159"/>
                    <a:pt x="1990" y="144"/>
                    <a:pt x="1989" y="129"/>
                  </a:cubicBezTo>
                  <a:cubicBezTo>
                    <a:pt x="1987" y="114"/>
                    <a:pt x="1987" y="99"/>
                    <a:pt x="1984" y="85"/>
                  </a:cubicBezTo>
                  <a:close/>
                  <a:moveTo>
                    <a:pt x="119" y="36"/>
                  </a:moveTo>
                  <a:cubicBezTo>
                    <a:pt x="119" y="47"/>
                    <a:pt x="102" y="47"/>
                    <a:pt x="102" y="36"/>
                  </a:cubicBezTo>
                  <a:cubicBezTo>
                    <a:pt x="102" y="25"/>
                    <a:pt x="119" y="25"/>
                    <a:pt x="119" y="36"/>
                  </a:cubicBezTo>
                  <a:close/>
                  <a:moveTo>
                    <a:pt x="101" y="103"/>
                  </a:moveTo>
                  <a:cubicBezTo>
                    <a:pt x="101" y="113"/>
                    <a:pt x="84" y="113"/>
                    <a:pt x="84" y="103"/>
                  </a:cubicBezTo>
                  <a:cubicBezTo>
                    <a:pt x="84" y="92"/>
                    <a:pt x="101" y="92"/>
                    <a:pt x="101" y="103"/>
                  </a:cubicBezTo>
                  <a:close/>
                  <a:moveTo>
                    <a:pt x="49" y="110"/>
                  </a:moveTo>
                  <a:cubicBezTo>
                    <a:pt x="76" y="107"/>
                    <a:pt x="99" y="129"/>
                    <a:pt x="98" y="156"/>
                  </a:cubicBezTo>
                  <a:cubicBezTo>
                    <a:pt x="98" y="156"/>
                    <a:pt x="98" y="156"/>
                    <a:pt x="98" y="156"/>
                  </a:cubicBezTo>
                  <a:cubicBezTo>
                    <a:pt x="98" y="158"/>
                    <a:pt x="97" y="159"/>
                    <a:pt x="95" y="159"/>
                  </a:cubicBezTo>
                  <a:cubicBezTo>
                    <a:pt x="67" y="164"/>
                    <a:pt x="45" y="141"/>
                    <a:pt x="46" y="113"/>
                  </a:cubicBezTo>
                  <a:cubicBezTo>
                    <a:pt x="46" y="111"/>
                    <a:pt x="47" y="110"/>
                    <a:pt x="49" y="110"/>
                  </a:cubicBezTo>
                  <a:close/>
                  <a:moveTo>
                    <a:pt x="39" y="141"/>
                  </a:moveTo>
                  <a:cubicBezTo>
                    <a:pt x="39" y="152"/>
                    <a:pt x="22" y="152"/>
                    <a:pt x="22" y="141"/>
                  </a:cubicBezTo>
                  <a:cubicBezTo>
                    <a:pt x="22" y="130"/>
                    <a:pt x="39" y="130"/>
                    <a:pt x="39" y="141"/>
                  </a:cubicBezTo>
                  <a:close/>
                  <a:moveTo>
                    <a:pt x="45" y="231"/>
                  </a:moveTo>
                  <a:cubicBezTo>
                    <a:pt x="45" y="220"/>
                    <a:pt x="62" y="220"/>
                    <a:pt x="62" y="231"/>
                  </a:cubicBezTo>
                  <a:cubicBezTo>
                    <a:pt x="62" y="242"/>
                    <a:pt x="45" y="242"/>
                    <a:pt x="45" y="231"/>
                  </a:cubicBezTo>
                  <a:close/>
                  <a:moveTo>
                    <a:pt x="10" y="194"/>
                  </a:moveTo>
                  <a:cubicBezTo>
                    <a:pt x="8" y="193"/>
                    <a:pt x="8" y="191"/>
                    <a:pt x="9" y="189"/>
                  </a:cubicBezTo>
                  <a:cubicBezTo>
                    <a:pt x="31" y="164"/>
                    <a:pt x="70" y="151"/>
                    <a:pt x="97" y="176"/>
                  </a:cubicBezTo>
                  <a:cubicBezTo>
                    <a:pt x="98" y="177"/>
                    <a:pt x="98" y="178"/>
                    <a:pt x="98" y="179"/>
                  </a:cubicBezTo>
                  <a:cubicBezTo>
                    <a:pt x="98" y="179"/>
                    <a:pt x="98" y="179"/>
                    <a:pt x="98" y="180"/>
                  </a:cubicBezTo>
                  <a:cubicBezTo>
                    <a:pt x="98" y="180"/>
                    <a:pt x="98" y="180"/>
                    <a:pt x="98" y="180"/>
                  </a:cubicBezTo>
                  <a:cubicBezTo>
                    <a:pt x="98" y="180"/>
                    <a:pt x="98" y="180"/>
                    <a:pt x="98" y="180"/>
                  </a:cubicBezTo>
                  <a:cubicBezTo>
                    <a:pt x="81" y="210"/>
                    <a:pt x="36" y="213"/>
                    <a:pt x="10" y="194"/>
                  </a:cubicBezTo>
                  <a:close/>
                  <a:moveTo>
                    <a:pt x="83" y="262"/>
                  </a:moveTo>
                  <a:cubicBezTo>
                    <a:pt x="81" y="263"/>
                    <a:pt x="79" y="262"/>
                    <a:pt x="78" y="261"/>
                  </a:cubicBezTo>
                  <a:cubicBezTo>
                    <a:pt x="64" y="237"/>
                    <a:pt x="72" y="205"/>
                    <a:pt x="99" y="195"/>
                  </a:cubicBezTo>
                  <a:cubicBezTo>
                    <a:pt x="101" y="195"/>
                    <a:pt x="102" y="195"/>
                    <a:pt x="103" y="197"/>
                  </a:cubicBezTo>
                  <a:cubicBezTo>
                    <a:pt x="103" y="197"/>
                    <a:pt x="103" y="197"/>
                    <a:pt x="103" y="197"/>
                  </a:cubicBezTo>
                  <a:cubicBezTo>
                    <a:pt x="118" y="220"/>
                    <a:pt x="108" y="251"/>
                    <a:pt x="83" y="262"/>
                  </a:cubicBezTo>
                  <a:close/>
                  <a:moveTo>
                    <a:pt x="119" y="245"/>
                  </a:moveTo>
                  <a:cubicBezTo>
                    <a:pt x="119" y="234"/>
                    <a:pt x="136" y="234"/>
                    <a:pt x="136" y="245"/>
                  </a:cubicBezTo>
                  <a:cubicBezTo>
                    <a:pt x="136" y="256"/>
                    <a:pt x="119" y="256"/>
                    <a:pt x="119" y="245"/>
                  </a:cubicBezTo>
                  <a:close/>
                  <a:moveTo>
                    <a:pt x="19" y="397"/>
                  </a:moveTo>
                  <a:cubicBezTo>
                    <a:pt x="19" y="386"/>
                    <a:pt x="36" y="386"/>
                    <a:pt x="36" y="397"/>
                  </a:cubicBezTo>
                  <a:cubicBezTo>
                    <a:pt x="36" y="408"/>
                    <a:pt x="19" y="408"/>
                    <a:pt x="19" y="397"/>
                  </a:cubicBezTo>
                  <a:close/>
                  <a:moveTo>
                    <a:pt x="93" y="369"/>
                  </a:moveTo>
                  <a:cubicBezTo>
                    <a:pt x="93" y="358"/>
                    <a:pt x="110" y="358"/>
                    <a:pt x="110" y="369"/>
                  </a:cubicBezTo>
                  <a:cubicBezTo>
                    <a:pt x="110" y="379"/>
                    <a:pt x="93" y="379"/>
                    <a:pt x="93" y="369"/>
                  </a:cubicBezTo>
                  <a:close/>
                  <a:moveTo>
                    <a:pt x="200" y="442"/>
                  </a:moveTo>
                  <a:cubicBezTo>
                    <a:pt x="192" y="434"/>
                    <a:pt x="204" y="422"/>
                    <a:pt x="212" y="430"/>
                  </a:cubicBezTo>
                  <a:cubicBezTo>
                    <a:pt x="220" y="437"/>
                    <a:pt x="208" y="449"/>
                    <a:pt x="200" y="442"/>
                  </a:cubicBezTo>
                  <a:close/>
                  <a:moveTo>
                    <a:pt x="169" y="289"/>
                  </a:moveTo>
                  <a:cubicBezTo>
                    <a:pt x="169" y="300"/>
                    <a:pt x="152" y="300"/>
                    <a:pt x="152" y="289"/>
                  </a:cubicBezTo>
                  <a:cubicBezTo>
                    <a:pt x="152" y="278"/>
                    <a:pt x="169" y="278"/>
                    <a:pt x="169" y="289"/>
                  </a:cubicBezTo>
                  <a:close/>
                  <a:moveTo>
                    <a:pt x="129" y="357"/>
                  </a:moveTo>
                  <a:cubicBezTo>
                    <a:pt x="128" y="357"/>
                    <a:pt x="128" y="356"/>
                    <a:pt x="128" y="356"/>
                  </a:cubicBezTo>
                  <a:cubicBezTo>
                    <a:pt x="128" y="356"/>
                    <a:pt x="128" y="355"/>
                    <a:pt x="128" y="355"/>
                  </a:cubicBezTo>
                  <a:cubicBezTo>
                    <a:pt x="128" y="355"/>
                    <a:pt x="128" y="355"/>
                    <a:pt x="128" y="355"/>
                  </a:cubicBezTo>
                  <a:cubicBezTo>
                    <a:pt x="128" y="355"/>
                    <a:pt x="128" y="355"/>
                    <a:pt x="128" y="355"/>
                  </a:cubicBezTo>
                  <a:cubicBezTo>
                    <a:pt x="138" y="315"/>
                    <a:pt x="176" y="294"/>
                    <a:pt x="212" y="319"/>
                  </a:cubicBezTo>
                  <a:cubicBezTo>
                    <a:pt x="213" y="319"/>
                    <a:pt x="213" y="320"/>
                    <a:pt x="213" y="321"/>
                  </a:cubicBezTo>
                  <a:cubicBezTo>
                    <a:pt x="204" y="358"/>
                    <a:pt x="162" y="375"/>
                    <a:pt x="129" y="357"/>
                  </a:cubicBezTo>
                  <a:close/>
                  <a:moveTo>
                    <a:pt x="204" y="375"/>
                  </a:moveTo>
                  <a:cubicBezTo>
                    <a:pt x="212" y="383"/>
                    <a:pt x="200" y="395"/>
                    <a:pt x="192" y="387"/>
                  </a:cubicBezTo>
                  <a:cubicBezTo>
                    <a:pt x="185" y="380"/>
                    <a:pt x="197" y="368"/>
                    <a:pt x="204" y="375"/>
                  </a:cubicBezTo>
                  <a:close/>
                  <a:moveTo>
                    <a:pt x="163" y="455"/>
                  </a:moveTo>
                  <a:cubicBezTo>
                    <a:pt x="188" y="445"/>
                    <a:pt x="217" y="460"/>
                    <a:pt x="223" y="487"/>
                  </a:cubicBezTo>
                  <a:cubicBezTo>
                    <a:pt x="223" y="487"/>
                    <a:pt x="223" y="487"/>
                    <a:pt x="223" y="487"/>
                  </a:cubicBezTo>
                  <a:cubicBezTo>
                    <a:pt x="224" y="488"/>
                    <a:pt x="223" y="490"/>
                    <a:pt x="222" y="491"/>
                  </a:cubicBezTo>
                  <a:cubicBezTo>
                    <a:pt x="196" y="503"/>
                    <a:pt x="167" y="487"/>
                    <a:pt x="160" y="460"/>
                  </a:cubicBezTo>
                  <a:cubicBezTo>
                    <a:pt x="160" y="458"/>
                    <a:pt x="161" y="456"/>
                    <a:pt x="163" y="455"/>
                  </a:cubicBezTo>
                  <a:close/>
                  <a:moveTo>
                    <a:pt x="170" y="492"/>
                  </a:moveTo>
                  <a:cubicBezTo>
                    <a:pt x="177" y="499"/>
                    <a:pt x="165" y="511"/>
                    <a:pt x="158" y="504"/>
                  </a:cubicBezTo>
                  <a:cubicBezTo>
                    <a:pt x="150" y="496"/>
                    <a:pt x="162" y="484"/>
                    <a:pt x="170" y="492"/>
                  </a:cubicBezTo>
                  <a:close/>
                  <a:moveTo>
                    <a:pt x="163" y="559"/>
                  </a:moveTo>
                  <a:cubicBezTo>
                    <a:pt x="160" y="559"/>
                    <a:pt x="159" y="557"/>
                    <a:pt x="159" y="554"/>
                  </a:cubicBezTo>
                  <a:cubicBezTo>
                    <a:pt x="164" y="523"/>
                    <a:pt x="198" y="494"/>
                    <a:pt x="231" y="502"/>
                  </a:cubicBezTo>
                  <a:cubicBezTo>
                    <a:pt x="231" y="502"/>
                    <a:pt x="231" y="502"/>
                    <a:pt x="232" y="503"/>
                  </a:cubicBezTo>
                  <a:cubicBezTo>
                    <a:pt x="232" y="503"/>
                    <a:pt x="232" y="503"/>
                    <a:pt x="232" y="503"/>
                  </a:cubicBezTo>
                  <a:cubicBezTo>
                    <a:pt x="232" y="503"/>
                    <a:pt x="232" y="503"/>
                    <a:pt x="233" y="503"/>
                  </a:cubicBezTo>
                  <a:cubicBezTo>
                    <a:pt x="233" y="504"/>
                    <a:pt x="234" y="505"/>
                    <a:pt x="234" y="506"/>
                  </a:cubicBezTo>
                  <a:cubicBezTo>
                    <a:pt x="233" y="543"/>
                    <a:pt x="196" y="561"/>
                    <a:pt x="163" y="559"/>
                  </a:cubicBezTo>
                  <a:close/>
                  <a:moveTo>
                    <a:pt x="205" y="583"/>
                  </a:moveTo>
                  <a:cubicBezTo>
                    <a:pt x="198" y="576"/>
                    <a:pt x="210" y="564"/>
                    <a:pt x="217" y="572"/>
                  </a:cubicBezTo>
                  <a:cubicBezTo>
                    <a:pt x="225" y="579"/>
                    <a:pt x="213" y="591"/>
                    <a:pt x="205" y="583"/>
                  </a:cubicBezTo>
                  <a:close/>
                  <a:moveTo>
                    <a:pt x="247" y="587"/>
                  </a:moveTo>
                  <a:cubicBezTo>
                    <a:pt x="245" y="588"/>
                    <a:pt x="243" y="588"/>
                    <a:pt x="242" y="587"/>
                  </a:cubicBezTo>
                  <a:cubicBezTo>
                    <a:pt x="222" y="568"/>
                    <a:pt x="221" y="535"/>
                    <a:pt x="244" y="519"/>
                  </a:cubicBezTo>
                  <a:cubicBezTo>
                    <a:pt x="246" y="518"/>
                    <a:pt x="247" y="518"/>
                    <a:pt x="248" y="519"/>
                  </a:cubicBezTo>
                  <a:cubicBezTo>
                    <a:pt x="248" y="520"/>
                    <a:pt x="248" y="520"/>
                    <a:pt x="249" y="520"/>
                  </a:cubicBezTo>
                  <a:cubicBezTo>
                    <a:pt x="268" y="538"/>
                    <a:pt x="267" y="570"/>
                    <a:pt x="247" y="587"/>
                  </a:cubicBezTo>
                  <a:close/>
                  <a:moveTo>
                    <a:pt x="277" y="567"/>
                  </a:moveTo>
                  <a:cubicBezTo>
                    <a:pt x="269" y="559"/>
                    <a:pt x="281" y="547"/>
                    <a:pt x="289" y="555"/>
                  </a:cubicBezTo>
                  <a:cubicBezTo>
                    <a:pt x="296" y="563"/>
                    <a:pt x="284" y="575"/>
                    <a:pt x="277" y="567"/>
                  </a:cubicBezTo>
                  <a:close/>
                  <a:moveTo>
                    <a:pt x="279" y="760"/>
                  </a:moveTo>
                  <a:cubicBezTo>
                    <a:pt x="279" y="761"/>
                    <a:pt x="279" y="762"/>
                    <a:pt x="278" y="763"/>
                  </a:cubicBezTo>
                  <a:cubicBezTo>
                    <a:pt x="270" y="767"/>
                    <a:pt x="261" y="762"/>
                    <a:pt x="257" y="755"/>
                  </a:cubicBezTo>
                  <a:cubicBezTo>
                    <a:pt x="252" y="759"/>
                    <a:pt x="242" y="764"/>
                    <a:pt x="237" y="758"/>
                  </a:cubicBezTo>
                  <a:cubicBezTo>
                    <a:pt x="232" y="753"/>
                    <a:pt x="236" y="743"/>
                    <a:pt x="240" y="738"/>
                  </a:cubicBezTo>
                  <a:cubicBezTo>
                    <a:pt x="233" y="734"/>
                    <a:pt x="229" y="725"/>
                    <a:pt x="233" y="717"/>
                  </a:cubicBezTo>
                  <a:cubicBezTo>
                    <a:pt x="233" y="716"/>
                    <a:pt x="234" y="716"/>
                    <a:pt x="235" y="716"/>
                  </a:cubicBezTo>
                  <a:cubicBezTo>
                    <a:pt x="245" y="723"/>
                    <a:pt x="257" y="728"/>
                    <a:pt x="269" y="724"/>
                  </a:cubicBezTo>
                  <a:cubicBezTo>
                    <a:pt x="270" y="724"/>
                    <a:pt x="270" y="724"/>
                    <a:pt x="270" y="724"/>
                  </a:cubicBezTo>
                  <a:cubicBezTo>
                    <a:pt x="271" y="723"/>
                    <a:pt x="271" y="724"/>
                    <a:pt x="271" y="724"/>
                  </a:cubicBezTo>
                  <a:cubicBezTo>
                    <a:pt x="272" y="725"/>
                    <a:pt x="272" y="725"/>
                    <a:pt x="272" y="726"/>
                  </a:cubicBezTo>
                  <a:cubicBezTo>
                    <a:pt x="272" y="726"/>
                    <a:pt x="272" y="726"/>
                    <a:pt x="272" y="726"/>
                  </a:cubicBezTo>
                  <a:cubicBezTo>
                    <a:pt x="267" y="738"/>
                    <a:pt x="272" y="750"/>
                    <a:pt x="279" y="760"/>
                  </a:cubicBezTo>
                  <a:close/>
                  <a:moveTo>
                    <a:pt x="308" y="686"/>
                  </a:moveTo>
                  <a:cubicBezTo>
                    <a:pt x="301" y="679"/>
                    <a:pt x="312" y="669"/>
                    <a:pt x="319" y="676"/>
                  </a:cubicBezTo>
                  <a:cubicBezTo>
                    <a:pt x="325" y="682"/>
                    <a:pt x="315" y="693"/>
                    <a:pt x="308" y="686"/>
                  </a:cubicBezTo>
                  <a:close/>
                  <a:moveTo>
                    <a:pt x="348" y="589"/>
                  </a:moveTo>
                  <a:cubicBezTo>
                    <a:pt x="355" y="597"/>
                    <a:pt x="344" y="609"/>
                    <a:pt x="336" y="601"/>
                  </a:cubicBezTo>
                  <a:cubicBezTo>
                    <a:pt x="328" y="594"/>
                    <a:pt x="340" y="582"/>
                    <a:pt x="348" y="589"/>
                  </a:cubicBezTo>
                  <a:close/>
                  <a:moveTo>
                    <a:pt x="323" y="673"/>
                  </a:moveTo>
                  <a:cubicBezTo>
                    <a:pt x="323" y="673"/>
                    <a:pt x="323" y="673"/>
                    <a:pt x="323" y="673"/>
                  </a:cubicBezTo>
                  <a:cubicBezTo>
                    <a:pt x="322" y="673"/>
                    <a:pt x="321" y="672"/>
                    <a:pt x="321" y="671"/>
                  </a:cubicBezTo>
                  <a:cubicBezTo>
                    <a:pt x="322" y="632"/>
                    <a:pt x="346" y="605"/>
                    <a:pt x="386" y="607"/>
                  </a:cubicBezTo>
                  <a:cubicBezTo>
                    <a:pt x="387" y="607"/>
                    <a:pt x="387" y="608"/>
                    <a:pt x="387" y="609"/>
                  </a:cubicBezTo>
                  <a:cubicBezTo>
                    <a:pt x="391" y="647"/>
                    <a:pt x="361" y="676"/>
                    <a:pt x="323" y="673"/>
                  </a:cubicBezTo>
                  <a:close/>
                  <a:moveTo>
                    <a:pt x="404" y="591"/>
                  </a:moveTo>
                  <a:cubicBezTo>
                    <a:pt x="411" y="598"/>
                    <a:pt x="400" y="609"/>
                    <a:pt x="393" y="602"/>
                  </a:cubicBezTo>
                  <a:cubicBezTo>
                    <a:pt x="386" y="595"/>
                    <a:pt x="397" y="584"/>
                    <a:pt x="404" y="591"/>
                  </a:cubicBezTo>
                  <a:close/>
                  <a:moveTo>
                    <a:pt x="394" y="659"/>
                  </a:moveTo>
                  <a:cubicBezTo>
                    <a:pt x="386" y="652"/>
                    <a:pt x="398" y="640"/>
                    <a:pt x="406" y="647"/>
                  </a:cubicBezTo>
                  <a:cubicBezTo>
                    <a:pt x="414" y="655"/>
                    <a:pt x="402" y="667"/>
                    <a:pt x="394" y="659"/>
                  </a:cubicBezTo>
                  <a:close/>
                  <a:moveTo>
                    <a:pt x="440" y="707"/>
                  </a:moveTo>
                  <a:cubicBezTo>
                    <a:pt x="448" y="714"/>
                    <a:pt x="436" y="726"/>
                    <a:pt x="428" y="719"/>
                  </a:cubicBezTo>
                  <a:cubicBezTo>
                    <a:pt x="421" y="711"/>
                    <a:pt x="433" y="699"/>
                    <a:pt x="440" y="707"/>
                  </a:cubicBezTo>
                  <a:close/>
                  <a:moveTo>
                    <a:pt x="409" y="749"/>
                  </a:moveTo>
                  <a:cubicBezTo>
                    <a:pt x="426" y="728"/>
                    <a:pt x="458" y="727"/>
                    <a:pt x="476" y="747"/>
                  </a:cubicBezTo>
                  <a:cubicBezTo>
                    <a:pt x="476" y="747"/>
                    <a:pt x="476" y="747"/>
                    <a:pt x="476" y="747"/>
                  </a:cubicBezTo>
                  <a:cubicBezTo>
                    <a:pt x="477" y="748"/>
                    <a:pt x="477" y="750"/>
                    <a:pt x="476" y="751"/>
                  </a:cubicBezTo>
                  <a:cubicBezTo>
                    <a:pt x="460" y="774"/>
                    <a:pt x="427" y="774"/>
                    <a:pt x="409" y="754"/>
                  </a:cubicBezTo>
                  <a:cubicBezTo>
                    <a:pt x="407" y="752"/>
                    <a:pt x="407" y="750"/>
                    <a:pt x="409" y="749"/>
                  </a:cubicBezTo>
                  <a:close/>
                  <a:moveTo>
                    <a:pt x="412" y="790"/>
                  </a:moveTo>
                  <a:cubicBezTo>
                    <a:pt x="404" y="782"/>
                    <a:pt x="416" y="770"/>
                    <a:pt x="424" y="778"/>
                  </a:cubicBezTo>
                  <a:cubicBezTo>
                    <a:pt x="431" y="786"/>
                    <a:pt x="420" y="798"/>
                    <a:pt x="412" y="790"/>
                  </a:cubicBezTo>
                  <a:close/>
                  <a:moveTo>
                    <a:pt x="441" y="836"/>
                  </a:moveTo>
                  <a:cubicBezTo>
                    <a:pt x="439" y="836"/>
                    <a:pt x="437" y="835"/>
                    <a:pt x="436" y="832"/>
                  </a:cubicBezTo>
                  <a:cubicBezTo>
                    <a:pt x="434" y="799"/>
                    <a:pt x="453" y="762"/>
                    <a:pt x="489" y="761"/>
                  </a:cubicBezTo>
                  <a:cubicBezTo>
                    <a:pt x="491" y="761"/>
                    <a:pt x="492" y="762"/>
                    <a:pt x="492" y="763"/>
                  </a:cubicBezTo>
                  <a:cubicBezTo>
                    <a:pt x="492" y="763"/>
                    <a:pt x="492" y="763"/>
                    <a:pt x="493" y="763"/>
                  </a:cubicBezTo>
                  <a:cubicBezTo>
                    <a:pt x="493" y="763"/>
                    <a:pt x="493" y="764"/>
                    <a:pt x="493" y="764"/>
                  </a:cubicBezTo>
                  <a:cubicBezTo>
                    <a:pt x="493" y="764"/>
                    <a:pt x="493" y="764"/>
                    <a:pt x="493" y="764"/>
                  </a:cubicBezTo>
                  <a:cubicBezTo>
                    <a:pt x="502" y="797"/>
                    <a:pt x="473" y="831"/>
                    <a:pt x="441" y="836"/>
                  </a:cubicBezTo>
                  <a:close/>
                  <a:moveTo>
                    <a:pt x="492" y="838"/>
                  </a:moveTo>
                  <a:cubicBezTo>
                    <a:pt x="484" y="830"/>
                    <a:pt x="496" y="818"/>
                    <a:pt x="504" y="826"/>
                  </a:cubicBezTo>
                  <a:cubicBezTo>
                    <a:pt x="511" y="833"/>
                    <a:pt x="499" y="845"/>
                    <a:pt x="492" y="838"/>
                  </a:cubicBezTo>
                  <a:close/>
                  <a:moveTo>
                    <a:pt x="540" y="832"/>
                  </a:moveTo>
                  <a:cubicBezTo>
                    <a:pt x="539" y="834"/>
                    <a:pt x="538" y="835"/>
                    <a:pt x="536" y="835"/>
                  </a:cubicBezTo>
                  <a:cubicBezTo>
                    <a:pt x="509" y="828"/>
                    <a:pt x="492" y="799"/>
                    <a:pt x="505" y="774"/>
                  </a:cubicBezTo>
                  <a:cubicBezTo>
                    <a:pt x="505" y="772"/>
                    <a:pt x="507" y="772"/>
                    <a:pt x="508" y="772"/>
                  </a:cubicBezTo>
                  <a:cubicBezTo>
                    <a:pt x="508" y="772"/>
                    <a:pt x="509" y="772"/>
                    <a:pt x="509" y="772"/>
                  </a:cubicBezTo>
                  <a:cubicBezTo>
                    <a:pt x="535" y="778"/>
                    <a:pt x="550" y="807"/>
                    <a:pt x="540" y="832"/>
                  </a:cubicBezTo>
                  <a:close/>
                  <a:moveTo>
                    <a:pt x="554" y="795"/>
                  </a:moveTo>
                  <a:cubicBezTo>
                    <a:pt x="546" y="787"/>
                    <a:pt x="558" y="775"/>
                    <a:pt x="566" y="783"/>
                  </a:cubicBezTo>
                  <a:cubicBezTo>
                    <a:pt x="573" y="791"/>
                    <a:pt x="561" y="803"/>
                    <a:pt x="554" y="795"/>
                  </a:cubicBezTo>
                  <a:close/>
                  <a:moveTo>
                    <a:pt x="599" y="976"/>
                  </a:moveTo>
                  <a:cubicBezTo>
                    <a:pt x="588" y="976"/>
                    <a:pt x="588" y="959"/>
                    <a:pt x="599" y="959"/>
                  </a:cubicBezTo>
                  <a:cubicBezTo>
                    <a:pt x="610" y="959"/>
                    <a:pt x="610" y="976"/>
                    <a:pt x="599" y="976"/>
                  </a:cubicBezTo>
                  <a:close/>
                  <a:moveTo>
                    <a:pt x="608" y="803"/>
                  </a:moveTo>
                  <a:cubicBezTo>
                    <a:pt x="600" y="795"/>
                    <a:pt x="612" y="783"/>
                    <a:pt x="620" y="791"/>
                  </a:cubicBezTo>
                  <a:cubicBezTo>
                    <a:pt x="628" y="799"/>
                    <a:pt x="616" y="811"/>
                    <a:pt x="608" y="803"/>
                  </a:cubicBezTo>
                  <a:close/>
                  <a:moveTo>
                    <a:pt x="627" y="903"/>
                  </a:moveTo>
                  <a:cubicBezTo>
                    <a:pt x="616" y="903"/>
                    <a:pt x="616" y="886"/>
                    <a:pt x="627" y="886"/>
                  </a:cubicBezTo>
                  <a:cubicBezTo>
                    <a:pt x="638" y="886"/>
                    <a:pt x="638" y="903"/>
                    <a:pt x="627" y="903"/>
                  </a:cubicBezTo>
                  <a:close/>
                  <a:moveTo>
                    <a:pt x="641" y="867"/>
                  </a:moveTo>
                  <a:cubicBezTo>
                    <a:pt x="640" y="867"/>
                    <a:pt x="640" y="867"/>
                    <a:pt x="640" y="867"/>
                  </a:cubicBezTo>
                  <a:cubicBezTo>
                    <a:pt x="640" y="867"/>
                    <a:pt x="640" y="867"/>
                    <a:pt x="640" y="867"/>
                  </a:cubicBezTo>
                  <a:cubicBezTo>
                    <a:pt x="640" y="867"/>
                    <a:pt x="640" y="867"/>
                    <a:pt x="640" y="867"/>
                  </a:cubicBezTo>
                  <a:cubicBezTo>
                    <a:pt x="639" y="867"/>
                    <a:pt x="639" y="867"/>
                    <a:pt x="638" y="866"/>
                  </a:cubicBezTo>
                  <a:cubicBezTo>
                    <a:pt x="620" y="833"/>
                    <a:pt x="638" y="791"/>
                    <a:pt x="675" y="783"/>
                  </a:cubicBezTo>
                  <a:cubicBezTo>
                    <a:pt x="676" y="782"/>
                    <a:pt x="676" y="783"/>
                    <a:pt x="677" y="783"/>
                  </a:cubicBezTo>
                  <a:cubicBezTo>
                    <a:pt x="702" y="819"/>
                    <a:pt x="680" y="857"/>
                    <a:pt x="641" y="867"/>
                  </a:cubicBezTo>
                  <a:close/>
                  <a:moveTo>
                    <a:pt x="706" y="844"/>
                  </a:moveTo>
                  <a:cubicBezTo>
                    <a:pt x="695" y="844"/>
                    <a:pt x="695" y="827"/>
                    <a:pt x="706" y="827"/>
                  </a:cubicBezTo>
                  <a:cubicBezTo>
                    <a:pt x="717" y="827"/>
                    <a:pt x="717" y="844"/>
                    <a:pt x="706" y="844"/>
                  </a:cubicBezTo>
                  <a:close/>
                  <a:moveTo>
                    <a:pt x="750" y="860"/>
                  </a:moveTo>
                  <a:cubicBezTo>
                    <a:pt x="761" y="860"/>
                    <a:pt x="761" y="876"/>
                    <a:pt x="750" y="876"/>
                  </a:cubicBezTo>
                  <a:cubicBezTo>
                    <a:pt x="739" y="876"/>
                    <a:pt x="739" y="860"/>
                    <a:pt x="750" y="860"/>
                  </a:cubicBezTo>
                  <a:close/>
                  <a:moveTo>
                    <a:pt x="764" y="950"/>
                  </a:moveTo>
                  <a:cubicBezTo>
                    <a:pt x="753" y="950"/>
                    <a:pt x="753" y="933"/>
                    <a:pt x="764" y="933"/>
                  </a:cubicBezTo>
                  <a:cubicBezTo>
                    <a:pt x="775" y="933"/>
                    <a:pt x="775" y="950"/>
                    <a:pt x="764" y="950"/>
                  </a:cubicBezTo>
                  <a:close/>
                  <a:moveTo>
                    <a:pt x="735" y="917"/>
                  </a:moveTo>
                  <a:cubicBezTo>
                    <a:pt x="733" y="916"/>
                    <a:pt x="733" y="914"/>
                    <a:pt x="733" y="912"/>
                  </a:cubicBezTo>
                  <a:cubicBezTo>
                    <a:pt x="744" y="887"/>
                    <a:pt x="775" y="878"/>
                    <a:pt x="798" y="892"/>
                  </a:cubicBezTo>
                  <a:cubicBezTo>
                    <a:pt x="798" y="892"/>
                    <a:pt x="798" y="892"/>
                    <a:pt x="799" y="892"/>
                  </a:cubicBezTo>
                  <a:cubicBezTo>
                    <a:pt x="800" y="893"/>
                    <a:pt x="801" y="894"/>
                    <a:pt x="800" y="896"/>
                  </a:cubicBezTo>
                  <a:cubicBezTo>
                    <a:pt x="791" y="923"/>
                    <a:pt x="758" y="932"/>
                    <a:pt x="735" y="917"/>
                  </a:cubicBezTo>
                  <a:close/>
                  <a:moveTo>
                    <a:pt x="807" y="986"/>
                  </a:moveTo>
                  <a:cubicBezTo>
                    <a:pt x="805" y="987"/>
                    <a:pt x="802" y="987"/>
                    <a:pt x="801" y="985"/>
                  </a:cubicBezTo>
                  <a:cubicBezTo>
                    <a:pt x="782" y="959"/>
                    <a:pt x="786" y="915"/>
                    <a:pt x="815" y="897"/>
                  </a:cubicBezTo>
                  <a:cubicBezTo>
                    <a:pt x="815" y="897"/>
                    <a:pt x="815" y="897"/>
                    <a:pt x="815" y="897"/>
                  </a:cubicBezTo>
                  <a:cubicBezTo>
                    <a:pt x="815" y="897"/>
                    <a:pt x="816" y="897"/>
                    <a:pt x="816" y="897"/>
                  </a:cubicBezTo>
                  <a:cubicBezTo>
                    <a:pt x="816" y="897"/>
                    <a:pt x="816" y="897"/>
                    <a:pt x="816" y="897"/>
                  </a:cubicBezTo>
                  <a:cubicBezTo>
                    <a:pt x="817" y="897"/>
                    <a:pt x="818" y="897"/>
                    <a:pt x="819" y="898"/>
                  </a:cubicBezTo>
                  <a:cubicBezTo>
                    <a:pt x="845" y="925"/>
                    <a:pt x="832" y="964"/>
                    <a:pt x="807" y="986"/>
                  </a:cubicBezTo>
                  <a:close/>
                  <a:moveTo>
                    <a:pt x="854" y="973"/>
                  </a:moveTo>
                  <a:cubicBezTo>
                    <a:pt x="843" y="973"/>
                    <a:pt x="843" y="956"/>
                    <a:pt x="854" y="956"/>
                  </a:cubicBezTo>
                  <a:cubicBezTo>
                    <a:pt x="865" y="956"/>
                    <a:pt x="865" y="973"/>
                    <a:pt x="854" y="973"/>
                  </a:cubicBezTo>
                  <a:close/>
                  <a:moveTo>
                    <a:pt x="885" y="946"/>
                  </a:moveTo>
                  <a:cubicBezTo>
                    <a:pt x="885" y="948"/>
                    <a:pt x="884" y="950"/>
                    <a:pt x="882" y="950"/>
                  </a:cubicBezTo>
                  <a:cubicBezTo>
                    <a:pt x="855" y="951"/>
                    <a:pt x="831" y="928"/>
                    <a:pt x="836" y="900"/>
                  </a:cubicBezTo>
                  <a:cubicBezTo>
                    <a:pt x="836" y="898"/>
                    <a:pt x="838" y="897"/>
                    <a:pt x="839" y="898"/>
                  </a:cubicBezTo>
                  <a:cubicBezTo>
                    <a:pt x="839" y="897"/>
                    <a:pt x="839" y="897"/>
                    <a:pt x="839" y="897"/>
                  </a:cubicBezTo>
                  <a:cubicBezTo>
                    <a:pt x="866" y="896"/>
                    <a:pt x="888" y="920"/>
                    <a:pt x="885" y="946"/>
                  </a:cubicBezTo>
                  <a:close/>
                  <a:moveTo>
                    <a:pt x="893" y="911"/>
                  </a:moveTo>
                  <a:cubicBezTo>
                    <a:pt x="882" y="911"/>
                    <a:pt x="882" y="894"/>
                    <a:pt x="893" y="894"/>
                  </a:cubicBezTo>
                  <a:cubicBezTo>
                    <a:pt x="904" y="894"/>
                    <a:pt x="904" y="911"/>
                    <a:pt x="893" y="911"/>
                  </a:cubicBezTo>
                  <a:close/>
                  <a:moveTo>
                    <a:pt x="959" y="893"/>
                  </a:moveTo>
                  <a:cubicBezTo>
                    <a:pt x="948" y="893"/>
                    <a:pt x="948" y="877"/>
                    <a:pt x="959" y="877"/>
                  </a:cubicBezTo>
                  <a:cubicBezTo>
                    <a:pt x="970" y="877"/>
                    <a:pt x="970" y="893"/>
                    <a:pt x="959" y="893"/>
                  </a:cubicBezTo>
                  <a:close/>
                  <a:moveTo>
                    <a:pt x="1000" y="838"/>
                  </a:moveTo>
                  <a:cubicBezTo>
                    <a:pt x="1010" y="838"/>
                    <a:pt x="1010" y="853"/>
                    <a:pt x="1000" y="853"/>
                  </a:cubicBezTo>
                  <a:cubicBezTo>
                    <a:pt x="990" y="853"/>
                    <a:pt x="990" y="838"/>
                    <a:pt x="1000" y="838"/>
                  </a:cubicBezTo>
                  <a:close/>
                  <a:moveTo>
                    <a:pt x="1031" y="1046"/>
                  </a:moveTo>
                  <a:cubicBezTo>
                    <a:pt x="1032" y="1046"/>
                    <a:pt x="1033" y="1048"/>
                    <a:pt x="1032" y="1048"/>
                  </a:cubicBezTo>
                  <a:cubicBezTo>
                    <a:pt x="1030" y="1057"/>
                    <a:pt x="1020" y="1060"/>
                    <a:pt x="1012" y="1058"/>
                  </a:cubicBezTo>
                  <a:cubicBezTo>
                    <a:pt x="1012" y="1064"/>
                    <a:pt x="1007" y="1075"/>
                    <a:pt x="1000" y="1075"/>
                  </a:cubicBezTo>
                  <a:cubicBezTo>
                    <a:pt x="993" y="1075"/>
                    <a:pt x="988" y="1064"/>
                    <a:pt x="988" y="1058"/>
                  </a:cubicBezTo>
                  <a:cubicBezTo>
                    <a:pt x="980" y="1060"/>
                    <a:pt x="970" y="1057"/>
                    <a:pt x="968" y="1048"/>
                  </a:cubicBezTo>
                  <a:cubicBezTo>
                    <a:pt x="967" y="1048"/>
                    <a:pt x="968" y="1046"/>
                    <a:pt x="969" y="1046"/>
                  </a:cubicBezTo>
                  <a:cubicBezTo>
                    <a:pt x="981" y="1044"/>
                    <a:pt x="993" y="1038"/>
                    <a:pt x="998" y="1027"/>
                  </a:cubicBezTo>
                  <a:cubicBezTo>
                    <a:pt x="998" y="1027"/>
                    <a:pt x="998" y="1027"/>
                    <a:pt x="999" y="1027"/>
                  </a:cubicBezTo>
                  <a:cubicBezTo>
                    <a:pt x="999" y="1026"/>
                    <a:pt x="1000" y="1026"/>
                    <a:pt x="1000" y="1026"/>
                  </a:cubicBezTo>
                  <a:cubicBezTo>
                    <a:pt x="1001" y="1026"/>
                    <a:pt x="1001" y="1026"/>
                    <a:pt x="1002" y="1027"/>
                  </a:cubicBezTo>
                  <a:cubicBezTo>
                    <a:pt x="1002" y="1027"/>
                    <a:pt x="1002" y="1027"/>
                    <a:pt x="1002" y="1027"/>
                  </a:cubicBezTo>
                  <a:cubicBezTo>
                    <a:pt x="1007" y="1038"/>
                    <a:pt x="1019" y="1044"/>
                    <a:pt x="1031" y="1046"/>
                  </a:cubicBezTo>
                  <a:close/>
                  <a:moveTo>
                    <a:pt x="999" y="973"/>
                  </a:moveTo>
                  <a:cubicBezTo>
                    <a:pt x="989" y="973"/>
                    <a:pt x="989" y="958"/>
                    <a:pt x="999" y="958"/>
                  </a:cubicBezTo>
                  <a:cubicBezTo>
                    <a:pt x="1009" y="958"/>
                    <a:pt x="1009" y="973"/>
                    <a:pt x="999" y="973"/>
                  </a:cubicBezTo>
                  <a:close/>
                  <a:moveTo>
                    <a:pt x="1000" y="953"/>
                  </a:moveTo>
                  <a:cubicBezTo>
                    <a:pt x="1000" y="953"/>
                    <a:pt x="1000" y="953"/>
                    <a:pt x="1000" y="953"/>
                  </a:cubicBezTo>
                  <a:cubicBezTo>
                    <a:pt x="999" y="954"/>
                    <a:pt x="999" y="954"/>
                    <a:pt x="998" y="953"/>
                  </a:cubicBezTo>
                  <a:cubicBezTo>
                    <a:pt x="971" y="925"/>
                    <a:pt x="968" y="889"/>
                    <a:pt x="998" y="862"/>
                  </a:cubicBezTo>
                  <a:cubicBezTo>
                    <a:pt x="999" y="862"/>
                    <a:pt x="1000" y="862"/>
                    <a:pt x="1001" y="862"/>
                  </a:cubicBezTo>
                  <a:cubicBezTo>
                    <a:pt x="1030" y="886"/>
                    <a:pt x="1029" y="928"/>
                    <a:pt x="1000" y="953"/>
                  </a:cubicBezTo>
                  <a:close/>
                  <a:moveTo>
                    <a:pt x="1041" y="893"/>
                  </a:moveTo>
                  <a:cubicBezTo>
                    <a:pt x="1030" y="893"/>
                    <a:pt x="1030" y="877"/>
                    <a:pt x="1041" y="877"/>
                  </a:cubicBezTo>
                  <a:cubicBezTo>
                    <a:pt x="1052" y="877"/>
                    <a:pt x="1052" y="893"/>
                    <a:pt x="1041" y="893"/>
                  </a:cubicBezTo>
                  <a:close/>
                  <a:moveTo>
                    <a:pt x="1250" y="860"/>
                  </a:moveTo>
                  <a:cubicBezTo>
                    <a:pt x="1261" y="860"/>
                    <a:pt x="1261" y="876"/>
                    <a:pt x="1250" y="876"/>
                  </a:cubicBezTo>
                  <a:cubicBezTo>
                    <a:pt x="1239" y="876"/>
                    <a:pt x="1239" y="860"/>
                    <a:pt x="1250" y="860"/>
                  </a:cubicBezTo>
                  <a:close/>
                  <a:moveTo>
                    <a:pt x="1107" y="911"/>
                  </a:moveTo>
                  <a:cubicBezTo>
                    <a:pt x="1096" y="911"/>
                    <a:pt x="1096" y="894"/>
                    <a:pt x="1107" y="894"/>
                  </a:cubicBezTo>
                  <a:cubicBezTo>
                    <a:pt x="1118" y="894"/>
                    <a:pt x="1118" y="911"/>
                    <a:pt x="1107" y="911"/>
                  </a:cubicBezTo>
                  <a:close/>
                  <a:moveTo>
                    <a:pt x="1146" y="973"/>
                  </a:moveTo>
                  <a:cubicBezTo>
                    <a:pt x="1135" y="973"/>
                    <a:pt x="1135" y="956"/>
                    <a:pt x="1146" y="956"/>
                  </a:cubicBezTo>
                  <a:cubicBezTo>
                    <a:pt x="1157" y="956"/>
                    <a:pt x="1157" y="973"/>
                    <a:pt x="1146" y="973"/>
                  </a:cubicBezTo>
                  <a:close/>
                  <a:moveTo>
                    <a:pt x="1118" y="950"/>
                  </a:moveTo>
                  <a:cubicBezTo>
                    <a:pt x="1116" y="950"/>
                    <a:pt x="1115" y="948"/>
                    <a:pt x="1115" y="946"/>
                  </a:cubicBezTo>
                  <a:cubicBezTo>
                    <a:pt x="1112" y="920"/>
                    <a:pt x="1134" y="896"/>
                    <a:pt x="1161" y="897"/>
                  </a:cubicBezTo>
                  <a:cubicBezTo>
                    <a:pt x="1161" y="897"/>
                    <a:pt x="1161" y="897"/>
                    <a:pt x="1161" y="898"/>
                  </a:cubicBezTo>
                  <a:cubicBezTo>
                    <a:pt x="1162" y="897"/>
                    <a:pt x="1164" y="898"/>
                    <a:pt x="1164" y="900"/>
                  </a:cubicBezTo>
                  <a:cubicBezTo>
                    <a:pt x="1169" y="928"/>
                    <a:pt x="1145" y="951"/>
                    <a:pt x="1118" y="950"/>
                  </a:cubicBezTo>
                  <a:close/>
                  <a:moveTo>
                    <a:pt x="1199" y="985"/>
                  </a:moveTo>
                  <a:cubicBezTo>
                    <a:pt x="1198" y="987"/>
                    <a:pt x="1195" y="987"/>
                    <a:pt x="1193" y="986"/>
                  </a:cubicBezTo>
                  <a:cubicBezTo>
                    <a:pt x="1168" y="964"/>
                    <a:pt x="1155" y="925"/>
                    <a:pt x="1181" y="898"/>
                  </a:cubicBezTo>
                  <a:cubicBezTo>
                    <a:pt x="1182" y="897"/>
                    <a:pt x="1183" y="897"/>
                    <a:pt x="1184" y="897"/>
                  </a:cubicBezTo>
                  <a:cubicBezTo>
                    <a:pt x="1184" y="897"/>
                    <a:pt x="1184" y="897"/>
                    <a:pt x="1184" y="897"/>
                  </a:cubicBezTo>
                  <a:cubicBezTo>
                    <a:pt x="1184" y="897"/>
                    <a:pt x="1185" y="897"/>
                    <a:pt x="1185" y="897"/>
                  </a:cubicBezTo>
                  <a:cubicBezTo>
                    <a:pt x="1185" y="897"/>
                    <a:pt x="1185" y="897"/>
                    <a:pt x="1185" y="897"/>
                  </a:cubicBezTo>
                  <a:cubicBezTo>
                    <a:pt x="1214" y="915"/>
                    <a:pt x="1218" y="959"/>
                    <a:pt x="1199" y="985"/>
                  </a:cubicBezTo>
                  <a:close/>
                  <a:moveTo>
                    <a:pt x="1236" y="950"/>
                  </a:moveTo>
                  <a:cubicBezTo>
                    <a:pt x="1225" y="950"/>
                    <a:pt x="1225" y="933"/>
                    <a:pt x="1236" y="933"/>
                  </a:cubicBezTo>
                  <a:cubicBezTo>
                    <a:pt x="1247" y="933"/>
                    <a:pt x="1247" y="950"/>
                    <a:pt x="1236" y="950"/>
                  </a:cubicBezTo>
                  <a:close/>
                  <a:moveTo>
                    <a:pt x="1267" y="912"/>
                  </a:moveTo>
                  <a:cubicBezTo>
                    <a:pt x="1267" y="914"/>
                    <a:pt x="1267" y="916"/>
                    <a:pt x="1265" y="917"/>
                  </a:cubicBezTo>
                  <a:cubicBezTo>
                    <a:pt x="1242" y="932"/>
                    <a:pt x="1209" y="923"/>
                    <a:pt x="1200" y="896"/>
                  </a:cubicBezTo>
                  <a:cubicBezTo>
                    <a:pt x="1199" y="894"/>
                    <a:pt x="1200" y="893"/>
                    <a:pt x="1201" y="892"/>
                  </a:cubicBezTo>
                  <a:cubicBezTo>
                    <a:pt x="1202" y="892"/>
                    <a:pt x="1202" y="892"/>
                    <a:pt x="1202" y="892"/>
                  </a:cubicBezTo>
                  <a:cubicBezTo>
                    <a:pt x="1225" y="878"/>
                    <a:pt x="1256" y="887"/>
                    <a:pt x="1267" y="912"/>
                  </a:cubicBezTo>
                  <a:close/>
                  <a:moveTo>
                    <a:pt x="1294" y="844"/>
                  </a:moveTo>
                  <a:cubicBezTo>
                    <a:pt x="1283" y="844"/>
                    <a:pt x="1283" y="827"/>
                    <a:pt x="1294" y="827"/>
                  </a:cubicBezTo>
                  <a:cubicBezTo>
                    <a:pt x="1305" y="827"/>
                    <a:pt x="1305" y="844"/>
                    <a:pt x="1294" y="844"/>
                  </a:cubicBezTo>
                  <a:close/>
                  <a:moveTo>
                    <a:pt x="1401" y="959"/>
                  </a:moveTo>
                  <a:cubicBezTo>
                    <a:pt x="1412" y="959"/>
                    <a:pt x="1412" y="976"/>
                    <a:pt x="1401" y="976"/>
                  </a:cubicBezTo>
                  <a:cubicBezTo>
                    <a:pt x="1390" y="976"/>
                    <a:pt x="1390" y="959"/>
                    <a:pt x="1401" y="959"/>
                  </a:cubicBezTo>
                  <a:close/>
                  <a:moveTo>
                    <a:pt x="1360" y="867"/>
                  </a:moveTo>
                  <a:cubicBezTo>
                    <a:pt x="1360" y="867"/>
                    <a:pt x="1360" y="867"/>
                    <a:pt x="1360" y="867"/>
                  </a:cubicBezTo>
                  <a:cubicBezTo>
                    <a:pt x="1360" y="867"/>
                    <a:pt x="1360" y="867"/>
                    <a:pt x="1360" y="867"/>
                  </a:cubicBezTo>
                  <a:cubicBezTo>
                    <a:pt x="1360" y="867"/>
                    <a:pt x="1360" y="867"/>
                    <a:pt x="1359" y="867"/>
                  </a:cubicBezTo>
                  <a:cubicBezTo>
                    <a:pt x="1320" y="857"/>
                    <a:pt x="1298" y="819"/>
                    <a:pt x="1323" y="783"/>
                  </a:cubicBezTo>
                  <a:cubicBezTo>
                    <a:pt x="1324" y="783"/>
                    <a:pt x="1324" y="782"/>
                    <a:pt x="1325" y="783"/>
                  </a:cubicBezTo>
                  <a:cubicBezTo>
                    <a:pt x="1362" y="791"/>
                    <a:pt x="1380" y="833"/>
                    <a:pt x="1362" y="866"/>
                  </a:cubicBezTo>
                  <a:cubicBezTo>
                    <a:pt x="1361" y="867"/>
                    <a:pt x="1361" y="867"/>
                    <a:pt x="1360" y="867"/>
                  </a:cubicBezTo>
                  <a:close/>
                  <a:moveTo>
                    <a:pt x="1373" y="903"/>
                  </a:moveTo>
                  <a:cubicBezTo>
                    <a:pt x="1362" y="903"/>
                    <a:pt x="1362" y="886"/>
                    <a:pt x="1373" y="886"/>
                  </a:cubicBezTo>
                  <a:cubicBezTo>
                    <a:pt x="1384" y="886"/>
                    <a:pt x="1384" y="903"/>
                    <a:pt x="1373" y="903"/>
                  </a:cubicBezTo>
                  <a:close/>
                  <a:moveTo>
                    <a:pt x="1392" y="803"/>
                  </a:moveTo>
                  <a:cubicBezTo>
                    <a:pt x="1384" y="811"/>
                    <a:pt x="1372" y="799"/>
                    <a:pt x="1380" y="791"/>
                  </a:cubicBezTo>
                  <a:cubicBezTo>
                    <a:pt x="1388" y="783"/>
                    <a:pt x="1400" y="795"/>
                    <a:pt x="1392" y="803"/>
                  </a:cubicBezTo>
                  <a:close/>
                  <a:moveTo>
                    <a:pt x="1446" y="795"/>
                  </a:moveTo>
                  <a:cubicBezTo>
                    <a:pt x="1439" y="803"/>
                    <a:pt x="1427" y="791"/>
                    <a:pt x="1434" y="783"/>
                  </a:cubicBezTo>
                  <a:cubicBezTo>
                    <a:pt x="1442" y="775"/>
                    <a:pt x="1454" y="787"/>
                    <a:pt x="1446" y="795"/>
                  </a:cubicBezTo>
                  <a:close/>
                  <a:moveTo>
                    <a:pt x="1560" y="707"/>
                  </a:moveTo>
                  <a:cubicBezTo>
                    <a:pt x="1567" y="699"/>
                    <a:pt x="1579" y="711"/>
                    <a:pt x="1572" y="719"/>
                  </a:cubicBezTo>
                  <a:cubicBezTo>
                    <a:pt x="1564" y="726"/>
                    <a:pt x="1552" y="714"/>
                    <a:pt x="1560" y="707"/>
                  </a:cubicBezTo>
                  <a:close/>
                  <a:moveTo>
                    <a:pt x="1464" y="835"/>
                  </a:moveTo>
                  <a:cubicBezTo>
                    <a:pt x="1462" y="835"/>
                    <a:pt x="1461" y="834"/>
                    <a:pt x="1460" y="832"/>
                  </a:cubicBezTo>
                  <a:cubicBezTo>
                    <a:pt x="1450" y="807"/>
                    <a:pt x="1465" y="778"/>
                    <a:pt x="1491" y="772"/>
                  </a:cubicBezTo>
                  <a:cubicBezTo>
                    <a:pt x="1491" y="772"/>
                    <a:pt x="1492" y="772"/>
                    <a:pt x="1492" y="772"/>
                  </a:cubicBezTo>
                  <a:cubicBezTo>
                    <a:pt x="1493" y="772"/>
                    <a:pt x="1495" y="772"/>
                    <a:pt x="1495" y="774"/>
                  </a:cubicBezTo>
                  <a:cubicBezTo>
                    <a:pt x="1508" y="799"/>
                    <a:pt x="1491" y="828"/>
                    <a:pt x="1464" y="835"/>
                  </a:cubicBezTo>
                  <a:close/>
                  <a:moveTo>
                    <a:pt x="1508" y="838"/>
                  </a:moveTo>
                  <a:cubicBezTo>
                    <a:pt x="1501" y="845"/>
                    <a:pt x="1489" y="833"/>
                    <a:pt x="1496" y="826"/>
                  </a:cubicBezTo>
                  <a:cubicBezTo>
                    <a:pt x="1504" y="818"/>
                    <a:pt x="1516" y="830"/>
                    <a:pt x="1508" y="838"/>
                  </a:cubicBezTo>
                  <a:close/>
                  <a:moveTo>
                    <a:pt x="1564" y="832"/>
                  </a:moveTo>
                  <a:cubicBezTo>
                    <a:pt x="1563" y="835"/>
                    <a:pt x="1561" y="836"/>
                    <a:pt x="1559" y="836"/>
                  </a:cubicBezTo>
                  <a:cubicBezTo>
                    <a:pt x="1527" y="831"/>
                    <a:pt x="1498" y="797"/>
                    <a:pt x="1507" y="764"/>
                  </a:cubicBezTo>
                  <a:cubicBezTo>
                    <a:pt x="1507" y="764"/>
                    <a:pt x="1507" y="764"/>
                    <a:pt x="1507" y="764"/>
                  </a:cubicBezTo>
                  <a:cubicBezTo>
                    <a:pt x="1507" y="764"/>
                    <a:pt x="1507" y="763"/>
                    <a:pt x="1507" y="763"/>
                  </a:cubicBezTo>
                  <a:cubicBezTo>
                    <a:pt x="1508" y="763"/>
                    <a:pt x="1508" y="763"/>
                    <a:pt x="1508" y="763"/>
                  </a:cubicBezTo>
                  <a:cubicBezTo>
                    <a:pt x="1508" y="762"/>
                    <a:pt x="1509" y="761"/>
                    <a:pt x="1511" y="761"/>
                  </a:cubicBezTo>
                  <a:cubicBezTo>
                    <a:pt x="1547" y="762"/>
                    <a:pt x="1566" y="799"/>
                    <a:pt x="1564" y="832"/>
                  </a:cubicBezTo>
                  <a:close/>
                  <a:moveTo>
                    <a:pt x="1588" y="790"/>
                  </a:moveTo>
                  <a:cubicBezTo>
                    <a:pt x="1580" y="798"/>
                    <a:pt x="1569" y="786"/>
                    <a:pt x="1576" y="778"/>
                  </a:cubicBezTo>
                  <a:cubicBezTo>
                    <a:pt x="1584" y="770"/>
                    <a:pt x="1596" y="782"/>
                    <a:pt x="1588" y="790"/>
                  </a:cubicBezTo>
                  <a:close/>
                  <a:moveTo>
                    <a:pt x="1591" y="749"/>
                  </a:moveTo>
                  <a:cubicBezTo>
                    <a:pt x="1593" y="750"/>
                    <a:pt x="1593" y="752"/>
                    <a:pt x="1591" y="754"/>
                  </a:cubicBezTo>
                  <a:cubicBezTo>
                    <a:pt x="1573" y="774"/>
                    <a:pt x="1540" y="774"/>
                    <a:pt x="1524" y="751"/>
                  </a:cubicBezTo>
                  <a:cubicBezTo>
                    <a:pt x="1523" y="750"/>
                    <a:pt x="1523" y="748"/>
                    <a:pt x="1524" y="747"/>
                  </a:cubicBezTo>
                  <a:cubicBezTo>
                    <a:pt x="1524" y="747"/>
                    <a:pt x="1524" y="747"/>
                    <a:pt x="1524" y="747"/>
                  </a:cubicBezTo>
                  <a:cubicBezTo>
                    <a:pt x="1542" y="727"/>
                    <a:pt x="1574" y="728"/>
                    <a:pt x="1591" y="749"/>
                  </a:cubicBezTo>
                  <a:close/>
                  <a:moveTo>
                    <a:pt x="1606" y="659"/>
                  </a:moveTo>
                  <a:cubicBezTo>
                    <a:pt x="1598" y="667"/>
                    <a:pt x="1586" y="655"/>
                    <a:pt x="1594" y="647"/>
                  </a:cubicBezTo>
                  <a:cubicBezTo>
                    <a:pt x="1602" y="640"/>
                    <a:pt x="1614" y="652"/>
                    <a:pt x="1606" y="659"/>
                  </a:cubicBezTo>
                  <a:close/>
                  <a:moveTo>
                    <a:pt x="1607" y="602"/>
                  </a:moveTo>
                  <a:cubicBezTo>
                    <a:pt x="1600" y="609"/>
                    <a:pt x="1589" y="598"/>
                    <a:pt x="1596" y="591"/>
                  </a:cubicBezTo>
                  <a:cubicBezTo>
                    <a:pt x="1603" y="584"/>
                    <a:pt x="1614" y="595"/>
                    <a:pt x="1607" y="602"/>
                  </a:cubicBezTo>
                  <a:close/>
                  <a:moveTo>
                    <a:pt x="1728" y="726"/>
                  </a:moveTo>
                  <a:cubicBezTo>
                    <a:pt x="1728" y="726"/>
                    <a:pt x="1728" y="726"/>
                    <a:pt x="1728" y="726"/>
                  </a:cubicBezTo>
                  <a:cubicBezTo>
                    <a:pt x="1728" y="725"/>
                    <a:pt x="1728" y="725"/>
                    <a:pt x="1729" y="724"/>
                  </a:cubicBezTo>
                  <a:cubicBezTo>
                    <a:pt x="1729" y="724"/>
                    <a:pt x="1729" y="723"/>
                    <a:pt x="1730" y="724"/>
                  </a:cubicBezTo>
                  <a:cubicBezTo>
                    <a:pt x="1730" y="724"/>
                    <a:pt x="1730" y="724"/>
                    <a:pt x="1731" y="724"/>
                  </a:cubicBezTo>
                  <a:cubicBezTo>
                    <a:pt x="1743" y="728"/>
                    <a:pt x="1755" y="723"/>
                    <a:pt x="1765" y="716"/>
                  </a:cubicBezTo>
                  <a:cubicBezTo>
                    <a:pt x="1766" y="716"/>
                    <a:pt x="1767" y="716"/>
                    <a:pt x="1767" y="717"/>
                  </a:cubicBezTo>
                  <a:cubicBezTo>
                    <a:pt x="1771" y="725"/>
                    <a:pt x="1767" y="734"/>
                    <a:pt x="1760" y="738"/>
                  </a:cubicBezTo>
                  <a:cubicBezTo>
                    <a:pt x="1764" y="743"/>
                    <a:pt x="1768" y="753"/>
                    <a:pt x="1763" y="758"/>
                  </a:cubicBezTo>
                  <a:cubicBezTo>
                    <a:pt x="1758" y="764"/>
                    <a:pt x="1748" y="759"/>
                    <a:pt x="1743" y="755"/>
                  </a:cubicBezTo>
                  <a:cubicBezTo>
                    <a:pt x="1739" y="762"/>
                    <a:pt x="1730" y="767"/>
                    <a:pt x="1722" y="763"/>
                  </a:cubicBezTo>
                  <a:cubicBezTo>
                    <a:pt x="1721" y="762"/>
                    <a:pt x="1721" y="761"/>
                    <a:pt x="1721" y="760"/>
                  </a:cubicBezTo>
                  <a:cubicBezTo>
                    <a:pt x="1728" y="750"/>
                    <a:pt x="1733" y="738"/>
                    <a:pt x="1728" y="726"/>
                  </a:cubicBezTo>
                  <a:close/>
                  <a:moveTo>
                    <a:pt x="1681" y="676"/>
                  </a:moveTo>
                  <a:cubicBezTo>
                    <a:pt x="1688" y="669"/>
                    <a:pt x="1699" y="679"/>
                    <a:pt x="1692" y="686"/>
                  </a:cubicBezTo>
                  <a:cubicBezTo>
                    <a:pt x="1685" y="693"/>
                    <a:pt x="1675" y="682"/>
                    <a:pt x="1681" y="676"/>
                  </a:cubicBezTo>
                  <a:close/>
                  <a:moveTo>
                    <a:pt x="1652" y="589"/>
                  </a:moveTo>
                  <a:cubicBezTo>
                    <a:pt x="1660" y="582"/>
                    <a:pt x="1672" y="594"/>
                    <a:pt x="1664" y="601"/>
                  </a:cubicBezTo>
                  <a:cubicBezTo>
                    <a:pt x="1656" y="609"/>
                    <a:pt x="1645" y="597"/>
                    <a:pt x="1652" y="589"/>
                  </a:cubicBezTo>
                  <a:close/>
                  <a:moveTo>
                    <a:pt x="1679" y="671"/>
                  </a:moveTo>
                  <a:cubicBezTo>
                    <a:pt x="1679" y="672"/>
                    <a:pt x="1678" y="673"/>
                    <a:pt x="1677" y="673"/>
                  </a:cubicBezTo>
                  <a:cubicBezTo>
                    <a:pt x="1677" y="673"/>
                    <a:pt x="1677" y="673"/>
                    <a:pt x="1677" y="673"/>
                  </a:cubicBezTo>
                  <a:cubicBezTo>
                    <a:pt x="1639" y="676"/>
                    <a:pt x="1609" y="647"/>
                    <a:pt x="1613" y="609"/>
                  </a:cubicBezTo>
                  <a:cubicBezTo>
                    <a:pt x="1613" y="608"/>
                    <a:pt x="1613" y="607"/>
                    <a:pt x="1614" y="607"/>
                  </a:cubicBezTo>
                  <a:cubicBezTo>
                    <a:pt x="1654" y="605"/>
                    <a:pt x="1678" y="632"/>
                    <a:pt x="1679" y="671"/>
                  </a:cubicBezTo>
                  <a:close/>
                  <a:moveTo>
                    <a:pt x="1723" y="567"/>
                  </a:moveTo>
                  <a:cubicBezTo>
                    <a:pt x="1716" y="575"/>
                    <a:pt x="1704" y="563"/>
                    <a:pt x="1711" y="555"/>
                  </a:cubicBezTo>
                  <a:cubicBezTo>
                    <a:pt x="1719" y="547"/>
                    <a:pt x="1731" y="559"/>
                    <a:pt x="1723" y="567"/>
                  </a:cubicBezTo>
                  <a:close/>
                  <a:moveTo>
                    <a:pt x="1965" y="393"/>
                  </a:moveTo>
                  <a:cubicBezTo>
                    <a:pt x="1973" y="385"/>
                    <a:pt x="1985" y="397"/>
                    <a:pt x="1977" y="405"/>
                  </a:cubicBezTo>
                  <a:cubicBezTo>
                    <a:pt x="1970" y="413"/>
                    <a:pt x="1958" y="401"/>
                    <a:pt x="1965" y="393"/>
                  </a:cubicBezTo>
                  <a:close/>
                  <a:moveTo>
                    <a:pt x="1893" y="361"/>
                  </a:moveTo>
                  <a:cubicBezTo>
                    <a:pt x="1901" y="353"/>
                    <a:pt x="1913" y="365"/>
                    <a:pt x="1905" y="373"/>
                  </a:cubicBezTo>
                  <a:cubicBezTo>
                    <a:pt x="1898" y="381"/>
                    <a:pt x="1886" y="369"/>
                    <a:pt x="1893" y="361"/>
                  </a:cubicBezTo>
                  <a:close/>
                  <a:moveTo>
                    <a:pt x="1848" y="289"/>
                  </a:moveTo>
                  <a:cubicBezTo>
                    <a:pt x="1848" y="300"/>
                    <a:pt x="1831" y="300"/>
                    <a:pt x="1831" y="289"/>
                  </a:cubicBezTo>
                  <a:cubicBezTo>
                    <a:pt x="1831" y="278"/>
                    <a:pt x="1848" y="278"/>
                    <a:pt x="1848" y="289"/>
                  </a:cubicBezTo>
                  <a:close/>
                  <a:moveTo>
                    <a:pt x="1758" y="587"/>
                  </a:moveTo>
                  <a:cubicBezTo>
                    <a:pt x="1757" y="588"/>
                    <a:pt x="1755" y="588"/>
                    <a:pt x="1753" y="587"/>
                  </a:cubicBezTo>
                  <a:cubicBezTo>
                    <a:pt x="1733" y="570"/>
                    <a:pt x="1732" y="538"/>
                    <a:pt x="1751" y="520"/>
                  </a:cubicBezTo>
                  <a:cubicBezTo>
                    <a:pt x="1752" y="520"/>
                    <a:pt x="1752" y="520"/>
                    <a:pt x="1752" y="519"/>
                  </a:cubicBezTo>
                  <a:cubicBezTo>
                    <a:pt x="1753" y="518"/>
                    <a:pt x="1754" y="518"/>
                    <a:pt x="1756" y="519"/>
                  </a:cubicBezTo>
                  <a:cubicBezTo>
                    <a:pt x="1779" y="535"/>
                    <a:pt x="1778" y="568"/>
                    <a:pt x="1758" y="587"/>
                  </a:cubicBezTo>
                  <a:close/>
                  <a:moveTo>
                    <a:pt x="1795" y="583"/>
                  </a:moveTo>
                  <a:cubicBezTo>
                    <a:pt x="1787" y="591"/>
                    <a:pt x="1775" y="579"/>
                    <a:pt x="1783" y="572"/>
                  </a:cubicBezTo>
                  <a:cubicBezTo>
                    <a:pt x="1790" y="564"/>
                    <a:pt x="1802" y="576"/>
                    <a:pt x="1795" y="583"/>
                  </a:cubicBezTo>
                  <a:close/>
                  <a:moveTo>
                    <a:pt x="1837" y="559"/>
                  </a:moveTo>
                  <a:cubicBezTo>
                    <a:pt x="1804" y="561"/>
                    <a:pt x="1767" y="543"/>
                    <a:pt x="1766" y="506"/>
                  </a:cubicBezTo>
                  <a:cubicBezTo>
                    <a:pt x="1766" y="505"/>
                    <a:pt x="1767" y="504"/>
                    <a:pt x="1767" y="503"/>
                  </a:cubicBezTo>
                  <a:cubicBezTo>
                    <a:pt x="1768" y="503"/>
                    <a:pt x="1768" y="503"/>
                    <a:pt x="1768" y="503"/>
                  </a:cubicBezTo>
                  <a:cubicBezTo>
                    <a:pt x="1768" y="503"/>
                    <a:pt x="1768" y="503"/>
                    <a:pt x="1768" y="503"/>
                  </a:cubicBezTo>
                  <a:cubicBezTo>
                    <a:pt x="1769" y="502"/>
                    <a:pt x="1769" y="502"/>
                    <a:pt x="1769" y="502"/>
                  </a:cubicBezTo>
                  <a:cubicBezTo>
                    <a:pt x="1802" y="494"/>
                    <a:pt x="1836" y="523"/>
                    <a:pt x="1841" y="554"/>
                  </a:cubicBezTo>
                  <a:cubicBezTo>
                    <a:pt x="1841" y="557"/>
                    <a:pt x="1840" y="559"/>
                    <a:pt x="1837" y="559"/>
                  </a:cubicBezTo>
                  <a:close/>
                  <a:moveTo>
                    <a:pt x="1842" y="504"/>
                  </a:moveTo>
                  <a:cubicBezTo>
                    <a:pt x="1835" y="511"/>
                    <a:pt x="1823" y="499"/>
                    <a:pt x="1830" y="492"/>
                  </a:cubicBezTo>
                  <a:cubicBezTo>
                    <a:pt x="1838" y="484"/>
                    <a:pt x="1850" y="496"/>
                    <a:pt x="1842" y="504"/>
                  </a:cubicBezTo>
                  <a:close/>
                  <a:moveTo>
                    <a:pt x="1837" y="455"/>
                  </a:moveTo>
                  <a:cubicBezTo>
                    <a:pt x="1839" y="456"/>
                    <a:pt x="1840" y="458"/>
                    <a:pt x="1840" y="460"/>
                  </a:cubicBezTo>
                  <a:cubicBezTo>
                    <a:pt x="1833" y="487"/>
                    <a:pt x="1804" y="503"/>
                    <a:pt x="1778" y="491"/>
                  </a:cubicBezTo>
                  <a:cubicBezTo>
                    <a:pt x="1777" y="490"/>
                    <a:pt x="1776" y="488"/>
                    <a:pt x="1777" y="487"/>
                  </a:cubicBezTo>
                  <a:cubicBezTo>
                    <a:pt x="1777" y="487"/>
                    <a:pt x="1777" y="487"/>
                    <a:pt x="1777" y="487"/>
                  </a:cubicBezTo>
                  <a:cubicBezTo>
                    <a:pt x="1783" y="460"/>
                    <a:pt x="1812" y="445"/>
                    <a:pt x="1837" y="455"/>
                  </a:cubicBezTo>
                  <a:close/>
                  <a:moveTo>
                    <a:pt x="1788" y="430"/>
                  </a:moveTo>
                  <a:cubicBezTo>
                    <a:pt x="1796" y="422"/>
                    <a:pt x="1808" y="434"/>
                    <a:pt x="1800" y="442"/>
                  </a:cubicBezTo>
                  <a:cubicBezTo>
                    <a:pt x="1792" y="449"/>
                    <a:pt x="1780" y="437"/>
                    <a:pt x="1788" y="430"/>
                  </a:cubicBezTo>
                  <a:close/>
                  <a:moveTo>
                    <a:pt x="1808" y="387"/>
                  </a:moveTo>
                  <a:cubicBezTo>
                    <a:pt x="1800" y="395"/>
                    <a:pt x="1788" y="383"/>
                    <a:pt x="1796" y="375"/>
                  </a:cubicBezTo>
                  <a:cubicBezTo>
                    <a:pt x="1803" y="368"/>
                    <a:pt x="1815" y="380"/>
                    <a:pt x="1808" y="387"/>
                  </a:cubicBezTo>
                  <a:close/>
                  <a:moveTo>
                    <a:pt x="1872" y="355"/>
                  </a:moveTo>
                  <a:cubicBezTo>
                    <a:pt x="1872" y="356"/>
                    <a:pt x="1872" y="357"/>
                    <a:pt x="1871" y="357"/>
                  </a:cubicBezTo>
                  <a:cubicBezTo>
                    <a:pt x="1871" y="357"/>
                    <a:pt x="1871" y="357"/>
                    <a:pt x="1871" y="357"/>
                  </a:cubicBezTo>
                  <a:cubicBezTo>
                    <a:pt x="1871" y="357"/>
                    <a:pt x="1871" y="357"/>
                    <a:pt x="1871" y="357"/>
                  </a:cubicBezTo>
                  <a:cubicBezTo>
                    <a:pt x="1871" y="357"/>
                    <a:pt x="1871" y="357"/>
                    <a:pt x="1871" y="358"/>
                  </a:cubicBezTo>
                  <a:cubicBezTo>
                    <a:pt x="1836" y="378"/>
                    <a:pt x="1794" y="367"/>
                    <a:pt x="1786" y="324"/>
                  </a:cubicBezTo>
                  <a:cubicBezTo>
                    <a:pt x="1786" y="323"/>
                    <a:pt x="1786" y="322"/>
                    <a:pt x="1787" y="322"/>
                  </a:cubicBezTo>
                  <a:cubicBezTo>
                    <a:pt x="1819" y="302"/>
                    <a:pt x="1861" y="319"/>
                    <a:pt x="1872" y="355"/>
                  </a:cubicBezTo>
                  <a:close/>
                  <a:moveTo>
                    <a:pt x="1864" y="245"/>
                  </a:moveTo>
                  <a:cubicBezTo>
                    <a:pt x="1864" y="234"/>
                    <a:pt x="1881" y="234"/>
                    <a:pt x="1881" y="245"/>
                  </a:cubicBezTo>
                  <a:cubicBezTo>
                    <a:pt x="1881" y="256"/>
                    <a:pt x="1864" y="256"/>
                    <a:pt x="1864" y="245"/>
                  </a:cubicBezTo>
                  <a:close/>
                  <a:moveTo>
                    <a:pt x="1978" y="141"/>
                  </a:moveTo>
                  <a:cubicBezTo>
                    <a:pt x="1978" y="152"/>
                    <a:pt x="1961" y="152"/>
                    <a:pt x="1961" y="141"/>
                  </a:cubicBezTo>
                  <a:cubicBezTo>
                    <a:pt x="1961" y="130"/>
                    <a:pt x="1978" y="130"/>
                    <a:pt x="1978" y="141"/>
                  </a:cubicBezTo>
                  <a:close/>
                  <a:moveTo>
                    <a:pt x="1951" y="110"/>
                  </a:moveTo>
                  <a:cubicBezTo>
                    <a:pt x="1953" y="110"/>
                    <a:pt x="1954" y="111"/>
                    <a:pt x="1954" y="113"/>
                  </a:cubicBezTo>
                  <a:cubicBezTo>
                    <a:pt x="1955" y="141"/>
                    <a:pt x="1933" y="164"/>
                    <a:pt x="1905" y="159"/>
                  </a:cubicBezTo>
                  <a:cubicBezTo>
                    <a:pt x="1903" y="159"/>
                    <a:pt x="1902" y="158"/>
                    <a:pt x="1902" y="156"/>
                  </a:cubicBezTo>
                  <a:cubicBezTo>
                    <a:pt x="1902" y="156"/>
                    <a:pt x="1902" y="156"/>
                    <a:pt x="1902" y="156"/>
                  </a:cubicBezTo>
                  <a:cubicBezTo>
                    <a:pt x="1901" y="129"/>
                    <a:pt x="1924" y="107"/>
                    <a:pt x="1951" y="110"/>
                  </a:cubicBezTo>
                  <a:close/>
                  <a:moveTo>
                    <a:pt x="1916" y="103"/>
                  </a:moveTo>
                  <a:cubicBezTo>
                    <a:pt x="1916" y="113"/>
                    <a:pt x="1899" y="113"/>
                    <a:pt x="1899" y="103"/>
                  </a:cubicBezTo>
                  <a:cubicBezTo>
                    <a:pt x="1899" y="92"/>
                    <a:pt x="1916" y="92"/>
                    <a:pt x="1916" y="103"/>
                  </a:cubicBezTo>
                  <a:close/>
                  <a:moveTo>
                    <a:pt x="1881" y="36"/>
                  </a:moveTo>
                  <a:cubicBezTo>
                    <a:pt x="1881" y="25"/>
                    <a:pt x="1898" y="25"/>
                    <a:pt x="1898" y="36"/>
                  </a:cubicBezTo>
                  <a:cubicBezTo>
                    <a:pt x="1898" y="47"/>
                    <a:pt x="1881" y="47"/>
                    <a:pt x="1881" y="36"/>
                  </a:cubicBezTo>
                  <a:close/>
                  <a:moveTo>
                    <a:pt x="1922" y="261"/>
                  </a:moveTo>
                  <a:cubicBezTo>
                    <a:pt x="1921" y="262"/>
                    <a:pt x="1919" y="263"/>
                    <a:pt x="1917" y="262"/>
                  </a:cubicBezTo>
                  <a:cubicBezTo>
                    <a:pt x="1892" y="251"/>
                    <a:pt x="1882" y="220"/>
                    <a:pt x="1897" y="197"/>
                  </a:cubicBezTo>
                  <a:cubicBezTo>
                    <a:pt x="1897" y="197"/>
                    <a:pt x="1897" y="197"/>
                    <a:pt x="1897" y="197"/>
                  </a:cubicBezTo>
                  <a:cubicBezTo>
                    <a:pt x="1898" y="195"/>
                    <a:pt x="1899" y="195"/>
                    <a:pt x="1901" y="195"/>
                  </a:cubicBezTo>
                  <a:cubicBezTo>
                    <a:pt x="1928" y="205"/>
                    <a:pt x="1936" y="237"/>
                    <a:pt x="1922" y="261"/>
                  </a:cubicBezTo>
                  <a:close/>
                  <a:moveTo>
                    <a:pt x="1938" y="231"/>
                  </a:moveTo>
                  <a:cubicBezTo>
                    <a:pt x="1938" y="220"/>
                    <a:pt x="1955" y="220"/>
                    <a:pt x="1955" y="231"/>
                  </a:cubicBezTo>
                  <a:cubicBezTo>
                    <a:pt x="1955" y="242"/>
                    <a:pt x="1938" y="242"/>
                    <a:pt x="1938" y="231"/>
                  </a:cubicBezTo>
                  <a:close/>
                  <a:moveTo>
                    <a:pt x="1990" y="194"/>
                  </a:moveTo>
                  <a:cubicBezTo>
                    <a:pt x="1964" y="213"/>
                    <a:pt x="1919" y="210"/>
                    <a:pt x="1902" y="180"/>
                  </a:cubicBezTo>
                  <a:cubicBezTo>
                    <a:pt x="1902" y="180"/>
                    <a:pt x="1902" y="180"/>
                    <a:pt x="1902" y="180"/>
                  </a:cubicBezTo>
                  <a:cubicBezTo>
                    <a:pt x="1902" y="180"/>
                    <a:pt x="1902" y="180"/>
                    <a:pt x="1902" y="180"/>
                  </a:cubicBezTo>
                  <a:cubicBezTo>
                    <a:pt x="1902" y="179"/>
                    <a:pt x="1902" y="179"/>
                    <a:pt x="1902" y="179"/>
                  </a:cubicBezTo>
                  <a:cubicBezTo>
                    <a:pt x="1902" y="178"/>
                    <a:pt x="1902" y="177"/>
                    <a:pt x="1903" y="176"/>
                  </a:cubicBezTo>
                  <a:cubicBezTo>
                    <a:pt x="1929" y="151"/>
                    <a:pt x="1969" y="164"/>
                    <a:pt x="1990" y="189"/>
                  </a:cubicBezTo>
                  <a:cubicBezTo>
                    <a:pt x="1992" y="191"/>
                    <a:pt x="1992" y="193"/>
                    <a:pt x="1990" y="19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7" name="Freeform 109"/>
            <p:cNvSpPr/>
            <p:nvPr/>
          </p:nvSpPr>
          <p:spPr bwMode="auto">
            <a:xfrm>
              <a:off x="6051504" y="2992712"/>
              <a:ext cx="99165" cy="167816"/>
            </a:xfrm>
            <a:custGeom>
              <a:avLst/>
              <a:gdLst>
                <a:gd name="T0" fmla="*/ 12 w 29"/>
                <a:gd name="T1" fmla="*/ 0 h 49"/>
                <a:gd name="T2" fmla="*/ 0 w 29"/>
                <a:gd name="T3" fmla="*/ 25 h 49"/>
                <a:gd name="T4" fmla="*/ 13 w 29"/>
                <a:gd name="T5" fmla="*/ 49 h 49"/>
                <a:gd name="T6" fmla="*/ 15 w 29"/>
                <a:gd name="T7" fmla="*/ 47 h 49"/>
                <a:gd name="T8" fmla="*/ 12 w 29"/>
                <a:gd name="T9" fmla="*/ 0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9" h="49">
                  <a:moveTo>
                    <a:pt x="12" y="0"/>
                  </a:moveTo>
                  <a:cubicBezTo>
                    <a:pt x="5" y="7"/>
                    <a:pt x="0" y="14"/>
                    <a:pt x="0" y="25"/>
                  </a:cubicBezTo>
                  <a:cubicBezTo>
                    <a:pt x="0" y="27"/>
                    <a:pt x="1" y="43"/>
                    <a:pt x="13" y="49"/>
                  </a:cubicBezTo>
                  <a:cubicBezTo>
                    <a:pt x="13" y="49"/>
                    <a:pt x="14" y="48"/>
                    <a:pt x="15" y="47"/>
                  </a:cubicBezTo>
                  <a:cubicBezTo>
                    <a:pt x="29" y="34"/>
                    <a:pt x="27" y="12"/>
                    <a:pt x="12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110"/>
            <p:cNvSpPr/>
            <p:nvPr/>
          </p:nvSpPr>
          <p:spPr bwMode="auto">
            <a:xfrm>
              <a:off x="7020257" y="912815"/>
              <a:ext cx="137304" cy="147474"/>
            </a:xfrm>
            <a:custGeom>
              <a:avLst/>
              <a:gdLst>
                <a:gd name="T0" fmla="*/ 2 w 40"/>
                <a:gd name="T1" fmla="*/ 1 h 43"/>
                <a:gd name="T2" fmla="*/ 11 w 40"/>
                <a:gd name="T3" fmla="*/ 26 h 43"/>
                <a:gd name="T4" fmla="*/ 38 w 40"/>
                <a:gd name="T5" fmla="*/ 33 h 43"/>
                <a:gd name="T6" fmla="*/ 2 w 40"/>
                <a:gd name="T7" fmla="*/ 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0" h="43">
                  <a:moveTo>
                    <a:pt x="2" y="1"/>
                  </a:moveTo>
                  <a:cubicBezTo>
                    <a:pt x="0" y="10"/>
                    <a:pt x="4" y="19"/>
                    <a:pt x="11" y="26"/>
                  </a:cubicBezTo>
                  <a:cubicBezTo>
                    <a:pt x="14" y="28"/>
                    <a:pt x="40" y="43"/>
                    <a:pt x="38" y="33"/>
                  </a:cubicBezTo>
                  <a:cubicBezTo>
                    <a:pt x="33" y="16"/>
                    <a:pt x="20" y="0"/>
                    <a:pt x="2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111"/>
            <p:cNvSpPr/>
            <p:nvPr/>
          </p:nvSpPr>
          <p:spPr bwMode="auto">
            <a:xfrm>
              <a:off x="5034439" y="912815"/>
              <a:ext cx="137304" cy="147474"/>
            </a:xfrm>
            <a:custGeom>
              <a:avLst/>
              <a:gdLst>
                <a:gd name="T0" fmla="*/ 2 w 40"/>
                <a:gd name="T1" fmla="*/ 33 h 43"/>
                <a:gd name="T2" fmla="*/ 29 w 40"/>
                <a:gd name="T3" fmla="*/ 26 h 43"/>
                <a:gd name="T4" fmla="*/ 38 w 40"/>
                <a:gd name="T5" fmla="*/ 1 h 43"/>
                <a:gd name="T6" fmla="*/ 2 w 40"/>
                <a:gd name="T7" fmla="*/ 33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0" h="43">
                  <a:moveTo>
                    <a:pt x="2" y="33"/>
                  </a:moveTo>
                  <a:cubicBezTo>
                    <a:pt x="0" y="43"/>
                    <a:pt x="26" y="28"/>
                    <a:pt x="29" y="26"/>
                  </a:cubicBezTo>
                  <a:cubicBezTo>
                    <a:pt x="36" y="19"/>
                    <a:pt x="40" y="10"/>
                    <a:pt x="38" y="1"/>
                  </a:cubicBezTo>
                  <a:cubicBezTo>
                    <a:pt x="20" y="0"/>
                    <a:pt x="7" y="16"/>
                    <a:pt x="2" y="3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112"/>
            <p:cNvSpPr/>
            <p:nvPr/>
          </p:nvSpPr>
          <p:spPr bwMode="auto">
            <a:xfrm>
              <a:off x="6051504" y="1299299"/>
              <a:ext cx="86450" cy="195784"/>
            </a:xfrm>
            <a:custGeom>
              <a:avLst/>
              <a:gdLst>
                <a:gd name="T0" fmla="*/ 14 w 25"/>
                <a:gd name="T1" fmla="*/ 0 h 57"/>
                <a:gd name="T2" fmla="*/ 11 w 25"/>
                <a:gd name="T3" fmla="*/ 49 h 57"/>
                <a:gd name="T4" fmla="*/ 24 w 25"/>
                <a:gd name="T5" fmla="*/ 25 h 57"/>
                <a:gd name="T6" fmla="*/ 14 w 25"/>
                <a:gd name="T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5" h="57">
                  <a:moveTo>
                    <a:pt x="14" y="0"/>
                  </a:moveTo>
                  <a:cubicBezTo>
                    <a:pt x="0" y="13"/>
                    <a:pt x="2" y="34"/>
                    <a:pt x="11" y="49"/>
                  </a:cubicBezTo>
                  <a:cubicBezTo>
                    <a:pt x="16" y="57"/>
                    <a:pt x="24" y="29"/>
                    <a:pt x="24" y="25"/>
                  </a:cubicBezTo>
                  <a:cubicBezTo>
                    <a:pt x="25" y="15"/>
                    <a:pt x="21" y="6"/>
                    <a:pt x="14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112" name="文本框 111"/>
          <p:cNvSpPr txBox="1"/>
          <p:nvPr/>
        </p:nvSpPr>
        <p:spPr>
          <a:xfrm>
            <a:off x="2329585" y="4193231"/>
            <a:ext cx="7532831" cy="83099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4800" b="1" dirty="0">
                <a:solidFill>
                  <a:srgbClr val="3F3844"/>
                </a:solidFill>
                <a:latin typeface="+mn-ea"/>
              </a:rPr>
              <a:t>古典花纹年终汇报</a:t>
            </a:r>
            <a:r>
              <a:rPr lang="en-US" altLang="zh-CN" sz="4800" b="1" dirty="0">
                <a:solidFill>
                  <a:srgbClr val="3F3844"/>
                </a:solidFill>
                <a:latin typeface="+mn-ea"/>
              </a:rPr>
              <a:t>PPT</a:t>
            </a:r>
            <a:r>
              <a:rPr lang="zh-CN" altLang="en-US" sz="4800" b="1" dirty="0">
                <a:solidFill>
                  <a:srgbClr val="3F3844"/>
                </a:solidFill>
                <a:latin typeface="+mn-ea"/>
              </a:rPr>
              <a:t>模板</a:t>
            </a:r>
          </a:p>
        </p:txBody>
      </p:sp>
      <p:grpSp>
        <p:nvGrpSpPr>
          <p:cNvPr id="115" name="组合 114"/>
          <p:cNvGrpSpPr/>
          <p:nvPr/>
        </p:nvGrpSpPr>
        <p:grpSpPr>
          <a:xfrm>
            <a:off x="511213" y="4381501"/>
            <a:ext cx="1762322" cy="454456"/>
            <a:chOff x="6983413" y="2962275"/>
            <a:chExt cx="1539875" cy="207963"/>
          </a:xfrm>
          <a:solidFill>
            <a:srgbClr val="3F3844"/>
          </a:solidFill>
        </p:grpSpPr>
        <p:sp>
          <p:nvSpPr>
            <p:cNvPr id="116" name="Freeform 121"/>
            <p:cNvSpPr/>
            <p:nvPr/>
          </p:nvSpPr>
          <p:spPr bwMode="auto">
            <a:xfrm>
              <a:off x="7416801" y="2962275"/>
              <a:ext cx="1004888" cy="147638"/>
            </a:xfrm>
            <a:custGeom>
              <a:avLst/>
              <a:gdLst>
                <a:gd name="T0" fmla="*/ 296 w 467"/>
                <a:gd name="T1" fmla="*/ 40 h 69"/>
                <a:gd name="T2" fmla="*/ 402 w 467"/>
                <a:gd name="T3" fmla="*/ 59 h 69"/>
                <a:gd name="T4" fmla="*/ 445 w 467"/>
                <a:gd name="T5" fmla="*/ 53 h 69"/>
                <a:gd name="T6" fmla="*/ 447 w 467"/>
                <a:gd name="T7" fmla="*/ 39 h 69"/>
                <a:gd name="T8" fmla="*/ 420 w 467"/>
                <a:gd name="T9" fmla="*/ 32 h 69"/>
                <a:gd name="T10" fmla="*/ 422 w 467"/>
                <a:gd name="T11" fmla="*/ 28 h 69"/>
                <a:gd name="T12" fmla="*/ 461 w 467"/>
                <a:gd name="T13" fmla="*/ 39 h 69"/>
                <a:gd name="T14" fmla="*/ 454 w 467"/>
                <a:gd name="T15" fmla="*/ 57 h 69"/>
                <a:gd name="T16" fmla="*/ 348 w 467"/>
                <a:gd name="T17" fmla="*/ 66 h 69"/>
                <a:gd name="T18" fmla="*/ 90 w 467"/>
                <a:gd name="T19" fmla="*/ 14 h 69"/>
                <a:gd name="T20" fmla="*/ 3 w 467"/>
                <a:gd name="T21" fmla="*/ 7 h 69"/>
                <a:gd name="T22" fmla="*/ 0 w 467"/>
                <a:gd name="T23" fmla="*/ 5 h 69"/>
                <a:gd name="T24" fmla="*/ 0 w 467"/>
                <a:gd name="T25" fmla="*/ 5 h 69"/>
                <a:gd name="T26" fmla="*/ 202 w 467"/>
                <a:gd name="T27" fmla="*/ 19 h 69"/>
                <a:gd name="T28" fmla="*/ 296 w 467"/>
                <a:gd name="T29" fmla="*/ 4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67" h="69">
                  <a:moveTo>
                    <a:pt x="296" y="40"/>
                  </a:moveTo>
                  <a:cubicBezTo>
                    <a:pt x="331" y="47"/>
                    <a:pt x="361" y="58"/>
                    <a:pt x="402" y="59"/>
                  </a:cubicBezTo>
                  <a:cubicBezTo>
                    <a:pt x="419" y="60"/>
                    <a:pt x="435" y="57"/>
                    <a:pt x="445" y="53"/>
                  </a:cubicBezTo>
                  <a:cubicBezTo>
                    <a:pt x="452" y="49"/>
                    <a:pt x="453" y="43"/>
                    <a:pt x="447" y="39"/>
                  </a:cubicBezTo>
                  <a:cubicBezTo>
                    <a:pt x="440" y="35"/>
                    <a:pt x="430" y="33"/>
                    <a:pt x="420" y="32"/>
                  </a:cubicBezTo>
                  <a:cubicBezTo>
                    <a:pt x="422" y="28"/>
                    <a:pt x="422" y="28"/>
                    <a:pt x="422" y="28"/>
                  </a:cubicBezTo>
                  <a:cubicBezTo>
                    <a:pt x="438" y="29"/>
                    <a:pt x="456" y="33"/>
                    <a:pt x="461" y="39"/>
                  </a:cubicBezTo>
                  <a:cubicBezTo>
                    <a:pt x="467" y="45"/>
                    <a:pt x="462" y="52"/>
                    <a:pt x="454" y="57"/>
                  </a:cubicBezTo>
                  <a:cubicBezTo>
                    <a:pt x="430" y="68"/>
                    <a:pt x="384" y="69"/>
                    <a:pt x="348" y="66"/>
                  </a:cubicBezTo>
                  <a:cubicBezTo>
                    <a:pt x="251" y="58"/>
                    <a:pt x="181" y="27"/>
                    <a:pt x="90" y="14"/>
                  </a:cubicBezTo>
                  <a:cubicBezTo>
                    <a:pt x="63" y="9"/>
                    <a:pt x="35" y="6"/>
                    <a:pt x="3" y="7"/>
                  </a:cubicBezTo>
                  <a:cubicBezTo>
                    <a:pt x="0" y="7"/>
                    <a:pt x="1" y="6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73" y="0"/>
                    <a:pt x="141" y="8"/>
                    <a:pt x="202" y="19"/>
                  </a:cubicBezTo>
                  <a:cubicBezTo>
                    <a:pt x="234" y="26"/>
                    <a:pt x="266" y="33"/>
                    <a:pt x="296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7" name="Freeform 122"/>
            <p:cNvSpPr/>
            <p:nvPr/>
          </p:nvSpPr>
          <p:spPr bwMode="auto">
            <a:xfrm>
              <a:off x="6983413" y="2963863"/>
              <a:ext cx="1539875" cy="198438"/>
            </a:xfrm>
            <a:custGeom>
              <a:avLst/>
              <a:gdLst>
                <a:gd name="T0" fmla="*/ 699 w 715"/>
                <a:gd name="T1" fmla="*/ 28 h 92"/>
                <a:gd name="T2" fmla="*/ 685 w 715"/>
                <a:gd name="T3" fmla="*/ 70 h 92"/>
                <a:gd name="T4" fmla="*/ 473 w 715"/>
                <a:gd name="T5" fmla="*/ 79 h 92"/>
                <a:gd name="T6" fmla="*/ 170 w 715"/>
                <a:gd name="T7" fmla="*/ 17 h 92"/>
                <a:gd name="T8" fmla="*/ 63 w 715"/>
                <a:gd name="T9" fmla="*/ 18 h 92"/>
                <a:gd name="T10" fmla="*/ 25 w 715"/>
                <a:gd name="T11" fmla="*/ 39 h 92"/>
                <a:gd name="T12" fmla="*/ 48 w 715"/>
                <a:gd name="T13" fmla="*/ 71 h 92"/>
                <a:gd name="T14" fmla="*/ 156 w 715"/>
                <a:gd name="T15" fmla="*/ 82 h 92"/>
                <a:gd name="T16" fmla="*/ 202 w 715"/>
                <a:gd name="T17" fmla="*/ 74 h 92"/>
                <a:gd name="T18" fmla="*/ 209 w 715"/>
                <a:gd name="T19" fmla="*/ 77 h 92"/>
                <a:gd name="T20" fmla="*/ 145 w 715"/>
                <a:gd name="T21" fmla="*/ 87 h 92"/>
                <a:gd name="T22" fmla="*/ 20 w 715"/>
                <a:gd name="T23" fmla="*/ 65 h 92"/>
                <a:gd name="T24" fmla="*/ 33 w 715"/>
                <a:gd name="T25" fmla="*/ 21 h 92"/>
                <a:gd name="T26" fmla="*/ 236 w 715"/>
                <a:gd name="T27" fmla="*/ 14 h 92"/>
                <a:gd name="T28" fmla="*/ 555 w 715"/>
                <a:gd name="T29" fmla="*/ 76 h 92"/>
                <a:gd name="T30" fmla="*/ 664 w 715"/>
                <a:gd name="T31" fmla="*/ 70 h 92"/>
                <a:gd name="T32" fmla="*/ 693 w 715"/>
                <a:gd name="T33" fmla="*/ 38 h 92"/>
                <a:gd name="T34" fmla="*/ 631 w 715"/>
                <a:gd name="T35" fmla="*/ 12 h 92"/>
                <a:gd name="T36" fmla="*/ 568 w 715"/>
                <a:gd name="T37" fmla="*/ 12 h 92"/>
                <a:gd name="T38" fmla="*/ 566 w 715"/>
                <a:gd name="T39" fmla="*/ 8 h 92"/>
                <a:gd name="T40" fmla="*/ 684 w 715"/>
                <a:gd name="T41" fmla="*/ 19 h 92"/>
                <a:gd name="T42" fmla="*/ 699 w 715"/>
                <a:gd name="T43" fmla="*/ 28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15" h="92">
                  <a:moveTo>
                    <a:pt x="699" y="28"/>
                  </a:moveTo>
                  <a:cubicBezTo>
                    <a:pt x="715" y="42"/>
                    <a:pt x="710" y="58"/>
                    <a:pt x="685" y="70"/>
                  </a:cubicBezTo>
                  <a:cubicBezTo>
                    <a:pt x="633" y="92"/>
                    <a:pt x="538" y="88"/>
                    <a:pt x="473" y="79"/>
                  </a:cubicBezTo>
                  <a:cubicBezTo>
                    <a:pt x="365" y="65"/>
                    <a:pt x="275" y="34"/>
                    <a:pt x="170" y="17"/>
                  </a:cubicBezTo>
                  <a:cubicBezTo>
                    <a:pt x="137" y="12"/>
                    <a:pt x="93" y="10"/>
                    <a:pt x="63" y="18"/>
                  </a:cubicBezTo>
                  <a:cubicBezTo>
                    <a:pt x="44" y="23"/>
                    <a:pt x="29" y="31"/>
                    <a:pt x="25" y="39"/>
                  </a:cubicBezTo>
                  <a:cubicBezTo>
                    <a:pt x="16" y="50"/>
                    <a:pt x="26" y="63"/>
                    <a:pt x="48" y="71"/>
                  </a:cubicBezTo>
                  <a:cubicBezTo>
                    <a:pt x="76" y="81"/>
                    <a:pt x="118" y="85"/>
                    <a:pt x="156" y="82"/>
                  </a:cubicBezTo>
                  <a:cubicBezTo>
                    <a:pt x="173" y="80"/>
                    <a:pt x="188" y="78"/>
                    <a:pt x="202" y="74"/>
                  </a:cubicBezTo>
                  <a:cubicBezTo>
                    <a:pt x="205" y="74"/>
                    <a:pt x="207" y="76"/>
                    <a:pt x="209" y="77"/>
                  </a:cubicBezTo>
                  <a:cubicBezTo>
                    <a:pt x="192" y="83"/>
                    <a:pt x="168" y="86"/>
                    <a:pt x="145" y="87"/>
                  </a:cubicBezTo>
                  <a:cubicBezTo>
                    <a:pt x="95" y="89"/>
                    <a:pt x="46" y="83"/>
                    <a:pt x="20" y="65"/>
                  </a:cubicBezTo>
                  <a:cubicBezTo>
                    <a:pt x="0" y="52"/>
                    <a:pt x="6" y="33"/>
                    <a:pt x="33" y="21"/>
                  </a:cubicBezTo>
                  <a:cubicBezTo>
                    <a:pt x="84" y="0"/>
                    <a:pt x="172" y="5"/>
                    <a:pt x="236" y="14"/>
                  </a:cubicBezTo>
                  <a:cubicBezTo>
                    <a:pt x="349" y="29"/>
                    <a:pt x="438" y="64"/>
                    <a:pt x="555" y="76"/>
                  </a:cubicBezTo>
                  <a:cubicBezTo>
                    <a:pt x="591" y="81"/>
                    <a:pt x="635" y="79"/>
                    <a:pt x="664" y="70"/>
                  </a:cubicBezTo>
                  <a:cubicBezTo>
                    <a:pt x="688" y="61"/>
                    <a:pt x="697" y="50"/>
                    <a:pt x="693" y="38"/>
                  </a:cubicBezTo>
                  <a:cubicBezTo>
                    <a:pt x="687" y="26"/>
                    <a:pt x="662" y="15"/>
                    <a:pt x="631" y="12"/>
                  </a:cubicBezTo>
                  <a:cubicBezTo>
                    <a:pt x="612" y="9"/>
                    <a:pt x="588" y="10"/>
                    <a:pt x="568" y="12"/>
                  </a:cubicBezTo>
                  <a:cubicBezTo>
                    <a:pt x="566" y="8"/>
                    <a:pt x="566" y="8"/>
                    <a:pt x="566" y="8"/>
                  </a:cubicBezTo>
                  <a:cubicBezTo>
                    <a:pt x="607" y="2"/>
                    <a:pt x="655" y="7"/>
                    <a:pt x="684" y="19"/>
                  </a:cubicBezTo>
                  <a:cubicBezTo>
                    <a:pt x="699" y="28"/>
                    <a:pt x="699" y="28"/>
                    <a:pt x="699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8" name="Freeform 123"/>
            <p:cNvSpPr/>
            <p:nvPr/>
          </p:nvSpPr>
          <p:spPr bwMode="auto">
            <a:xfrm>
              <a:off x="7091363" y="3000375"/>
              <a:ext cx="1054100" cy="169863"/>
            </a:xfrm>
            <a:custGeom>
              <a:avLst/>
              <a:gdLst>
                <a:gd name="T0" fmla="*/ 190 w 490"/>
                <a:gd name="T1" fmla="*/ 24 h 79"/>
                <a:gd name="T2" fmla="*/ 489 w 490"/>
                <a:gd name="T3" fmla="*/ 72 h 79"/>
                <a:gd name="T4" fmla="*/ 489 w 490"/>
                <a:gd name="T5" fmla="*/ 75 h 79"/>
                <a:gd name="T6" fmla="*/ 197 w 490"/>
                <a:gd name="T7" fmla="*/ 45 h 79"/>
                <a:gd name="T8" fmla="*/ 65 w 490"/>
                <a:gd name="T9" fmla="*/ 15 h 79"/>
                <a:gd name="T10" fmla="*/ 26 w 490"/>
                <a:gd name="T11" fmla="*/ 17 h 79"/>
                <a:gd name="T12" fmla="*/ 12 w 490"/>
                <a:gd name="T13" fmla="*/ 27 h 79"/>
                <a:gd name="T14" fmla="*/ 26 w 490"/>
                <a:gd name="T15" fmla="*/ 37 h 79"/>
                <a:gd name="T16" fmla="*/ 20 w 490"/>
                <a:gd name="T17" fmla="*/ 40 h 79"/>
                <a:gd name="T18" fmla="*/ 0 w 490"/>
                <a:gd name="T19" fmla="*/ 27 h 79"/>
                <a:gd name="T20" fmla="*/ 25 w 490"/>
                <a:gd name="T21" fmla="*/ 10 h 79"/>
                <a:gd name="T22" fmla="*/ 190 w 490"/>
                <a:gd name="T23" fmla="*/ 2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0" h="79">
                  <a:moveTo>
                    <a:pt x="190" y="24"/>
                  </a:moveTo>
                  <a:cubicBezTo>
                    <a:pt x="283" y="46"/>
                    <a:pt x="372" y="74"/>
                    <a:pt x="489" y="72"/>
                  </a:cubicBezTo>
                  <a:cubicBezTo>
                    <a:pt x="490" y="73"/>
                    <a:pt x="490" y="74"/>
                    <a:pt x="489" y="75"/>
                  </a:cubicBezTo>
                  <a:cubicBezTo>
                    <a:pt x="381" y="79"/>
                    <a:pt x="283" y="66"/>
                    <a:pt x="197" y="45"/>
                  </a:cubicBezTo>
                  <a:cubicBezTo>
                    <a:pt x="153" y="35"/>
                    <a:pt x="114" y="21"/>
                    <a:pt x="65" y="15"/>
                  </a:cubicBezTo>
                  <a:cubicBezTo>
                    <a:pt x="53" y="14"/>
                    <a:pt x="36" y="13"/>
                    <a:pt x="26" y="17"/>
                  </a:cubicBezTo>
                  <a:cubicBezTo>
                    <a:pt x="17" y="19"/>
                    <a:pt x="13" y="23"/>
                    <a:pt x="12" y="27"/>
                  </a:cubicBezTo>
                  <a:cubicBezTo>
                    <a:pt x="11" y="31"/>
                    <a:pt x="20" y="34"/>
                    <a:pt x="26" y="37"/>
                  </a:cubicBezTo>
                  <a:cubicBezTo>
                    <a:pt x="24" y="38"/>
                    <a:pt x="22" y="39"/>
                    <a:pt x="20" y="40"/>
                  </a:cubicBezTo>
                  <a:cubicBezTo>
                    <a:pt x="8" y="37"/>
                    <a:pt x="1" y="32"/>
                    <a:pt x="0" y="27"/>
                  </a:cubicBezTo>
                  <a:cubicBezTo>
                    <a:pt x="0" y="21"/>
                    <a:pt x="9" y="14"/>
                    <a:pt x="25" y="10"/>
                  </a:cubicBezTo>
                  <a:cubicBezTo>
                    <a:pt x="82" y="0"/>
                    <a:pt x="141" y="13"/>
                    <a:pt x="190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24" name="组合 123"/>
          <p:cNvGrpSpPr/>
          <p:nvPr/>
        </p:nvGrpSpPr>
        <p:grpSpPr>
          <a:xfrm flipV="1">
            <a:off x="9918476" y="4381499"/>
            <a:ext cx="1762312" cy="454458"/>
            <a:chOff x="6983413" y="2962275"/>
            <a:chExt cx="1539875" cy="207963"/>
          </a:xfrm>
          <a:solidFill>
            <a:srgbClr val="3F3844"/>
          </a:solidFill>
        </p:grpSpPr>
        <p:sp>
          <p:nvSpPr>
            <p:cNvPr id="125" name="Freeform 121"/>
            <p:cNvSpPr/>
            <p:nvPr/>
          </p:nvSpPr>
          <p:spPr bwMode="auto">
            <a:xfrm>
              <a:off x="7416801" y="2962275"/>
              <a:ext cx="1004888" cy="147638"/>
            </a:xfrm>
            <a:custGeom>
              <a:avLst/>
              <a:gdLst>
                <a:gd name="T0" fmla="*/ 296 w 467"/>
                <a:gd name="T1" fmla="*/ 40 h 69"/>
                <a:gd name="T2" fmla="*/ 402 w 467"/>
                <a:gd name="T3" fmla="*/ 59 h 69"/>
                <a:gd name="T4" fmla="*/ 445 w 467"/>
                <a:gd name="T5" fmla="*/ 53 h 69"/>
                <a:gd name="T6" fmla="*/ 447 w 467"/>
                <a:gd name="T7" fmla="*/ 39 h 69"/>
                <a:gd name="T8" fmla="*/ 420 w 467"/>
                <a:gd name="T9" fmla="*/ 32 h 69"/>
                <a:gd name="T10" fmla="*/ 422 w 467"/>
                <a:gd name="T11" fmla="*/ 28 h 69"/>
                <a:gd name="T12" fmla="*/ 461 w 467"/>
                <a:gd name="T13" fmla="*/ 39 h 69"/>
                <a:gd name="T14" fmla="*/ 454 w 467"/>
                <a:gd name="T15" fmla="*/ 57 h 69"/>
                <a:gd name="T16" fmla="*/ 348 w 467"/>
                <a:gd name="T17" fmla="*/ 66 h 69"/>
                <a:gd name="T18" fmla="*/ 90 w 467"/>
                <a:gd name="T19" fmla="*/ 14 h 69"/>
                <a:gd name="T20" fmla="*/ 3 w 467"/>
                <a:gd name="T21" fmla="*/ 7 h 69"/>
                <a:gd name="T22" fmla="*/ 0 w 467"/>
                <a:gd name="T23" fmla="*/ 5 h 69"/>
                <a:gd name="T24" fmla="*/ 0 w 467"/>
                <a:gd name="T25" fmla="*/ 5 h 69"/>
                <a:gd name="T26" fmla="*/ 202 w 467"/>
                <a:gd name="T27" fmla="*/ 19 h 69"/>
                <a:gd name="T28" fmla="*/ 296 w 467"/>
                <a:gd name="T29" fmla="*/ 4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67" h="69">
                  <a:moveTo>
                    <a:pt x="296" y="40"/>
                  </a:moveTo>
                  <a:cubicBezTo>
                    <a:pt x="331" y="47"/>
                    <a:pt x="361" y="58"/>
                    <a:pt x="402" y="59"/>
                  </a:cubicBezTo>
                  <a:cubicBezTo>
                    <a:pt x="419" y="60"/>
                    <a:pt x="435" y="57"/>
                    <a:pt x="445" y="53"/>
                  </a:cubicBezTo>
                  <a:cubicBezTo>
                    <a:pt x="452" y="49"/>
                    <a:pt x="453" y="43"/>
                    <a:pt x="447" y="39"/>
                  </a:cubicBezTo>
                  <a:cubicBezTo>
                    <a:pt x="440" y="35"/>
                    <a:pt x="430" y="33"/>
                    <a:pt x="420" y="32"/>
                  </a:cubicBezTo>
                  <a:cubicBezTo>
                    <a:pt x="422" y="28"/>
                    <a:pt x="422" y="28"/>
                    <a:pt x="422" y="28"/>
                  </a:cubicBezTo>
                  <a:cubicBezTo>
                    <a:pt x="438" y="29"/>
                    <a:pt x="456" y="33"/>
                    <a:pt x="461" y="39"/>
                  </a:cubicBezTo>
                  <a:cubicBezTo>
                    <a:pt x="467" y="45"/>
                    <a:pt x="462" y="52"/>
                    <a:pt x="454" y="57"/>
                  </a:cubicBezTo>
                  <a:cubicBezTo>
                    <a:pt x="430" y="68"/>
                    <a:pt x="384" y="69"/>
                    <a:pt x="348" y="66"/>
                  </a:cubicBezTo>
                  <a:cubicBezTo>
                    <a:pt x="251" y="58"/>
                    <a:pt x="181" y="27"/>
                    <a:pt x="90" y="14"/>
                  </a:cubicBezTo>
                  <a:cubicBezTo>
                    <a:pt x="63" y="9"/>
                    <a:pt x="35" y="6"/>
                    <a:pt x="3" y="7"/>
                  </a:cubicBezTo>
                  <a:cubicBezTo>
                    <a:pt x="0" y="7"/>
                    <a:pt x="1" y="6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73" y="0"/>
                    <a:pt x="141" y="8"/>
                    <a:pt x="202" y="19"/>
                  </a:cubicBezTo>
                  <a:cubicBezTo>
                    <a:pt x="234" y="26"/>
                    <a:pt x="266" y="33"/>
                    <a:pt x="296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122"/>
            <p:cNvSpPr/>
            <p:nvPr/>
          </p:nvSpPr>
          <p:spPr bwMode="auto">
            <a:xfrm>
              <a:off x="6983413" y="2963863"/>
              <a:ext cx="1539875" cy="198438"/>
            </a:xfrm>
            <a:custGeom>
              <a:avLst/>
              <a:gdLst>
                <a:gd name="T0" fmla="*/ 699 w 715"/>
                <a:gd name="T1" fmla="*/ 28 h 92"/>
                <a:gd name="T2" fmla="*/ 685 w 715"/>
                <a:gd name="T3" fmla="*/ 70 h 92"/>
                <a:gd name="T4" fmla="*/ 473 w 715"/>
                <a:gd name="T5" fmla="*/ 79 h 92"/>
                <a:gd name="T6" fmla="*/ 170 w 715"/>
                <a:gd name="T7" fmla="*/ 17 h 92"/>
                <a:gd name="T8" fmla="*/ 63 w 715"/>
                <a:gd name="T9" fmla="*/ 18 h 92"/>
                <a:gd name="T10" fmla="*/ 25 w 715"/>
                <a:gd name="T11" fmla="*/ 39 h 92"/>
                <a:gd name="T12" fmla="*/ 48 w 715"/>
                <a:gd name="T13" fmla="*/ 71 h 92"/>
                <a:gd name="T14" fmla="*/ 156 w 715"/>
                <a:gd name="T15" fmla="*/ 82 h 92"/>
                <a:gd name="T16" fmla="*/ 202 w 715"/>
                <a:gd name="T17" fmla="*/ 74 h 92"/>
                <a:gd name="T18" fmla="*/ 209 w 715"/>
                <a:gd name="T19" fmla="*/ 77 h 92"/>
                <a:gd name="T20" fmla="*/ 145 w 715"/>
                <a:gd name="T21" fmla="*/ 87 h 92"/>
                <a:gd name="T22" fmla="*/ 20 w 715"/>
                <a:gd name="T23" fmla="*/ 65 h 92"/>
                <a:gd name="T24" fmla="*/ 33 w 715"/>
                <a:gd name="T25" fmla="*/ 21 h 92"/>
                <a:gd name="T26" fmla="*/ 236 w 715"/>
                <a:gd name="T27" fmla="*/ 14 h 92"/>
                <a:gd name="T28" fmla="*/ 555 w 715"/>
                <a:gd name="T29" fmla="*/ 76 h 92"/>
                <a:gd name="T30" fmla="*/ 664 w 715"/>
                <a:gd name="T31" fmla="*/ 70 h 92"/>
                <a:gd name="T32" fmla="*/ 693 w 715"/>
                <a:gd name="T33" fmla="*/ 38 h 92"/>
                <a:gd name="T34" fmla="*/ 631 w 715"/>
                <a:gd name="T35" fmla="*/ 12 h 92"/>
                <a:gd name="T36" fmla="*/ 568 w 715"/>
                <a:gd name="T37" fmla="*/ 12 h 92"/>
                <a:gd name="T38" fmla="*/ 566 w 715"/>
                <a:gd name="T39" fmla="*/ 8 h 92"/>
                <a:gd name="T40" fmla="*/ 684 w 715"/>
                <a:gd name="T41" fmla="*/ 19 h 92"/>
                <a:gd name="T42" fmla="*/ 699 w 715"/>
                <a:gd name="T43" fmla="*/ 28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15" h="92">
                  <a:moveTo>
                    <a:pt x="699" y="28"/>
                  </a:moveTo>
                  <a:cubicBezTo>
                    <a:pt x="715" y="42"/>
                    <a:pt x="710" y="58"/>
                    <a:pt x="685" y="70"/>
                  </a:cubicBezTo>
                  <a:cubicBezTo>
                    <a:pt x="633" y="92"/>
                    <a:pt x="538" y="88"/>
                    <a:pt x="473" y="79"/>
                  </a:cubicBezTo>
                  <a:cubicBezTo>
                    <a:pt x="365" y="65"/>
                    <a:pt x="275" y="34"/>
                    <a:pt x="170" y="17"/>
                  </a:cubicBezTo>
                  <a:cubicBezTo>
                    <a:pt x="137" y="12"/>
                    <a:pt x="93" y="10"/>
                    <a:pt x="63" y="18"/>
                  </a:cubicBezTo>
                  <a:cubicBezTo>
                    <a:pt x="44" y="23"/>
                    <a:pt x="29" y="31"/>
                    <a:pt x="25" y="39"/>
                  </a:cubicBezTo>
                  <a:cubicBezTo>
                    <a:pt x="16" y="50"/>
                    <a:pt x="26" y="63"/>
                    <a:pt x="48" y="71"/>
                  </a:cubicBezTo>
                  <a:cubicBezTo>
                    <a:pt x="76" y="81"/>
                    <a:pt x="118" y="85"/>
                    <a:pt x="156" y="82"/>
                  </a:cubicBezTo>
                  <a:cubicBezTo>
                    <a:pt x="173" y="80"/>
                    <a:pt x="188" y="78"/>
                    <a:pt x="202" y="74"/>
                  </a:cubicBezTo>
                  <a:cubicBezTo>
                    <a:pt x="205" y="74"/>
                    <a:pt x="207" y="76"/>
                    <a:pt x="209" y="77"/>
                  </a:cubicBezTo>
                  <a:cubicBezTo>
                    <a:pt x="192" y="83"/>
                    <a:pt x="168" y="86"/>
                    <a:pt x="145" y="87"/>
                  </a:cubicBezTo>
                  <a:cubicBezTo>
                    <a:pt x="95" y="89"/>
                    <a:pt x="46" y="83"/>
                    <a:pt x="20" y="65"/>
                  </a:cubicBezTo>
                  <a:cubicBezTo>
                    <a:pt x="0" y="52"/>
                    <a:pt x="6" y="33"/>
                    <a:pt x="33" y="21"/>
                  </a:cubicBezTo>
                  <a:cubicBezTo>
                    <a:pt x="84" y="0"/>
                    <a:pt x="172" y="5"/>
                    <a:pt x="236" y="14"/>
                  </a:cubicBezTo>
                  <a:cubicBezTo>
                    <a:pt x="349" y="29"/>
                    <a:pt x="438" y="64"/>
                    <a:pt x="555" y="76"/>
                  </a:cubicBezTo>
                  <a:cubicBezTo>
                    <a:pt x="591" y="81"/>
                    <a:pt x="635" y="79"/>
                    <a:pt x="664" y="70"/>
                  </a:cubicBezTo>
                  <a:cubicBezTo>
                    <a:pt x="688" y="61"/>
                    <a:pt x="697" y="50"/>
                    <a:pt x="693" y="38"/>
                  </a:cubicBezTo>
                  <a:cubicBezTo>
                    <a:pt x="687" y="26"/>
                    <a:pt x="662" y="15"/>
                    <a:pt x="631" y="12"/>
                  </a:cubicBezTo>
                  <a:cubicBezTo>
                    <a:pt x="612" y="9"/>
                    <a:pt x="588" y="10"/>
                    <a:pt x="568" y="12"/>
                  </a:cubicBezTo>
                  <a:cubicBezTo>
                    <a:pt x="566" y="8"/>
                    <a:pt x="566" y="8"/>
                    <a:pt x="566" y="8"/>
                  </a:cubicBezTo>
                  <a:cubicBezTo>
                    <a:pt x="607" y="2"/>
                    <a:pt x="655" y="7"/>
                    <a:pt x="684" y="19"/>
                  </a:cubicBezTo>
                  <a:cubicBezTo>
                    <a:pt x="699" y="28"/>
                    <a:pt x="699" y="28"/>
                    <a:pt x="699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123"/>
            <p:cNvSpPr/>
            <p:nvPr/>
          </p:nvSpPr>
          <p:spPr bwMode="auto">
            <a:xfrm>
              <a:off x="7091363" y="3000375"/>
              <a:ext cx="1054100" cy="169863"/>
            </a:xfrm>
            <a:custGeom>
              <a:avLst/>
              <a:gdLst>
                <a:gd name="T0" fmla="*/ 190 w 490"/>
                <a:gd name="T1" fmla="*/ 24 h 79"/>
                <a:gd name="T2" fmla="*/ 489 w 490"/>
                <a:gd name="T3" fmla="*/ 72 h 79"/>
                <a:gd name="T4" fmla="*/ 489 w 490"/>
                <a:gd name="T5" fmla="*/ 75 h 79"/>
                <a:gd name="T6" fmla="*/ 197 w 490"/>
                <a:gd name="T7" fmla="*/ 45 h 79"/>
                <a:gd name="T8" fmla="*/ 65 w 490"/>
                <a:gd name="T9" fmla="*/ 15 h 79"/>
                <a:gd name="T10" fmla="*/ 26 w 490"/>
                <a:gd name="T11" fmla="*/ 17 h 79"/>
                <a:gd name="T12" fmla="*/ 12 w 490"/>
                <a:gd name="T13" fmla="*/ 27 h 79"/>
                <a:gd name="T14" fmla="*/ 26 w 490"/>
                <a:gd name="T15" fmla="*/ 37 h 79"/>
                <a:gd name="T16" fmla="*/ 20 w 490"/>
                <a:gd name="T17" fmla="*/ 40 h 79"/>
                <a:gd name="T18" fmla="*/ 0 w 490"/>
                <a:gd name="T19" fmla="*/ 27 h 79"/>
                <a:gd name="T20" fmla="*/ 25 w 490"/>
                <a:gd name="T21" fmla="*/ 10 h 79"/>
                <a:gd name="T22" fmla="*/ 190 w 490"/>
                <a:gd name="T23" fmla="*/ 2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0" h="79">
                  <a:moveTo>
                    <a:pt x="190" y="24"/>
                  </a:moveTo>
                  <a:cubicBezTo>
                    <a:pt x="283" y="46"/>
                    <a:pt x="372" y="74"/>
                    <a:pt x="489" y="72"/>
                  </a:cubicBezTo>
                  <a:cubicBezTo>
                    <a:pt x="490" y="73"/>
                    <a:pt x="490" y="74"/>
                    <a:pt x="489" y="75"/>
                  </a:cubicBezTo>
                  <a:cubicBezTo>
                    <a:pt x="381" y="79"/>
                    <a:pt x="283" y="66"/>
                    <a:pt x="197" y="45"/>
                  </a:cubicBezTo>
                  <a:cubicBezTo>
                    <a:pt x="153" y="35"/>
                    <a:pt x="114" y="21"/>
                    <a:pt x="65" y="15"/>
                  </a:cubicBezTo>
                  <a:cubicBezTo>
                    <a:pt x="53" y="14"/>
                    <a:pt x="36" y="13"/>
                    <a:pt x="26" y="17"/>
                  </a:cubicBezTo>
                  <a:cubicBezTo>
                    <a:pt x="17" y="19"/>
                    <a:pt x="13" y="23"/>
                    <a:pt x="12" y="27"/>
                  </a:cubicBezTo>
                  <a:cubicBezTo>
                    <a:pt x="11" y="31"/>
                    <a:pt x="20" y="34"/>
                    <a:pt x="26" y="37"/>
                  </a:cubicBezTo>
                  <a:cubicBezTo>
                    <a:pt x="24" y="38"/>
                    <a:pt x="22" y="39"/>
                    <a:pt x="20" y="40"/>
                  </a:cubicBezTo>
                  <a:cubicBezTo>
                    <a:pt x="8" y="37"/>
                    <a:pt x="1" y="32"/>
                    <a:pt x="0" y="27"/>
                  </a:cubicBezTo>
                  <a:cubicBezTo>
                    <a:pt x="0" y="21"/>
                    <a:pt x="9" y="14"/>
                    <a:pt x="25" y="10"/>
                  </a:cubicBezTo>
                  <a:cubicBezTo>
                    <a:pt x="82" y="0"/>
                    <a:pt x="141" y="13"/>
                    <a:pt x="190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53" name="组合 152"/>
          <p:cNvGrpSpPr/>
          <p:nvPr/>
        </p:nvGrpSpPr>
        <p:grpSpPr>
          <a:xfrm>
            <a:off x="8250905" y="5151813"/>
            <a:ext cx="1504950" cy="138113"/>
            <a:chOff x="6127638" y="7800203"/>
            <a:chExt cx="1504950" cy="138113"/>
          </a:xfrm>
        </p:grpSpPr>
        <p:sp>
          <p:nvSpPr>
            <p:cNvPr id="138" name="Freeform 514"/>
            <p:cNvSpPr/>
            <p:nvPr/>
          </p:nvSpPr>
          <p:spPr bwMode="auto">
            <a:xfrm>
              <a:off x="6127638" y="7816078"/>
              <a:ext cx="238125" cy="100013"/>
            </a:xfrm>
            <a:custGeom>
              <a:avLst/>
              <a:gdLst>
                <a:gd name="T0" fmla="*/ 0 w 64"/>
                <a:gd name="T1" fmla="*/ 14 h 27"/>
                <a:gd name="T2" fmla="*/ 12 w 64"/>
                <a:gd name="T3" fmla="*/ 0 h 27"/>
                <a:gd name="T4" fmla="*/ 64 w 64"/>
                <a:gd name="T5" fmla="*/ 14 h 27"/>
                <a:gd name="T6" fmla="*/ 12 w 64"/>
                <a:gd name="T7" fmla="*/ 27 h 27"/>
                <a:gd name="T8" fmla="*/ 0 w 64"/>
                <a:gd name="T9" fmla="*/ 1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4" h="27">
                  <a:moveTo>
                    <a:pt x="0" y="14"/>
                  </a:moveTo>
                  <a:cubicBezTo>
                    <a:pt x="5" y="10"/>
                    <a:pt x="9" y="5"/>
                    <a:pt x="12" y="0"/>
                  </a:cubicBezTo>
                  <a:cubicBezTo>
                    <a:pt x="64" y="14"/>
                    <a:pt x="64" y="14"/>
                    <a:pt x="64" y="14"/>
                  </a:cubicBezTo>
                  <a:cubicBezTo>
                    <a:pt x="12" y="27"/>
                    <a:pt x="12" y="27"/>
                    <a:pt x="12" y="27"/>
                  </a:cubicBezTo>
                  <a:cubicBezTo>
                    <a:pt x="10" y="22"/>
                    <a:pt x="6" y="18"/>
                    <a:pt x="0" y="1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9" name="Freeform 515"/>
            <p:cNvSpPr/>
            <p:nvPr/>
          </p:nvSpPr>
          <p:spPr bwMode="auto">
            <a:xfrm>
              <a:off x="6365763" y="7841478"/>
              <a:ext cx="715963" cy="52388"/>
            </a:xfrm>
            <a:custGeom>
              <a:avLst/>
              <a:gdLst>
                <a:gd name="T0" fmla="*/ 192 w 192"/>
                <a:gd name="T1" fmla="*/ 7 h 14"/>
                <a:gd name="T2" fmla="*/ 156 w 192"/>
                <a:gd name="T3" fmla="*/ 0 h 14"/>
                <a:gd name="T4" fmla="*/ 0 w 192"/>
                <a:gd name="T5" fmla="*/ 7 h 14"/>
                <a:gd name="T6" fmla="*/ 157 w 192"/>
                <a:gd name="T7" fmla="*/ 14 h 14"/>
                <a:gd name="T8" fmla="*/ 192 w 192"/>
                <a:gd name="T9" fmla="*/ 7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92" h="14">
                  <a:moveTo>
                    <a:pt x="192" y="7"/>
                  </a:moveTo>
                  <a:cubicBezTo>
                    <a:pt x="177" y="4"/>
                    <a:pt x="164" y="2"/>
                    <a:pt x="156" y="0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57" y="14"/>
                    <a:pt x="157" y="14"/>
                    <a:pt x="157" y="14"/>
                  </a:cubicBezTo>
                  <a:cubicBezTo>
                    <a:pt x="161" y="11"/>
                    <a:pt x="174" y="9"/>
                    <a:pt x="192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0" name="Freeform 516"/>
            <p:cNvSpPr/>
            <p:nvPr/>
          </p:nvSpPr>
          <p:spPr bwMode="auto">
            <a:xfrm>
              <a:off x="7081725" y="7849415"/>
              <a:ext cx="550863" cy="33338"/>
            </a:xfrm>
            <a:custGeom>
              <a:avLst/>
              <a:gdLst>
                <a:gd name="T0" fmla="*/ 0 w 148"/>
                <a:gd name="T1" fmla="*/ 5 h 9"/>
                <a:gd name="T2" fmla="*/ 28 w 148"/>
                <a:gd name="T3" fmla="*/ 0 h 9"/>
                <a:gd name="T4" fmla="*/ 148 w 148"/>
                <a:gd name="T5" fmla="*/ 5 h 9"/>
                <a:gd name="T6" fmla="*/ 27 w 148"/>
                <a:gd name="T7" fmla="*/ 9 h 9"/>
                <a:gd name="T8" fmla="*/ 0 w 148"/>
                <a:gd name="T9" fmla="*/ 5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8" h="9">
                  <a:moveTo>
                    <a:pt x="0" y="5"/>
                  </a:moveTo>
                  <a:cubicBezTo>
                    <a:pt x="12" y="3"/>
                    <a:pt x="22" y="2"/>
                    <a:pt x="28" y="0"/>
                  </a:cubicBezTo>
                  <a:cubicBezTo>
                    <a:pt x="148" y="5"/>
                    <a:pt x="148" y="5"/>
                    <a:pt x="148" y="5"/>
                  </a:cubicBezTo>
                  <a:cubicBezTo>
                    <a:pt x="27" y="9"/>
                    <a:pt x="27" y="9"/>
                    <a:pt x="27" y="9"/>
                  </a:cubicBezTo>
                  <a:cubicBezTo>
                    <a:pt x="24" y="8"/>
                    <a:pt x="14" y="6"/>
                    <a:pt x="0" y="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1" name="Oval 517"/>
            <p:cNvSpPr>
              <a:spLocks noChangeArrowheads="1"/>
            </p:cNvSpPr>
            <p:nvPr/>
          </p:nvSpPr>
          <p:spPr bwMode="auto">
            <a:xfrm>
              <a:off x="6318138" y="7800203"/>
              <a:ext cx="138113" cy="138113"/>
            </a:xfrm>
            <a:prstGeom prst="ellipse">
              <a:avLst/>
            </a:prstGeom>
            <a:solidFill>
              <a:srgbClr val="FAF5E7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2" name="Oval 518"/>
            <p:cNvSpPr>
              <a:spLocks noChangeArrowheads="1"/>
            </p:cNvSpPr>
            <p:nvPr/>
          </p:nvSpPr>
          <p:spPr bwMode="auto">
            <a:xfrm>
              <a:off x="6348300" y="7827190"/>
              <a:ext cx="85725" cy="85725"/>
            </a:xfrm>
            <a:prstGeom prst="ellipse">
              <a:avLst/>
            </a:pr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3" name="Oval 519"/>
            <p:cNvSpPr>
              <a:spLocks noChangeArrowheads="1"/>
            </p:cNvSpPr>
            <p:nvPr/>
          </p:nvSpPr>
          <p:spPr bwMode="auto">
            <a:xfrm>
              <a:off x="7032513" y="7819253"/>
              <a:ext cx="90488" cy="88900"/>
            </a:xfrm>
            <a:prstGeom prst="ellipse">
              <a:avLst/>
            </a:prstGeom>
            <a:solidFill>
              <a:srgbClr val="FAF5E7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" name="Oval 520"/>
            <p:cNvSpPr>
              <a:spLocks noChangeArrowheads="1"/>
            </p:cNvSpPr>
            <p:nvPr/>
          </p:nvSpPr>
          <p:spPr bwMode="auto">
            <a:xfrm>
              <a:off x="7051563" y="7838303"/>
              <a:ext cx="55563" cy="55563"/>
            </a:xfrm>
            <a:prstGeom prst="ellipse">
              <a:avLst/>
            </a:pr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156" name="文本框 155"/>
          <p:cNvSpPr txBox="1"/>
          <p:nvPr/>
        </p:nvSpPr>
        <p:spPr>
          <a:xfrm>
            <a:off x="4487170" y="5018690"/>
            <a:ext cx="321766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dirty="0">
                <a:solidFill>
                  <a:srgbClr val="3F3844"/>
                </a:solidFill>
                <a:latin typeface="+mn-ea"/>
              </a:rPr>
              <a:t>汇报人：</a:t>
            </a:r>
            <a:r>
              <a:rPr lang="en-US" altLang="zh-CN" sz="2400" dirty="0">
                <a:solidFill>
                  <a:srgbClr val="3F3844"/>
                </a:solidFill>
                <a:latin typeface="+mn-ea"/>
              </a:rPr>
              <a:t>XXXX</a:t>
            </a:r>
            <a:endParaRPr lang="zh-CN" altLang="en-US" sz="2400" dirty="0">
              <a:solidFill>
                <a:srgbClr val="3F3844"/>
              </a:solidFill>
              <a:latin typeface="+mn-ea"/>
            </a:endParaRPr>
          </a:p>
        </p:txBody>
      </p:sp>
      <p:grpSp>
        <p:nvGrpSpPr>
          <p:cNvPr id="157" name="组合 156"/>
          <p:cNvGrpSpPr/>
          <p:nvPr/>
        </p:nvGrpSpPr>
        <p:grpSpPr>
          <a:xfrm flipH="1">
            <a:off x="2474133" y="5151813"/>
            <a:ext cx="1504950" cy="138113"/>
            <a:chOff x="6127638" y="7800203"/>
            <a:chExt cx="1504950" cy="138113"/>
          </a:xfrm>
        </p:grpSpPr>
        <p:sp>
          <p:nvSpPr>
            <p:cNvPr id="158" name="Freeform 514"/>
            <p:cNvSpPr/>
            <p:nvPr/>
          </p:nvSpPr>
          <p:spPr bwMode="auto">
            <a:xfrm>
              <a:off x="6127638" y="7816078"/>
              <a:ext cx="238125" cy="100013"/>
            </a:xfrm>
            <a:custGeom>
              <a:avLst/>
              <a:gdLst>
                <a:gd name="T0" fmla="*/ 0 w 64"/>
                <a:gd name="T1" fmla="*/ 14 h 27"/>
                <a:gd name="T2" fmla="*/ 12 w 64"/>
                <a:gd name="T3" fmla="*/ 0 h 27"/>
                <a:gd name="T4" fmla="*/ 64 w 64"/>
                <a:gd name="T5" fmla="*/ 14 h 27"/>
                <a:gd name="T6" fmla="*/ 12 w 64"/>
                <a:gd name="T7" fmla="*/ 27 h 27"/>
                <a:gd name="T8" fmla="*/ 0 w 64"/>
                <a:gd name="T9" fmla="*/ 1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4" h="27">
                  <a:moveTo>
                    <a:pt x="0" y="14"/>
                  </a:moveTo>
                  <a:cubicBezTo>
                    <a:pt x="5" y="10"/>
                    <a:pt x="9" y="5"/>
                    <a:pt x="12" y="0"/>
                  </a:cubicBezTo>
                  <a:cubicBezTo>
                    <a:pt x="64" y="14"/>
                    <a:pt x="64" y="14"/>
                    <a:pt x="64" y="14"/>
                  </a:cubicBezTo>
                  <a:cubicBezTo>
                    <a:pt x="12" y="27"/>
                    <a:pt x="12" y="27"/>
                    <a:pt x="12" y="27"/>
                  </a:cubicBezTo>
                  <a:cubicBezTo>
                    <a:pt x="10" y="22"/>
                    <a:pt x="6" y="18"/>
                    <a:pt x="0" y="1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9" name="Freeform 515"/>
            <p:cNvSpPr/>
            <p:nvPr/>
          </p:nvSpPr>
          <p:spPr bwMode="auto">
            <a:xfrm>
              <a:off x="6365763" y="7841478"/>
              <a:ext cx="715963" cy="52388"/>
            </a:xfrm>
            <a:custGeom>
              <a:avLst/>
              <a:gdLst>
                <a:gd name="T0" fmla="*/ 192 w 192"/>
                <a:gd name="T1" fmla="*/ 7 h 14"/>
                <a:gd name="T2" fmla="*/ 156 w 192"/>
                <a:gd name="T3" fmla="*/ 0 h 14"/>
                <a:gd name="T4" fmla="*/ 0 w 192"/>
                <a:gd name="T5" fmla="*/ 7 h 14"/>
                <a:gd name="T6" fmla="*/ 157 w 192"/>
                <a:gd name="T7" fmla="*/ 14 h 14"/>
                <a:gd name="T8" fmla="*/ 192 w 192"/>
                <a:gd name="T9" fmla="*/ 7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92" h="14">
                  <a:moveTo>
                    <a:pt x="192" y="7"/>
                  </a:moveTo>
                  <a:cubicBezTo>
                    <a:pt x="177" y="4"/>
                    <a:pt x="164" y="2"/>
                    <a:pt x="156" y="0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57" y="14"/>
                    <a:pt x="157" y="14"/>
                    <a:pt x="157" y="14"/>
                  </a:cubicBezTo>
                  <a:cubicBezTo>
                    <a:pt x="161" y="11"/>
                    <a:pt x="174" y="9"/>
                    <a:pt x="192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0" name="Freeform 516"/>
            <p:cNvSpPr/>
            <p:nvPr/>
          </p:nvSpPr>
          <p:spPr bwMode="auto">
            <a:xfrm>
              <a:off x="7081725" y="7849415"/>
              <a:ext cx="550863" cy="33338"/>
            </a:xfrm>
            <a:custGeom>
              <a:avLst/>
              <a:gdLst>
                <a:gd name="T0" fmla="*/ 0 w 148"/>
                <a:gd name="T1" fmla="*/ 5 h 9"/>
                <a:gd name="T2" fmla="*/ 28 w 148"/>
                <a:gd name="T3" fmla="*/ 0 h 9"/>
                <a:gd name="T4" fmla="*/ 148 w 148"/>
                <a:gd name="T5" fmla="*/ 5 h 9"/>
                <a:gd name="T6" fmla="*/ 27 w 148"/>
                <a:gd name="T7" fmla="*/ 9 h 9"/>
                <a:gd name="T8" fmla="*/ 0 w 148"/>
                <a:gd name="T9" fmla="*/ 5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8" h="9">
                  <a:moveTo>
                    <a:pt x="0" y="5"/>
                  </a:moveTo>
                  <a:cubicBezTo>
                    <a:pt x="12" y="3"/>
                    <a:pt x="22" y="2"/>
                    <a:pt x="28" y="0"/>
                  </a:cubicBezTo>
                  <a:cubicBezTo>
                    <a:pt x="148" y="5"/>
                    <a:pt x="148" y="5"/>
                    <a:pt x="148" y="5"/>
                  </a:cubicBezTo>
                  <a:cubicBezTo>
                    <a:pt x="27" y="9"/>
                    <a:pt x="27" y="9"/>
                    <a:pt x="27" y="9"/>
                  </a:cubicBezTo>
                  <a:cubicBezTo>
                    <a:pt x="24" y="8"/>
                    <a:pt x="14" y="6"/>
                    <a:pt x="0" y="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1" name="Oval 517"/>
            <p:cNvSpPr>
              <a:spLocks noChangeArrowheads="1"/>
            </p:cNvSpPr>
            <p:nvPr/>
          </p:nvSpPr>
          <p:spPr bwMode="auto">
            <a:xfrm>
              <a:off x="6318138" y="7800203"/>
              <a:ext cx="138113" cy="138113"/>
            </a:xfrm>
            <a:prstGeom prst="ellipse">
              <a:avLst/>
            </a:prstGeom>
            <a:solidFill>
              <a:srgbClr val="FAF5E7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2" name="Oval 518"/>
            <p:cNvSpPr>
              <a:spLocks noChangeArrowheads="1"/>
            </p:cNvSpPr>
            <p:nvPr/>
          </p:nvSpPr>
          <p:spPr bwMode="auto">
            <a:xfrm>
              <a:off x="6348300" y="7827190"/>
              <a:ext cx="85725" cy="85725"/>
            </a:xfrm>
            <a:prstGeom prst="ellipse">
              <a:avLst/>
            </a:pr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3" name="Oval 519"/>
            <p:cNvSpPr>
              <a:spLocks noChangeArrowheads="1"/>
            </p:cNvSpPr>
            <p:nvPr/>
          </p:nvSpPr>
          <p:spPr bwMode="auto">
            <a:xfrm>
              <a:off x="7032513" y="7819253"/>
              <a:ext cx="90488" cy="88900"/>
            </a:xfrm>
            <a:prstGeom prst="ellipse">
              <a:avLst/>
            </a:prstGeom>
            <a:solidFill>
              <a:srgbClr val="FAF5E7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4" name="Oval 520"/>
            <p:cNvSpPr>
              <a:spLocks noChangeArrowheads="1"/>
            </p:cNvSpPr>
            <p:nvPr/>
          </p:nvSpPr>
          <p:spPr bwMode="auto">
            <a:xfrm>
              <a:off x="7051563" y="7838303"/>
              <a:ext cx="55563" cy="55563"/>
            </a:xfrm>
            <a:prstGeom prst="ellipse">
              <a:avLst/>
            </a:pr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p:transition spd="slow" advTm="2000">
    <p:push dir="u"/>
  </p:transition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文本框 226"/>
          <p:cNvSpPr txBox="1"/>
          <p:nvPr/>
        </p:nvSpPr>
        <p:spPr>
          <a:xfrm>
            <a:off x="5120804" y="1417398"/>
            <a:ext cx="1341120" cy="186204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15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目</a:t>
            </a:r>
            <a:endParaRPr lang="zh-CN" altLang="en-US" sz="8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28" name="文本框 227"/>
          <p:cNvSpPr txBox="1"/>
          <p:nvPr/>
        </p:nvSpPr>
        <p:spPr>
          <a:xfrm>
            <a:off x="5120804" y="3491614"/>
            <a:ext cx="1341120" cy="186204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1500" b="1" dirty="0">
                <a:latin typeface="微软雅黑" panose="020B0503020204020204" pitchFamily="34" charset="-122"/>
                <a:ea typeface="微软雅黑" panose="020B0503020204020204" pitchFamily="34" charset="-122"/>
              </a:rPr>
              <a:t>录</a:t>
            </a:r>
            <a:endParaRPr lang="zh-CN" altLang="en-US" sz="8800" b="1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30" name="文本框 40"/>
          <p:cNvSpPr txBox="1">
            <a:spLocks noChangeArrowheads="1"/>
          </p:cNvSpPr>
          <p:nvPr/>
        </p:nvSpPr>
        <p:spPr bwMode="auto">
          <a:xfrm>
            <a:off x="8245262" y="1531490"/>
            <a:ext cx="2646878" cy="83099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4800" b="1" dirty="0">
                <a:solidFill>
                  <a:srgbClr val="302E2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工作回顾</a:t>
            </a:r>
          </a:p>
        </p:txBody>
      </p:sp>
      <p:sp>
        <p:nvSpPr>
          <p:cNvPr id="231" name="文本框 18"/>
          <p:cNvSpPr txBox="1">
            <a:spLocks noChangeArrowheads="1"/>
          </p:cNvSpPr>
          <p:nvPr/>
        </p:nvSpPr>
        <p:spPr bwMode="auto">
          <a:xfrm>
            <a:off x="8245262" y="2603042"/>
            <a:ext cx="2646878" cy="83099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4800" b="1" dirty="0">
                <a:solidFill>
                  <a:srgbClr val="302E2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自我评价</a:t>
            </a:r>
          </a:p>
        </p:txBody>
      </p:sp>
      <p:sp>
        <p:nvSpPr>
          <p:cNvPr id="232" name="文本框 28"/>
          <p:cNvSpPr txBox="1">
            <a:spLocks noChangeArrowheads="1"/>
          </p:cNvSpPr>
          <p:nvPr/>
        </p:nvSpPr>
        <p:spPr bwMode="auto">
          <a:xfrm>
            <a:off x="8245262" y="3674594"/>
            <a:ext cx="2646878" cy="83099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4800" b="1" dirty="0">
                <a:solidFill>
                  <a:srgbClr val="302E2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反思经验</a:t>
            </a:r>
          </a:p>
        </p:txBody>
      </p:sp>
      <p:sp>
        <p:nvSpPr>
          <p:cNvPr id="233" name="文本框 23"/>
          <p:cNvSpPr txBox="1">
            <a:spLocks noChangeArrowheads="1"/>
          </p:cNvSpPr>
          <p:nvPr/>
        </p:nvSpPr>
        <p:spPr bwMode="auto">
          <a:xfrm>
            <a:off x="8245262" y="4746147"/>
            <a:ext cx="2646878" cy="83099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4800" b="1" dirty="0">
                <a:solidFill>
                  <a:srgbClr val="302E2F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工作规划</a:t>
            </a:r>
          </a:p>
        </p:txBody>
      </p:sp>
      <p:grpSp>
        <p:nvGrpSpPr>
          <p:cNvPr id="1440" name="组合 1439"/>
          <p:cNvGrpSpPr/>
          <p:nvPr/>
        </p:nvGrpSpPr>
        <p:grpSpPr>
          <a:xfrm rot="16200000">
            <a:off x="-1530880" y="1559318"/>
            <a:ext cx="6840796" cy="3739364"/>
            <a:chOff x="2646879" y="0"/>
            <a:chExt cx="6898242" cy="3770766"/>
          </a:xfrm>
        </p:grpSpPr>
        <p:sp>
          <p:nvSpPr>
            <p:cNvPr id="1441" name="Freeform 5"/>
            <p:cNvSpPr>
              <a:spLocks noEditPoints="1"/>
            </p:cNvSpPr>
            <p:nvPr/>
          </p:nvSpPr>
          <p:spPr bwMode="auto">
            <a:xfrm>
              <a:off x="7160104" y="2039214"/>
              <a:ext cx="177986" cy="195784"/>
            </a:xfrm>
            <a:custGeom>
              <a:avLst/>
              <a:gdLst>
                <a:gd name="T0" fmla="*/ 4 w 51"/>
                <a:gd name="T1" fmla="*/ 52 h 57"/>
                <a:gd name="T2" fmla="*/ 43 w 51"/>
                <a:gd name="T3" fmla="*/ 17 h 57"/>
                <a:gd name="T4" fmla="*/ 17 w 51"/>
                <a:gd name="T5" fmla="*/ 4 h 57"/>
                <a:gd name="T6" fmla="*/ 16 w 51"/>
                <a:gd name="T7" fmla="*/ 27 h 57"/>
                <a:gd name="T8" fmla="*/ 19 w 51"/>
                <a:gd name="T9" fmla="*/ 27 h 57"/>
                <a:gd name="T10" fmla="*/ 23 w 51"/>
                <a:gd name="T11" fmla="*/ 31 h 57"/>
                <a:gd name="T12" fmla="*/ 20 w 51"/>
                <a:gd name="T13" fmla="*/ 38 h 57"/>
                <a:gd name="T14" fmla="*/ 2 w 51"/>
                <a:gd name="T15" fmla="*/ 51 h 57"/>
                <a:gd name="T16" fmla="*/ 4 w 51"/>
                <a:gd name="T17" fmla="*/ 52 h 57"/>
                <a:gd name="T18" fmla="*/ 35 w 51"/>
                <a:gd name="T19" fmla="*/ 38 h 57"/>
                <a:gd name="T20" fmla="*/ 28 w 51"/>
                <a:gd name="T21" fmla="*/ 32 h 57"/>
                <a:gd name="T22" fmla="*/ 35 w 51"/>
                <a:gd name="T23" fmla="*/ 38 h 57"/>
                <a:gd name="T24" fmla="*/ 21 w 51"/>
                <a:gd name="T25" fmla="*/ 11 h 57"/>
                <a:gd name="T26" fmla="*/ 31 w 51"/>
                <a:gd name="T27" fmla="*/ 21 h 57"/>
                <a:gd name="T28" fmla="*/ 21 w 51"/>
                <a:gd name="T29" fmla="*/ 11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1" h="57">
                  <a:moveTo>
                    <a:pt x="4" y="52"/>
                  </a:moveTo>
                  <a:cubicBezTo>
                    <a:pt x="23" y="57"/>
                    <a:pt x="51" y="39"/>
                    <a:pt x="43" y="17"/>
                  </a:cubicBezTo>
                  <a:cubicBezTo>
                    <a:pt x="39" y="7"/>
                    <a:pt x="27" y="0"/>
                    <a:pt x="17" y="4"/>
                  </a:cubicBezTo>
                  <a:cubicBezTo>
                    <a:pt x="5" y="8"/>
                    <a:pt x="6" y="23"/>
                    <a:pt x="16" y="27"/>
                  </a:cubicBezTo>
                  <a:cubicBezTo>
                    <a:pt x="17" y="28"/>
                    <a:pt x="18" y="27"/>
                    <a:pt x="19" y="27"/>
                  </a:cubicBezTo>
                  <a:cubicBezTo>
                    <a:pt x="22" y="26"/>
                    <a:pt x="24" y="27"/>
                    <a:pt x="23" y="31"/>
                  </a:cubicBezTo>
                  <a:cubicBezTo>
                    <a:pt x="23" y="34"/>
                    <a:pt x="22" y="36"/>
                    <a:pt x="20" y="38"/>
                  </a:cubicBezTo>
                  <a:cubicBezTo>
                    <a:pt x="17" y="44"/>
                    <a:pt x="9" y="51"/>
                    <a:pt x="2" y="51"/>
                  </a:cubicBezTo>
                  <a:cubicBezTo>
                    <a:pt x="0" y="50"/>
                    <a:pt x="2" y="51"/>
                    <a:pt x="4" y="52"/>
                  </a:cubicBezTo>
                  <a:close/>
                  <a:moveTo>
                    <a:pt x="35" y="38"/>
                  </a:moveTo>
                  <a:cubicBezTo>
                    <a:pt x="30" y="43"/>
                    <a:pt x="24" y="36"/>
                    <a:pt x="28" y="32"/>
                  </a:cubicBezTo>
                  <a:cubicBezTo>
                    <a:pt x="32" y="27"/>
                    <a:pt x="39" y="34"/>
                    <a:pt x="35" y="38"/>
                  </a:cubicBezTo>
                  <a:close/>
                  <a:moveTo>
                    <a:pt x="21" y="11"/>
                  </a:moveTo>
                  <a:cubicBezTo>
                    <a:pt x="27" y="4"/>
                    <a:pt x="38" y="15"/>
                    <a:pt x="31" y="21"/>
                  </a:cubicBezTo>
                  <a:cubicBezTo>
                    <a:pt x="24" y="28"/>
                    <a:pt x="14" y="18"/>
                    <a:pt x="21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2" name="Freeform 6"/>
            <p:cNvSpPr>
              <a:spLocks noEditPoints="1"/>
            </p:cNvSpPr>
            <p:nvPr/>
          </p:nvSpPr>
          <p:spPr bwMode="auto">
            <a:xfrm>
              <a:off x="3572408" y="498362"/>
              <a:ext cx="594983" cy="803481"/>
            </a:xfrm>
            <a:custGeom>
              <a:avLst/>
              <a:gdLst>
                <a:gd name="T0" fmla="*/ 125 w 173"/>
                <a:gd name="T1" fmla="*/ 86 h 233"/>
                <a:gd name="T2" fmla="*/ 106 w 173"/>
                <a:gd name="T3" fmla="*/ 44 h 233"/>
                <a:gd name="T4" fmla="*/ 57 w 173"/>
                <a:gd name="T5" fmla="*/ 4 h 233"/>
                <a:gd name="T6" fmla="*/ 16 w 173"/>
                <a:gd name="T7" fmla="*/ 53 h 233"/>
                <a:gd name="T8" fmla="*/ 0 w 173"/>
                <a:gd name="T9" fmla="*/ 154 h 233"/>
                <a:gd name="T10" fmla="*/ 82 w 173"/>
                <a:gd name="T11" fmla="*/ 213 h 233"/>
                <a:gd name="T12" fmla="*/ 146 w 173"/>
                <a:gd name="T13" fmla="*/ 218 h 233"/>
                <a:gd name="T14" fmla="*/ 152 w 173"/>
                <a:gd name="T15" fmla="*/ 156 h 233"/>
                <a:gd name="T16" fmla="*/ 136 w 173"/>
                <a:gd name="T17" fmla="*/ 113 h 233"/>
                <a:gd name="T18" fmla="*/ 173 w 173"/>
                <a:gd name="T19" fmla="*/ 82 h 233"/>
                <a:gd name="T20" fmla="*/ 125 w 173"/>
                <a:gd name="T21" fmla="*/ 86 h 233"/>
                <a:gd name="T22" fmla="*/ 43 w 173"/>
                <a:gd name="T23" fmla="*/ 24 h 233"/>
                <a:gd name="T24" fmla="*/ 96 w 173"/>
                <a:gd name="T25" fmla="*/ 53 h 233"/>
                <a:gd name="T26" fmla="*/ 61 w 173"/>
                <a:gd name="T27" fmla="*/ 70 h 233"/>
                <a:gd name="T28" fmla="*/ 110 w 173"/>
                <a:gd name="T29" fmla="*/ 98 h 233"/>
                <a:gd name="T30" fmla="*/ 110 w 173"/>
                <a:gd name="T31" fmla="*/ 98 h 233"/>
                <a:gd name="T32" fmla="*/ 111 w 173"/>
                <a:gd name="T33" fmla="*/ 98 h 233"/>
                <a:gd name="T34" fmla="*/ 111 w 173"/>
                <a:gd name="T35" fmla="*/ 98 h 233"/>
                <a:gd name="T36" fmla="*/ 111 w 173"/>
                <a:gd name="T37" fmla="*/ 99 h 233"/>
                <a:gd name="T38" fmla="*/ 111 w 173"/>
                <a:gd name="T39" fmla="*/ 99 h 233"/>
                <a:gd name="T40" fmla="*/ 111 w 173"/>
                <a:gd name="T41" fmla="*/ 99 h 233"/>
                <a:gd name="T42" fmla="*/ 111 w 173"/>
                <a:gd name="T43" fmla="*/ 100 h 233"/>
                <a:gd name="T44" fmla="*/ 111 w 173"/>
                <a:gd name="T45" fmla="*/ 100 h 233"/>
                <a:gd name="T46" fmla="*/ 111 w 173"/>
                <a:gd name="T47" fmla="*/ 100 h 233"/>
                <a:gd name="T48" fmla="*/ 111 w 173"/>
                <a:gd name="T49" fmla="*/ 100 h 233"/>
                <a:gd name="T50" fmla="*/ 110 w 173"/>
                <a:gd name="T51" fmla="*/ 101 h 233"/>
                <a:gd name="T52" fmla="*/ 110 w 173"/>
                <a:gd name="T53" fmla="*/ 101 h 233"/>
                <a:gd name="T54" fmla="*/ 35 w 173"/>
                <a:gd name="T55" fmla="*/ 87 h 233"/>
                <a:gd name="T56" fmla="*/ 43 w 173"/>
                <a:gd name="T57" fmla="*/ 24 h 233"/>
                <a:gd name="T58" fmla="*/ 33 w 173"/>
                <a:gd name="T59" fmla="*/ 107 h 233"/>
                <a:gd name="T60" fmla="*/ 18 w 173"/>
                <a:gd name="T61" fmla="*/ 107 h 233"/>
                <a:gd name="T62" fmla="*/ 33 w 173"/>
                <a:gd name="T63" fmla="*/ 107 h 233"/>
                <a:gd name="T64" fmla="*/ 18 w 173"/>
                <a:gd name="T65" fmla="*/ 148 h 233"/>
                <a:gd name="T66" fmla="*/ 16 w 173"/>
                <a:gd name="T67" fmla="*/ 143 h 233"/>
                <a:gd name="T68" fmla="*/ 83 w 173"/>
                <a:gd name="T69" fmla="*/ 118 h 233"/>
                <a:gd name="T70" fmla="*/ 83 w 173"/>
                <a:gd name="T71" fmla="*/ 118 h 233"/>
                <a:gd name="T72" fmla="*/ 85 w 173"/>
                <a:gd name="T73" fmla="*/ 122 h 233"/>
                <a:gd name="T74" fmla="*/ 18 w 173"/>
                <a:gd name="T75" fmla="*/ 148 h 233"/>
                <a:gd name="T76" fmla="*/ 45 w 173"/>
                <a:gd name="T77" fmla="*/ 173 h 233"/>
                <a:gd name="T78" fmla="*/ 56 w 173"/>
                <a:gd name="T79" fmla="*/ 163 h 233"/>
                <a:gd name="T80" fmla="*/ 45 w 173"/>
                <a:gd name="T81" fmla="*/ 173 h 233"/>
                <a:gd name="T82" fmla="*/ 139 w 173"/>
                <a:gd name="T83" fmla="*/ 156 h 233"/>
                <a:gd name="T84" fmla="*/ 122 w 173"/>
                <a:gd name="T85" fmla="*/ 215 h 233"/>
                <a:gd name="T86" fmla="*/ 71 w 173"/>
                <a:gd name="T87" fmla="*/ 176 h 233"/>
                <a:gd name="T88" fmla="*/ 115 w 173"/>
                <a:gd name="T89" fmla="*/ 113 h 233"/>
                <a:gd name="T90" fmla="*/ 115 w 173"/>
                <a:gd name="T91" fmla="*/ 113 h 233"/>
                <a:gd name="T92" fmla="*/ 116 w 173"/>
                <a:gd name="T93" fmla="*/ 113 h 233"/>
                <a:gd name="T94" fmla="*/ 116 w 173"/>
                <a:gd name="T95" fmla="*/ 113 h 233"/>
                <a:gd name="T96" fmla="*/ 117 w 173"/>
                <a:gd name="T97" fmla="*/ 113 h 233"/>
                <a:gd name="T98" fmla="*/ 117 w 173"/>
                <a:gd name="T99" fmla="*/ 113 h 233"/>
                <a:gd name="T100" fmla="*/ 117 w 173"/>
                <a:gd name="T101" fmla="*/ 113 h 233"/>
                <a:gd name="T102" fmla="*/ 117 w 173"/>
                <a:gd name="T103" fmla="*/ 113 h 233"/>
                <a:gd name="T104" fmla="*/ 117 w 173"/>
                <a:gd name="T105" fmla="*/ 114 h 233"/>
                <a:gd name="T106" fmla="*/ 117 w 173"/>
                <a:gd name="T107" fmla="*/ 114 h 233"/>
                <a:gd name="T108" fmla="*/ 117 w 173"/>
                <a:gd name="T109" fmla="*/ 114 h 233"/>
                <a:gd name="T110" fmla="*/ 117 w 173"/>
                <a:gd name="T111" fmla="*/ 115 h 233"/>
                <a:gd name="T112" fmla="*/ 117 w 173"/>
                <a:gd name="T113" fmla="*/ 116 h 233"/>
                <a:gd name="T114" fmla="*/ 102 w 173"/>
                <a:gd name="T115" fmla="*/ 169 h 233"/>
                <a:gd name="T116" fmla="*/ 139 w 173"/>
                <a:gd name="T117" fmla="*/ 156 h 233"/>
                <a:gd name="T118" fmla="*/ 121 w 173"/>
                <a:gd name="T119" fmla="*/ 100 h 233"/>
                <a:gd name="T120" fmla="*/ 136 w 173"/>
                <a:gd name="T121" fmla="*/ 100 h 233"/>
                <a:gd name="T122" fmla="*/ 121 w 173"/>
                <a:gd name="T123" fmla="*/ 100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73" h="233">
                  <a:moveTo>
                    <a:pt x="125" y="86"/>
                  </a:moveTo>
                  <a:cubicBezTo>
                    <a:pt x="99" y="82"/>
                    <a:pt x="105" y="66"/>
                    <a:pt x="106" y="44"/>
                  </a:cubicBezTo>
                  <a:cubicBezTo>
                    <a:pt x="106" y="16"/>
                    <a:pt x="83" y="0"/>
                    <a:pt x="57" y="4"/>
                  </a:cubicBezTo>
                  <a:cubicBezTo>
                    <a:pt x="33" y="8"/>
                    <a:pt x="22" y="32"/>
                    <a:pt x="16" y="53"/>
                  </a:cubicBezTo>
                  <a:cubicBezTo>
                    <a:pt x="7" y="86"/>
                    <a:pt x="19" y="124"/>
                    <a:pt x="0" y="154"/>
                  </a:cubicBezTo>
                  <a:cubicBezTo>
                    <a:pt x="34" y="161"/>
                    <a:pt x="52" y="196"/>
                    <a:pt x="82" y="213"/>
                  </a:cubicBezTo>
                  <a:cubicBezTo>
                    <a:pt x="101" y="224"/>
                    <a:pt x="126" y="233"/>
                    <a:pt x="146" y="218"/>
                  </a:cubicBezTo>
                  <a:cubicBezTo>
                    <a:pt x="167" y="203"/>
                    <a:pt x="172" y="175"/>
                    <a:pt x="152" y="156"/>
                  </a:cubicBezTo>
                  <a:cubicBezTo>
                    <a:pt x="136" y="141"/>
                    <a:pt x="121" y="134"/>
                    <a:pt x="136" y="113"/>
                  </a:cubicBezTo>
                  <a:cubicBezTo>
                    <a:pt x="146" y="101"/>
                    <a:pt x="159" y="91"/>
                    <a:pt x="173" y="82"/>
                  </a:cubicBezTo>
                  <a:cubicBezTo>
                    <a:pt x="157" y="86"/>
                    <a:pt x="140" y="88"/>
                    <a:pt x="125" y="86"/>
                  </a:cubicBezTo>
                  <a:close/>
                  <a:moveTo>
                    <a:pt x="43" y="24"/>
                  </a:moveTo>
                  <a:cubicBezTo>
                    <a:pt x="64" y="11"/>
                    <a:pt x="101" y="25"/>
                    <a:pt x="96" y="53"/>
                  </a:cubicBezTo>
                  <a:cubicBezTo>
                    <a:pt x="94" y="70"/>
                    <a:pt x="73" y="81"/>
                    <a:pt x="61" y="70"/>
                  </a:cubicBezTo>
                  <a:cubicBezTo>
                    <a:pt x="65" y="90"/>
                    <a:pt x="91" y="97"/>
                    <a:pt x="110" y="98"/>
                  </a:cubicBezTo>
                  <a:cubicBezTo>
                    <a:pt x="110" y="98"/>
                    <a:pt x="110" y="98"/>
                    <a:pt x="110" y="98"/>
                  </a:cubicBezTo>
                  <a:cubicBezTo>
                    <a:pt x="110" y="98"/>
                    <a:pt x="111" y="98"/>
                    <a:pt x="111" y="98"/>
                  </a:cubicBezTo>
                  <a:cubicBezTo>
                    <a:pt x="111" y="98"/>
                    <a:pt x="111" y="98"/>
                    <a:pt x="111" y="98"/>
                  </a:cubicBezTo>
                  <a:cubicBezTo>
                    <a:pt x="111" y="98"/>
                    <a:pt x="111" y="98"/>
                    <a:pt x="111" y="99"/>
                  </a:cubicBezTo>
                  <a:cubicBezTo>
                    <a:pt x="111" y="99"/>
                    <a:pt x="111" y="99"/>
                    <a:pt x="111" y="99"/>
                  </a:cubicBezTo>
                  <a:cubicBezTo>
                    <a:pt x="111" y="99"/>
                    <a:pt x="111" y="99"/>
                    <a:pt x="111" y="99"/>
                  </a:cubicBezTo>
                  <a:cubicBezTo>
                    <a:pt x="111" y="99"/>
                    <a:pt x="111" y="99"/>
                    <a:pt x="111" y="100"/>
                  </a:cubicBezTo>
                  <a:cubicBezTo>
                    <a:pt x="111" y="100"/>
                    <a:pt x="111" y="100"/>
                    <a:pt x="111" y="100"/>
                  </a:cubicBezTo>
                  <a:cubicBezTo>
                    <a:pt x="111" y="100"/>
                    <a:pt x="111" y="100"/>
                    <a:pt x="111" y="100"/>
                  </a:cubicBezTo>
                  <a:cubicBezTo>
                    <a:pt x="111" y="100"/>
                    <a:pt x="111" y="100"/>
                    <a:pt x="111" y="100"/>
                  </a:cubicBezTo>
                  <a:cubicBezTo>
                    <a:pt x="111" y="101"/>
                    <a:pt x="111" y="101"/>
                    <a:pt x="110" y="101"/>
                  </a:cubicBezTo>
                  <a:cubicBezTo>
                    <a:pt x="110" y="101"/>
                    <a:pt x="110" y="101"/>
                    <a:pt x="110" y="101"/>
                  </a:cubicBezTo>
                  <a:cubicBezTo>
                    <a:pt x="85" y="109"/>
                    <a:pt x="55" y="104"/>
                    <a:pt x="35" y="87"/>
                  </a:cubicBezTo>
                  <a:cubicBezTo>
                    <a:pt x="14" y="70"/>
                    <a:pt x="22" y="38"/>
                    <a:pt x="43" y="24"/>
                  </a:cubicBezTo>
                  <a:close/>
                  <a:moveTo>
                    <a:pt x="33" y="107"/>
                  </a:moveTo>
                  <a:cubicBezTo>
                    <a:pt x="33" y="117"/>
                    <a:pt x="18" y="117"/>
                    <a:pt x="18" y="107"/>
                  </a:cubicBezTo>
                  <a:cubicBezTo>
                    <a:pt x="18" y="98"/>
                    <a:pt x="33" y="98"/>
                    <a:pt x="33" y="107"/>
                  </a:cubicBezTo>
                  <a:close/>
                  <a:moveTo>
                    <a:pt x="18" y="148"/>
                  </a:moveTo>
                  <a:cubicBezTo>
                    <a:pt x="16" y="147"/>
                    <a:pt x="15" y="145"/>
                    <a:pt x="16" y="143"/>
                  </a:cubicBezTo>
                  <a:cubicBezTo>
                    <a:pt x="29" y="119"/>
                    <a:pt x="58" y="102"/>
                    <a:pt x="83" y="118"/>
                  </a:cubicBezTo>
                  <a:cubicBezTo>
                    <a:pt x="83" y="118"/>
                    <a:pt x="83" y="118"/>
                    <a:pt x="83" y="118"/>
                  </a:cubicBezTo>
                  <a:cubicBezTo>
                    <a:pt x="85" y="119"/>
                    <a:pt x="85" y="120"/>
                    <a:pt x="85" y="122"/>
                  </a:cubicBezTo>
                  <a:cubicBezTo>
                    <a:pt x="76" y="149"/>
                    <a:pt x="43" y="157"/>
                    <a:pt x="18" y="148"/>
                  </a:cubicBezTo>
                  <a:close/>
                  <a:moveTo>
                    <a:pt x="45" y="173"/>
                  </a:moveTo>
                  <a:cubicBezTo>
                    <a:pt x="39" y="166"/>
                    <a:pt x="49" y="156"/>
                    <a:pt x="56" y="163"/>
                  </a:cubicBezTo>
                  <a:cubicBezTo>
                    <a:pt x="63" y="169"/>
                    <a:pt x="52" y="180"/>
                    <a:pt x="45" y="173"/>
                  </a:cubicBezTo>
                  <a:close/>
                  <a:moveTo>
                    <a:pt x="139" y="156"/>
                  </a:moveTo>
                  <a:cubicBezTo>
                    <a:pt x="163" y="173"/>
                    <a:pt x="146" y="209"/>
                    <a:pt x="122" y="215"/>
                  </a:cubicBezTo>
                  <a:cubicBezTo>
                    <a:pt x="97" y="220"/>
                    <a:pt x="69" y="203"/>
                    <a:pt x="71" y="176"/>
                  </a:cubicBezTo>
                  <a:cubicBezTo>
                    <a:pt x="74" y="149"/>
                    <a:pt x="92" y="125"/>
                    <a:pt x="115" y="113"/>
                  </a:cubicBezTo>
                  <a:cubicBezTo>
                    <a:pt x="115" y="113"/>
                    <a:pt x="115" y="113"/>
                    <a:pt x="115" y="113"/>
                  </a:cubicBezTo>
                  <a:cubicBezTo>
                    <a:pt x="115" y="112"/>
                    <a:pt x="116" y="112"/>
                    <a:pt x="116" y="113"/>
                  </a:cubicBezTo>
                  <a:cubicBezTo>
                    <a:pt x="116" y="113"/>
                    <a:pt x="116" y="113"/>
                    <a:pt x="116" y="113"/>
                  </a:cubicBezTo>
                  <a:cubicBezTo>
                    <a:pt x="116" y="113"/>
                    <a:pt x="117" y="113"/>
                    <a:pt x="117" y="113"/>
                  </a:cubicBezTo>
                  <a:cubicBezTo>
                    <a:pt x="117" y="113"/>
                    <a:pt x="117" y="113"/>
                    <a:pt x="117" y="113"/>
                  </a:cubicBezTo>
                  <a:cubicBezTo>
                    <a:pt x="117" y="113"/>
                    <a:pt x="117" y="113"/>
                    <a:pt x="117" y="113"/>
                  </a:cubicBezTo>
                  <a:cubicBezTo>
                    <a:pt x="117" y="113"/>
                    <a:pt x="117" y="113"/>
                    <a:pt x="117" y="113"/>
                  </a:cubicBezTo>
                  <a:cubicBezTo>
                    <a:pt x="117" y="114"/>
                    <a:pt x="117" y="114"/>
                    <a:pt x="117" y="114"/>
                  </a:cubicBezTo>
                  <a:cubicBezTo>
                    <a:pt x="117" y="114"/>
                    <a:pt x="117" y="114"/>
                    <a:pt x="117" y="114"/>
                  </a:cubicBezTo>
                  <a:cubicBezTo>
                    <a:pt x="117" y="114"/>
                    <a:pt x="117" y="114"/>
                    <a:pt x="117" y="114"/>
                  </a:cubicBezTo>
                  <a:cubicBezTo>
                    <a:pt x="118" y="115"/>
                    <a:pt x="117" y="115"/>
                    <a:pt x="117" y="115"/>
                  </a:cubicBezTo>
                  <a:cubicBezTo>
                    <a:pt x="117" y="115"/>
                    <a:pt x="117" y="116"/>
                    <a:pt x="117" y="116"/>
                  </a:cubicBezTo>
                  <a:cubicBezTo>
                    <a:pt x="104" y="129"/>
                    <a:pt x="91" y="152"/>
                    <a:pt x="102" y="169"/>
                  </a:cubicBezTo>
                  <a:cubicBezTo>
                    <a:pt x="103" y="153"/>
                    <a:pt x="125" y="147"/>
                    <a:pt x="139" y="156"/>
                  </a:cubicBezTo>
                  <a:close/>
                  <a:moveTo>
                    <a:pt x="121" y="100"/>
                  </a:moveTo>
                  <a:cubicBezTo>
                    <a:pt x="121" y="91"/>
                    <a:pt x="136" y="91"/>
                    <a:pt x="136" y="100"/>
                  </a:cubicBezTo>
                  <a:cubicBezTo>
                    <a:pt x="136" y="110"/>
                    <a:pt x="121" y="110"/>
                    <a:pt x="121" y="10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3" name="Freeform 7"/>
            <p:cNvSpPr/>
            <p:nvPr/>
          </p:nvSpPr>
          <p:spPr bwMode="auto">
            <a:xfrm>
              <a:off x="8355155" y="1767149"/>
              <a:ext cx="38141" cy="40683"/>
            </a:xfrm>
            <a:custGeom>
              <a:avLst/>
              <a:gdLst>
                <a:gd name="T0" fmla="*/ 10 w 11"/>
                <a:gd name="T1" fmla="*/ 8 h 12"/>
                <a:gd name="T2" fmla="*/ 8 w 11"/>
                <a:gd name="T3" fmla="*/ 1 h 12"/>
                <a:gd name="T4" fmla="*/ 2 w 11"/>
                <a:gd name="T5" fmla="*/ 3 h 12"/>
                <a:gd name="T6" fmla="*/ 10 w 11"/>
                <a:gd name="T7" fmla="*/ 8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2">
                  <a:moveTo>
                    <a:pt x="10" y="8"/>
                  </a:moveTo>
                  <a:cubicBezTo>
                    <a:pt x="11" y="5"/>
                    <a:pt x="11" y="3"/>
                    <a:pt x="8" y="1"/>
                  </a:cubicBezTo>
                  <a:cubicBezTo>
                    <a:pt x="6" y="0"/>
                    <a:pt x="4" y="1"/>
                    <a:pt x="2" y="3"/>
                  </a:cubicBezTo>
                  <a:cubicBezTo>
                    <a:pt x="0" y="7"/>
                    <a:pt x="7" y="12"/>
                    <a:pt x="10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4" name="Freeform 8"/>
            <p:cNvSpPr>
              <a:spLocks noEditPoints="1"/>
            </p:cNvSpPr>
            <p:nvPr/>
          </p:nvSpPr>
          <p:spPr bwMode="auto">
            <a:xfrm>
              <a:off x="7485565" y="1373037"/>
              <a:ext cx="572100" cy="569556"/>
            </a:xfrm>
            <a:custGeom>
              <a:avLst/>
              <a:gdLst>
                <a:gd name="T0" fmla="*/ 154 w 166"/>
                <a:gd name="T1" fmla="*/ 65 h 165"/>
                <a:gd name="T2" fmla="*/ 111 w 166"/>
                <a:gd name="T3" fmla="*/ 6 h 165"/>
                <a:gd name="T4" fmla="*/ 86 w 166"/>
                <a:gd name="T5" fmla="*/ 0 h 165"/>
                <a:gd name="T6" fmla="*/ 72 w 166"/>
                <a:gd name="T7" fmla="*/ 2 h 165"/>
                <a:gd name="T8" fmla="*/ 84 w 166"/>
                <a:gd name="T9" fmla="*/ 6 h 165"/>
                <a:gd name="T10" fmla="*/ 90 w 166"/>
                <a:gd name="T11" fmla="*/ 13 h 165"/>
                <a:gd name="T12" fmla="*/ 92 w 166"/>
                <a:gd name="T13" fmla="*/ 21 h 165"/>
                <a:gd name="T14" fmla="*/ 91 w 166"/>
                <a:gd name="T15" fmla="*/ 31 h 165"/>
                <a:gd name="T16" fmla="*/ 86 w 166"/>
                <a:gd name="T17" fmla="*/ 40 h 165"/>
                <a:gd name="T18" fmla="*/ 71 w 166"/>
                <a:gd name="T19" fmla="*/ 48 h 165"/>
                <a:gd name="T20" fmla="*/ 62 w 166"/>
                <a:gd name="T21" fmla="*/ 49 h 165"/>
                <a:gd name="T22" fmla="*/ 53 w 166"/>
                <a:gd name="T23" fmla="*/ 48 h 165"/>
                <a:gd name="T24" fmla="*/ 46 w 166"/>
                <a:gd name="T25" fmla="*/ 45 h 165"/>
                <a:gd name="T26" fmla="*/ 49 w 166"/>
                <a:gd name="T27" fmla="*/ 52 h 165"/>
                <a:gd name="T28" fmla="*/ 50 w 166"/>
                <a:gd name="T29" fmla="*/ 61 h 165"/>
                <a:gd name="T30" fmla="*/ 49 w 166"/>
                <a:gd name="T31" fmla="*/ 70 h 165"/>
                <a:gd name="T32" fmla="*/ 40 w 166"/>
                <a:gd name="T33" fmla="*/ 85 h 165"/>
                <a:gd name="T34" fmla="*/ 32 w 166"/>
                <a:gd name="T35" fmla="*/ 90 h 165"/>
                <a:gd name="T36" fmla="*/ 22 w 166"/>
                <a:gd name="T37" fmla="*/ 91 h 165"/>
                <a:gd name="T38" fmla="*/ 14 w 166"/>
                <a:gd name="T39" fmla="*/ 89 h 165"/>
                <a:gd name="T40" fmla="*/ 7 w 166"/>
                <a:gd name="T41" fmla="*/ 84 h 165"/>
                <a:gd name="T42" fmla="*/ 2 w 166"/>
                <a:gd name="T43" fmla="*/ 71 h 165"/>
                <a:gd name="T44" fmla="*/ 0 w 166"/>
                <a:gd name="T45" fmla="*/ 86 h 165"/>
                <a:gd name="T46" fmla="*/ 6 w 166"/>
                <a:gd name="T47" fmla="*/ 110 h 165"/>
                <a:gd name="T48" fmla="*/ 66 w 166"/>
                <a:gd name="T49" fmla="*/ 154 h 165"/>
                <a:gd name="T50" fmla="*/ 166 w 166"/>
                <a:gd name="T51" fmla="*/ 165 h 165"/>
                <a:gd name="T52" fmla="*/ 154 w 166"/>
                <a:gd name="T53" fmla="*/ 65 h 165"/>
                <a:gd name="T54" fmla="*/ 29 w 166"/>
                <a:gd name="T55" fmla="*/ 116 h 165"/>
                <a:gd name="T56" fmla="*/ 17 w 166"/>
                <a:gd name="T57" fmla="*/ 104 h 165"/>
                <a:gd name="T58" fmla="*/ 29 w 166"/>
                <a:gd name="T59" fmla="*/ 116 h 165"/>
                <a:gd name="T60" fmla="*/ 105 w 166"/>
                <a:gd name="T61" fmla="*/ 17 h 165"/>
                <a:gd name="T62" fmla="*/ 117 w 166"/>
                <a:gd name="T63" fmla="*/ 29 h 165"/>
                <a:gd name="T64" fmla="*/ 105 w 166"/>
                <a:gd name="T65" fmla="*/ 17 h 165"/>
                <a:gd name="T66" fmla="*/ 60 w 166"/>
                <a:gd name="T67" fmla="*/ 136 h 165"/>
                <a:gd name="T68" fmla="*/ 57 w 166"/>
                <a:gd name="T69" fmla="*/ 136 h 165"/>
                <a:gd name="T70" fmla="*/ 41 w 166"/>
                <a:gd name="T71" fmla="*/ 104 h 165"/>
                <a:gd name="T72" fmla="*/ 56 w 166"/>
                <a:gd name="T73" fmla="*/ 75 h 165"/>
                <a:gd name="T74" fmla="*/ 58 w 166"/>
                <a:gd name="T75" fmla="*/ 74 h 165"/>
                <a:gd name="T76" fmla="*/ 59 w 166"/>
                <a:gd name="T77" fmla="*/ 75 h 165"/>
                <a:gd name="T78" fmla="*/ 60 w 166"/>
                <a:gd name="T79" fmla="*/ 136 h 165"/>
                <a:gd name="T80" fmla="*/ 75 w 166"/>
                <a:gd name="T81" fmla="*/ 57 h 165"/>
                <a:gd name="T82" fmla="*/ 76 w 166"/>
                <a:gd name="T83" fmla="*/ 56 h 165"/>
                <a:gd name="T84" fmla="*/ 105 w 166"/>
                <a:gd name="T85" fmla="*/ 40 h 165"/>
                <a:gd name="T86" fmla="*/ 137 w 166"/>
                <a:gd name="T87" fmla="*/ 57 h 165"/>
                <a:gd name="T88" fmla="*/ 137 w 166"/>
                <a:gd name="T89" fmla="*/ 59 h 165"/>
                <a:gd name="T90" fmla="*/ 76 w 166"/>
                <a:gd name="T91" fmla="*/ 58 h 165"/>
                <a:gd name="T92" fmla="*/ 75 w 166"/>
                <a:gd name="T93" fmla="*/ 57 h 165"/>
                <a:gd name="T94" fmla="*/ 93 w 166"/>
                <a:gd name="T95" fmla="*/ 144 h 165"/>
                <a:gd name="T96" fmla="*/ 81 w 166"/>
                <a:gd name="T97" fmla="*/ 132 h 165"/>
                <a:gd name="T98" fmla="*/ 93 w 166"/>
                <a:gd name="T99" fmla="*/ 144 h 165"/>
                <a:gd name="T100" fmla="*/ 144 w 166"/>
                <a:gd name="T101" fmla="*/ 145 h 165"/>
                <a:gd name="T102" fmla="*/ 143 w 166"/>
                <a:gd name="T103" fmla="*/ 145 h 165"/>
                <a:gd name="T104" fmla="*/ 143 w 166"/>
                <a:gd name="T105" fmla="*/ 145 h 165"/>
                <a:gd name="T106" fmla="*/ 143 w 166"/>
                <a:gd name="T107" fmla="*/ 145 h 165"/>
                <a:gd name="T108" fmla="*/ 83 w 166"/>
                <a:gd name="T109" fmla="*/ 83 h 165"/>
                <a:gd name="T110" fmla="*/ 85 w 166"/>
                <a:gd name="T111" fmla="*/ 81 h 165"/>
                <a:gd name="T112" fmla="*/ 145 w 166"/>
                <a:gd name="T113" fmla="*/ 142 h 165"/>
                <a:gd name="T114" fmla="*/ 145 w 166"/>
                <a:gd name="T115" fmla="*/ 143 h 165"/>
                <a:gd name="T116" fmla="*/ 145 w 166"/>
                <a:gd name="T117" fmla="*/ 143 h 165"/>
                <a:gd name="T118" fmla="*/ 144 w 166"/>
                <a:gd name="T119" fmla="*/ 145 h 165"/>
                <a:gd name="T120" fmla="*/ 145 w 166"/>
                <a:gd name="T121" fmla="*/ 92 h 165"/>
                <a:gd name="T122" fmla="*/ 133 w 166"/>
                <a:gd name="T123" fmla="*/ 80 h 165"/>
                <a:gd name="T124" fmla="*/ 145 w 166"/>
                <a:gd name="T125" fmla="*/ 92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66" h="165">
                  <a:moveTo>
                    <a:pt x="154" y="65"/>
                  </a:moveTo>
                  <a:cubicBezTo>
                    <a:pt x="149" y="39"/>
                    <a:pt x="134" y="18"/>
                    <a:pt x="111" y="6"/>
                  </a:cubicBezTo>
                  <a:cubicBezTo>
                    <a:pt x="104" y="2"/>
                    <a:pt x="94" y="0"/>
                    <a:pt x="86" y="0"/>
                  </a:cubicBezTo>
                  <a:cubicBezTo>
                    <a:pt x="81" y="0"/>
                    <a:pt x="77" y="0"/>
                    <a:pt x="72" y="2"/>
                  </a:cubicBezTo>
                  <a:cubicBezTo>
                    <a:pt x="76" y="2"/>
                    <a:pt x="81" y="3"/>
                    <a:pt x="84" y="6"/>
                  </a:cubicBezTo>
                  <a:cubicBezTo>
                    <a:pt x="87" y="8"/>
                    <a:pt x="88" y="11"/>
                    <a:pt x="90" y="13"/>
                  </a:cubicBezTo>
                  <a:cubicBezTo>
                    <a:pt x="91" y="16"/>
                    <a:pt x="92" y="18"/>
                    <a:pt x="92" y="21"/>
                  </a:cubicBezTo>
                  <a:cubicBezTo>
                    <a:pt x="92" y="24"/>
                    <a:pt x="92" y="28"/>
                    <a:pt x="91" y="31"/>
                  </a:cubicBezTo>
                  <a:cubicBezTo>
                    <a:pt x="90" y="34"/>
                    <a:pt x="88" y="37"/>
                    <a:pt x="86" y="40"/>
                  </a:cubicBezTo>
                  <a:cubicBezTo>
                    <a:pt x="81" y="44"/>
                    <a:pt x="76" y="47"/>
                    <a:pt x="71" y="48"/>
                  </a:cubicBezTo>
                  <a:cubicBezTo>
                    <a:pt x="68" y="49"/>
                    <a:pt x="65" y="49"/>
                    <a:pt x="62" y="49"/>
                  </a:cubicBezTo>
                  <a:cubicBezTo>
                    <a:pt x="59" y="49"/>
                    <a:pt x="56" y="49"/>
                    <a:pt x="53" y="48"/>
                  </a:cubicBezTo>
                  <a:cubicBezTo>
                    <a:pt x="50" y="47"/>
                    <a:pt x="48" y="46"/>
                    <a:pt x="46" y="45"/>
                  </a:cubicBezTo>
                  <a:cubicBezTo>
                    <a:pt x="47" y="47"/>
                    <a:pt x="48" y="50"/>
                    <a:pt x="49" y="52"/>
                  </a:cubicBezTo>
                  <a:cubicBezTo>
                    <a:pt x="50" y="56"/>
                    <a:pt x="50" y="59"/>
                    <a:pt x="50" y="61"/>
                  </a:cubicBezTo>
                  <a:cubicBezTo>
                    <a:pt x="50" y="64"/>
                    <a:pt x="49" y="67"/>
                    <a:pt x="49" y="70"/>
                  </a:cubicBezTo>
                  <a:cubicBezTo>
                    <a:pt x="47" y="75"/>
                    <a:pt x="45" y="81"/>
                    <a:pt x="40" y="85"/>
                  </a:cubicBezTo>
                  <a:cubicBezTo>
                    <a:pt x="38" y="87"/>
                    <a:pt x="35" y="89"/>
                    <a:pt x="32" y="90"/>
                  </a:cubicBezTo>
                  <a:cubicBezTo>
                    <a:pt x="29" y="91"/>
                    <a:pt x="25" y="92"/>
                    <a:pt x="22" y="91"/>
                  </a:cubicBezTo>
                  <a:cubicBezTo>
                    <a:pt x="19" y="91"/>
                    <a:pt x="16" y="90"/>
                    <a:pt x="14" y="89"/>
                  </a:cubicBezTo>
                  <a:cubicBezTo>
                    <a:pt x="11" y="88"/>
                    <a:pt x="9" y="86"/>
                    <a:pt x="7" y="84"/>
                  </a:cubicBezTo>
                  <a:cubicBezTo>
                    <a:pt x="4" y="80"/>
                    <a:pt x="2" y="75"/>
                    <a:pt x="2" y="71"/>
                  </a:cubicBezTo>
                  <a:cubicBezTo>
                    <a:pt x="1" y="76"/>
                    <a:pt x="0" y="81"/>
                    <a:pt x="0" y="86"/>
                  </a:cubicBezTo>
                  <a:cubicBezTo>
                    <a:pt x="1" y="94"/>
                    <a:pt x="2" y="103"/>
                    <a:pt x="6" y="110"/>
                  </a:cubicBezTo>
                  <a:cubicBezTo>
                    <a:pt x="19" y="134"/>
                    <a:pt x="40" y="148"/>
                    <a:pt x="66" y="154"/>
                  </a:cubicBezTo>
                  <a:cubicBezTo>
                    <a:pt x="98" y="160"/>
                    <a:pt x="134" y="155"/>
                    <a:pt x="166" y="165"/>
                  </a:cubicBezTo>
                  <a:cubicBezTo>
                    <a:pt x="156" y="133"/>
                    <a:pt x="161" y="97"/>
                    <a:pt x="154" y="65"/>
                  </a:cubicBezTo>
                  <a:close/>
                  <a:moveTo>
                    <a:pt x="29" y="116"/>
                  </a:moveTo>
                  <a:cubicBezTo>
                    <a:pt x="22" y="124"/>
                    <a:pt x="10" y="112"/>
                    <a:pt x="17" y="104"/>
                  </a:cubicBezTo>
                  <a:cubicBezTo>
                    <a:pt x="25" y="97"/>
                    <a:pt x="37" y="109"/>
                    <a:pt x="29" y="116"/>
                  </a:cubicBezTo>
                  <a:close/>
                  <a:moveTo>
                    <a:pt x="105" y="17"/>
                  </a:moveTo>
                  <a:cubicBezTo>
                    <a:pt x="113" y="9"/>
                    <a:pt x="125" y="21"/>
                    <a:pt x="117" y="29"/>
                  </a:cubicBezTo>
                  <a:cubicBezTo>
                    <a:pt x="109" y="36"/>
                    <a:pt x="97" y="24"/>
                    <a:pt x="105" y="17"/>
                  </a:cubicBezTo>
                  <a:close/>
                  <a:moveTo>
                    <a:pt x="60" y="136"/>
                  </a:moveTo>
                  <a:cubicBezTo>
                    <a:pt x="59" y="137"/>
                    <a:pt x="58" y="137"/>
                    <a:pt x="57" y="136"/>
                  </a:cubicBezTo>
                  <a:cubicBezTo>
                    <a:pt x="49" y="128"/>
                    <a:pt x="40" y="117"/>
                    <a:pt x="41" y="104"/>
                  </a:cubicBezTo>
                  <a:cubicBezTo>
                    <a:pt x="42" y="92"/>
                    <a:pt x="48" y="83"/>
                    <a:pt x="56" y="75"/>
                  </a:cubicBezTo>
                  <a:cubicBezTo>
                    <a:pt x="57" y="74"/>
                    <a:pt x="57" y="74"/>
                    <a:pt x="58" y="74"/>
                  </a:cubicBezTo>
                  <a:cubicBezTo>
                    <a:pt x="58" y="74"/>
                    <a:pt x="59" y="75"/>
                    <a:pt x="59" y="75"/>
                  </a:cubicBezTo>
                  <a:cubicBezTo>
                    <a:pt x="78" y="93"/>
                    <a:pt x="78" y="118"/>
                    <a:pt x="60" y="136"/>
                  </a:cubicBezTo>
                  <a:close/>
                  <a:moveTo>
                    <a:pt x="75" y="57"/>
                  </a:moveTo>
                  <a:cubicBezTo>
                    <a:pt x="75" y="57"/>
                    <a:pt x="75" y="56"/>
                    <a:pt x="76" y="56"/>
                  </a:cubicBezTo>
                  <a:cubicBezTo>
                    <a:pt x="84" y="48"/>
                    <a:pt x="93" y="41"/>
                    <a:pt x="105" y="40"/>
                  </a:cubicBezTo>
                  <a:cubicBezTo>
                    <a:pt x="118" y="40"/>
                    <a:pt x="129" y="48"/>
                    <a:pt x="137" y="57"/>
                  </a:cubicBezTo>
                  <a:cubicBezTo>
                    <a:pt x="138" y="57"/>
                    <a:pt x="138" y="58"/>
                    <a:pt x="137" y="59"/>
                  </a:cubicBezTo>
                  <a:cubicBezTo>
                    <a:pt x="119" y="77"/>
                    <a:pt x="93" y="77"/>
                    <a:pt x="76" y="58"/>
                  </a:cubicBezTo>
                  <a:cubicBezTo>
                    <a:pt x="75" y="58"/>
                    <a:pt x="75" y="58"/>
                    <a:pt x="75" y="57"/>
                  </a:cubicBezTo>
                  <a:close/>
                  <a:moveTo>
                    <a:pt x="93" y="144"/>
                  </a:moveTo>
                  <a:cubicBezTo>
                    <a:pt x="85" y="152"/>
                    <a:pt x="73" y="140"/>
                    <a:pt x="81" y="132"/>
                  </a:cubicBezTo>
                  <a:cubicBezTo>
                    <a:pt x="89" y="125"/>
                    <a:pt x="101" y="137"/>
                    <a:pt x="93" y="144"/>
                  </a:cubicBezTo>
                  <a:close/>
                  <a:moveTo>
                    <a:pt x="144" y="145"/>
                  </a:moveTo>
                  <a:cubicBezTo>
                    <a:pt x="144" y="145"/>
                    <a:pt x="143" y="145"/>
                    <a:pt x="143" y="145"/>
                  </a:cubicBezTo>
                  <a:cubicBezTo>
                    <a:pt x="143" y="145"/>
                    <a:pt x="143" y="145"/>
                    <a:pt x="143" y="145"/>
                  </a:cubicBezTo>
                  <a:cubicBezTo>
                    <a:pt x="143" y="145"/>
                    <a:pt x="143" y="145"/>
                    <a:pt x="143" y="145"/>
                  </a:cubicBezTo>
                  <a:cubicBezTo>
                    <a:pt x="110" y="139"/>
                    <a:pt x="78" y="119"/>
                    <a:pt x="83" y="83"/>
                  </a:cubicBezTo>
                  <a:cubicBezTo>
                    <a:pt x="83" y="82"/>
                    <a:pt x="84" y="81"/>
                    <a:pt x="85" y="81"/>
                  </a:cubicBezTo>
                  <a:cubicBezTo>
                    <a:pt x="119" y="77"/>
                    <a:pt x="142" y="113"/>
                    <a:pt x="145" y="142"/>
                  </a:cubicBezTo>
                  <a:cubicBezTo>
                    <a:pt x="145" y="142"/>
                    <a:pt x="145" y="142"/>
                    <a:pt x="145" y="143"/>
                  </a:cubicBezTo>
                  <a:cubicBezTo>
                    <a:pt x="145" y="143"/>
                    <a:pt x="145" y="143"/>
                    <a:pt x="145" y="143"/>
                  </a:cubicBezTo>
                  <a:cubicBezTo>
                    <a:pt x="145" y="144"/>
                    <a:pt x="144" y="144"/>
                    <a:pt x="144" y="145"/>
                  </a:cubicBezTo>
                  <a:close/>
                  <a:moveTo>
                    <a:pt x="145" y="92"/>
                  </a:moveTo>
                  <a:cubicBezTo>
                    <a:pt x="137" y="100"/>
                    <a:pt x="125" y="88"/>
                    <a:pt x="133" y="80"/>
                  </a:cubicBezTo>
                  <a:cubicBezTo>
                    <a:pt x="141" y="72"/>
                    <a:pt x="153" y="84"/>
                    <a:pt x="145" y="9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5" name="Freeform 9"/>
            <p:cNvSpPr/>
            <p:nvPr/>
          </p:nvSpPr>
          <p:spPr bwMode="auto">
            <a:xfrm>
              <a:off x="7938159" y="2051927"/>
              <a:ext cx="38141" cy="45768"/>
            </a:xfrm>
            <a:custGeom>
              <a:avLst/>
              <a:gdLst>
                <a:gd name="T0" fmla="*/ 9 w 11"/>
                <a:gd name="T1" fmla="*/ 11 h 13"/>
                <a:gd name="T2" fmla="*/ 10 w 11"/>
                <a:gd name="T3" fmla="*/ 4 h 13"/>
                <a:gd name="T4" fmla="*/ 3 w 11"/>
                <a:gd name="T5" fmla="*/ 10 h 13"/>
                <a:gd name="T6" fmla="*/ 9 w 11"/>
                <a:gd name="T7" fmla="*/ 11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3">
                  <a:moveTo>
                    <a:pt x="9" y="11"/>
                  </a:moveTo>
                  <a:cubicBezTo>
                    <a:pt x="11" y="9"/>
                    <a:pt x="11" y="7"/>
                    <a:pt x="10" y="4"/>
                  </a:cubicBezTo>
                  <a:cubicBezTo>
                    <a:pt x="7" y="0"/>
                    <a:pt x="0" y="6"/>
                    <a:pt x="3" y="10"/>
                  </a:cubicBezTo>
                  <a:cubicBezTo>
                    <a:pt x="4" y="12"/>
                    <a:pt x="7" y="13"/>
                    <a:pt x="9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6" name="Freeform 10"/>
            <p:cNvSpPr/>
            <p:nvPr/>
          </p:nvSpPr>
          <p:spPr bwMode="auto">
            <a:xfrm>
              <a:off x="8166998" y="1820546"/>
              <a:ext cx="43226" cy="43224"/>
            </a:xfrm>
            <a:custGeom>
              <a:avLst/>
              <a:gdLst>
                <a:gd name="T0" fmla="*/ 11 w 12"/>
                <a:gd name="T1" fmla="*/ 9 h 12"/>
                <a:gd name="T2" fmla="*/ 10 w 12"/>
                <a:gd name="T3" fmla="*/ 3 h 12"/>
                <a:gd name="T4" fmla="*/ 4 w 12"/>
                <a:gd name="T5" fmla="*/ 10 h 12"/>
                <a:gd name="T6" fmla="*/ 11 w 12"/>
                <a:gd name="T7" fmla="*/ 9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11" y="9"/>
                  </a:moveTo>
                  <a:cubicBezTo>
                    <a:pt x="12" y="7"/>
                    <a:pt x="12" y="4"/>
                    <a:pt x="10" y="3"/>
                  </a:cubicBezTo>
                  <a:cubicBezTo>
                    <a:pt x="5" y="0"/>
                    <a:pt x="0" y="7"/>
                    <a:pt x="4" y="10"/>
                  </a:cubicBezTo>
                  <a:cubicBezTo>
                    <a:pt x="6" y="12"/>
                    <a:pt x="9" y="12"/>
                    <a:pt x="11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7" name="Freeform 11"/>
            <p:cNvSpPr>
              <a:spLocks noEditPoints="1"/>
            </p:cNvSpPr>
            <p:nvPr/>
          </p:nvSpPr>
          <p:spPr bwMode="auto">
            <a:xfrm>
              <a:off x="7246555" y="1965476"/>
              <a:ext cx="846707" cy="793310"/>
            </a:xfrm>
            <a:custGeom>
              <a:avLst/>
              <a:gdLst>
                <a:gd name="T0" fmla="*/ 184 w 245"/>
                <a:gd name="T1" fmla="*/ 0 h 230"/>
                <a:gd name="T2" fmla="*/ 175 w 245"/>
                <a:gd name="T3" fmla="*/ 26 h 230"/>
                <a:gd name="T4" fmla="*/ 161 w 245"/>
                <a:gd name="T5" fmla="*/ 65 h 230"/>
                <a:gd name="T6" fmla="*/ 134 w 245"/>
                <a:gd name="T7" fmla="*/ 95 h 230"/>
                <a:gd name="T8" fmla="*/ 100 w 245"/>
                <a:gd name="T9" fmla="*/ 115 h 230"/>
                <a:gd name="T10" fmla="*/ 67 w 245"/>
                <a:gd name="T11" fmla="*/ 115 h 230"/>
                <a:gd name="T12" fmla="*/ 34 w 245"/>
                <a:gd name="T13" fmla="*/ 116 h 230"/>
                <a:gd name="T14" fmla="*/ 0 w 245"/>
                <a:gd name="T15" fmla="*/ 158 h 230"/>
                <a:gd name="T16" fmla="*/ 227 w 245"/>
                <a:gd name="T17" fmla="*/ 6 h 230"/>
                <a:gd name="T18" fmla="*/ 192 w 245"/>
                <a:gd name="T19" fmla="*/ 19 h 230"/>
                <a:gd name="T20" fmla="*/ 213 w 245"/>
                <a:gd name="T21" fmla="*/ 15 h 230"/>
                <a:gd name="T22" fmla="*/ 214 w 245"/>
                <a:gd name="T23" fmla="*/ 29 h 230"/>
                <a:gd name="T24" fmla="*/ 226 w 245"/>
                <a:gd name="T25" fmla="*/ 36 h 230"/>
                <a:gd name="T26" fmla="*/ 215 w 245"/>
                <a:gd name="T27" fmla="*/ 44 h 230"/>
                <a:gd name="T28" fmla="*/ 212 w 245"/>
                <a:gd name="T29" fmla="*/ 52 h 230"/>
                <a:gd name="T30" fmla="*/ 204 w 245"/>
                <a:gd name="T31" fmla="*/ 41 h 230"/>
                <a:gd name="T32" fmla="*/ 190 w 245"/>
                <a:gd name="T33" fmla="*/ 43 h 230"/>
                <a:gd name="T34" fmla="*/ 199 w 245"/>
                <a:gd name="T35" fmla="*/ 32 h 230"/>
                <a:gd name="T36" fmla="*/ 168 w 245"/>
                <a:gd name="T37" fmla="*/ 90 h 230"/>
                <a:gd name="T38" fmla="*/ 181 w 245"/>
                <a:gd name="T39" fmla="*/ 82 h 230"/>
                <a:gd name="T40" fmla="*/ 179 w 245"/>
                <a:gd name="T41" fmla="*/ 68 h 230"/>
                <a:gd name="T42" fmla="*/ 190 w 245"/>
                <a:gd name="T43" fmla="*/ 78 h 230"/>
                <a:gd name="T44" fmla="*/ 203 w 245"/>
                <a:gd name="T45" fmla="*/ 73 h 230"/>
                <a:gd name="T46" fmla="*/ 205 w 245"/>
                <a:gd name="T47" fmla="*/ 93 h 230"/>
                <a:gd name="T48" fmla="*/ 192 w 245"/>
                <a:gd name="T49" fmla="*/ 93 h 230"/>
                <a:gd name="T50" fmla="*/ 184 w 245"/>
                <a:gd name="T51" fmla="*/ 105 h 230"/>
                <a:gd name="T52" fmla="*/ 177 w 245"/>
                <a:gd name="T53" fmla="*/ 94 h 230"/>
                <a:gd name="T54" fmla="*/ 168 w 245"/>
                <a:gd name="T55" fmla="*/ 90 h 230"/>
                <a:gd name="T56" fmla="*/ 140 w 245"/>
                <a:gd name="T57" fmla="*/ 112 h 230"/>
                <a:gd name="T58" fmla="*/ 152 w 245"/>
                <a:gd name="T59" fmla="*/ 118 h 230"/>
                <a:gd name="T60" fmla="*/ 161 w 245"/>
                <a:gd name="T61" fmla="*/ 108 h 230"/>
                <a:gd name="T62" fmla="*/ 163 w 245"/>
                <a:gd name="T63" fmla="*/ 119 h 230"/>
                <a:gd name="T64" fmla="*/ 172 w 245"/>
                <a:gd name="T65" fmla="*/ 131 h 230"/>
                <a:gd name="T66" fmla="*/ 164 w 245"/>
                <a:gd name="T67" fmla="*/ 135 h 230"/>
                <a:gd name="T68" fmla="*/ 154 w 245"/>
                <a:gd name="T69" fmla="*/ 147 h 230"/>
                <a:gd name="T70" fmla="*/ 148 w 245"/>
                <a:gd name="T71" fmla="*/ 135 h 230"/>
                <a:gd name="T72" fmla="*/ 135 w 245"/>
                <a:gd name="T73" fmla="*/ 134 h 230"/>
                <a:gd name="T74" fmla="*/ 84 w 245"/>
                <a:gd name="T75" fmla="*/ 155 h 230"/>
                <a:gd name="T76" fmla="*/ 91 w 245"/>
                <a:gd name="T77" fmla="*/ 144 h 230"/>
                <a:gd name="T78" fmla="*/ 90 w 245"/>
                <a:gd name="T79" fmla="*/ 135 h 230"/>
                <a:gd name="T80" fmla="*/ 103 w 245"/>
                <a:gd name="T81" fmla="*/ 142 h 230"/>
                <a:gd name="T82" fmla="*/ 114 w 245"/>
                <a:gd name="T83" fmla="*/ 134 h 230"/>
                <a:gd name="T84" fmla="*/ 111 w 245"/>
                <a:gd name="T85" fmla="*/ 148 h 230"/>
                <a:gd name="T86" fmla="*/ 122 w 245"/>
                <a:gd name="T87" fmla="*/ 157 h 230"/>
                <a:gd name="T88" fmla="*/ 104 w 245"/>
                <a:gd name="T89" fmla="*/ 169 h 230"/>
                <a:gd name="T90" fmla="*/ 98 w 245"/>
                <a:gd name="T91" fmla="*/ 157 h 230"/>
                <a:gd name="T92" fmla="*/ 84 w 245"/>
                <a:gd name="T93" fmla="*/ 155 h 230"/>
                <a:gd name="T94" fmla="*/ 43 w 245"/>
                <a:gd name="T95" fmla="*/ 148 h 230"/>
                <a:gd name="T96" fmla="*/ 37 w 245"/>
                <a:gd name="T97" fmla="*/ 136 h 230"/>
                <a:gd name="T98" fmla="*/ 47 w 245"/>
                <a:gd name="T99" fmla="*/ 138 h 230"/>
                <a:gd name="T100" fmla="*/ 62 w 245"/>
                <a:gd name="T101" fmla="*/ 133 h 230"/>
                <a:gd name="T102" fmla="*/ 63 w 245"/>
                <a:gd name="T103" fmla="*/ 142 h 230"/>
                <a:gd name="T104" fmla="*/ 71 w 245"/>
                <a:gd name="T105" fmla="*/ 156 h 230"/>
                <a:gd name="T106" fmla="*/ 57 w 245"/>
                <a:gd name="T107" fmla="*/ 157 h 230"/>
                <a:gd name="T108" fmla="*/ 52 w 245"/>
                <a:gd name="T109" fmla="*/ 169 h 230"/>
                <a:gd name="T110" fmla="*/ 33 w 245"/>
                <a:gd name="T111" fmla="*/ 157 h 2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45" h="230">
                  <a:moveTo>
                    <a:pt x="227" y="6"/>
                  </a:moveTo>
                  <a:cubicBezTo>
                    <a:pt x="213" y="2"/>
                    <a:pt x="198" y="1"/>
                    <a:pt x="184" y="0"/>
                  </a:cubicBezTo>
                  <a:cubicBezTo>
                    <a:pt x="186" y="3"/>
                    <a:pt x="188" y="6"/>
                    <a:pt x="188" y="10"/>
                  </a:cubicBezTo>
                  <a:cubicBezTo>
                    <a:pt x="189" y="19"/>
                    <a:pt x="182" y="23"/>
                    <a:pt x="175" y="26"/>
                  </a:cubicBezTo>
                  <a:cubicBezTo>
                    <a:pt x="181" y="30"/>
                    <a:pt x="184" y="38"/>
                    <a:pt x="183" y="46"/>
                  </a:cubicBezTo>
                  <a:cubicBezTo>
                    <a:pt x="181" y="59"/>
                    <a:pt x="172" y="65"/>
                    <a:pt x="161" y="65"/>
                  </a:cubicBezTo>
                  <a:cubicBezTo>
                    <a:pt x="167" y="74"/>
                    <a:pt x="165" y="86"/>
                    <a:pt x="157" y="94"/>
                  </a:cubicBezTo>
                  <a:cubicBezTo>
                    <a:pt x="151" y="100"/>
                    <a:pt x="142" y="98"/>
                    <a:pt x="134" y="95"/>
                  </a:cubicBezTo>
                  <a:cubicBezTo>
                    <a:pt x="136" y="106"/>
                    <a:pt x="132" y="119"/>
                    <a:pt x="121" y="121"/>
                  </a:cubicBezTo>
                  <a:cubicBezTo>
                    <a:pt x="114" y="123"/>
                    <a:pt x="106" y="120"/>
                    <a:pt x="100" y="115"/>
                  </a:cubicBezTo>
                  <a:cubicBezTo>
                    <a:pt x="98" y="123"/>
                    <a:pt x="91" y="130"/>
                    <a:pt x="82" y="129"/>
                  </a:cubicBezTo>
                  <a:cubicBezTo>
                    <a:pt x="74" y="128"/>
                    <a:pt x="69" y="122"/>
                    <a:pt x="67" y="115"/>
                  </a:cubicBezTo>
                  <a:cubicBezTo>
                    <a:pt x="63" y="121"/>
                    <a:pt x="59" y="126"/>
                    <a:pt x="50" y="125"/>
                  </a:cubicBezTo>
                  <a:cubicBezTo>
                    <a:pt x="44" y="124"/>
                    <a:pt x="38" y="121"/>
                    <a:pt x="34" y="116"/>
                  </a:cubicBezTo>
                  <a:cubicBezTo>
                    <a:pt x="22" y="130"/>
                    <a:pt x="10" y="142"/>
                    <a:pt x="3" y="153"/>
                  </a:cubicBezTo>
                  <a:cubicBezTo>
                    <a:pt x="2" y="155"/>
                    <a:pt x="1" y="156"/>
                    <a:pt x="0" y="158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104" y="230"/>
                    <a:pt x="245" y="123"/>
                    <a:pt x="227" y="6"/>
                  </a:cubicBezTo>
                  <a:close/>
                  <a:moveTo>
                    <a:pt x="192" y="20"/>
                  </a:moveTo>
                  <a:cubicBezTo>
                    <a:pt x="192" y="19"/>
                    <a:pt x="192" y="19"/>
                    <a:pt x="192" y="19"/>
                  </a:cubicBezTo>
                  <a:cubicBezTo>
                    <a:pt x="197" y="20"/>
                    <a:pt x="202" y="21"/>
                    <a:pt x="204" y="24"/>
                  </a:cubicBezTo>
                  <a:cubicBezTo>
                    <a:pt x="205" y="20"/>
                    <a:pt x="210" y="17"/>
                    <a:pt x="213" y="15"/>
                  </a:cubicBezTo>
                  <a:cubicBezTo>
                    <a:pt x="213" y="15"/>
                    <a:pt x="214" y="15"/>
                    <a:pt x="214" y="16"/>
                  </a:cubicBezTo>
                  <a:cubicBezTo>
                    <a:pt x="217" y="20"/>
                    <a:pt x="217" y="25"/>
                    <a:pt x="214" y="29"/>
                  </a:cubicBezTo>
                  <a:cubicBezTo>
                    <a:pt x="218" y="28"/>
                    <a:pt x="222" y="32"/>
                    <a:pt x="226" y="35"/>
                  </a:cubicBezTo>
                  <a:cubicBezTo>
                    <a:pt x="226" y="35"/>
                    <a:pt x="226" y="36"/>
                    <a:pt x="226" y="36"/>
                  </a:cubicBezTo>
                  <a:cubicBezTo>
                    <a:pt x="222" y="39"/>
                    <a:pt x="218" y="40"/>
                    <a:pt x="214" y="39"/>
                  </a:cubicBezTo>
                  <a:cubicBezTo>
                    <a:pt x="215" y="40"/>
                    <a:pt x="215" y="42"/>
                    <a:pt x="215" y="44"/>
                  </a:cubicBezTo>
                  <a:cubicBezTo>
                    <a:pt x="215" y="47"/>
                    <a:pt x="215" y="49"/>
                    <a:pt x="214" y="52"/>
                  </a:cubicBezTo>
                  <a:cubicBezTo>
                    <a:pt x="214" y="53"/>
                    <a:pt x="213" y="53"/>
                    <a:pt x="212" y="52"/>
                  </a:cubicBezTo>
                  <a:cubicBezTo>
                    <a:pt x="210" y="50"/>
                    <a:pt x="207" y="49"/>
                    <a:pt x="205" y="46"/>
                  </a:cubicBezTo>
                  <a:cubicBezTo>
                    <a:pt x="204" y="44"/>
                    <a:pt x="203" y="43"/>
                    <a:pt x="204" y="41"/>
                  </a:cubicBezTo>
                  <a:cubicBezTo>
                    <a:pt x="200" y="44"/>
                    <a:pt x="195" y="44"/>
                    <a:pt x="190" y="44"/>
                  </a:cubicBezTo>
                  <a:cubicBezTo>
                    <a:pt x="190" y="44"/>
                    <a:pt x="190" y="43"/>
                    <a:pt x="190" y="43"/>
                  </a:cubicBezTo>
                  <a:cubicBezTo>
                    <a:pt x="191" y="41"/>
                    <a:pt x="191" y="38"/>
                    <a:pt x="193" y="35"/>
                  </a:cubicBezTo>
                  <a:cubicBezTo>
                    <a:pt x="195" y="34"/>
                    <a:pt x="196" y="32"/>
                    <a:pt x="199" y="32"/>
                  </a:cubicBezTo>
                  <a:cubicBezTo>
                    <a:pt x="194" y="30"/>
                    <a:pt x="192" y="25"/>
                    <a:pt x="192" y="20"/>
                  </a:cubicBezTo>
                  <a:close/>
                  <a:moveTo>
                    <a:pt x="168" y="90"/>
                  </a:moveTo>
                  <a:cubicBezTo>
                    <a:pt x="171" y="88"/>
                    <a:pt x="173" y="85"/>
                    <a:pt x="175" y="83"/>
                  </a:cubicBezTo>
                  <a:cubicBezTo>
                    <a:pt x="177" y="82"/>
                    <a:pt x="179" y="82"/>
                    <a:pt x="181" y="82"/>
                  </a:cubicBezTo>
                  <a:cubicBezTo>
                    <a:pt x="177" y="79"/>
                    <a:pt x="178" y="74"/>
                    <a:pt x="178" y="69"/>
                  </a:cubicBezTo>
                  <a:cubicBezTo>
                    <a:pt x="178" y="68"/>
                    <a:pt x="179" y="68"/>
                    <a:pt x="179" y="68"/>
                  </a:cubicBezTo>
                  <a:cubicBezTo>
                    <a:pt x="182" y="70"/>
                    <a:pt x="185" y="70"/>
                    <a:pt x="187" y="72"/>
                  </a:cubicBezTo>
                  <a:cubicBezTo>
                    <a:pt x="189" y="74"/>
                    <a:pt x="189" y="76"/>
                    <a:pt x="190" y="78"/>
                  </a:cubicBezTo>
                  <a:cubicBezTo>
                    <a:pt x="192" y="74"/>
                    <a:pt x="197" y="72"/>
                    <a:pt x="203" y="72"/>
                  </a:cubicBezTo>
                  <a:cubicBezTo>
                    <a:pt x="203" y="72"/>
                    <a:pt x="203" y="72"/>
                    <a:pt x="203" y="73"/>
                  </a:cubicBezTo>
                  <a:cubicBezTo>
                    <a:pt x="202" y="77"/>
                    <a:pt x="201" y="82"/>
                    <a:pt x="197" y="84"/>
                  </a:cubicBezTo>
                  <a:cubicBezTo>
                    <a:pt x="201" y="85"/>
                    <a:pt x="204" y="90"/>
                    <a:pt x="205" y="93"/>
                  </a:cubicBezTo>
                  <a:cubicBezTo>
                    <a:pt x="206" y="94"/>
                    <a:pt x="205" y="94"/>
                    <a:pt x="205" y="94"/>
                  </a:cubicBezTo>
                  <a:cubicBezTo>
                    <a:pt x="200" y="97"/>
                    <a:pt x="195" y="97"/>
                    <a:pt x="192" y="93"/>
                  </a:cubicBezTo>
                  <a:cubicBezTo>
                    <a:pt x="192" y="98"/>
                    <a:pt x="189" y="102"/>
                    <a:pt x="185" y="105"/>
                  </a:cubicBezTo>
                  <a:cubicBezTo>
                    <a:pt x="185" y="105"/>
                    <a:pt x="184" y="105"/>
                    <a:pt x="184" y="105"/>
                  </a:cubicBezTo>
                  <a:cubicBezTo>
                    <a:pt x="182" y="101"/>
                    <a:pt x="180" y="96"/>
                    <a:pt x="182" y="92"/>
                  </a:cubicBezTo>
                  <a:cubicBezTo>
                    <a:pt x="180" y="93"/>
                    <a:pt x="179" y="94"/>
                    <a:pt x="177" y="94"/>
                  </a:cubicBezTo>
                  <a:cubicBezTo>
                    <a:pt x="174" y="94"/>
                    <a:pt x="171" y="93"/>
                    <a:pt x="169" y="92"/>
                  </a:cubicBezTo>
                  <a:cubicBezTo>
                    <a:pt x="168" y="91"/>
                    <a:pt x="168" y="91"/>
                    <a:pt x="168" y="90"/>
                  </a:cubicBezTo>
                  <a:close/>
                  <a:moveTo>
                    <a:pt x="145" y="125"/>
                  </a:moveTo>
                  <a:cubicBezTo>
                    <a:pt x="141" y="122"/>
                    <a:pt x="141" y="117"/>
                    <a:pt x="140" y="112"/>
                  </a:cubicBezTo>
                  <a:cubicBezTo>
                    <a:pt x="140" y="112"/>
                    <a:pt x="141" y="111"/>
                    <a:pt x="141" y="111"/>
                  </a:cubicBezTo>
                  <a:cubicBezTo>
                    <a:pt x="146" y="112"/>
                    <a:pt x="150" y="114"/>
                    <a:pt x="152" y="118"/>
                  </a:cubicBezTo>
                  <a:cubicBezTo>
                    <a:pt x="152" y="116"/>
                    <a:pt x="153" y="115"/>
                    <a:pt x="154" y="113"/>
                  </a:cubicBezTo>
                  <a:cubicBezTo>
                    <a:pt x="156" y="111"/>
                    <a:pt x="159" y="110"/>
                    <a:pt x="161" y="108"/>
                  </a:cubicBezTo>
                  <a:cubicBezTo>
                    <a:pt x="162" y="108"/>
                    <a:pt x="162" y="108"/>
                    <a:pt x="162" y="109"/>
                  </a:cubicBezTo>
                  <a:cubicBezTo>
                    <a:pt x="162" y="112"/>
                    <a:pt x="163" y="115"/>
                    <a:pt x="163" y="119"/>
                  </a:cubicBezTo>
                  <a:cubicBezTo>
                    <a:pt x="163" y="121"/>
                    <a:pt x="162" y="122"/>
                    <a:pt x="161" y="123"/>
                  </a:cubicBezTo>
                  <a:cubicBezTo>
                    <a:pt x="165" y="123"/>
                    <a:pt x="169" y="127"/>
                    <a:pt x="172" y="131"/>
                  </a:cubicBezTo>
                  <a:cubicBezTo>
                    <a:pt x="172" y="131"/>
                    <a:pt x="172" y="131"/>
                    <a:pt x="172" y="132"/>
                  </a:cubicBezTo>
                  <a:cubicBezTo>
                    <a:pt x="169" y="132"/>
                    <a:pt x="167" y="134"/>
                    <a:pt x="164" y="135"/>
                  </a:cubicBezTo>
                  <a:cubicBezTo>
                    <a:pt x="162" y="135"/>
                    <a:pt x="160" y="134"/>
                    <a:pt x="158" y="133"/>
                  </a:cubicBezTo>
                  <a:cubicBezTo>
                    <a:pt x="159" y="138"/>
                    <a:pt x="158" y="143"/>
                    <a:pt x="154" y="147"/>
                  </a:cubicBezTo>
                  <a:cubicBezTo>
                    <a:pt x="154" y="147"/>
                    <a:pt x="153" y="147"/>
                    <a:pt x="153" y="147"/>
                  </a:cubicBezTo>
                  <a:cubicBezTo>
                    <a:pt x="150" y="143"/>
                    <a:pt x="148" y="139"/>
                    <a:pt x="148" y="135"/>
                  </a:cubicBezTo>
                  <a:cubicBezTo>
                    <a:pt x="145" y="137"/>
                    <a:pt x="139" y="136"/>
                    <a:pt x="136" y="135"/>
                  </a:cubicBezTo>
                  <a:cubicBezTo>
                    <a:pt x="136" y="135"/>
                    <a:pt x="135" y="135"/>
                    <a:pt x="135" y="134"/>
                  </a:cubicBezTo>
                  <a:cubicBezTo>
                    <a:pt x="137" y="129"/>
                    <a:pt x="140" y="125"/>
                    <a:pt x="145" y="125"/>
                  </a:cubicBezTo>
                  <a:close/>
                  <a:moveTo>
                    <a:pt x="84" y="155"/>
                  </a:moveTo>
                  <a:cubicBezTo>
                    <a:pt x="87" y="151"/>
                    <a:pt x="90" y="148"/>
                    <a:pt x="94" y="147"/>
                  </a:cubicBezTo>
                  <a:cubicBezTo>
                    <a:pt x="93" y="147"/>
                    <a:pt x="92" y="145"/>
                    <a:pt x="91" y="144"/>
                  </a:cubicBezTo>
                  <a:cubicBezTo>
                    <a:pt x="89" y="141"/>
                    <a:pt x="89" y="138"/>
                    <a:pt x="89" y="136"/>
                  </a:cubicBezTo>
                  <a:cubicBezTo>
                    <a:pt x="89" y="135"/>
                    <a:pt x="89" y="134"/>
                    <a:pt x="90" y="135"/>
                  </a:cubicBezTo>
                  <a:cubicBezTo>
                    <a:pt x="93" y="136"/>
                    <a:pt x="96" y="136"/>
                    <a:pt x="99" y="137"/>
                  </a:cubicBezTo>
                  <a:cubicBezTo>
                    <a:pt x="101" y="138"/>
                    <a:pt x="102" y="140"/>
                    <a:pt x="103" y="142"/>
                  </a:cubicBezTo>
                  <a:cubicBezTo>
                    <a:pt x="104" y="137"/>
                    <a:pt x="109" y="135"/>
                    <a:pt x="113" y="133"/>
                  </a:cubicBezTo>
                  <a:cubicBezTo>
                    <a:pt x="114" y="133"/>
                    <a:pt x="114" y="134"/>
                    <a:pt x="114" y="134"/>
                  </a:cubicBezTo>
                  <a:cubicBezTo>
                    <a:pt x="114" y="137"/>
                    <a:pt x="115" y="139"/>
                    <a:pt x="114" y="142"/>
                  </a:cubicBezTo>
                  <a:cubicBezTo>
                    <a:pt x="114" y="145"/>
                    <a:pt x="112" y="146"/>
                    <a:pt x="111" y="148"/>
                  </a:cubicBezTo>
                  <a:cubicBezTo>
                    <a:pt x="116" y="148"/>
                    <a:pt x="120" y="151"/>
                    <a:pt x="122" y="156"/>
                  </a:cubicBezTo>
                  <a:cubicBezTo>
                    <a:pt x="122" y="156"/>
                    <a:pt x="122" y="157"/>
                    <a:pt x="122" y="157"/>
                  </a:cubicBezTo>
                  <a:cubicBezTo>
                    <a:pt x="117" y="158"/>
                    <a:pt x="112" y="159"/>
                    <a:pt x="109" y="157"/>
                  </a:cubicBezTo>
                  <a:cubicBezTo>
                    <a:pt x="110" y="161"/>
                    <a:pt x="107" y="166"/>
                    <a:pt x="104" y="169"/>
                  </a:cubicBezTo>
                  <a:cubicBezTo>
                    <a:pt x="104" y="169"/>
                    <a:pt x="104" y="169"/>
                    <a:pt x="104" y="169"/>
                  </a:cubicBezTo>
                  <a:cubicBezTo>
                    <a:pt x="99" y="166"/>
                    <a:pt x="97" y="162"/>
                    <a:pt x="98" y="157"/>
                  </a:cubicBezTo>
                  <a:cubicBezTo>
                    <a:pt x="94" y="159"/>
                    <a:pt x="89" y="158"/>
                    <a:pt x="85" y="156"/>
                  </a:cubicBezTo>
                  <a:cubicBezTo>
                    <a:pt x="84" y="156"/>
                    <a:pt x="84" y="156"/>
                    <a:pt x="84" y="155"/>
                  </a:cubicBezTo>
                  <a:close/>
                  <a:moveTo>
                    <a:pt x="33" y="156"/>
                  </a:moveTo>
                  <a:cubicBezTo>
                    <a:pt x="35" y="151"/>
                    <a:pt x="39" y="148"/>
                    <a:pt x="43" y="148"/>
                  </a:cubicBezTo>
                  <a:cubicBezTo>
                    <a:pt x="41" y="147"/>
                    <a:pt x="40" y="146"/>
                    <a:pt x="39" y="144"/>
                  </a:cubicBezTo>
                  <a:cubicBezTo>
                    <a:pt x="38" y="141"/>
                    <a:pt x="38" y="139"/>
                    <a:pt x="37" y="136"/>
                  </a:cubicBezTo>
                  <a:cubicBezTo>
                    <a:pt x="37" y="135"/>
                    <a:pt x="38" y="135"/>
                    <a:pt x="38" y="135"/>
                  </a:cubicBezTo>
                  <a:cubicBezTo>
                    <a:pt x="41" y="136"/>
                    <a:pt x="45" y="136"/>
                    <a:pt x="47" y="138"/>
                  </a:cubicBezTo>
                  <a:cubicBezTo>
                    <a:pt x="49" y="139"/>
                    <a:pt x="51" y="140"/>
                    <a:pt x="51" y="142"/>
                  </a:cubicBezTo>
                  <a:cubicBezTo>
                    <a:pt x="53" y="137"/>
                    <a:pt x="57" y="135"/>
                    <a:pt x="62" y="133"/>
                  </a:cubicBezTo>
                  <a:cubicBezTo>
                    <a:pt x="62" y="133"/>
                    <a:pt x="63" y="134"/>
                    <a:pt x="63" y="134"/>
                  </a:cubicBezTo>
                  <a:cubicBezTo>
                    <a:pt x="63" y="137"/>
                    <a:pt x="63" y="140"/>
                    <a:pt x="63" y="142"/>
                  </a:cubicBezTo>
                  <a:cubicBezTo>
                    <a:pt x="62" y="145"/>
                    <a:pt x="61" y="146"/>
                    <a:pt x="59" y="148"/>
                  </a:cubicBezTo>
                  <a:cubicBezTo>
                    <a:pt x="64" y="148"/>
                    <a:pt x="68" y="151"/>
                    <a:pt x="71" y="156"/>
                  </a:cubicBezTo>
                  <a:cubicBezTo>
                    <a:pt x="71" y="156"/>
                    <a:pt x="71" y="157"/>
                    <a:pt x="70" y="157"/>
                  </a:cubicBezTo>
                  <a:cubicBezTo>
                    <a:pt x="66" y="158"/>
                    <a:pt x="61" y="159"/>
                    <a:pt x="57" y="157"/>
                  </a:cubicBezTo>
                  <a:cubicBezTo>
                    <a:pt x="58" y="161"/>
                    <a:pt x="56" y="166"/>
                    <a:pt x="53" y="169"/>
                  </a:cubicBezTo>
                  <a:cubicBezTo>
                    <a:pt x="53" y="169"/>
                    <a:pt x="52" y="169"/>
                    <a:pt x="52" y="169"/>
                  </a:cubicBezTo>
                  <a:cubicBezTo>
                    <a:pt x="48" y="166"/>
                    <a:pt x="45" y="162"/>
                    <a:pt x="47" y="157"/>
                  </a:cubicBezTo>
                  <a:cubicBezTo>
                    <a:pt x="43" y="159"/>
                    <a:pt x="38" y="158"/>
                    <a:pt x="33" y="157"/>
                  </a:cubicBezTo>
                  <a:cubicBezTo>
                    <a:pt x="33" y="156"/>
                    <a:pt x="33" y="156"/>
                    <a:pt x="33" y="15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8" name="Freeform 12"/>
            <p:cNvSpPr/>
            <p:nvPr/>
          </p:nvSpPr>
          <p:spPr bwMode="auto">
            <a:xfrm>
              <a:off x="5164114" y="1866313"/>
              <a:ext cx="76280" cy="58480"/>
            </a:xfrm>
            <a:custGeom>
              <a:avLst/>
              <a:gdLst>
                <a:gd name="T0" fmla="*/ 22 w 22"/>
                <a:gd name="T1" fmla="*/ 2 h 17"/>
                <a:gd name="T2" fmla="*/ 22 w 22"/>
                <a:gd name="T3" fmla="*/ 1 h 17"/>
                <a:gd name="T4" fmla="*/ 0 w 22"/>
                <a:gd name="T5" fmla="*/ 16 h 17"/>
                <a:gd name="T6" fmla="*/ 22 w 22"/>
                <a:gd name="T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2" h="17">
                  <a:moveTo>
                    <a:pt x="22" y="2"/>
                  </a:moveTo>
                  <a:cubicBezTo>
                    <a:pt x="22" y="2"/>
                    <a:pt x="22" y="1"/>
                    <a:pt x="22" y="1"/>
                  </a:cubicBezTo>
                  <a:cubicBezTo>
                    <a:pt x="12" y="0"/>
                    <a:pt x="4" y="8"/>
                    <a:pt x="0" y="16"/>
                  </a:cubicBezTo>
                  <a:cubicBezTo>
                    <a:pt x="10" y="17"/>
                    <a:pt x="21" y="12"/>
                    <a:pt x="22" y="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49" name="Freeform 13"/>
            <p:cNvSpPr/>
            <p:nvPr/>
          </p:nvSpPr>
          <p:spPr bwMode="auto">
            <a:xfrm>
              <a:off x="7882220" y="2237542"/>
              <a:ext cx="40683" cy="43224"/>
            </a:xfrm>
            <a:custGeom>
              <a:avLst/>
              <a:gdLst>
                <a:gd name="T0" fmla="*/ 8 w 12"/>
                <a:gd name="T1" fmla="*/ 10 h 12"/>
                <a:gd name="T2" fmla="*/ 2 w 12"/>
                <a:gd name="T3" fmla="*/ 3 h 12"/>
                <a:gd name="T4" fmla="*/ 1 w 12"/>
                <a:gd name="T5" fmla="*/ 9 h 12"/>
                <a:gd name="T6" fmla="*/ 8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8" y="10"/>
                  </a:moveTo>
                  <a:cubicBezTo>
                    <a:pt x="12" y="7"/>
                    <a:pt x="7" y="0"/>
                    <a:pt x="2" y="3"/>
                  </a:cubicBezTo>
                  <a:cubicBezTo>
                    <a:pt x="0" y="4"/>
                    <a:pt x="0" y="6"/>
                    <a:pt x="1" y="9"/>
                  </a:cubicBezTo>
                  <a:cubicBezTo>
                    <a:pt x="3" y="11"/>
                    <a:pt x="5" y="12"/>
                    <a:pt x="8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0" name="Freeform 14"/>
            <p:cNvSpPr/>
            <p:nvPr/>
          </p:nvSpPr>
          <p:spPr bwMode="auto">
            <a:xfrm>
              <a:off x="7757629" y="2390102"/>
              <a:ext cx="35597" cy="35597"/>
            </a:xfrm>
            <a:custGeom>
              <a:avLst/>
              <a:gdLst>
                <a:gd name="T0" fmla="*/ 9 w 10"/>
                <a:gd name="T1" fmla="*/ 5 h 10"/>
                <a:gd name="T2" fmla="*/ 5 w 10"/>
                <a:gd name="T3" fmla="*/ 0 h 10"/>
                <a:gd name="T4" fmla="*/ 0 w 10"/>
                <a:gd name="T5" fmla="*/ 4 h 10"/>
                <a:gd name="T6" fmla="*/ 9 w 10"/>
                <a:gd name="T7" fmla="*/ 5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0">
                  <a:moveTo>
                    <a:pt x="9" y="5"/>
                  </a:moveTo>
                  <a:cubicBezTo>
                    <a:pt x="10" y="3"/>
                    <a:pt x="8" y="1"/>
                    <a:pt x="5" y="0"/>
                  </a:cubicBezTo>
                  <a:cubicBezTo>
                    <a:pt x="2" y="0"/>
                    <a:pt x="1" y="1"/>
                    <a:pt x="0" y="4"/>
                  </a:cubicBezTo>
                  <a:cubicBezTo>
                    <a:pt x="0" y="9"/>
                    <a:pt x="8" y="10"/>
                    <a:pt x="9" y="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1" name="Freeform 15"/>
            <p:cNvSpPr/>
            <p:nvPr/>
          </p:nvSpPr>
          <p:spPr bwMode="auto">
            <a:xfrm>
              <a:off x="7584728" y="2466382"/>
              <a:ext cx="43226" cy="40683"/>
            </a:xfrm>
            <a:custGeom>
              <a:avLst/>
              <a:gdLst>
                <a:gd name="T0" fmla="*/ 4 w 12"/>
                <a:gd name="T1" fmla="*/ 10 h 12"/>
                <a:gd name="T2" fmla="*/ 8 w 12"/>
                <a:gd name="T3" fmla="*/ 2 h 12"/>
                <a:gd name="T4" fmla="*/ 2 w 12"/>
                <a:gd name="T5" fmla="*/ 3 h 12"/>
                <a:gd name="T6" fmla="*/ 4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4" y="10"/>
                  </a:moveTo>
                  <a:cubicBezTo>
                    <a:pt x="8" y="12"/>
                    <a:pt x="12" y="4"/>
                    <a:pt x="8" y="2"/>
                  </a:cubicBezTo>
                  <a:cubicBezTo>
                    <a:pt x="6" y="0"/>
                    <a:pt x="3" y="1"/>
                    <a:pt x="2" y="3"/>
                  </a:cubicBezTo>
                  <a:cubicBezTo>
                    <a:pt x="0" y="6"/>
                    <a:pt x="1" y="8"/>
                    <a:pt x="4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2" name="Freeform 16"/>
            <p:cNvSpPr>
              <a:spLocks noEditPoints="1"/>
            </p:cNvSpPr>
            <p:nvPr/>
          </p:nvSpPr>
          <p:spPr bwMode="auto">
            <a:xfrm>
              <a:off x="8240735" y="0"/>
              <a:ext cx="600068" cy="264437"/>
            </a:xfrm>
            <a:custGeom>
              <a:avLst/>
              <a:gdLst>
                <a:gd name="T0" fmla="*/ 70 w 174"/>
                <a:gd name="T1" fmla="*/ 0 h 77"/>
                <a:gd name="T2" fmla="*/ 23 w 174"/>
                <a:gd name="T3" fmla="*/ 0 h 77"/>
                <a:gd name="T4" fmla="*/ 27 w 174"/>
                <a:gd name="T5" fmla="*/ 4 h 77"/>
                <a:gd name="T6" fmla="*/ 32 w 174"/>
                <a:gd name="T7" fmla="*/ 11 h 77"/>
                <a:gd name="T8" fmla="*/ 37 w 174"/>
                <a:gd name="T9" fmla="*/ 28 h 77"/>
                <a:gd name="T10" fmla="*/ 35 w 174"/>
                <a:gd name="T11" fmla="*/ 37 h 77"/>
                <a:gd name="T12" fmla="*/ 29 w 174"/>
                <a:gd name="T13" fmla="*/ 45 h 77"/>
                <a:gd name="T14" fmla="*/ 21 w 174"/>
                <a:gd name="T15" fmla="*/ 49 h 77"/>
                <a:gd name="T16" fmla="*/ 12 w 174"/>
                <a:gd name="T17" fmla="*/ 50 h 77"/>
                <a:gd name="T18" fmla="*/ 0 w 174"/>
                <a:gd name="T19" fmla="*/ 45 h 77"/>
                <a:gd name="T20" fmla="*/ 9 w 174"/>
                <a:gd name="T21" fmla="*/ 56 h 77"/>
                <a:gd name="T22" fmla="*/ 31 w 174"/>
                <a:gd name="T23" fmla="*/ 69 h 77"/>
                <a:gd name="T24" fmla="*/ 103 w 174"/>
                <a:gd name="T25" fmla="*/ 58 h 77"/>
                <a:gd name="T26" fmla="*/ 174 w 174"/>
                <a:gd name="T27" fmla="*/ 0 h 77"/>
                <a:gd name="T28" fmla="*/ 147 w 174"/>
                <a:gd name="T29" fmla="*/ 0 h 77"/>
                <a:gd name="T30" fmla="*/ 70 w 174"/>
                <a:gd name="T31" fmla="*/ 0 h 77"/>
                <a:gd name="T32" fmla="*/ 35 w 174"/>
                <a:gd name="T33" fmla="*/ 57 h 77"/>
                <a:gd name="T34" fmla="*/ 52 w 174"/>
                <a:gd name="T35" fmla="*/ 57 h 77"/>
                <a:gd name="T36" fmla="*/ 35 w 174"/>
                <a:gd name="T37" fmla="*/ 57 h 77"/>
                <a:gd name="T38" fmla="*/ 85 w 174"/>
                <a:gd name="T39" fmla="*/ 52 h 77"/>
                <a:gd name="T40" fmla="*/ 51 w 174"/>
                <a:gd name="T41" fmla="*/ 40 h 77"/>
                <a:gd name="T42" fmla="*/ 41 w 174"/>
                <a:gd name="T43" fmla="*/ 9 h 77"/>
                <a:gd name="T44" fmla="*/ 42 w 174"/>
                <a:gd name="T45" fmla="*/ 7 h 77"/>
                <a:gd name="T46" fmla="*/ 43 w 174"/>
                <a:gd name="T47" fmla="*/ 7 h 77"/>
                <a:gd name="T48" fmla="*/ 87 w 174"/>
                <a:gd name="T49" fmla="*/ 50 h 77"/>
                <a:gd name="T50" fmla="*/ 85 w 174"/>
                <a:gd name="T51" fmla="*/ 52 h 77"/>
                <a:gd name="T52" fmla="*/ 99 w 174"/>
                <a:gd name="T53" fmla="*/ 32 h 77"/>
                <a:gd name="T54" fmla="*/ 116 w 174"/>
                <a:gd name="T55" fmla="*/ 32 h 77"/>
                <a:gd name="T56" fmla="*/ 99 w 174"/>
                <a:gd name="T57" fmla="*/ 32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74" h="77">
                  <a:moveTo>
                    <a:pt x="70" y="0"/>
                  </a:moveTo>
                  <a:cubicBezTo>
                    <a:pt x="23" y="0"/>
                    <a:pt x="23" y="0"/>
                    <a:pt x="23" y="0"/>
                  </a:cubicBezTo>
                  <a:cubicBezTo>
                    <a:pt x="24" y="1"/>
                    <a:pt x="26" y="3"/>
                    <a:pt x="27" y="4"/>
                  </a:cubicBezTo>
                  <a:cubicBezTo>
                    <a:pt x="29" y="6"/>
                    <a:pt x="31" y="8"/>
                    <a:pt x="32" y="11"/>
                  </a:cubicBezTo>
                  <a:cubicBezTo>
                    <a:pt x="35" y="16"/>
                    <a:pt x="37" y="21"/>
                    <a:pt x="37" y="28"/>
                  </a:cubicBezTo>
                  <a:cubicBezTo>
                    <a:pt x="37" y="31"/>
                    <a:pt x="36" y="34"/>
                    <a:pt x="35" y="37"/>
                  </a:cubicBezTo>
                  <a:cubicBezTo>
                    <a:pt x="33" y="40"/>
                    <a:pt x="31" y="43"/>
                    <a:pt x="29" y="45"/>
                  </a:cubicBezTo>
                  <a:cubicBezTo>
                    <a:pt x="26" y="47"/>
                    <a:pt x="24" y="48"/>
                    <a:pt x="21" y="49"/>
                  </a:cubicBezTo>
                  <a:cubicBezTo>
                    <a:pt x="18" y="50"/>
                    <a:pt x="15" y="50"/>
                    <a:pt x="12" y="50"/>
                  </a:cubicBezTo>
                  <a:cubicBezTo>
                    <a:pt x="8" y="50"/>
                    <a:pt x="3" y="47"/>
                    <a:pt x="0" y="45"/>
                  </a:cubicBezTo>
                  <a:cubicBezTo>
                    <a:pt x="3" y="49"/>
                    <a:pt x="6" y="53"/>
                    <a:pt x="9" y="56"/>
                  </a:cubicBezTo>
                  <a:cubicBezTo>
                    <a:pt x="15" y="61"/>
                    <a:pt x="23" y="67"/>
                    <a:pt x="31" y="69"/>
                  </a:cubicBezTo>
                  <a:cubicBezTo>
                    <a:pt x="56" y="77"/>
                    <a:pt x="82" y="72"/>
                    <a:pt x="103" y="58"/>
                  </a:cubicBezTo>
                  <a:cubicBezTo>
                    <a:pt x="128" y="41"/>
                    <a:pt x="149" y="16"/>
                    <a:pt x="174" y="0"/>
                  </a:cubicBezTo>
                  <a:cubicBezTo>
                    <a:pt x="147" y="0"/>
                    <a:pt x="147" y="0"/>
                    <a:pt x="147" y="0"/>
                  </a:cubicBezTo>
                  <a:cubicBezTo>
                    <a:pt x="123" y="16"/>
                    <a:pt x="91" y="23"/>
                    <a:pt x="70" y="0"/>
                  </a:cubicBezTo>
                  <a:close/>
                  <a:moveTo>
                    <a:pt x="35" y="57"/>
                  </a:moveTo>
                  <a:cubicBezTo>
                    <a:pt x="35" y="46"/>
                    <a:pt x="52" y="46"/>
                    <a:pt x="52" y="57"/>
                  </a:cubicBezTo>
                  <a:cubicBezTo>
                    <a:pt x="52" y="68"/>
                    <a:pt x="35" y="68"/>
                    <a:pt x="35" y="57"/>
                  </a:cubicBezTo>
                  <a:close/>
                  <a:moveTo>
                    <a:pt x="85" y="52"/>
                  </a:moveTo>
                  <a:cubicBezTo>
                    <a:pt x="73" y="52"/>
                    <a:pt x="60" y="50"/>
                    <a:pt x="51" y="40"/>
                  </a:cubicBezTo>
                  <a:cubicBezTo>
                    <a:pt x="43" y="32"/>
                    <a:pt x="41" y="20"/>
                    <a:pt x="41" y="9"/>
                  </a:cubicBezTo>
                  <a:cubicBezTo>
                    <a:pt x="41" y="8"/>
                    <a:pt x="42" y="8"/>
                    <a:pt x="42" y="7"/>
                  </a:cubicBezTo>
                  <a:cubicBezTo>
                    <a:pt x="42" y="7"/>
                    <a:pt x="43" y="7"/>
                    <a:pt x="43" y="7"/>
                  </a:cubicBezTo>
                  <a:cubicBezTo>
                    <a:pt x="69" y="6"/>
                    <a:pt x="87" y="24"/>
                    <a:pt x="87" y="50"/>
                  </a:cubicBezTo>
                  <a:cubicBezTo>
                    <a:pt x="87" y="51"/>
                    <a:pt x="86" y="52"/>
                    <a:pt x="85" y="52"/>
                  </a:cubicBezTo>
                  <a:close/>
                  <a:moveTo>
                    <a:pt x="99" y="32"/>
                  </a:moveTo>
                  <a:cubicBezTo>
                    <a:pt x="99" y="21"/>
                    <a:pt x="116" y="21"/>
                    <a:pt x="116" y="32"/>
                  </a:cubicBezTo>
                  <a:cubicBezTo>
                    <a:pt x="116" y="43"/>
                    <a:pt x="99" y="43"/>
                    <a:pt x="99" y="3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3" name="Freeform 17"/>
            <p:cNvSpPr>
              <a:spLocks noEditPoints="1"/>
            </p:cNvSpPr>
            <p:nvPr/>
          </p:nvSpPr>
          <p:spPr bwMode="auto">
            <a:xfrm>
              <a:off x="8522971" y="320375"/>
              <a:ext cx="127133" cy="86450"/>
            </a:xfrm>
            <a:custGeom>
              <a:avLst/>
              <a:gdLst>
                <a:gd name="T0" fmla="*/ 25 w 37"/>
                <a:gd name="T1" fmla="*/ 0 h 25"/>
                <a:gd name="T2" fmla="*/ 22 w 37"/>
                <a:gd name="T3" fmla="*/ 1 h 25"/>
                <a:gd name="T4" fmla="*/ 0 w 37"/>
                <a:gd name="T5" fmla="*/ 9 h 25"/>
                <a:gd name="T6" fmla="*/ 27 w 37"/>
                <a:gd name="T7" fmla="*/ 25 h 25"/>
                <a:gd name="T8" fmla="*/ 25 w 37"/>
                <a:gd name="T9" fmla="*/ 0 h 25"/>
                <a:gd name="T10" fmla="*/ 15 w 37"/>
                <a:gd name="T11" fmla="*/ 11 h 25"/>
                <a:gd name="T12" fmla="*/ 26 w 37"/>
                <a:gd name="T13" fmla="*/ 11 h 25"/>
                <a:gd name="T14" fmla="*/ 15 w 37"/>
                <a:gd name="T15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7" h="25">
                  <a:moveTo>
                    <a:pt x="25" y="0"/>
                  </a:moveTo>
                  <a:cubicBezTo>
                    <a:pt x="24" y="1"/>
                    <a:pt x="23" y="1"/>
                    <a:pt x="22" y="1"/>
                  </a:cubicBezTo>
                  <a:cubicBezTo>
                    <a:pt x="15" y="5"/>
                    <a:pt x="8" y="7"/>
                    <a:pt x="0" y="9"/>
                  </a:cubicBezTo>
                  <a:cubicBezTo>
                    <a:pt x="11" y="13"/>
                    <a:pt x="20" y="18"/>
                    <a:pt x="27" y="25"/>
                  </a:cubicBezTo>
                  <a:cubicBezTo>
                    <a:pt x="37" y="21"/>
                    <a:pt x="34" y="5"/>
                    <a:pt x="25" y="0"/>
                  </a:cubicBezTo>
                  <a:close/>
                  <a:moveTo>
                    <a:pt x="15" y="11"/>
                  </a:moveTo>
                  <a:cubicBezTo>
                    <a:pt x="15" y="4"/>
                    <a:pt x="26" y="4"/>
                    <a:pt x="26" y="11"/>
                  </a:cubicBezTo>
                  <a:cubicBezTo>
                    <a:pt x="26" y="18"/>
                    <a:pt x="15" y="18"/>
                    <a:pt x="15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4" name="Freeform 18"/>
            <p:cNvSpPr/>
            <p:nvPr/>
          </p:nvSpPr>
          <p:spPr bwMode="auto">
            <a:xfrm>
              <a:off x="7198243" y="2720648"/>
              <a:ext cx="114421" cy="157645"/>
            </a:xfrm>
            <a:custGeom>
              <a:avLst/>
              <a:gdLst>
                <a:gd name="T0" fmla="*/ 7 w 33"/>
                <a:gd name="T1" fmla="*/ 0 h 46"/>
                <a:gd name="T2" fmla="*/ 5 w 33"/>
                <a:gd name="T3" fmla="*/ 29 h 46"/>
                <a:gd name="T4" fmla="*/ 16 w 33"/>
                <a:gd name="T5" fmla="*/ 41 h 46"/>
                <a:gd name="T6" fmla="*/ 21 w 33"/>
                <a:gd name="T7" fmla="*/ 44 h 46"/>
                <a:gd name="T8" fmla="*/ 27 w 33"/>
                <a:gd name="T9" fmla="*/ 40 h 46"/>
                <a:gd name="T10" fmla="*/ 7 w 33"/>
                <a:gd name="T11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3" h="46">
                  <a:moveTo>
                    <a:pt x="7" y="0"/>
                  </a:moveTo>
                  <a:cubicBezTo>
                    <a:pt x="2" y="9"/>
                    <a:pt x="0" y="19"/>
                    <a:pt x="5" y="29"/>
                  </a:cubicBezTo>
                  <a:cubicBezTo>
                    <a:pt x="7" y="34"/>
                    <a:pt x="12" y="38"/>
                    <a:pt x="16" y="41"/>
                  </a:cubicBezTo>
                  <a:cubicBezTo>
                    <a:pt x="18" y="42"/>
                    <a:pt x="19" y="43"/>
                    <a:pt x="21" y="44"/>
                  </a:cubicBezTo>
                  <a:cubicBezTo>
                    <a:pt x="25" y="46"/>
                    <a:pt x="25" y="44"/>
                    <a:pt x="27" y="40"/>
                  </a:cubicBezTo>
                  <a:cubicBezTo>
                    <a:pt x="33" y="22"/>
                    <a:pt x="24" y="5"/>
                    <a:pt x="7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5" name="Freeform 19"/>
            <p:cNvSpPr/>
            <p:nvPr/>
          </p:nvSpPr>
          <p:spPr bwMode="auto">
            <a:xfrm>
              <a:off x="4622528" y="0"/>
              <a:ext cx="142389" cy="25427"/>
            </a:xfrm>
            <a:custGeom>
              <a:avLst/>
              <a:gdLst>
                <a:gd name="T0" fmla="*/ 21 w 41"/>
                <a:gd name="T1" fmla="*/ 6 h 7"/>
                <a:gd name="T2" fmla="*/ 41 w 41"/>
                <a:gd name="T3" fmla="*/ 0 h 7"/>
                <a:gd name="T4" fmla="*/ 0 w 41"/>
                <a:gd name="T5" fmla="*/ 0 h 7"/>
                <a:gd name="T6" fmla="*/ 21 w 41"/>
                <a:gd name="T7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1" h="7">
                  <a:moveTo>
                    <a:pt x="21" y="6"/>
                  </a:moveTo>
                  <a:cubicBezTo>
                    <a:pt x="28" y="7"/>
                    <a:pt x="36" y="5"/>
                    <a:pt x="41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7" y="3"/>
                    <a:pt x="18" y="6"/>
                    <a:pt x="21" y="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6" name="Freeform 20"/>
            <p:cNvSpPr>
              <a:spLocks noEditPoints="1"/>
            </p:cNvSpPr>
            <p:nvPr/>
          </p:nvSpPr>
          <p:spPr bwMode="auto">
            <a:xfrm>
              <a:off x="8083090" y="1134027"/>
              <a:ext cx="793310" cy="841620"/>
            </a:xfrm>
            <a:custGeom>
              <a:avLst/>
              <a:gdLst>
                <a:gd name="T0" fmla="*/ 157 w 230"/>
                <a:gd name="T1" fmla="*/ 0 h 245"/>
                <a:gd name="T2" fmla="*/ 116 w 230"/>
                <a:gd name="T3" fmla="*/ 34 h 245"/>
                <a:gd name="T4" fmla="*/ 115 w 230"/>
                <a:gd name="T5" fmla="*/ 67 h 245"/>
                <a:gd name="T6" fmla="*/ 115 w 230"/>
                <a:gd name="T7" fmla="*/ 100 h 245"/>
                <a:gd name="T8" fmla="*/ 95 w 230"/>
                <a:gd name="T9" fmla="*/ 134 h 245"/>
                <a:gd name="T10" fmla="*/ 65 w 230"/>
                <a:gd name="T11" fmla="*/ 162 h 245"/>
                <a:gd name="T12" fmla="*/ 26 w 230"/>
                <a:gd name="T13" fmla="*/ 175 h 245"/>
                <a:gd name="T14" fmla="*/ 0 w 230"/>
                <a:gd name="T15" fmla="*/ 184 h 245"/>
                <a:gd name="T16" fmla="*/ 158 w 230"/>
                <a:gd name="T17" fmla="*/ 1 h 245"/>
                <a:gd name="T18" fmla="*/ 141 w 230"/>
                <a:gd name="T19" fmla="*/ 51 h 245"/>
                <a:gd name="T20" fmla="*/ 135 w 230"/>
                <a:gd name="T21" fmla="*/ 39 h 245"/>
                <a:gd name="T22" fmla="*/ 144 w 230"/>
                <a:gd name="T23" fmla="*/ 40 h 245"/>
                <a:gd name="T24" fmla="*/ 155 w 230"/>
                <a:gd name="T25" fmla="*/ 33 h 245"/>
                <a:gd name="T26" fmla="*/ 157 w 230"/>
                <a:gd name="T27" fmla="*/ 47 h 245"/>
                <a:gd name="T28" fmla="*/ 169 w 230"/>
                <a:gd name="T29" fmla="*/ 53 h 245"/>
                <a:gd name="T30" fmla="*/ 157 w 230"/>
                <a:gd name="T31" fmla="*/ 71 h 245"/>
                <a:gd name="T32" fmla="*/ 148 w 230"/>
                <a:gd name="T33" fmla="*/ 60 h 245"/>
                <a:gd name="T34" fmla="*/ 134 w 230"/>
                <a:gd name="T35" fmla="*/ 63 h 245"/>
                <a:gd name="T36" fmla="*/ 133 w 230"/>
                <a:gd name="T37" fmla="*/ 114 h 245"/>
                <a:gd name="T38" fmla="*/ 137 w 230"/>
                <a:gd name="T39" fmla="*/ 99 h 245"/>
                <a:gd name="T40" fmla="*/ 135 w 230"/>
                <a:gd name="T41" fmla="*/ 89 h 245"/>
                <a:gd name="T42" fmla="*/ 147 w 230"/>
                <a:gd name="T43" fmla="*/ 94 h 245"/>
                <a:gd name="T44" fmla="*/ 156 w 230"/>
                <a:gd name="T45" fmla="*/ 85 h 245"/>
                <a:gd name="T46" fmla="*/ 169 w 230"/>
                <a:gd name="T47" fmla="*/ 104 h 245"/>
                <a:gd name="T48" fmla="*/ 157 w 230"/>
                <a:gd name="T49" fmla="*/ 109 h 245"/>
                <a:gd name="T50" fmla="*/ 156 w 230"/>
                <a:gd name="T51" fmla="*/ 122 h 245"/>
                <a:gd name="T52" fmla="*/ 142 w 230"/>
                <a:gd name="T53" fmla="*/ 115 h 245"/>
                <a:gd name="T54" fmla="*/ 133 w 230"/>
                <a:gd name="T55" fmla="*/ 114 h 245"/>
                <a:gd name="T56" fmla="*/ 113 w 230"/>
                <a:gd name="T57" fmla="*/ 154 h 245"/>
                <a:gd name="T58" fmla="*/ 111 w 230"/>
                <a:gd name="T59" fmla="*/ 141 h 245"/>
                <a:gd name="T60" fmla="*/ 125 w 230"/>
                <a:gd name="T61" fmla="*/ 145 h 245"/>
                <a:gd name="T62" fmla="*/ 135 w 230"/>
                <a:gd name="T63" fmla="*/ 136 h 245"/>
                <a:gd name="T64" fmla="*/ 147 w 230"/>
                <a:gd name="T65" fmla="*/ 153 h 245"/>
                <a:gd name="T66" fmla="*/ 133 w 230"/>
                <a:gd name="T67" fmla="*/ 158 h 245"/>
                <a:gd name="T68" fmla="*/ 131 w 230"/>
                <a:gd name="T69" fmla="*/ 172 h 245"/>
                <a:gd name="T70" fmla="*/ 123 w 230"/>
                <a:gd name="T71" fmla="*/ 161 h 245"/>
                <a:gd name="T72" fmla="*/ 109 w 230"/>
                <a:gd name="T73" fmla="*/ 163 h 245"/>
                <a:gd name="T74" fmla="*/ 69 w 230"/>
                <a:gd name="T75" fmla="*/ 179 h 245"/>
                <a:gd name="T76" fmla="*/ 83 w 230"/>
                <a:gd name="T77" fmla="*/ 176 h 245"/>
                <a:gd name="T78" fmla="*/ 91 w 230"/>
                <a:gd name="T79" fmla="*/ 169 h 245"/>
                <a:gd name="T80" fmla="*/ 92 w 230"/>
                <a:gd name="T81" fmla="*/ 182 h 245"/>
                <a:gd name="T82" fmla="*/ 105 w 230"/>
                <a:gd name="T83" fmla="*/ 185 h 245"/>
                <a:gd name="T84" fmla="*/ 94 w 230"/>
                <a:gd name="T85" fmla="*/ 205 h 245"/>
                <a:gd name="T86" fmla="*/ 84 w 230"/>
                <a:gd name="T87" fmla="*/ 197 h 245"/>
                <a:gd name="T88" fmla="*/ 71 w 230"/>
                <a:gd name="T89" fmla="*/ 203 h 245"/>
                <a:gd name="T90" fmla="*/ 72 w 230"/>
                <a:gd name="T91" fmla="*/ 187 h 245"/>
                <a:gd name="T92" fmla="*/ 69 w 230"/>
                <a:gd name="T93" fmla="*/ 179 h 245"/>
                <a:gd name="T94" fmla="*/ 24 w 230"/>
                <a:gd name="T95" fmla="*/ 205 h 245"/>
                <a:gd name="T96" fmla="*/ 19 w 230"/>
                <a:gd name="T97" fmla="*/ 192 h 245"/>
                <a:gd name="T98" fmla="*/ 35 w 230"/>
                <a:gd name="T99" fmla="*/ 193 h 245"/>
                <a:gd name="T100" fmla="*/ 44 w 230"/>
                <a:gd name="T101" fmla="*/ 191 h 245"/>
                <a:gd name="T102" fmla="*/ 46 w 230"/>
                <a:gd name="T103" fmla="*/ 205 h 245"/>
                <a:gd name="T104" fmla="*/ 52 w 230"/>
                <a:gd name="T105" fmla="*/ 214 h 245"/>
                <a:gd name="T106" fmla="*/ 39 w 230"/>
                <a:gd name="T107" fmla="*/ 214 h 245"/>
                <a:gd name="T108" fmla="*/ 34 w 230"/>
                <a:gd name="T109" fmla="*/ 226 h 245"/>
                <a:gd name="T110" fmla="*/ 15 w 230"/>
                <a:gd name="T111" fmla="*/ 214 h 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30" h="245">
                  <a:moveTo>
                    <a:pt x="158" y="1"/>
                  </a:moveTo>
                  <a:cubicBezTo>
                    <a:pt x="157" y="1"/>
                    <a:pt x="157" y="0"/>
                    <a:pt x="157" y="0"/>
                  </a:cubicBezTo>
                  <a:cubicBezTo>
                    <a:pt x="156" y="1"/>
                    <a:pt x="154" y="2"/>
                    <a:pt x="153" y="3"/>
                  </a:cubicBezTo>
                  <a:cubicBezTo>
                    <a:pt x="141" y="11"/>
                    <a:pt x="129" y="22"/>
                    <a:pt x="116" y="34"/>
                  </a:cubicBezTo>
                  <a:cubicBezTo>
                    <a:pt x="121" y="38"/>
                    <a:pt x="124" y="44"/>
                    <a:pt x="125" y="50"/>
                  </a:cubicBezTo>
                  <a:cubicBezTo>
                    <a:pt x="125" y="59"/>
                    <a:pt x="121" y="64"/>
                    <a:pt x="115" y="67"/>
                  </a:cubicBezTo>
                  <a:cubicBezTo>
                    <a:pt x="122" y="70"/>
                    <a:pt x="128" y="74"/>
                    <a:pt x="129" y="82"/>
                  </a:cubicBezTo>
                  <a:cubicBezTo>
                    <a:pt x="130" y="91"/>
                    <a:pt x="123" y="98"/>
                    <a:pt x="115" y="100"/>
                  </a:cubicBezTo>
                  <a:cubicBezTo>
                    <a:pt x="120" y="106"/>
                    <a:pt x="122" y="114"/>
                    <a:pt x="121" y="121"/>
                  </a:cubicBezTo>
                  <a:cubicBezTo>
                    <a:pt x="119" y="132"/>
                    <a:pt x="105" y="137"/>
                    <a:pt x="95" y="134"/>
                  </a:cubicBezTo>
                  <a:cubicBezTo>
                    <a:pt x="98" y="142"/>
                    <a:pt x="100" y="151"/>
                    <a:pt x="94" y="158"/>
                  </a:cubicBezTo>
                  <a:cubicBezTo>
                    <a:pt x="86" y="166"/>
                    <a:pt x="74" y="167"/>
                    <a:pt x="65" y="162"/>
                  </a:cubicBezTo>
                  <a:cubicBezTo>
                    <a:pt x="64" y="172"/>
                    <a:pt x="58" y="181"/>
                    <a:pt x="46" y="183"/>
                  </a:cubicBezTo>
                  <a:cubicBezTo>
                    <a:pt x="38" y="184"/>
                    <a:pt x="30" y="181"/>
                    <a:pt x="26" y="175"/>
                  </a:cubicBezTo>
                  <a:cubicBezTo>
                    <a:pt x="23" y="182"/>
                    <a:pt x="19" y="189"/>
                    <a:pt x="9" y="188"/>
                  </a:cubicBezTo>
                  <a:cubicBezTo>
                    <a:pt x="6" y="188"/>
                    <a:pt x="3" y="186"/>
                    <a:pt x="0" y="184"/>
                  </a:cubicBezTo>
                  <a:cubicBezTo>
                    <a:pt x="1" y="199"/>
                    <a:pt x="2" y="213"/>
                    <a:pt x="6" y="227"/>
                  </a:cubicBezTo>
                  <a:cubicBezTo>
                    <a:pt x="122" y="245"/>
                    <a:pt x="230" y="104"/>
                    <a:pt x="158" y="1"/>
                  </a:cubicBezTo>
                  <a:close/>
                  <a:moveTo>
                    <a:pt x="133" y="62"/>
                  </a:moveTo>
                  <a:cubicBezTo>
                    <a:pt x="135" y="57"/>
                    <a:pt x="137" y="53"/>
                    <a:pt x="141" y="51"/>
                  </a:cubicBezTo>
                  <a:cubicBezTo>
                    <a:pt x="140" y="51"/>
                    <a:pt x="138" y="50"/>
                    <a:pt x="137" y="48"/>
                  </a:cubicBezTo>
                  <a:cubicBezTo>
                    <a:pt x="136" y="45"/>
                    <a:pt x="136" y="41"/>
                    <a:pt x="135" y="39"/>
                  </a:cubicBezTo>
                  <a:cubicBezTo>
                    <a:pt x="134" y="38"/>
                    <a:pt x="135" y="37"/>
                    <a:pt x="135" y="37"/>
                  </a:cubicBezTo>
                  <a:cubicBezTo>
                    <a:pt x="138" y="38"/>
                    <a:pt x="141" y="38"/>
                    <a:pt x="144" y="40"/>
                  </a:cubicBezTo>
                  <a:cubicBezTo>
                    <a:pt x="145" y="40"/>
                    <a:pt x="146" y="42"/>
                    <a:pt x="147" y="43"/>
                  </a:cubicBezTo>
                  <a:cubicBezTo>
                    <a:pt x="148" y="39"/>
                    <a:pt x="151" y="35"/>
                    <a:pt x="155" y="33"/>
                  </a:cubicBezTo>
                  <a:cubicBezTo>
                    <a:pt x="156" y="33"/>
                    <a:pt x="156" y="33"/>
                    <a:pt x="156" y="34"/>
                  </a:cubicBezTo>
                  <a:cubicBezTo>
                    <a:pt x="158" y="38"/>
                    <a:pt x="159" y="43"/>
                    <a:pt x="157" y="47"/>
                  </a:cubicBezTo>
                  <a:cubicBezTo>
                    <a:pt x="161" y="46"/>
                    <a:pt x="165" y="48"/>
                    <a:pt x="169" y="52"/>
                  </a:cubicBezTo>
                  <a:cubicBezTo>
                    <a:pt x="169" y="53"/>
                    <a:pt x="169" y="53"/>
                    <a:pt x="169" y="53"/>
                  </a:cubicBezTo>
                  <a:cubicBezTo>
                    <a:pt x="166" y="56"/>
                    <a:pt x="161" y="59"/>
                    <a:pt x="157" y="58"/>
                  </a:cubicBezTo>
                  <a:cubicBezTo>
                    <a:pt x="159" y="61"/>
                    <a:pt x="158" y="66"/>
                    <a:pt x="157" y="71"/>
                  </a:cubicBezTo>
                  <a:cubicBezTo>
                    <a:pt x="157" y="71"/>
                    <a:pt x="156" y="71"/>
                    <a:pt x="156" y="71"/>
                  </a:cubicBezTo>
                  <a:cubicBezTo>
                    <a:pt x="151" y="68"/>
                    <a:pt x="148" y="65"/>
                    <a:pt x="148" y="60"/>
                  </a:cubicBezTo>
                  <a:cubicBezTo>
                    <a:pt x="146" y="61"/>
                    <a:pt x="144" y="63"/>
                    <a:pt x="142" y="63"/>
                  </a:cubicBezTo>
                  <a:cubicBezTo>
                    <a:pt x="139" y="64"/>
                    <a:pt x="137" y="63"/>
                    <a:pt x="134" y="63"/>
                  </a:cubicBezTo>
                  <a:cubicBezTo>
                    <a:pt x="133" y="63"/>
                    <a:pt x="133" y="63"/>
                    <a:pt x="133" y="62"/>
                  </a:cubicBezTo>
                  <a:close/>
                  <a:moveTo>
                    <a:pt x="133" y="114"/>
                  </a:moveTo>
                  <a:cubicBezTo>
                    <a:pt x="135" y="109"/>
                    <a:pt x="137" y="104"/>
                    <a:pt x="141" y="103"/>
                  </a:cubicBezTo>
                  <a:cubicBezTo>
                    <a:pt x="140" y="102"/>
                    <a:pt x="138" y="101"/>
                    <a:pt x="137" y="99"/>
                  </a:cubicBezTo>
                  <a:cubicBezTo>
                    <a:pt x="136" y="96"/>
                    <a:pt x="136" y="93"/>
                    <a:pt x="134" y="90"/>
                  </a:cubicBezTo>
                  <a:cubicBezTo>
                    <a:pt x="134" y="89"/>
                    <a:pt x="135" y="89"/>
                    <a:pt x="135" y="89"/>
                  </a:cubicBezTo>
                  <a:cubicBezTo>
                    <a:pt x="138" y="89"/>
                    <a:pt x="141" y="90"/>
                    <a:pt x="144" y="91"/>
                  </a:cubicBezTo>
                  <a:cubicBezTo>
                    <a:pt x="145" y="92"/>
                    <a:pt x="146" y="93"/>
                    <a:pt x="147" y="94"/>
                  </a:cubicBezTo>
                  <a:cubicBezTo>
                    <a:pt x="148" y="90"/>
                    <a:pt x="151" y="87"/>
                    <a:pt x="155" y="85"/>
                  </a:cubicBezTo>
                  <a:cubicBezTo>
                    <a:pt x="156" y="84"/>
                    <a:pt x="156" y="84"/>
                    <a:pt x="156" y="85"/>
                  </a:cubicBezTo>
                  <a:cubicBezTo>
                    <a:pt x="158" y="90"/>
                    <a:pt x="159" y="95"/>
                    <a:pt x="157" y="99"/>
                  </a:cubicBezTo>
                  <a:cubicBezTo>
                    <a:pt x="161" y="97"/>
                    <a:pt x="165" y="99"/>
                    <a:pt x="169" y="104"/>
                  </a:cubicBezTo>
                  <a:cubicBezTo>
                    <a:pt x="169" y="104"/>
                    <a:pt x="169" y="105"/>
                    <a:pt x="169" y="105"/>
                  </a:cubicBezTo>
                  <a:cubicBezTo>
                    <a:pt x="166" y="107"/>
                    <a:pt x="161" y="110"/>
                    <a:pt x="157" y="109"/>
                  </a:cubicBezTo>
                  <a:cubicBezTo>
                    <a:pt x="159" y="113"/>
                    <a:pt x="158" y="118"/>
                    <a:pt x="157" y="122"/>
                  </a:cubicBezTo>
                  <a:cubicBezTo>
                    <a:pt x="157" y="122"/>
                    <a:pt x="156" y="123"/>
                    <a:pt x="156" y="122"/>
                  </a:cubicBezTo>
                  <a:cubicBezTo>
                    <a:pt x="151" y="120"/>
                    <a:pt x="148" y="116"/>
                    <a:pt x="147" y="111"/>
                  </a:cubicBezTo>
                  <a:cubicBezTo>
                    <a:pt x="146" y="113"/>
                    <a:pt x="144" y="114"/>
                    <a:pt x="142" y="115"/>
                  </a:cubicBezTo>
                  <a:cubicBezTo>
                    <a:pt x="139" y="115"/>
                    <a:pt x="136" y="114"/>
                    <a:pt x="134" y="115"/>
                  </a:cubicBezTo>
                  <a:cubicBezTo>
                    <a:pt x="133" y="115"/>
                    <a:pt x="133" y="114"/>
                    <a:pt x="133" y="114"/>
                  </a:cubicBezTo>
                  <a:close/>
                  <a:moveTo>
                    <a:pt x="108" y="161"/>
                  </a:moveTo>
                  <a:cubicBezTo>
                    <a:pt x="109" y="159"/>
                    <a:pt x="111" y="156"/>
                    <a:pt x="113" y="154"/>
                  </a:cubicBezTo>
                  <a:cubicBezTo>
                    <a:pt x="114" y="153"/>
                    <a:pt x="116" y="153"/>
                    <a:pt x="117" y="152"/>
                  </a:cubicBezTo>
                  <a:cubicBezTo>
                    <a:pt x="114" y="150"/>
                    <a:pt x="112" y="146"/>
                    <a:pt x="111" y="141"/>
                  </a:cubicBezTo>
                  <a:cubicBezTo>
                    <a:pt x="111" y="141"/>
                    <a:pt x="111" y="140"/>
                    <a:pt x="112" y="140"/>
                  </a:cubicBezTo>
                  <a:cubicBezTo>
                    <a:pt x="117" y="141"/>
                    <a:pt x="122" y="141"/>
                    <a:pt x="125" y="145"/>
                  </a:cubicBezTo>
                  <a:cubicBezTo>
                    <a:pt x="125" y="140"/>
                    <a:pt x="129" y="137"/>
                    <a:pt x="134" y="136"/>
                  </a:cubicBezTo>
                  <a:cubicBezTo>
                    <a:pt x="134" y="136"/>
                    <a:pt x="135" y="136"/>
                    <a:pt x="135" y="136"/>
                  </a:cubicBezTo>
                  <a:cubicBezTo>
                    <a:pt x="136" y="140"/>
                    <a:pt x="137" y="145"/>
                    <a:pt x="134" y="149"/>
                  </a:cubicBezTo>
                  <a:cubicBezTo>
                    <a:pt x="139" y="148"/>
                    <a:pt x="143" y="151"/>
                    <a:pt x="147" y="153"/>
                  </a:cubicBezTo>
                  <a:cubicBezTo>
                    <a:pt x="147" y="154"/>
                    <a:pt x="147" y="154"/>
                    <a:pt x="147" y="155"/>
                  </a:cubicBezTo>
                  <a:cubicBezTo>
                    <a:pt x="143" y="158"/>
                    <a:pt x="138" y="160"/>
                    <a:pt x="133" y="158"/>
                  </a:cubicBezTo>
                  <a:cubicBezTo>
                    <a:pt x="134" y="160"/>
                    <a:pt x="135" y="162"/>
                    <a:pt x="134" y="165"/>
                  </a:cubicBezTo>
                  <a:cubicBezTo>
                    <a:pt x="134" y="167"/>
                    <a:pt x="132" y="169"/>
                    <a:pt x="131" y="172"/>
                  </a:cubicBezTo>
                  <a:cubicBezTo>
                    <a:pt x="131" y="173"/>
                    <a:pt x="131" y="173"/>
                    <a:pt x="130" y="172"/>
                  </a:cubicBezTo>
                  <a:cubicBezTo>
                    <a:pt x="126" y="169"/>
                    <a:pt x="123" y="166"/>
                    <a:pt x="123" y="161"/>
                  </a:cubicBezTo>
                  <a:cubicBezTo>
                    <a:pt x="122" y="162"/>
                    <a:pt x="120" y="163"/>
                    <a:pt x="118" y="163"/>
                  </a:cubicBezTo>
                  <a:cubicBezTo>
                    <a:pt x="115" y="164"/>
                    <a:pt x="112" y="162"/>
                    <a:pt x="109" y="163"/>
                  </a:cubicBezTo>
                  <a:cubicBezTo>
                    <a:pt x="108" y="163"/>
                    <a:pt x="108" y="162"/>
                    <a:pt x="108" y="161"/>
                  </a:cubicBezTo>
                  <a:close/>
                  <a:moveTo>
                    <a:pt x="69" y="179"/>
                  </a:moveTo>
                  <a:cubicBezTo>
                    <a:pt x="74" y="178"/>
                    <a:pt x="78" y="178"/>
                    <a:pt x="82" y="181"/>
                  </a:cubicBezTo>
                  <a:cubicBezTo>
                    <a:pt x="82" y="179"/>
                    <a:pt x="82" y="177"/>
                    <a:pt x="83" y="176"/>
                  </a:cubicBezTo>
                  <a:cubicBezTo>
                    <a:pt x="85" y="173"/>
                    <a:pt x="88" y="171"/>
                    <a:pt x="90" y="169"/>
                  </a:cubicBezTo>
                  <a:cubicBezTo>
                    <a:pt x="90" y="168"/>
                    <a:pt x="91" y="168"/>
                    <a:pt x="91" y="169"/>
                  </a:cubicBezTo>
                  <a:cubicBezTo>
                    <a:pt x="92" y="172"/>
                    <a:pt x="93" y="174"/>
                    <a:pt x="93" y="177"/>
                  </a:cubicBezTo>
                  <a:cubicBezTo>
                    <a:pt x="93" y="179"/>
                    <a:pt x="93" y="181"/>
                    <a:pt x="92" y="182"/>
                  </a:cubicBezTo>
                  <a:cubicBezTo>
                    <a:pt x="96" y="181"/>
                    <a:pt x="101" y="182"/>
                    <a:pt x="105" y="184"/>
                  </a:cubicBezTo>
                  <a:cubicBezTo>
                    <a:pt x="105" y="185"/>
                    <a:pt x="105" y="185"/>
                    <a:pt x="105" y="185"/>
                  </a:cubicBezTo>
                  <a:cubicBezTo>
                    <a:pt x="101" y="189"/>
                    <a:pt x="98" y="192"/>
                    <a:pt x="93" y="192"/>
                  </a:cubicBezTo>
                  <a:cubicBezTo>
                    <a:pt x="96" y="196"/>
                    <a:pt x="96" y="200"/>
                    <a:pt x="94" y="205"/>
                  </a:cubicBezTo>
                  <a:cubicBezTo>
                    <a:pt x="94" y="206"/>
                    <a:pt x="93" y="206"/>
                    <a:pt x="93" y="206"/>
                  </a:cubicBezTo>
                  <a:cubicBezTo>
                    <a:pt x="90" y="205"/>
                    <a:pt x="85" y="201"/>
                    <a:pt x="84" y="197"/>
                  </a:cubicBezTo>
                  <a:cubicBezTo>
                    <a:pt x="82" y="201"/>
                    <a:pt x="77" y="202"/>
                    <a:pt x="72" y="203"/>
                  </a:cubicBezTo>
                  <a:cubicBezTo>
                    <a:pt x="72" y="204"/>
                    <a:pt x="71" y="203"/>
                    <a:pt x="71" y="203"/>
                  </a:cubicBezTo>
                  <a:cubicBezTo>
                    <a:pt x="72" y="198"/>
                    <a:pt x="73" y="193"/>
                    <a:pt x="78" y="190"/>
                  </a:cubicBezTo>
                  <a:cubicBezTo>
                    <a:pt x="75" y="190"/>
                    <a:pt x="74" y="189"/>
                    <a:pt x="72" y="187"/>
                  </a:cubicBezTo>
                  <a:cubicBezTo>
                    <a:pt x="70" y="185"/>
                    <a:pt x="70" y="182"/>
                    <a:pt x="68" y="180"/>
                  </a:cubicBezTo>
                  <a:cubicBezTo>
                    <a:pt x="68" y="179"/>
                    <a:pt x="68" y="179"/>
                    <a:pt x="69" y="179"/>
                  </a:cubicBezTo>
                  <a:close/>
                  <a:moveTo>
                    <a:pt x="15" y="213"/>
                  </a:moveTo>
                  <a:cubicBezTo>
                    <a:pt x="16" y="210"/>
                    <a:pt x="20" y="205"/>
                    <a:pt x="24" y="205"/>
                  </a:cubicBezTo>
                  <a:cubicBezTo>
                    <a:pt x="20" y="202"/>
                    <a:pt x="19" y="197"/>
                    <a:pt x="19" y="193"/>
                  </a:cubicBezTo>
                  <a:cubicBezTo>
                    <a:pt x="19" y="192"/>
                    <a:pt x="19" y="192"/>
                    <a:pt x="19" y="192"/>
                  </a:cubicBezTo>
                  <a:cubicBezTo>
                    <a:pt x="25" y="192"/>
                    <a:pt x="29" y="194"/>
                    <a:pt x="32" y="199"/>
                  </a:cubicBezTo>
                  <a:cubicBezTo>
                    <a:pt x="32" y="197"/>
                    <a:pt x="33" y="195"/>
                    <a:pt x="35" y="193"/>
                  </a:cubicBezTo>
                  <a:cubicBezTo>
                    <a:pt x="37" y="192"/>
                    <a:pt x="40" y="191"/>
                    <a:pt x="43" y="190"/>
                  </a:cubicBezTo>
                  <a:cubicBezTo>
                    <a:pt x="43" y="190"/>
                    <a:pt x="44" y="190"/>
                    <a:pt x="44" y="191"/>
                  </a:cubicBezTo>
                  <a:cubicBezTo>
                    <a:pt x="44" y="196"/>
                    <a:pt x="44" y="201"/>
                    <a:pt x="41" y="204"/>
                  </a:cubicBezTo>
                  <a:cubicBezTo>
                    <a:pt x="42" y="204"/>
                    <a:pt x="44" y="204"/>
                    <a:pt x="46" y="205"/>
                  </a:cubicBezTo>
                  <a:cubicBezTo>
                    <a:pt x="48" y="207"/>
                    <a:pt x="50" y="211"/>
                    <a:pt x="52" y="213"/>
                  </a:cubicBezTo>
                  <a:cubicBezTo>
                    <a:pt x="53" y="213"/>
                    <a:pt x="53" y="214"/>
                    <a:pt x="52" y="214"/>
                  </a:cubicBezTo>
                  <a:cubicBezTo>
                    <a:pt x="49" y="215"/>
                    <a:pt x="46" y="216"/>
                    <a:pt x="43" y="216"/>
                  </a:cubicBezTo>
                  <a:cubicBezTo>
                    <a:pt x="42" y="216"/>
                    <a:pt x="40" y="215"/>
                    <a:pt x="39" y="214"/>
                  </a:cubicBezTo>
                  <a:cubicBezTo>
                    <a:pt x="40" y="218"/>
                    <a:pt x="38" y="222"/>
                    <a:pt x="36" y="226"/>
                  </a:cubicBezTo>
                  <a:cubicBezTo>
                    <a:pt x="35" y="227"/>
                    <a:pt x="35" y="227"/>
                    <a:pt x="34" y="226"/>
                  </a:cubicBezTo>
                  <a:cubicBezTo>
                    <a:pt x="31" y="223"/>
                    <a:pt x="28" y="219"/>
                    <a:pt x="28" y="214"/>
                  </a:cubicBezTo>
                  <a:cubicBezTo>
                    <a:pt x="25" y="217"/>
                    <a:pt x="20" y="217"/>
                    <a:pt x="15" y="214"/>
                  </a:cubicBezTo>
                  <a:cubicBezTo>
                    <a:pt x="15" y="214"/>
                    <a:pt x="15" y="214"/>
                    <a:pt x="15" y="21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7" name="Freeform 21"/>
            <p:cNvSpPr/>
            <p:nvPr/>
          </p:nvSpPr>
          <p:spPr bwMode="auto">
            <a:xfrm>
              <a:off x="8830632" y="1095886"/>
              <a:ext cx="157645" cy="109334"/>
            </a:xfrm>
            <a:custGeom>
              <a:avLst/>
              <a:gdLst>
                <a:gd name="T0" fmla="*/ 0 w 46"/>
                <a:gd name="T1" fmla="*/ 8 h 32"/>
                <a:gd name="T2" fmla="*/ 19 w 46"/>
                <a:gd name="T3" fmla="*/ 30 h 32"/>
                <a:gd name="T4" fmla="*/ 36 w 46"/>
                <a:gd name="T5" fmla="*/ 31 h 32"/>
                <a:gd name="T6" fmla="*/ 41 w 46"/>
                <a:gd name="T7" fmla="*/ 29 h 32"/>
                <a:gd name="T8" fmla="*/ 42 w 46"/>
                <a:gd name="T9" fmla="*/ 22 h 32"/>
                <a:gd name="T10" fmla="*/ 0 w 46"/>
                <a:gd name="T11" fmla="*/ 8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6" h="32">
                  <a:moveTo>
                    <a:pt x="0" y="8"/>
                  </a:moveTo>
                  <a:cubicBezTo>
                    <a:pt x="3" y="18"/>
                    <a:pt x="9" y="26"/>
                    <a:pt x="19" y="30"/>
                  </a:cubicBezTo>
                  <a:cubicBezTo>
                    <a:pt x="24" y="32"/>
                    <a:pt x="30" y="31"/>
                    <a:pt x="36" y="31"/>
                  </a:cubicBezTo>
                  <a:cubicBezTo>
                    <a:pt x="37" y="30"/>
                    <a:pt x="39" y="30"/>
                    <a:pt x="41" y="29"/>
                  </a:cubicBezTo>
                  <a:cubicBezTo>
                    <a:pt x="46" y="28"/>
                    <a:pt x="44" y="26"/>
                    <a:pt x="42" y="22"/>
                  </a:cubicBezTo>
                  <a:cubicBezTo>
                    <a:pt x="35" y="5"/>
                    <a:pt x="16" y="0"/>
                    <a:pt x="0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8" name="Freeform 22"/>
            <p:cNvSpPr/>
            <p:nvPr/>
          </p:nvSpPr>
          <p:spPr bwMode="auto">
            <a:xfrm>
              <a:off x="8222937" y="2107865"/>
              <a:ext cx="137304" cy="124590"/>
            </a:xfrm>
            <a:custGeom>
              <a:avLst/>
              <a:gdLst>
                <a:gd name="T0" fmla="*/ 2 w 40"/>
                <a:gd name="T1" fmla="*/ 1 h 36"/>
                <a:gd name="T2" fmla="*/ 33 w 40"/>
                <a:gd name="T3" fmla="*/ 35 h 36"/>
                <a:gd name="T4" fmla="*/ 36 w 40"/>
                <a:gd name="T5" fmla="*/ 35 h 36"/>
                <a:gd name="T6" fmla="*/ 28 w 40"/>
                <a:gd name="T7" fmla="*/ 9 h 36"/>
                <a:gd name="T8" fmla="*/ 2 w 40"/>
                <a:gd name="T9" fmla="*/ 1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0" h="36">
                  <a:moveTo>
                    <a:pt x="2" y="1"/>
                  </a:moveTo>
                  <a:cubicBezTo>
                    <a:pt x="0" y="20"/>
                    <a:pt x="14" y="36"/>
                    <a:pt x="33" y="35"/>
                  </a:cubicBezTo>
                  <a:cubicBezTo>
                    <a:pt x="34" y="35"/>
                    <a:pt x="35" y="36"/>
                    <a:pt x="36" y="35"/>
                  </a:cubicBezTo>
                  <a:cubicBezTo>
                    <a:pt x="40" y="24"/>
                    <a:pt x="30" y="11"/>
                    <a:pt x="28" y="9"/>
                  </a:cubicBezTo>
                  <a:cubicBezTo>
                    <a:pt x="20" y="2"/>
                    <a:pt x="11" y="0"/>
                    <a:pt x="2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59" name="Freeform 23"/>
            <p:cNvSpPr/>
            <p:nvPr/>
          </p:nvSpPr>
          <p:spPr bwMode="auto">
            <a:xfrm>
              <a:off x="8581451" y="1469658"/>
              <a:ext cx="43226" cy="45768"/>
            </a:xfrm>
            <a:custGeom>
              <a:avLst/>
              <a:gdLst>
                <a:gd name="T0" fmla="*/ 9 w 12"/>
                <a:gd name="T1" fmla="*/ 4 h 13"/>
                <a:gd name="T2" fmla="*/ 3 w 12"/>
                <a:gd name="T3" fmla="*/ 2 h 13"/>
                <a:gd name="T4" fmla="*/ 1 w 12"/>
                <a:gd name="T5" fmla="*/ 8 h 13"/>
                <a:gd name="T6" fmla="*/ 9 w 12"/>
                <a:gd name="T7" fmla="*/ 4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3">
                  <a:moveTo>
                    <a:pt x="9" y="4"/>
                  </a:moveTo>
                  <a:cubicBezTo>
                    <a:pt x="8" y="1"/>
                    <a:pt x="5" y="0"/>
                    <a:pt x="3" y="2"/>
                  </a:cubicBezTo>
                  <a:cubicBezTo>
                    <a:pt x="1" y="3"/>
                    <a:pt x="0" y="6"/>
                    <a:pt x="1" y="8"/>
                  </a:cubicBezTo>
                  <a:cubicBezTo>
                    <a:pt x="4" y="13"/>
                    <a:pt x="12" y="8"/>
                    <a:pt x="9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0" name="Freeform 24"/>
            <p:cNvSpPr/>
            <p:nvPr/>
          </p:nvSpPr>
          <p:spPr bwMode="auto">
            <a:xfrm>
              <a:off x="8581451" y="1294214"/>
              <a:ext cx="43226" cy="43224"/>
            </a:xfrm>
            <a:custGeom>
              <a:avLst/>
              <a:gdLst>
                <a:gd name="T0" fmla="*/ 9 w 12"/>
                <a:gd name="T1" fmla="*/ 4 h 12"/>
                <a:gd name="T2" fmla="*/ 3 w 12"/>
                <a:gd name="T3" fmla="*/ 2 h 12"/>
                <a:gd name="T4" fmla="*/ 1 w 12"/>
                <a:gd name="T5" fmla="*/ 8 h 12"/>
                <a:gd name="T6" fmla="*/ 9 w 12"/>
                <a:gd name="T7" fmla="*/ 4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9" y="4"/>
                  </a:moveTo>
                  <a:cubicBezTo>
                    <a:pt x="8" y="1"/>
                    <a:pt x="6" y="0"/>
                    <a:pt x="3" y="2"/>
                  </a:cubicBezTo>
                  <a:cubicBezTo>
                    <a:pt x="1" y="3"/>
                    <a:pt x="0" y="5"/>
                    <a:pt x="1" y="8"/>
                  </a:cubicBezTo>
                  <a:cubicBezTo>
                    <a:pt x="4" y="12"/>
                    <a:pt x="12" y="8"/>
                    <a:pt x="9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1" name="Freeform 25"/>
            <p:cNvSpPr/>
            <p:nvPr/>
          </p:nvSpPr>
          <p:spPr bwMode="auto">
            <a:xfrm>
              <a:off x="8502630" y="1642559"/>
              <a:ext cx="38141" cy="35597"/>
            </a:xfrm>
            <a:custGeom>
              <a:avLst/>
              <a:gdLst>
                <a:gd name="T0" fmla="*/ 6 w 11"/>
                <a:gd name="T1" fmla="*/ 9 h 10"/>
                <a:gd name="T2" fmla="*/ 5 w 11"/>
                <a:gd name="T3" fmla="*/ 0 h 10"/>
                <a:gd name="T4" fmla="*/ 1 w 11"/>
                <a:gd name="T5" fmla="*/ 6 h 10"/>
                <a:gd name="T6" fmla="*/ 6 w 11"/>
                <a:gd name="T7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6" y="9"/>
                  </a:moveTo>
                  <a:cubicBezTo>
                    <a:pt x="11" y="9"/>
                    <a:pt x="10" y="0"/>
                    <a:pt x="5" y="0"/>
                  </a:cubicBezTo>
                  <a:cubicBezTo>
                    <a:pt x="2" y="1"/>
                    <a:pt x="0" y="3"/>
                    <a:pt x="1" y="6"/>
                  </a:cubicBezTo>
                  <a:cubicBezTo>
                    <a:pt x="1" y="8"/>
                    <a:pt x="3" y="10"/>
                    <a:pt x="6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2" name="Freeform 26"/>
            <p:cNvSpPr/>
            <p:nvPr/>
          </p:nvSpPr>
          <p:spPr bwMode="auto">
            <a:xfrm>
              <a:off x="5909115" y="343258"/>
              <a:ext cx="78823" cy="249181"/>
            </a:xfrm>
            <a:custGeom>
              <a:avLst/>
              <a:gdLst>
                <a:gd name="T0" fmla="*/ 23 w 23"/>
                <a:gd name="T1" fmla="*/ 0 h 72"/>
                <a:gd name="T2" fmla="*/ 0 w 23"/>
                <a:gd name="T3" fmla="*/ 72 h 72"/>
                <a:gd name="T4" fmla="*/ 23 w 23"/>
                <a:gd name="T5" fmla="*/ 0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3" h="72">
                  <a:moveTo>
                    <a:pt x="23" y="0"/>
                  </a:moveTo>
                  <a:cubicBezTo>
                    <a:pt x="19" y="28"/>
                    <a:pt x="12" y="56"/>
                    <a:pt x="0" y="72"/>
                  </a:cubicBezTo>
                  <a:cubicBezTo>
                    <a:pt x="14" y="55"/>
                    <a:pt x="20" y="26"/>
                    <a:pt x="23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3" name="Freeform 27"/>
            <p:cNvSpPr/>
            <p:nvPr/>
          </p:nvSpPr>
          <p:spPr bwMode="auto">
            <a:xfrm>
              <a:off x="5248023" y="2674880"/>
              <a:ext cx="38141" cy="38139"/>
            </a:xfrm>
            <a:custGeom>
              <a:avLst/>
              <a:gdLst>
                <a:gd name="T0" fmla="*/ 10 w 11"/>
                <a:gd name="T1" fmla="*/ 4 h 11"/>
                <a:gd name="T2" fmla="*/ 4 w 11"/>
                <a:gd name="T3" fmla="*/ 1 h 11"/>
                <a:gd name="T4" fmla="*/ 1 w 11"/>
                <a:gd name="T5" fmla="*/ 7 h 11"/>
                <a:gd name="T6" fmla="*/ 10 w 11"/>
                <a:gd name="T7" fmla="*/ 4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10" y="4"/>
                  </a:moveTo>
                  <a:cubicBezTo>
                    <a:pt x="9" y="1"/>
                    <a:pt x="7" y="0"/>
                    <a:pt x="4" y="1"/>
                  </a:cubicBezTo>
                  <a:cubicBezTo>
                    <a:pt x="1" y="1"/>
                    <a:pt x="0" y="4"/>
                    <a:pt x="1" y="7"/>
                  </a:cubicBezTo>
                  <a:cubicBezTo>
                    <a:pt x="3" y="11"/>
                    <a:pt x="11" y="9"/>
                    <a:pt x="10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4" name="Freeform 28"/>
            <p:cNvSpPr>
              <a:spLocks noEditPoints="1"/>
            </p:cNvSpPr>
            <p:nvPr/>
          </p:nvSpPr>
          <p:spPr bwMode="auto">
            <a:xfrm>
              <a:off x="4098740" y="1965476"/>
              <a:ext cx="844164" cy="793310"/>
            </a:xfrm>
            <a:custGeom>
              <a:avLst/>
              <a:gdLst>
                <a:gd name="T0" fmla="*/ 62 w 245"/>
                <a:gd name="T1" fmla="*/ 46 h 230"/>
                <a:gd name="T2" fmla="*/ 57 w 245"/>
                <a:gd name="T3" fmla="*/ 10 h 230"/>
                <a:gd name="T4" fmla="*/ 18 w 245"/>
                <a:gd name="T5" fmla="*/ 6 h 230"/>
                <a:gd name="T6" fmla="*/ 245 w 245"/>
                <a:gd name="T7" fmla="*/ 158 h 230"/>
                <a:gd name="T8" fmla="*/ 211 w 245"/>
                <a:gd name="T9" fmla="*/ 116 h 230"/>
                <a:gd name="T10" fmla="*/ 178 w 245"/>
                <a:gd name="T11" fmla="*/ 115 h 230"/>
                <a:gd name="T12" fmla="*/ 145 w 245"/>
                <a:gd name="T13" fmla="*/ 115 h 230"/>
                <a:gd name="T14" fmla="*/ 111 w 245"/>
                <a:gd name="T15" fmla="*/ 95 h 230"/>
                <a:gd name="T16" fmla="*/ 84 w 245"/>
                <a:gd name="T17" fmla="*/ 65 h 230"/>
                <a:gd name="T18" fmla="*/ 186 w 245"/>
                <a:gd name="T19" fmla="*/ 148 h 230"/>
                <a:gd name="T20" fmla="*/ 182 w 245"/>
                <a:gd name="T21" fmla="*/ 134 h 230"/>
                <a:gd name="T22" fmla="*/ 194 w 245"/>
                <a:gd name="T23" fmla="*/ 142 h 230"/>
                <a:gd name="T24" fmla="*/ 207 w 245"/>
                <a:gd name="T25" fmla="*/ 135 h 230"/>
                <a:gd name="T26" fmla="*/ 206 w 245"/>
                <a:gd name="T27" fmla="*/ 144 h 230"/>
                <a:gd name="T28" fmla="*/ 212 w 245"/>
                <a:gd name="T29" fmla="*/ 156 h 230"/>
                <a:gd name="T30" fmla="*/ 198 w 245"/>
                <a:gd name="T31" fmla="*/ 157 h 230"/>
                <a:gd name="T32" fmla="*/ 192 w 245"/>
                <a:gd name="T33" fmla="*/ 169 h 230"/>
                <a:gd name="T34" fmla="*/ 175 w 245"/>
                <a:gd name="T35" fmla="*/ 157 h 230"/>
                <a:gd name="T36" fmla="*/ 123 w 245"/>
                <a:gd name="T37" fmla="*/ 156 h 230"/>
                <a:gd name="T38" fmla="*/ 131 w 245"/>
                <a:gd name="T39" fmla="*/ 142 h 230"/>
                <a:gd name="T40" fmla="*/ 132 w 245"/>
                <a:gd name="T41" fmla="*/ 133 h 230"/>
                <a:gd name="T42" fmla="*/ 146 w 245"/>
                <a:gd name="T43" fmla="*/ 137 h 230"/>
                <a:gd name="T44" fmla="*/ 156 w 245"/>
                <a:gd name="T45" fmla="*/ 136 h 230"/>
                <a:gd name="T46" fmla="*/ 151 w 245"/>
                <a:gd name="T47" fmla="*/ 147 h 230"/>
                <a:gd name="T48" fmla="*/ 160 w 245"/>
                <a:gd name="T49" fmla="*/ 156 h 230"/>
                <a:gd name="T50" fmla="*/ 141 w 245"/>
                <a:gd name="T51" fmla="*/ 169 h 230"/>
                <a:gd name="T52" fmla="*/ 136 w 245"/>
                <a:gd name="T53" fmla="*/ 157 h 230"/>
                <a:gd name="T54" fmla="*/ 123 w 245"/>
                <a:gd name="T55" fmla="*/ 156 h 230"/>
                <a:gd name="T56" fmla="*/ 31 w 245"/>
                <a:gd name="T57" fmla="*/ 52 h 230"/>
                <a:gd name="T58" fmla="*/ 31 w 245"/>
                <a:gd name="T59" fmla="*/ 39 h 230"/>
                <a:gd name="T60" fmla="*/ 19 w 245"/>
                <a:gd name="T61" fmla="*/ 35 h 230"/>
                <a:gd name="T62" fmla="*/ 31 w 245"/>
                <a:gd name="T63" fmla="*/ 16 h 230"/>
                <a:gd name="T64" fmla="*/ 41 w 245"/>
                <a:gd name="T65" fmla="*/ 24 h 230"/>
                <a:gd name="T66" fmla="*/ 53 w 245"/>
                <a:gd name="T67" fmla="*/ 20 h 230"/>
                <a:gd name="T68" fmla="*/ 52 w 245"/>
                <a:gd name="T69" fmla="*/ 35 h 230"/>
                <a:gd name="T70" fmla="*/ 55 w 245"/>
                <a:gd name="T71" fmla="*/ 44 h 230"/>
                <a:gd name="T72" fmla="*/ 40 w 245"/>
                <a:gd name="T73" fmla="*/ 46 h 230"/>
                <a:gd name="T74" fmla="*/ 61 w 245"/>
                <a:gd name="T75" fmla="*/ 105 h 230"/>
                <a:gd name="T76" fmla="*/ 53 w 245"/>
                <a:gd name="T77" fmla="*/ 93 h 230"/>
                <a:gd name="T78" fmla="*/ 40 w 245"/>
                <a:gd name="T79" fmla="*/ 93 h 230"/>
                <a:gd name="T80" fmla="*/ 42 w 245"/>
                <a:gd name="T81" fmla="*/ 73 h 230"/>
                <a:gd name="T82" fmla="*/ 55 w 245"/>
                <a:gd name="T83" fmla="*/ 78 h 230"/>
                <a:gd name="T84" fmla="*/ 66 w 245"/>
                <a:gd name="T85" fmla="*/ 68 h 230"/>
                <a:gd name="T86" fmla="*/ 64 w 245"/>
                <a:gd name="T87" fmla="*/ 82 h 230"/>
                <a:gd name="T88" fmla="*/ 77 w 245"/>
                <a:gd name="T89" fmla="*/ 90 h 230"/>
                <a:gd name="T90" fmla="*/ 68 w 245"/>
                <a:gd name="T91" fmla="*/ 94 h 230"/>
                <a:gd name="T92" fmla="*/ 61 w 245"/>
                <a:gd name="T93" fmla="*/ 105 h 230"/>
                <a:gd name="T94" fmla="*/ 83 w 245"/>
                <a:gd name="T95" fmla="*/ 109 h 230"/>
                <a:gd name="T96" fmla="*/ 91 w 245"/>
                <a:gd name="T97" fmla="*/ 113 h 230"/>
                <a:gd name="T98" fmla="*/ 104 w 245"/>
                <a:gd name="T99" fmla="*/ 111 h 230"/>
                <a:gd name="T100" fmla="*/ 100 w 245"/>
                <a:gd name="T101" fmla="*/ 125 h 230"/>
                <a:gd name="T102" fmla="*/ 109 w 245"/>
                <a:gd name="T103" fmla="*/ 135 h 230"/>
                <a:gd name="T104" fmla="*/ 92 w 245"/>
                <a:gd name="T105" fmla="*/ 147 h 230"/>
                <a:gd name="T106" fmla="*/ 87 w 245"/>
                <a:gd name="T107" fmla="*/ 133 h 230"/>
                <a:gd name="T108" fmla="*/ 73 w 245"/>
                <a:gd name="T109" fmla="*/ 132 h 230"/>
                <a:gd name="T110" fmla="*/ 84 w 245"/>
                <a:gd name="T111" fmla="*/ 123 h 2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45" h="230">
                  <a:moveTo>
                    <a:pt x="84" y="65"/>
                  </a:moveTo>
                  <a:cubicBezTo>
                    <a:pt x="73" y="65"/>
                    <a:pt x="64" y="59"/>
                    <a:pt x="62" y="46"/>
                  </a:cubicBezTo>
                  <a:cubicBezTo>
                    <a:pt x="61" y="38"/>
                    <a:pt x="64" y="30"/>
                    <a:pt x="70" y="26"/>
                  </a:cubicBezTo>
                  <a:cubicBezTo>
                    <a:pt x="63" y="23"/>
                    <a:pt x="56" y="19"/>
                    <a:pt x="57" y="10"/>
                  </a:cubicBezTo>
                  <a:cubicBezTo>
                    <a:pt x="57" y="6"/>
                    <a:pt x="59" y="3"/>
                    <a:pt x="61" y="0"/>
                  </a:cubicBezTo>
                  <a:cubicBezTo>
                    <a:pt x="47" y="1"/>
                    <a:pt x="32" y="2"/>
                    <a:pt x="18" y="6"/>
                  </a:cubicBezTo>
                  <a:cubicBezTo>
                    <a:pt x="0" y="123"/>
                    <a:pt x="141" y="230"/>
                    <a:pt x="245" y="158"/>
                  </a:cubicBezTo>
                  <a:cubicBezTo>
                    <a:pt x="245" y="158"/>
                    <a:pt x="245" y="158"/>
                    <a:pt x="245" y="158"/>
                  </a:cubicBezTo>
                  <a:cubicBezTo>
                    <a:pt x="244" y="156"/>
                    <a:pt x="243" y="155"/>
                    <a:pt x="242" y="153"/>
                  </a:cubicBezTo>
                  <a:cubicBezTo>
                    <a:pt x="235" y="142"/>
                    <a:pt x="223" y="130"/>
                    <a:pt x="211" y="116"/>
                  </a:cubicBezTo>
                  <a:cubicBezTo>
                    <a:pt x="207" y="121"/>
                    <a:pt x="201" y="124"/>
                    <a:pt x="195" y="125"/>
                  </a:cubicBezTo>
                  <a:cubicBezTo>
                    <a:pt x="186" y="126"/>
                    <a:pt x="182" y="121"/>
                    <a:pt x="178" y="115"/>
                  </a:cubicBezTo>
                  <a:cubicBezTo>
                    <a:pt x="176" y="122"/>
                    <a:pt x="171" y="128"/>
                    <a:pt x="163" y="129"/>
                  </a:cubicBezTo>
                  <a:cubicBezTo>
                    <a:pt x="154" y="130"/>
                    <a:pt x="147" y="123"/>
                    <a:pt x="145" y="115"/>
                  </a:cubicBezTo>
                  <a:cubicBezTo>
                    <a:pt x="139" y="120"/>
                    <a:pt x="131" y="123"/>
                    <a:pt x="124" y="121"/>
                  </a:cubicBezTo>
                  <a:cubicBezTo>
                    <a:pt x="113" y="119"/>
                    <a:pt x="109" y="106"/>
                    <a:pt x="111" y="95"/>
                  </a:cubicBezTo>
                  <a:cubicBezTo>
                    <a:pt x="103" y="98"/>
                    <a:pt x="94" y="100"/>
                    <a:pt x="88" y="94"/>
                  </a:cubicBezTo>
                  <a:cubicBezTo>
                    <a:pt x="80" y="86"/>
                    <a:pt x="78" y="74"/>
                    <a:pt x="84" y="65"/>
                  </a:cubicBezTo>
                  <a:close/>
                  <a:moveTo>
                    <a:pt x="174" y="156"/>
                  </a:moveTo>
                  <a:cubicBezTo>
                    <a:pt x="177" y="151"/>
                    <a:pt x="181" y="148"/>
                    <a:pt x="186" y="148"/>
                  </a:cubicBezTo>
                  <a:cubicBezTo>
                    <a:pt x="184" y="146"/>
                    <a:pt x="183" y="145"/>
                    <a:pt x="182" y="142"/>
                  </a:cubicBezTo>
                  <a:cubicBezTo>
                    <a:pt x="182" y="140"/>
                    <a:pt x="182" y="137"/>
                    <a:pt x="182" y="134"/>
                  </a:cubicBezTo>
                  <a:cubicBezTo>
                    <a:pt x="182" y="134"/>
                    <a:pt x="183" y="133"/>
                    <a:pt x="183" y="133"/>
                  </a:cubicBezTo>
                  <a:cubicBezTo>
                    <a:pt x="188" y="135"/>
                    <a:pt x="192" y="137"/>
                    <a:pt x="194" y="142"/>
                  </a:cubicBezTo>
                  <a:cubicBezTo>
                    <a:pt x="194" y="140"/>
                    <a:pt x="196" y="139"/>
                    <a:pt x="198" y="138"/>
                  </a:cubicBezTo>
                  <a:cubicBezTo>
                    <a:pt x="200" y="136"/>
                    <a:pt x="204" y="136"/>
                    <a:pt x="207" y="135"/>
                  </a:cubicBezTo>
                  <a:cubicBezTo>
                    <a:pt x="207" y="135"/>
                    <a:pt x="208" y="135"/>
                    <a:pt x="208" y="136"/>
                  </a:cubicBezTo>
                  <a:cubicBezTo>
                    <a:pt x="207" y="139"/>
                    <a:pt x="207" y="141"/>
                    <a:pt x="206" y="144"/>
                  </a:cubicBezTo>
                  <a:cubicBezTo>
                    <a:pt x="205" y="146"/>
                    <a:pt x="204" y="147"/>
                    <a:pt x="202" y="148"/>
                  </a:cubicBezTo>
                  <a:cubicBezTo>
                    <a:pt x="207" y="148"/>
                    <a:pt x="210" y="151"/>
                    <a:pt x="212" y="156"/>
                  </a:cubicBezTo>
                  <a:cubicBezTo>
                    <a:pt x="212" y="156"/>
                    <a:pt x="212" y="156"/>
                    <a:pt x="212" y="157"/>
                  </a:cubicBezTo>
                  <a:cubicBezTo>
                    <a:pt x="207" y="158"/>
                    <a:pt x="202" y="159"/>
                    <a:pt x="198" y="157"/>
                  </a:cubicBezTo>
                  <a:cubicBezTo>
                    <a:pt x="200" y="162"/>
                    <a:pt x="197" y="166"/>
                    <a:pt x="193" y="169"/>
                  </a:cubicBezTo>
                  <a:cubicBezTo>
                    <a:pt x="193" y="169"/>
                    <a:pt x="192" y="169"/>
                    <a:pt x="192" y="169"/>
                  </a:cubicBezTo>
                  <a:cubicBezTo>
                    <a:pt x="189" y="166"/>
                    <a:pt x="187" y="161"/>
                    <a:pt x="188" y="157"/>
                  </a:cubicBezTo>
                  <a:cubicBezTo>
                    <a:pt x="184" y="159"/>
                    <a:pt x="179" y="158"/>
                    <a:pt x="175" y="157"/>
                  </a:cubicBezTo>
                  <a:cubicBezTo>
                    <a:pt x="174" y="157"/>
                    <a:pt x="174" y="156"/>
                    <a:pt x="174" y="156"/>
                  </a:cubicBezTo>
                  <a:close/>
                  <a:moveTo>
                    <a:pt x="123" y="156"/>
                  </a:moveTo>
                  <a:cubicBezTo>
                    <a:pt x="125" y="151"/>
                    <a:pt x="129" y="148"/>
                    <a:pt x="134" y="148"/>
                  </a:cubicBezTo>
                  <a:cubicBezTo>
                    <a:pt x="133" y="146"/>
                    <a:pt x="131" y="145"/>
                    <a:pt x="131" y="142"/>
                  </a:cubicBezTo>
                  <a:cubicBezTo>
                    <a:pt x="130" y="139"/>
                    <a:pt x="131" y="137"/>
                    <a:pt x="131" y="134"/>
                  </a:cubicBezTo>
                  <a:cubicBezTo>
                    <a:pt x="131" y="134"/>
                    <a:pt x="131" y="133"/>
                    <a:pt x="132" y="133"/>
                  </a:cubicBezTo>
                  <a:cubicBezTo>
                    <a:pt x="136" y="135"/>
                    <a:pt x="141" y="137"/>
                    <a:pt x="142" y="142"/>
                  </a:cubicBezTo>
                  <a:cubicBezTo>
                    <a:pt x="143" y="140"/>
                    <a:pt x="144" y="138"/>
                    <a:pt x="146" y="137"/>
                  </a:cubicBezTo>
                  <a:cubicBezTo>
                    <a:pt x="149" y="136"/>
                    <a:pt x="152" y="136"/>
                    <a:pt x="155" y="135"/>
                  </a:cubicBezTo>
                  <a:cubicBezTo>
                    <a:pt x="156" y="134"/>
                    <a:pt x="156" y="135"/>
                    <a:pt x="156" y="136"/>
                  </a:cubicBezTo>
                  <a:cubicBezTo>
                    <a:pt x="156" y="138"/>
                    <a:pt x="156" y="141"/>
                    <a:pt x="154" y="144"/>
                  </a:cubicBezTo>
                  <a:cubicBezTo>
                    <a:pt x="153" y="145"/>
                    <a:pt x="152" y="147"/>
                    <a:pt x="151" y="147"/>
                  </a:cubicBezTo>
                  <a:cubicBezTo>
                    <a:pt x="155" y="148"/>
                    <a:pt x="158" y="151"/>
                    <a:pt x="161" y="155"/>
                  </a:cubicBezTo>
                  <a:cubicBezTo>
                    <a:pt x="161" y="156"/>
                    <a:pt x="161" y="156"/>
                    <a:pt x="160" y="156"/>
                  </a:cubicBezTo>
                  <a:cubicBezTo>
                    <a:pt x="156" y="158"/>
                    <a:pt x="151" y="159"/>
                    <a:pt x="147" y="157"/>
                  </a:cubicBezTo>
                  <a:cubicBezTo>
                    <a:pt x="148" y="162"/>
                    <a:pt x="146" y="166"/>
                    <a:pt x="141" y="169"/>
                  </a:cubicBezTo>
                  <a:cubicBezTo>
                    <a:pt x="141" y="169"/>
                    <a:pt x="141" y="169"/>
                    <a:pt x="141" y="169"/>
                  </a:cubicBezTo>
                  <a:cubicBezTo>
                    <a:pt x="138" y="166"/>
                    <a:pt x="135" y="161"/>
                    <a:pt x="136" y="157"/>
                  </a:cubicBezTo>
                  <a:cubicBezTo>
                    <a:pt x="133" y="159"/>
                    <a:pt x="128" y="158"/>
                    <a:pt x="123" y="157"/>
                  </a:cubicBezTo>
                  <a:cubicBezTo>
                    <a:pt x="123" y="157"/>
                    <a:pt x="123" y="156"/>
                    <a:pt x="123" y="156"/>
                  </a:cubicBezTo>
                  <a:close/>
                  <a:moveTo>
                    <a:pt x="33" y="52"/>
                  </a:moveTo>
                  <a:cubicBezTo>
                    <a:pt x="32" y="53"/>
                    <a:pt x="31" y="53"/>
                    <a:pt x="31" y="52"/>
                  </a:cubicBezTo>
                  <a:cubicBezTo>
                    <a:pt x="30" y="49"/>
                    <a:pt x="30" y="47"/>
                    <a:pt x="30" y="44"/>
                  </a:cubicBezTo>
                  <a:cubicBezTo>
                    <a:pt x="30" y="42"/>
                    <a:pt x="30" y="40"/>
                    <a:pt x="31" y="39"/>
                  </a:cubicBezTo>
                  <a:cubicBezTo>
                    <a:pt x="27" y="40"/>
                    <a:pt x="23" y="39"/>
                    <a:pt x="19" y="36"/>
                  </a:cubicBezTo>
                  <a:cubicBezTo>
                    <a:pt x="19" y="36"/>
                    <a:pt x="19" y="35"/>
                    <a:pt x="19" y="35"/>
                  </a:cubicBezTo>
                  <a:cubicBezTo>
                    <a:pt x="23" y="32"/>
                    <a:pt x="27" y="28"/>
                    <a:pt x="31" y="29"/>
                  </a:cubicBezTo>
                  <a:cubicBezTo>
                    <a:pt x="28" y="25"/>
                    <a:pt x="28" y="20"/>
                    <a:pt x="31" y="16"/>
                  </a:cubicBezTo>
                  <a:cubicBezTo>
                    <a:pt x="31" y="15"/>
                    <a:pt x="32" y="15"/>
                    <a:pt x="32" y="15"/>
                  </a:cubicBezTo>
                  <a:cubicBezTo>
                    <a:pt x="35" y="17"/>
                    <a:pt x="40" y="20"/>
                    <a:pt x="41" y="24"/>
                  </a:cubicBezTo>
                  <a:cubicBezTo>
                    <a:pt x="43" y="21"/>
                    <a:pt x="48" y="20"/>
                    <a:pt x="53" y="19"/>
                  </a:cubicBezTo>
                  <a:cubicBezTo>
                    <a:pt x="53" y="19"/>
                    <a:pt x="53" y="19"/>
                    <a:pt x="53" y="20"/>
                  </a:cubicBezTo>
                  <a:cubicBezTo>
                    <a:pt x="53" y="25"/>
                    <a:pt x="51" y="30"/>
                    <a:pt x="46" y="32"/>
                  </a:cubicBezTo>
                  <a:cubicBezTo>
                    <a:pt x="49" y="32"/>
                    <a:pt x="50" y="34"/>
                    <a:pt x="52" y="35"/>
                  </a:cubicBezTo>
                  <a:cubicBezTo>
                    <a:pt x="54" y="38"/>
                    <a:pt x="54" y="41"/>
                    <a:pt x="55" y="43"/>
                  </a:cubicBezTo>
                  <a:cubicBezTo>
                    <a:pt x="55" y="43"/>
                    <a:pt x="55" y="44"/>
                    <a:pt x="55" y="44"/>
                  </a:cubicBezTo>
                  <a:cubicBezTo>
                    <a:pt x="50" y="44"/>
                    <a:pt x="45" y="44"/>
                    <a:pt x="41" y="41"/>
                  </a:cubicBezTo>
                  <a:cubicBezTo>
                    <a:pt x="42" y="43"/>
                    <a:pt x="41" y="44"/>
                    <a:pt x="40" y="46"/>
                  </a:cubicBezTo>
                  <a:cubicBezTo>
                    <a:pt x="38" y="49"/>
                    <a:pt x="35" y="50"/>
                    <a:pt x="33" y="52"/>
                  </a:cubicBezTo>
                  <a:close/>
                  <a:moveTo>
                    <a:pt x="61" y="105"/>
                  </a:moveTo>
                  <a:cubicBezTo>
                    <a:pt x="61" y="105"/>
                    <a:pt x="60" y="105"/>
                    <a:pt x="60" y="105"/>
                  </a:cubicBezTo>
                  <a:cubicBezTo>
                    <a:pt x="56" y="102"/>
                    <a:pt x="53" y="98"/>
                    <a:pt x="53" y="93"/>
                  </a:cubicBezTo>
                  <a:cubicBezTo>
                    <a:pt x="50" y="97"/>
                    <a:pt x="45" y="97"/>
                    <a:pt x="40" y="94"/>
                  </a:cubicBezTo>
                  <a:cubicBezTo>
                    <a:pt x="40" y="94"/>
                    <a:pt x="39" y="94"/>
                    <a:pt x="40" y="93"/>
                  </a:cubicBezTo>
                  <a:cubicBezTo>
                    <a:pt x="41" y="90"/>
                    <a:pt x="44" y="85"/>
                    <a:pt x="48" y="84"/>
                  </a:cubicBezTo>
                  <a:cubicBezTo>
                    <a:pt x="44" y="82"/>
                    <a:pt x="43" y="77"/>
                    <a:pt x="42" y="73"/>
                  </a:cubicBezTo>
                  <a:cubicBezTo>
                    <a:pt x="42" y="72"/>
                    <a:pt x="42" y="72"/>
                    <a:pt x="42" y="72"/>
                  </a:cubicBezTo>
                  <a:cubicBezTo>
                    <a:pt x="48" y="72"/>
                    <a:pt x="53" y="74"/>
                    <a:pt x="55" y="78"/>
                  </a:cubicBezTo>
                  <a:cubicBezTo>
                    <a:pt x="56" y="76"/>
                    <a:pt x="56" y="74"/>
                    <a:pt x="58" y="72"/>
                  </a:cubicBezTo>
                  <a:cubicBezTo>
                    <a:pt x="60" y="70"/>
                    <a:pt x="63" y="70"/>
                    <a:pt x="66" y="68"/>
                  </a:cubicBezTo>
                  <a:cubicBezTo>
                    <a:pt x="66" y="68"/>
                    <a:pt x="67" y="68"/>
                    <a:pt x="67" y="69"/>
                  </a:cubicBezTo>
                  <a:cubicBezTo>
                    <a:pt x="67" y="74"/>
                    <a:pt x="68" y="79"/>
                    <a:pt x="64" y="82"/>
                  </a:cubicBezTo>
                  <a:cubicBezTo>
                    <a:pt x="66" y="82"/>
                    <a:pt x="68" y="82"/>
                    <a:pt x="70" y="83"/>
                  </a:cubicBezTo>
                  <a:cubicBezTo>
                    <a:pt x="72" y="85"/>
                    <a:pt x="74" y="88"/>
                    <a:pt x="77" y="90"/>
                  </a:cubicBezTo>
                  <a:cubicBezTo>
                    <a:pt x="77" y="91"/>
                    <a:pt x="77" y="91"/>
                    <a:pt x="76" y="92"/>
                  </a:cubicBezTo>
                  <a:cubicBezTo>
                    <a:pt x="74" y="93"/>
                    <a:pt x="71" y="94"/>
                    <a:pt x="68" y="94"/>
                  </a:cubicBezTo>
                  <a:cubicBezTo>
                    <a:pt x="66" y="94"/>
                    <a:pt x="65" y="93"/>
                    <a:pt x="63" y="92"/>
                  </a:cubicBezTo>
                  <a:cubicBezTo>
                    <a:pt x="65" y="96"/>
                    <a:pt x="63" y="101"/>
                    <a:pt x="61" y="105"/>
                  </a:cubicBezTo>
                  <a:close/>
                  <a:moveTo>
                    <a:pt x="82" y="119"/>
                  </a:moveTo>
                  <a:cubicBezTo>
                    <a:pt x="82" y="115"/>
                    <a:pt x="83" y="112"/>
                    <a:pt x="83" y="109"/>
                  </a:cubicBezTo>
                  <a:cubicBezTo>
                    <a:pt x="83" y="108"/>
                    <a:pt x="83" y="108"/>
                    <a:pt x="84" y="108"/>
                  </a:cubicBezTo>
                  <a:cubicBezTo>
                    <a:pt x="86" y="110"/>
                    <a:pt x="89" y="111"/>
                    <a:pt x="91" y="113"/>
                  </a:cubicBezTo>
                  <a:cubicBezTo>
                    <a:pt x="92" y="115"/>
                    <a:pt x="93" y="116"/>
                    <a:pt x="93" y="118"/>
                  </a:cubicBezTo>
                  <a:cubicBezTo>
                    <a:pt x="95" y="114"/>
                    <a:pt x="99" y="112"/>
                    <a:pt x="104" y="111"/>
                  </a:cubicBezTo>
                  <a:cubicBezTo>
                    <a:pt x="104" y="111"/>
                    <a:pt x="105" y="112"/>
                    <a:pt x="105" y="112"/>
                  </a:cubicBezTo>
                  <a:cubicBezTo>
                    <a:pt x="104" y="117"/>
                    <a:pt x="104" y="122"/>
                    <a:pt x="100" y="125"/>
                  </a:cubicBezTo>
                  <a:cubicBezTo>
                    <a:pt x="105" y="125"/>
                    <a:pt x="108" y="129"/>
                    <a:pt x="110" y="134"/>
                  </a:cubicBezTo>
                  <a:cubicBezTo>
                    <a:pt x="110" y="135"/>
                    <a:pt x="109" y="135"/>
                    <a:pt x="109" y="135"/>
                  </a:cubicBezTo>
                  <a:cubicBezTo>
                    <a:pt x="106" y="136"/>
                    <a:pt x="100" y="137"/>
                    <a:pt x="97" y="135"/>
                  </a:cubicBezTo>
                  <a:cubicBezTo>
                    <a:pt x="97" y="139"/>
                    <a:pt x="95" y="143"/>
                    <a:pt x="92" y="147"/>
                  </a:cubicBezTo>
                  <a:cubicBezTo>
                    <a:pt x="92" y="147"/>
                    <a:pt x="91" y="147"/>
                    <a:pt x="91" y="147"/>
                  </a:cubicBezTo>
                  <a:cubicBezTo>
                    <a:pt x="87" y="143"/>
                    <a:pt x="86" y="138"/>
                    <a:pt x="87" y="133"/>
                  </a:cubicBezTo>
                  <a:cubicBezTo>
                    <a:pt x="85" y="134"/>
                    <a:pt x="83" y="135"/>
                    <a:pt x="81" y="135"/>
                  </a:cubicBezTo>
                  <a:cubicBezTo>
                    <a:pt x="78" y="134"/>
                    <a:pt x="76" y="132"/>
                    <a:pt x="73" y="132"/>
                  </a:cubicBezTo>
                  <a:cubicBezTo>
                    <a:pt x="73" y="131"/>
                    <a:pt x="73" y="131"/>
                    <a:pt x="73" y="131"/>
                  </a:cubicBezTo>
                  <a:cubicBezTo>
                    <a:pt x="76" y="127"/>
                    <a:pt x="80" y="123"/>
                    <a:pt x="84" y="123"/>
                  </a:cubicBezTo>
                  <a:cubicBezTo>
                    <a:pt x="83" y="122"/>
                    <a:pt x="82" y="121"/>
                    <a:pt x="82" y="11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5" name="Freeform 29"/>
            <p:cNvSpPr/>
            <p:nvPr/>
          </p:nvSpPr>
          <p:spPr bwMode="auto">
            <a:xfrm>
              <a:off x="4739490" y="2466382"/>
              <a:ext cx="43226" cy="40683"/>
            </a:xfrm>
            <a:custGeom>
              <a:avLst/>
              <a:gdLst>
                <a:gd name="T0" fmla="*/ 9 w 12"/>
                <a:gd name="T1" fmla="*/ 10 h 12"/>
                <a:gd name="T2" fmla="*/ 11 w 12"/>
                <a:gd name="T3" fmla="*/ 3 h 12"/>
                <a:gd name="T4" fmla="*/ 5 w 12"/>
                <a:gd name="T5" fmla="*/ 2 h 12"/>
                <a:gd name="T6" fmla="*/ 9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9" y="10"/>
                  </a:moveTo>
                  <a:cubicBezTo>
                    <a:pt x="11" y="8"/>
                    <a:pt x="12" y="6"/>
                    <a:pt x="11" y="3"/>
                  </a:cubicBezTo>
                  <a:cubicBezTo>
                    <a:pt x="9" y="1"/>
                    <a:pt x="7" y="0"/>
                    <a:pt x="5" y="2"/>
                  </a:cubicBezTo>
                  <a:cubicBezTo>
                    <a:pt x="0" y="4"/>
                    <a:pt x="4" y="12"/>
                    <a:pt x="9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6" name="Freeform 30"/>
            <p:cNvSpPr/>
            <p:nvPr/>
          </p:nvSpPr>
          <p:spPr bwMode="auto">
            <a:xfrm>
              <a:off x="5375156" y="2799469"/>
              <a:ext cx="38141" cy="40683"/>
            </a:xfrm>
            <a:custGeom>
              <a:avLst/>
              <a:gdLst>
                <a:gd name="T0" fmla="*/ 9 w 11"/>
                <a:gd name="T1" fmla="*/ 4 h 12"/>
                <a:gd name="T2" fmla="*/ 4 w 11"/>
                <a:gd name="T3" fmla="*/ 1 h 12"/>
                <a:gd name="T4" fmla="*/ 1 w 11"/>
                <a:gd name="T5" fmla="*/ 7 h 12"/>
                <a:gd name="T6" fmla="*/ 9 w 11"/>
                <a:gd name="T7" fmla="*/ 4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2">
                  <a:moveTo>
                    <a:pt x="9" y="4"/>
                  </a:moveTo>
                  <a:cubicBezTo>
                    <a:pt x="9" y="1"/>
                    <a:pt x="6" y="0"/>
                    <a:pt x="4" y="1"/>
                  </a:cubicBezTo>
                  <a:cubicBezTo>
                    <a:pt x="1" y="2"/>
                    <a:pt x="0" y="4"/>
                    <a:pt x="1" y="7"/>
                  </a:cubicBezTo>
                  <a:cubicBezTo>
                    <a:pt x="2" y="12"/>
                    <a:pt x="11" y="9"/>
                    <a:pt x="9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7" name="Freeform 31"/>
            <p:cNvSpPr/>
            <p:nvPr/>
          </p:nvSpPr>
          <p:spPr bwMode="auto">
            <a:xfrm>
              <a:off x="7409285" y="2466382"/>
              <a:ext cx="40683" cy="40683"/>
            </a:xfrm>
            <a:custGeom>
              <a:avLst/>
              <a:gdLst>
                <a:gd name="T0" fmla="*/ 3 w 12"/>
                <a:gd name="T1" fmla="*/ 10 h 12"/>
                <a:gd name="T2" fmla="*/ 7 w 12"/>
                <a:gd name="T3" fmla="*/ 2 h 12"/>
                <a:gd name="T4" fmla="*/ 1 w 12"/>
                <a:gd name="T5" fmla="*/ 3 h 12"/>
                <a:gd name="T6" fmla="*/ 3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3" y="10"/>
                  </a:moveTo>
                  <a:cubicBezTo>
                    <a:pt x="8" y="12"/>
                    <a:pt x="12" y="4"/>
                    <a:pt x="7" y="2"/>
                  </a:cubicBezTo>
                  <a:cubicBezTo>
                    <a:pt x="5" y="0"/>
                    <a:pt x="3" y="1"/>
                    <a:pt x="1" y="3"/>
                  </a:cubicBezTo>
                  <a:cubicBezTo>
                    <a:pt x="0" y="6"/>
                    <a:pt x="1" y="8"/>
                    <a:pt x="3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8" name="Freeform 32"/>
            <p:cNvSpPr>
              <a:spLocks noEditPoints="1"/>
            </p:cNvSpPr>
            <p:nvPr/>
          </p:nvSpPr>
          <p:spPr bwMode="auto">
            <a:xfrm>
              <a:off x="6148125" y="2565545"/>
              <a:ext cx="920444" cy="526330"/>
            </a:xfrm>
            <a:custGeom>
              <a:avLst/>
              <a:gdLst>
                <a:gd name="T0" fmla="*/ 26 w 267"/>
                <a:gd name="T1" fmla="*/ 23 h 153"/>
                <a:gd name="T2" fmla="*/ 267 w 267"/>
                <a:gd name="T3" fmla="*/ 5 h 153"/>
                <a:gd name="T4" fmla="*/ 262 w 267"/>
                <a:gd name="T5" fmla="*/ 4 h 153"/>
                <a:gd name="T6" fmla="*/ 209 w 267"/>
                <a:gd name="T7" fmla="*/ 17 h 153"/>
                <a:gd name="T8" fmla="*/ 189 w 267"/>
                <a:gd name="T9" fmla="*/ 43 h 153"/>
                <a:gd name="T10" fmla="*/ 156 w 267"/>
                <a:gd name="T11" fmla="*/ 65 h 153"/>
                <a:gd name="T12" fmla="*/ 111 w 267"/>
                <a:gd name="T13" fmla="*/ 71 h 153"/>
                <a:gd name="T14" fmla="*/ 60 w 267"/>
                <a:gd name="T15" fmla="*/ 56 h 153"/>
                <a:gd name="T16" fmla="*/ 30 w 267"/>
                <a:gd name="T17" fmla="*/ 33 h 153"/>
                <a:gd name="T18" fmla="*/ 220 w 267"/>
                <a:gd name="T19" fmla="*/ 30 h 153"/>
                <a:gd name="T20" fmla="*/ 224 w 267"/>
                <a:gd name="T21" fmla="*/ 16 h 153"/>
                <a:gd name="T22" fmla="*/ 230 w 267"/>
                <a:gd name="T23" fmla="*/ 23 h 153"/>
                <a:gd name="T24" fmla="*/ 243 w 267"/>
                <a:gd name="T25" fmla="*/ 27 h 153"/>
                <a:gd name="T26" fmla="*/ 234 w 267"/>
                <a:gd name="T27" fmla="*/ 38 h 153"/>
                <a:gd name="T28" fmla="*/ 238 w 267"/>
                <a:gd name="T29" fmla="*/ 50 h 153"/>
                <a:gd name="T30" fmla="*/ 217 w 267"/>
                <a:gd name="T31" fmla="*/ 54 h 153"/>
                <a:gd name="T32" fmla="*/ 219 w 267"/>
                <a:gd name="T33" fmla="*/ 40 h 153"/>
                <a:gd name="T34" fmla="*/ 206 w 267"/>
                <a:gd name="T35" fmla="*/ 33 h 153"/>
                <a:gd name="T36" fmla="*/ 170 w 267"/>
                <a:gd name="T37" fmla="*/ 68 h 153"/>
                <a:gd name="T38" fmla="*/ 183 w 267"/>
                <a:gd name="T39" fmla="*/ 61 h 153"/>
                <a:gd name="T40" fmla="*/ 189 w 267"/>
                <a:gd name="T41" fmla="*/ 52 h 153"/>
                <a:gd name="T42" fmla="*/ 194 w 267"/>
                <a:gd name="T43" fmla="*/ 64 h 153"/>
                <a:gd name="T44" fmla="*/ 207 w 267"/>
                <a:gd name="T45" fmla="*/ 64 h 153"/>
                <a:gd name="T46" fmla="*/ 202 w 267"/>
                <a:gd name="T47" fmla="*/ 86 h 153"/>
                <a:gd name="T48" fmla="*/ 190 w 267"/>
                <a:gd name="T49" fmla="*/ 81 h 153"/>
                <a:gd name="T50" fmla="*/ 180 w 267"/>
                <a:gd name="T51" fmla="*/ 90 h 153"/>
                <a:gd name="T52" fmla="*/ 176 w 267"/>
                <a:gd name="T53" fmla="*/ 75 h 153"/>
                <a:gd name="T54" fmla="*/ 170 w 267"/>
                <a:gd name="T55" fmla="*/ 68 h 153"/>
                <a:gd name="T56" fmla="*/ 127 w 267"/>
                <a:gd name="T57" fmla="*/ 83 h 153"/>
                <a:gd name="T58" fmla="*/ 135 w 267"/>
                <a:gd name="T59" fmla="*/ 72 h 153"/>
                <a:gd name="T60" fmla="*/ 142 w 267"/>
                <a:gd name="T61" fmla="*/ 84 h 153"/>
                <a:gd name="T62" fmla="*/ 155 w 267"/>
                <a:gd name="T63" fmla="*/ 85 h 153"/>
                <a:gd name="T64" fmla="*/ 151 w 267"/>
                <a:gd name="T65" fmla="*/ 106 h 153"/>
                <a:gd name="T66" fmla="*/ 139 w 267"/>
                <a:gd name="T67" fmla="*/ 99 h 153"/>
                <a:gd name="T68" fmla="*/ 127 w 267"/>
                <a:gd name="T69" fmla="*/ 108 h 153"/>
                <a:gd name="T70" fmla="*/ 130 w 267"/>
                <a:gd name="T71" fmla="*/ 94 h 153"/>
                <a:gd name="T72" fmla="*/ 118 w 267"/>
                <a:gd name="T73" fmla="*/ 85 h 153"/>
                <a:gd name="T74" fmla="*/ 63 w 267"/>
                <a:gd name="T75" fmla="*/ 87 h 153"/>
                <a:gd name="T76" fmla="*/ 75 w 267"/>
                <a:gd name="T77" fmla="*/ 77 h 153"/>
                <a:gd name="T78" fmla="*/ 78 w 267"/>
                <a:gd name="T79" fmla="*/ 68 h 153"/>
                <a:gd name="T80" fmla="*/ 91 w 267"/>
                <a:gd name="T81" fmla="*/ 76 h 153"/>
                <a:gd name="T82" fmla="*/ 101 w 267"/>
                <a:gd name="T83" fmla="*/ 78 h 153"/>
                <a:gd name="T84" fmla="*/ 93 w 267"/>
                <a:gd name="T85" fmla="*/ 87 h 153"/>
                <a:gd name="T86" fmla="*/ 99 w 267"/>
                <a:gd name="T87" fmla="*/ 99 h 153"/>
                <a:gd name="T88" fmla="*/ 78 w 267"/>
                <a:gd name="T89" fmla="*/ 105 h 153"/>
                <a:gd name="T90" fmla="*/ 76 w 267"/>
                <a:gd name="T91" fmla="*/ 92 h 153"/>
                <a:gd name="T92" fmla="*/ 63 w 267"/>
                <a:gd name="T93" fmla="*/ 87 h 153"/>
                <a:gd name="T94" fmla="*/ 52 w 267"/>
                <a:gd name="T95" fmla="*/ 58 h 153"/>
                <a:gd name="T96" fmla="*/ 41 w 267"/>
                <a:gd name="T97" fmla="*/ 66 h 153"/>
                <a:gd name="T98" fmla="*/ 43 w 267"/>
                <a:gd name="T99" fmla="*/ 81 h 153"/>
                <a:gd name="T100" fmla="*/ 35 w 267"/>
                <a:gd name="T101" fmla="*/ 77 h 153"/>
                <a:gd name="T102" fmla="*/ 22 w 267"/>
                <a:gd name="T103" fmla="*/ 79 h 153"/>
                <a:gd name="T104" fmla="*/ 25 w 267"/>
                <a:gd name="T105" fmla="*/ 65 h 153"/>
                <a:gd name="T106" fmla="*/ 16 w 267"/>
                <a:gd name="T107" fmla="*/ 55 h 153"/>
                <a:gd name="T108" fmla="*/ 33 w 267"/>
                <a:gd name="T109" fmla="*/ 43 h 153"/>
                <a:gd name="T110" fmla="*/ 38 w 267"/>
                <a:gd name="T111" fmla="*/ 57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67" h="153">
                  <a:moveTo>
                    <a:pt x="30" y="33"/>
                  </a:moveTo>
                  <a:cubicBezTo>
                    <a:pt x="28" y="31"/>
                    <a:pt x="26" y="27"/>
                    <a:pt x="26" y="23"/>
                  </a:cubicBezTo>
                  <a:cubicBezTo>
                    <a:pt x="16" y="34"/>
                    <a:pt x="7" y="46"/>
                    <a:pt x="0" y="58"/>
                  </a:cubicBezTo>
                  <a:cubicBezTo>
                    <a:pt x="69" y="153"/>
                    <a:pt x="245" y="130"/>
                    <a:pt x="267" y="5"/>
                  </a:cubicBezTo>
                  <a:cubicBezTo>
                    <a:pt x="267" y="5"/>
                    <a:pt x="267" y="5"/>
                    <a:pt x="267" y="5"/>
                  </a:cubicBezTo>
                  <a:cubicBezTo>
                    <a:pt x="266" y="4"/>
                    <a:pt x="264" y="4"/>
                    <a:pt x="262" y="4"/>
                  </a:cubicBezTo>
                  <a:cubicBezTo>
                    <a:pt x="249" y="1"/>
                    <a:pt x="232" y="1"/>
                    <a:pt x="214" y="0"/>
                  </a:cubicBezTo>
                  <a:cubicBezTo>
                    <a:pt x="215" y="6"/>
                    <a:pt x="213" y="13"/>
                    <a:pt x="209" y="17"/>
                  </a:cubicBezTo>
                  <a:cubicBezTo>
                    <a:pt x="203" y="24"/>
                    <a:pt x="197" y="24"/>
                    <a:pt x="190" y="22"/>
                  </a:cubicBezTo>
                  <a:cubicBezTo>
                    <a:pt x="193" y="29"/>
                    <a:pt x="194" y="36"/>
                    <a:pt x="189" y="43"/>
                  </a:cubicBezTo>
                  <a:cubicBezTo>
                    <a:pt x="183" y="50"/>
                    <a:pt x="174" y="50"/>
                    <a:pt x="167" y="46"/>
                  </a:cubicBezTo>
                  <a:cubicBezTo>
                    <a:pt x="166" y="53"/>
                    <a:pt x="162" y="61"/>
                    <a:pt x="156" y="65"/>
                  </a:cubicBezTo>
                  <a:cubicBezTo>
                    <a:pt x="147" y="71"/>
                    <a:pt x="134" y="65"/>
                    <a:pt x="129" y="55"/>
                  </a:cubicBezTo>
                  <a:cubicBezTo>
                    <a:pt x="125" y="63"/>
                    <a:pt x="120" y="71"/>
                    <a:pt x="111" y="71"/>
                  </a:cubicBezTo>
                  <a:cubicBezTo>
                    <a:pt x="100" y="71"/>
                    <a:pt x="90" y="64"/>
                    <a:pt x="88" y="54"/>
                  </a:cubicBezTo>
                  <a:cubicBezTo>
                    <a:pt x="80" y="61"/>
                    <a:pt x="69" y="63"/>
                    <a:pt x="60" y="56"/>
                  </a:cubicBezTo>
                  <a:cubicBezTo>
                    <a:pt x="53" y="51"/>
                    <a:pt x="49" y="43"/>
                    <a:pt x="51" y="35"/>
                  </a:cubicBezTo>
                  <a:cubicBezTo>
                    <a:pt x="44" y="39"/>
                    <a:pt x="36" y="40"/>
                    <a:pt x="30" y="33"/>
                  </a:cubicBezTo>
                  <a:close/>
                  <a:moveTo>
                    <a:pt x="206" y="32"/>
                  </a:moveTo>
                  <a:cubicBezTo>
                    <a:pt x="211" y="30"/>
                    <a:pt x="216" y="28"/>
                    <a:pt x="220" y="30"/>
                  </a:cubicBezTo>
                  <a:cubicBezTo>
                    <a:pt x="219" y="28"/>
                    <a:pt x="219" y="26"/>
                    <a:pt x="220" y="24"/>
                  </a:cubicBezTo>
                  <a:cubicBezTo>
                    <a:pt x="221" y="21"/>
                    <a:pt x="223" y="19"/>
                    <a:pt x="224" y="16"/>
                  </a:cubicBezTo>
                  <a:cubicBezTo>
                    <a:pt x="224" y="15"/>
                    <a:pt x="225" y="15"/>
                    <a:pt x="226" y="16"/>
                  </a:cubicBezTo>
                  <a:cubicBezTo>
                    <a:pt x="227" y="18"/>
                    <a:pt x="229" y="20"/>
                    <a:pt x="230" y="23"/>
                  </a:cubicBezTo>
                  <a:cubicBezTo>
                    <a:pt x="231" y="25"/>
                    <a:pt x="230" y="27"/>
                    <a:pt x="230" y="28"/>
                  </a:cubicBezTo>
                  <a:cubicBezTo>
                    <a:pt x="233" y="26"/>
                    <a:pt x="238" y="26"/>
                    <a:pt x="243" y="27"/>
                  </a:cubicBezTo>
                  <a:cubicBezTo>
                    <a:pt x="243" y="27"/>
                    <a:pt x="243" y="27"/>
                    <a:pt x="243" y="28"/>
                  </a:cubicBezTo>
                  <a:cubicBezTo>
                    <a:pt x="241" y="32"/>
                    <a:pt x="238" y="36"/>
                    <a:pt x="234" y="38"/>
                  </a:cubicBezTo>
                  <a:cubicBezTo>
                    <a:pt x="238" y="40"/>
                    <a:pt x="239" y="45"/>
                    <a:pt x="239" y="50"/>
                  </a:cubicBezTo>
                  <a:cubicBezTo>
                    <a:pt x="238" y="50"/>
                    <a:pt x="238" y="51"/>
                    <a:pt x="238" y="50"/>
                  </a:cubicBezTo>
                  <a:cubicBezTo>
                    <a:pt x="234" y="50"/>
                    <a:pt x="229" y="49"/>
                    <a:pt x="227" y="45"/>
                  </a:cubicBezTo>
                  <a:cubicBezTo>
                    <a:pt x="225" y="49"/>
                    <a:pt x="221" y="52"/>
                    <a:pt x="217" y="54"/>
                  </a:cubicBezTo>
                  <a:cubicBezTo>
                    <a:pt x="217" y="55"/>
                    <a:pt x="216" y="54"/>
                    <a:pt x="216" y="54"/>
                  </a:cubicBezTo>
                  <a:cubicBezTo>
                    <a:pt x="215" y="49"/>
                    <a:pt x="215" y="44"/>
                    <a:pt x="219" y="40"/>
                  </a:cubicBezTo>
                  <a:cubicBezTo>
                    <a:pt x="216" y="40"/>
                    <a:pt x="214" y="40"/>
                    <a:pt x="212" y="39"/>
                  </a:cubicBezTo>
                  <a:cubicBezTo>
                    <a:pt x="210" y="37"/>
                    <a:pt x="208" y="35"/>
                    <a:pt x="206" y="33"/>
                  </a:cubicBezTo>
                  <a:cubicBezTo>
                    <a:pt x="206" y="33"/>
                    <a:pt x="206" y="32"/>
                    <a:pt x="206" y="32"/>
                  </a:cubicBezTo>
                  <a:close/>
                  <a:moveTo>
                    <a:pt x="170" y="68"/>
                  </a:moveTo>
                  <a:cubicBezTo>
                    <a:pt x="175" y="66"/>
                    <a:pt x="179" y="64"/>
                    <a:pt x="184" y="66"/>
                  </a:cubicBezTo>
                  <a:cubicBezTo>
                    <a:pt x="183" y="65"/>
                    <a:pt x="183" y="63"/>
                    <a:pt x="183" y="61"/>
                  </a:cubicBezTo>
                  <a:cubicBezTo>
                    <a:pt x="184" y="58"/>
                    <a:pt x="187" y="55"/>
                    <a:pt x="188" y="52"/>
                  </a:cubicBezTo>
                  <a:cubicBezTo>
                    <a:pt x="188" y="52"/>
                    <a:pt x="189" y="51"/>
                    <a:pt x="189" y="52"/>
                  </a:cubicBezTo>
                  <a:cubicBezTo>
                    <a:pt x="191" y="54"/>
                    <a:pt x="193" y="57"/>
                    <a:pt x="194" y="59"/>
                  </a:cubicBezTo>
                  <a:cubicBezTo>
                    <a:pt x="194" y="61"/>
                    <a:pt x="194" y="63"/>
                    <a:pt x="194" y="64"/>
                  </a:cubicBezTo>
                  <a:cubicBezTo>
                    <a:pt x="197" y="62"/>
                    <a:pt x="202" y="62"/>
                    <a:pt x="206" y="63"/>
                  </a:cubicBezTo>
                  <a:cubicBezTo>
                    <a:pt x="207" y="63"/>
                    <a:pt x="207" y="64"/>
                    <a:pt x="207" y="64"/>
                  </a:cubicBezTo>
                  <a:cubicBezTo>
                    <a:pt x="204" y="68"/>
                    <a:pt x="202" y="73"/>
                    <a:pt x="197" y="74"/>
                  </a:cubicBezTo>
                  <a:cubicBezTo>
                    <a:pt x="202" y="76"/>
                    <a:pt x="203" y="81"/>
                    <a:pt x="202" y="86"/>
                  </a:cubicBezTo>
                  <a:cubicBezTo>
                    <a:pt x="202" y="87"/>
                    <a:pt x="202" y="87"/>
                    <a:pt x="201" y="87"/>
                  </a:cubicBezTo>
                  <a:cubicBezTo>
                    <a:pt x="198" y="87"/>
                    <a:pt x="192" y="85"/>
                    <a:pt x="190" y="81"/>
                  </a:cubicBezTo>
                  <a:cubicBezTo>
                    <a:pt x="189" y="86"/>
                    <a:pt x="185" y="88"/>
                    <a:pt x="181" y="91"/>
                  </a:cubicBezTo>
                  <a:cubicBezTo>
                    <a:pt x="180" y="91"/>
                    <a:pt x="180" y="91"/>
                    <a:pt x="180" y="90"/>
                  </a:cubicBezTo>
                  <a:cubicBezTo>
                    <a:pt x="178" y="85"/>
                    <a:pt x="179" y="80"/>
                    <a:pt x="182" y="76"/>
                  </a:cubicBezTo>
                  <a:cubicBezTo>
                    <a:pt x="180" y="77"/>
                    <a:pt x="178" y="76"/>
                    <a:pt x="176" y="75"/>
                  </a:cubicBezTo>
                  <a:cubicBezTo>
                    <a:pt x="173" y="73"/>
                    <a:pt x="172" y="71"/>
                    <a:pt x="170" y="69"/>
                  </a:cubicBezTo>
                  <a:cubicBezTo>
                    <a:pt x="170" y="69"/>
                    <a:pt x="170" y="68"/>
                    <a:pt x="170" y="68"/>
                  </a:cubicBezTo>
                  <a:close/>
                  <a:moveTo>
                    <a:pt x="119" y="84"/>
                  </a:moveTo>
                  <a:cubicBezTo>
                    <a:pt x="121" y="83"/>
                    <a:pt x="124" y="82"/>
                    <a:pt x="127" y="83"/>
                  </a:cubicBezTo>
                  <a:cubicBezTo>
                    <a:pt x="129" y="83"/>
                    <a:pt x="130" y="83"/>
                    <a:pt x="132" y="84"/>
                  </a:cubicBezTo>
                  <a:cubicBezTo>
                    <a:pt x="131" y="80"/>
                    <a:pt x="132" y="76"/>
                    <a:pt x="135" y="72"/>
                  </a:cubicBezTo>
                  <a:cubicBezTo>
                    <a:pt x="135" y="72"/>
                    <a:pt x="136" y="72"/>
                    <a:pt x="136" y="72"/>
                  </a:cubicBezTo>
                  <a:cubicBezTo>
                    <a:pt x="139" y="76"/>
                    <a:pt x="142" y="80"/>
                    <a:pt x="142" y="84"/>
                  </a:cubicBezTo>
                  <a:cubicBezTo>
                    <a:pt x="146" y="81"/>
                    <a:pt x="150" y="82"/>
                    <a:pt x="155" y="84"/>
                  </a:cubicBezTo>
                  <a:cubicBezTo>
                    <a:pt x="155" y="84"/>
                    <a:pt x="155" y="85"/>
                    <a:pt x="155" y="85"/>
                  </a:cubicBezTo>
                  <a:cubicBezTo>
                    <a:pt x="154" y="89"/>
                    <a:pt x="150" y="93"/>
                    <a:pt x="146" y="94"/>
                  </a:cubicBezTo>
                  <a:cubicBezTo>
                    <a:pt x="150" y="96"/>
                    <a:pt x="151" y="101"/>
                    <a:pt x="151" y="106"/>
                  </a:cubicBezTo>
                  <a:cubicBezTo>
                    <a:pt x="152" y="106"/>
                    <a:pt x="151" y="107"/>
                    <a:pt x="151" y="107"/>
                  </a:cubicBezTo>
                  <a:cubicBezTo>
                    <a:pt x="145" y="106"/>
                    <a:pt x="141" y="104"/>
                    <a:pt x="139" y="99"/>
                  </a:cubicBezTo>
                  <a:cubicBezTo>
                    <a:pt x="138" y="102"/>
                    <a:pt x="137" y="103"/>
                    <a:pt x="135" y="105"/>
                  </a:cubicBezTo>
                  <a:cubicBezTo>
                    <a:pt x="133" y="107"/>
                    <a:pt x="130" y="107"/>
                    <a:pt x="127" y="108"/>
                  </a:cubicBezTo>
                  <a:cubicBezTo>
                    <a:pt x="127" y="108"/>
                    <a:pt x="126" y="108"/>
                    <a:pt x="126" y="108"/>
                  </a:cubicBezTo>
                  <a:cubicBezTo>
                    <a:pt x="126" y="102"/>
                    <a:pt x="126" y="98"/>
                    <a:pt x="130" y="94"/>
                  </a:cubicBezTo>
                  <a:cubicBezTo>
                    <a:pt x="128" y="94"/>
                    <a:pt x="126" y="94"/>
                    <a:pt x="124" y="93"/>
                  </a:cubicBezTo>
                  <a:cubicBezTo>
                    <a:pt x="122" y="91"/>
                    <a:pt x="121" y="87"/>
                    <a:pt x="118" y="85"/>
                  </a:cubicBezTo>
                  <a:cubicBezTo>
                    <a:pt x="118" y="85"/>
                    <a:pt x="118" y="84"/>
                    <a:pt x="119" y="84"/>
                  </a:cubicBezTo>
                  <a:close/>
                  <a:moveTo>
                    <a:pt x="63" y="87"/>
                  </a:moveTo>
                  <a:cubicBezTo>
                    <a:pt x="67" y="84"/>
                    <a:pt x="72" y="82"/>
                    <a:pt x="77" y="83"/>
                  </a:cubicBezTo>
                  <a:cubicBezTo>
                    <a:pt x="75" y="81"/>
                    <a:pt x="75" y="79"/>
                    <a:pt x="75" y="77"/>
                  </a:cubicBezTo>
                  <a:cubicBezTo>
                    <a:pt x="75" y="74"/>
                    <a:pt x="77" y="71"/>
                    <a:pt x="77" y="69"/>
                  </a:cubicBezTo>
                  <a:cubicBezTo>
                    <a:pt x="77" y="68"/>
                    <a:pt x="78" y="68"/>
                    <a:pt x="78" y="68"/>
                  </a:cubicBezTo>
                  <a:cubicBezTo>
                    <a:pt x="82" y="71"/>
                    <a:pt x="86" y="75"/>
                    <a:pt x="86" y="79"/>
                  </a:cubicBezTo>
                  <a:cubicBezTo>
                    <a:pt x="87" y="78"/>
                    <a:pt x="89" y="77"/>
                    <a:pt x="91" y="76"/>
                  </a:cubicBezTo>
                  <a:cubicBezTo>
                    <a:pt x="94" y="76"/>
                    <a:pt x="97" y="77"/>
                    <a:pt x="101" y="76"/>
                  </a:cubicBezTo>
                  <a:cubicBezTo>
                    <a:pt x="101" y="76"/>
                    <a:pt x="102" y="77"/>
                    <a:pt x="101" y="78"/>
                  </a:cubicBezTo>
                  <a:cubicBezTo>
                    <a:pt x="100" y="80"/>
                    <a:pt x="99" y="83"/>
                    <a:pt x="97" y="85"/>
                  </a:cubicBezTo>
                  <a:cubicBezTo>
                    <a:pt x="96" y="86"/>
                    <a:pt x="94" y="87"/>
                    <a:pt x="93" y="87"/>
                  </a:cubicBezTo>
                  <a:cubicBezTo>
                    <a:pt x="97" y="89"/>
                    <a:pt x="99" y="93"/>
                    <a:pt x="100" y="98"/>
                  </a:cubicBezTo>
                  <a:cubicBezTo>
                    <a:pt x="100" y="98"/>
                    <a:pt x="100" y="99"/>
                    <a:pt x="99" y="99"/>
                  </a:cubicBezTo>
                  <a:cubicBezTo>
                    <a:pt x="94" y="99"/>
                    <a:pt x="89" y="99"/>
                    <a:pt x="86" y="95"/>
                  </a:cubicBezTo>
                  <a:cubicBezTo>
                    <a:pt x="86" y="100"/>
                    <a:pt x="83" y="103"/>
                    <a:pt x="78" y="105"/>
                  </a:cubicBezTo>
                  <a:cubicBezTo>
                    <a:pt x="77" y="105"/>
                    <a:pt x="77" y="105"/>
                    <a:pt x="77" y="105"/>
                  </a:cubicBezTo>
                  <a:cubicBezTo>
                    <a:pt x="75" y="102"/>
                    <a:pt x="74" y="96"/>
                    <a:pt x="76" y="92"/>
                  </a:cubicBezTo>
                  <a:cubicBezTo>
                    <a:pt x="72" y="93"/>
                    <a:pt x="68" y="91"/>
                    <a:pt x="64" y="89"/>
                  </a:cubicBezTo>
                  <a:cubicBezTo>
                    <a:pt x="63" y="88"/>
                    <a:pt x="63" y="88"/>
                    <a:pt x="63" y="87"/>
                  </a:cubicBezTo>
                  <a:close/>
                  <a:moveTo>
                    <a:pt x="44" y="55"/>
                  </a:moveTo>
                  <a:cubicBezTo>
                    <a:pt x="47" y="56"/>
                    <a:pt x="49" y="57"/>
                    <a:pt x="52" y="58"/>
                  </a:cubicBezTo>
                  <a:cubicBezTo>
                    <a:pt x="52" y="58"/>
                    <a:pt x="53" y="59"/>
                    <a:pt x="52" y="59"/>
                  </a:cubicBezTo>
                  <a:cubicBezTo>
                    <a:pt x="49" y="63"/>
                    <a:pt x="46" y="67"/>
                    <a:pt x="41" y="66"/>
                  </a:cubicBezTo>
                  <a:cubicBezTo>
                    <a:pt x="42" y="68"/>
                    <a:pt x="43" y="69"/>
                    <a:pt x="43" y="71"/>
                  </a:cubicBezTo>
                  <a:cubicBezTo>
                    <a:pt x="44" y="74"/>
                    <a:pt x="42" y="78"/>
                    <a:pt x="43" y="81"/>
                  </a:cubicBezTo>
                  <a:cubicBezTo>
                    <a:pt x="43" y="81"/>
                    <a:pt x="42" y="82"/>
                    <a:pt x="42" y="82"/>
                  </a:cubicBezTo>
                  <a:cubicBezTo>
                    <a:pt x="39" y="80"/>
                    <a:pt x="37" y="79"/>
                    <a:pt x="35" y="77"/>
                  </a:cubicBezTo>
                  <a:cubicBezTo>
                    <a:pt x="33" y="75"/>
                    <a:pt x="33" y="74"/>
                    <a:pt x="32" y="72"/>
                  </a:cubicBezTo>
                  <a:cubicBezTo>
                    <a:pt x="30" y="76"/>
                    <a:pt x="26" y="78"/>
                    <a:pt x="22" y="79"/>
                  </a:cubicBezTo>
                  <a:cubicBezTo>
                    <a:pt x="21" y="79"/>
                    <a:pt x="21" y="78"/>
                    <a:pt x="21" y="78"/>
                  </a:cubicBezTo>
                  <a:cubicBezTo>
                    <a:pt x="21" y="73"/>
                    <a:pt x="22" y="68"/>
                    <a:pt x="25" y="65"/>
                  </a:cubicBezTo>
                  <a:cubicBezTo>
                    <a:pt x="20" y="65"/>
                    <a:pt x="17" y="61"/>
                    <a:pt x="16" y="56"/>
                  </a:cubicBezTo>
                  <a:cubicBezTo>
                    <a:pt x="16" y="56"/>
                    <a:pt x="16" y="55"/>
                    <a:pt x="16" y="55"/>
                  </a:cubicBezTo>
                  <a:cubicBezTo>
                    <a:pt x="20" y="54"/>
                    <a:pt x="25" y="53"/>
                    <a:pt x="29" y="55"/>
                  </a:cubicBezTo>
                  <a:cubicBezTo>
                    <a:pt x="28" y="51"/>
                    <a:pt x="31" y="47"/>
                    <a:pt x="33" y="43"/>
                  </a:cubicBezTo>
                  <a:cubicBezTo>
                    <a:pt x="33" y="43"/>
                    <a:pt x="34" y="43"/>
                    <a:pt x="34" y="43"/>
                  </a:cubicBezTo>
                  <a:cubicBezTo>
                    <a:pt x="38" y="47"/>
                    <a:pt x="40" y="52"/>
                    <a:pt x="38" y="57"/>
                  </a:cubicBezTo>
                  <a:cubicBezTo>
                    <a:pt x="40" y="55"/>
                    <a:pt x="42" y="55"/>
                    <a:pt x="44" y="5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69" name="Freeform 33"/>
            <p:cNvSpPr/>
            <p:nvPr/>
          </p:nvSpPr>
          <p:spPr bwMode="auto">
            <a:xfrm>
              <a:off x="3981777" y="1820546"/>
              <a:ext cx="40683" cy="43224"/>
            </a:xfrm>
            <a:custGeom>
              <a:avLst/>
              <a:gdLst>
                <a:gd name="T0" fmla="*/ 8 w 12"/>
                <a:gd name="T1" fmla="*/ 10 h 12"/>
                <a:gd name="T2" fmla="*/ 2 w 12"/>
                <a:gd name="T3" fmla="*/ 3 h 12"/>
                <a:gd name="T4" fmla="*/ 1 w 12"/>
                <a:gd name="T5" fmla="*/ 9 h 12"/>
                <a:gd name="T6" fmla="*/ 8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8" y="10"/>
                  </a:moveTo>
                  <a:cubicBezTo>
                    <a:pt x="12" y="7"/>
                    <a:pt x="7" y="0"/>
                    <a:pt x="2" y="3"/>
                  </a:cubicBezTo>
                  <a:cubicBezTo>
                    <a:pt x="0" y="4"/>
                    <a:pt x="0" y="7"/>
                    <a:pt x="1" y="9"/>
                  </a:cubicBezTo>
                  <a:cubicBezTo>
                    <a:pt x="3" y="12"/>
                    <a:pt x="6" y="12"/>
                    <a:pt x="8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0" name="Freeform 34"/>
            <p:cNvSpPr>
              <a:spLocks noEditPoints="1"/>
            </p:cNvSpPr>
            <p:nvPr/>
          </p:nvSpPr>
          <p:spPr bwMode="auto">
            <a:xfrm>
              <a:off x="3315600" y="1134027"/>
              <a:ext cx="793310" cy="841620"/>
            </a:xfrm>
            <a:custGeom>
              <a:avLst/>
              <a:gdLst>
                <a:gd name="T0" fmla="*/ 230 w 230"/>
                <a:gd name="T1" fmla="*/ 184 h 245"/>
                <a:gd name="T2" fmla="*/ 204 w 230"/>
                <a:gd name="T3" fmla="*/ 175 h 245"/>
                <a:gd name="T4" fmla="*/ 165 w 230"/>
                <a:gd name="T5" fmla="*/ 162 h 245"/>
                <a:gd name="T6" fmla="*/ 135 w 230"/>
                <a:gd name="T7" fmla="*/ 134 h 245"/>
                <a:gd name="T8" fmla="*/ 115 w 230"/>
                <a:gd name="T9" fmla="*/ 100 h 245"/>
                <a:gd name="T10" fmla="*/ 115 w 230"/>
                <a:gd name="T11" fmla="*/ 67 h 245"/>
                <a:gd name="T12" fmla="*/ 114 w 230"/>
                <a:gd name="T13" fmla="*/ 34 h 245"/>
                <a:gd name="T14" fmla="*/ 73 w 230"/>
                <a:gd name="T15" fmla="*/ 0 h 245"/>
                <a:gd name="T16" fmla="*/ 224 w 230"/>
                <a:gd name="T17" fmla="*/ 227 h 245"/>
                <a:gd name="T18" fmla="*/ 184 w 230"/>
                <a:gd name="T19" fmla="*/ 205 h 245"/>
                <a:gd name="T20" fmla="*/ 186 w 230"/>
                <a:gd name="T21" fmla="*/ 191 h 245"/>
                <a:gd name="T22" fmla="*/ 195 w 230"/>
                <a:gd name="T23" fmla="*/ 193 h 245"/>
                <a:gd name="T24" fmla="*/ 211 w 230"/>
                <a:gd name="T25" fmla="*/ 192 h 245"/>
                <a:gd name="T26" fmla="*/ 206 w 230"/>
                <a:gd name="T27" fmla="*/ 205 h 245"/>
                <a:gd name="T28" fmla="*/ 215 w 230"/>
                <a:gd name="T29" fmla="*/ 214 h 245"/>
                <a:gd name="T30" fmla="*/ 196 w 230"/>
                <a:gd name="T31" fmla="*/ 226 h 245"/>
                <a:gd name="T32" fmla="*/ 191 w 230"/>
                <a:gd name="T33" fmla="*/ 214 h 245"/>
                <a:gd name="T34" fmla="*/ 178 w 230"/>
                <a:gd name="T35" fmla="*/ 214 h 245"/>
                <a:gd name="T36" fmla="*/ 125 w 230"/>
                <a:gd name="T37" fmla="*/ 184 h 245"/>
                <a:gd name="T38" fmla="*/ 137 w 230"/>
                <a:gd name="T39" fmla="*/ 177 h 245"/>
                <a:gd name="T40" fmla="*/ 140 w 230"/>
                <a:gd name="T41" fmla="*/ 169 h 245"/>
                <a:gd name="T42" fmla="*/ 148 w 230"/>
                <a:gd name="T43" fmla="*/ 181 h 245"/>
                <a:gd name="T44" fmla="*/ 162 w 230"/>
                <a:gd name="T45" fmla="*/ 180 h 245"/>
                <a:gd name="T46" fmla="*/ 152 w 230"/>
                <a:gd name="T47" fmla="*/ 190 h 245"/>
                <a:gd name="T48" fmla="*/ 158 w 230"/>
                <a:gd name="T49" fmla="*/ 203 h 245"/>
                <a:gd name="T50" fmla="*/ 137 w 230"/>
                <a:gd name="T51" fmla="*/ 206 h 245"/>
                <a:gd name="T52" fmla="*/ 137 w 230"/>
                <a:gd name="T53" fmla="*/ 192 h 245"/>
                <a:gd name="T54" fmla="*/ 125 w 230"/>
                <a:gd name="T55" fmla="*/ 184 h 245"/>
                <a:gd name="T56" fmla="*/ 118 w 230"/>
                <a:gd name="T57" fmla="*/ 140 h 245"/>
                <a:gd name="T58" fmla="*/ 113 w 230"/>
                <a:gd name="T59" fmla="*/ 152 h 245"/>
                <a:gd name="T60" fmla="*/ 122 w 230"/>
                <a:gd name="T61" fmla="*/ 161 h 245"/>
                <a:gd name="T62" fmla="*/ 112 w 230"/>
                <a:gd name="T63" fmla="*/ 163 h 245"/>
                <a:gd name="T64" fmla="*/ 100 w 230"/>
                <a:gd name="T65" fmla="*/ 172 h 245"/>
                <a:gd name="T66" fmla="*/ 96 w 230"/>
                <a:gd name="T67" fmla="*/ 165 h 245"/>
                <a:gd name="T68" fmla="*/ 83 w 230"/>
                <a:gd name="T69" fmla="*/ 155 h 245"/>
                <a:gd name="T70" fmla="*/ 96 w 230"/>
                <a:gd name="T71" fmla="*/ 149 h 245"/>
                <a:gd name="T72" fmla="*/ 96 w 230"/>
                <a:gd name="T73" fmla="*/ 136 h 245"/>
                <a:gd name="T74" fmla="*/ 96 w 230"/>
                <a:gd name="T75" fmla="*/ 115 h 245"/>
                <a:gd name="T76" fmla="*/ 83 w 230"/>
                <a:gd name="T77" fmla="*/ 111 h 245"/>
                <a:gd name="T78" fmla="*/ 73 w 230"/>
                <a:gd name="T79" fmla="*/ 122 h 245"/>
                <a:gd name="T80" fmla="*/ 61 w 230"/>
                <a:gd name="T81" fmla="*/ 105 h 245"/>
                <a:gd name="T82" fmla="*/ 73 w 230"/>
                <a:gd name="T83" fmla="*/ 99 h 245"/>
                <a:gd name="T84" fmla="*/ 75 w 230"/>
                <a:gd name="T85" fmla="*/ 85 h 245"/>
                <a:gd name="T86" fmla="*/ 86 w 230"/>
                <a:gd name="T87" fmla="*/ 91 h 245"/>
                <a:gd name="T88" fmla="*/ 96 w 230"/>
                <a:gd name="T89" fmla="*/ 90 h 245"/>
                <a:gd name="T90" fmla="*/ 89 w 230"/>
                <a:gd name="T91" fmla="*/ 103 h 245"/>
                <a:gd name="T92" fmla="*/ 96 w 230"/>
                <a:gd name="T93" fmla="*/ 115 h 245"/>
                <a:gd name="T94" fmla="*/ 74 w 230"/>
                <a:gd name="T95" fmla="*/ 34 h 245"/>
                <a:gd name="T96" fmla="*/ 83 w 230"/>
                <a:gd name="T97" fmla="*/ 43 h 245"/>
                <a:gd name="T98" fmla="*/ 95 w 230"/>
                <a:gd name="T99" fmla="*/ 37 h 245"/>
                <a:gd name="T100" fmla="*/ 93 w 230"/>
                <a:gd name="T101" fmla="*/ 48 h 245"/>
                <a:gd name="T102" fmla="*/ 97 w 230"/>
                <a:gd name="T103" fmla="*/ 62 h 245"/>
                <a:gd name="T104" fmla="*/ 88 w 230"/>
                <a:gd name="T105" fmla="*/ 63 h 245"/>
                <a:gd name="T106" fmla="*/ 74 w 230"/>
                <a:gd name="T107" fmla="*/ 71 h 245"/>
                <a:gd name="T108" fmla="*/ 73 w 230"/>
                <a:gd name="T109" fmla="*/ 58 h 245"/>
                <a:gd name="T110" fmla="*/ 61 w 230"/>
                <a:gd name="T111" fmla="*/ 52 h 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30" h="245">
                  <a:moveTo>
                    <a:pt x="224" y="227"/>
                  </a:moveTo>
                  <a:cubicBezTo>
                    <a:pt x="228" y="213"/>
                    <a:pt x="229" y="199"/>
                    <a:pt x="230" y="184"/>
                  </a:cubicBezTo>
                  <a:cubicBezTo>
                    <a:pt x="227" y="186"/>
                    <a:pt x="224" y="188"/>
                    <a:pt x="221" y="188"/>
                  </a:cubicBezTo>
                  <a:cubicBezTo>
                    <a:pt x="211" y="189"/>
                    <a:pt x="207" y="182"/>
                    <a:pt x="204" y="175"/>
                  </a:cubicBezTo>
                  <a:cubicBezTo>
                    <a:pt x="200" y="181"/>
                    <a:pt x="192" y="184"/>
                    <a:pt x="184" y="183"/>
                  </a:cubicBezTo>
                  <a:cubicBezTo>
                    <a:pt x="172" y="181"/>
                    <a:pt x="166" y="172"/>
                    <a:pt x="165" y="162"/>
                  </a:cubicBezTo>
                  <a:cubicBezTo>
                    <a:pt x="156" y="167"/>
                    <a:pt x="144" y="166"/>
                    <a:pt x="136" y="158"/>
                  </a:cubicBezTo>
                  <a:cubicBezTo>
                    <a:pt x="130" y="151"/>
                    <a:pt x="132" y="142"/>
                    <a:pt x="135" y="134"/>
                  </a:cubicBezTo>
                  <a:cubicBezTo>
                    <a:pt x="125" y="137"/>
                    <a:pt x="111" y="132"/>
                    <a:pt x="109" y="121"/>
                  </a:cubicBezTo>
                  <a:cubicBezTo>
                    <a:pt x="108" y="114"/>
                    <a:pt x="110" y="106"/>
                    <a:pt x="115" y="100"/>
                  </a:cubicBezTo>
                  <a:cubicBezTo>
                    <a:pt x="107" y="98"/>
                    <a:pt x="100" y="91"/>
                    <a:pt x="101" y="82"/>
                  </a:cubicBezTo>
                  <a:cubicBezTo>
                    <a:pt x="102" y="74"/>
                    <a:pt x="108" y="70"/>
                    <a:pt x="115" y="67"/>
                  </a:cubicBezTo>
                  <a:cubicBezTo>
                    <a:pt x="109" y="64"/>
                    <a:pt x="105" y="59"/>
                    <a:pt x="105" y="50"/>
                  </a:cubicBezTo>
                  <a:cubicBezTo>
                    <a:pt x="106" y="44"/>
                    <a:pt x="109" y="38"/>
                    <a:pt x="114" y="34"/>
                  </a:cubicBezTo>
                  <a:cubicBezTo>
                    <a:pt x="101" y="22"/>
                    <a:pt x="89" y="11"/>
                    <a:pt x="77" y="3"/>
                  </a:cubicBezTo>
                  <a:cubicBezTo>
                    <a:pt x="76" y="2"/>
                    <a:pt x="74" y="1"/>
                    <a:pt x="73" y="0"/>
                  </a:cubicBezTo>
                  <a:cubicBezTo>
                    <a:pt x="73" y="0"/>
                    <a:pt x="73" y="1"/>
                    <a:pt x="72" y="1"/>
                  </a:cubicBezTo>
                  <a:cubicBezTo>
                    <a:pt x="0" y="104"/>
                    <a:pt x="108" y="245"/>
                    <a:pt x="224" y="227"/>
                  </a:cubicBezTo>
                  <a:close/>
                  <a:moveTo>
                    <a:pt x="178" y="213"/>
                  </a:moveTo>
                  <a:cubicBezTo>
                    <a:pt x="180" y="211"/>
                    <a:pt x="182" y="207"/>
                    <a:pt x="184" y="205"/>
                  </a:cubicBezTo>
                  <a:cubicBezTo>
                    <a:pt x="186" y="204"/>
                    <a:pt x="188" y="204"/>
                    <a:pt x="189" y="204"/>
                  </a:cubicBezTo>
                  <a:cubicBezTo>
                    <a:pt x="186" y="201"/>
                    <a:pt x="186" y="196"/>
                    <a:pt x="186" y="191"/>
                  </a:cubicBezTo>
                  <a:cubicBezTo>
                    <a:pt x="186" y="190"/>
                    <a:pt x="187" y="190"/>
                    <a:pt x="187" y="190"/>
                  </a:cubicBezTo>
                  <a:cubicBezTo>
                    <a:pt x="190" y="191"/>
                    <a:pt x="193" y="192"/>
                    <a:pt x="195" y="193"/>
                  </a:cubicBezTo>
                  <a:cubicBezTo>
                    <a:pt x="197" y="195"/>
                    <a:pt x="198" y="197"/>
                    <a:pt x="198" y="199"/>
                  </a:cubicBezTo>
                  <a:cubicBezTo>
                    <a:pt x="201" y="194"/>
                    <a:pt x="205" y="192"/>
                    <a:pt x="211" y="192"/>
                  </a:cubicBezTo>
                  <a:cubicBezTo>
                    <a:pt x="211" y="192"/>
                    <a:pt x="211" y="192"/>
                    <a:pt x="211" y="193"/>
                  </a:cubicBezTo>
                  <a:cubicBezTo>
                    <a:pt x="211" y="197"/>
                    <a:pt x="210" y="202"/>
                    <a:pt x="206" y="205"/>
                  </a:cubicBezTo>
                  <a:cubicBezTo>
                    <a:pt x="210" y="205"/>
                    <a:pt x="214" y="210"/>
                    <a:pt x="215" y="213"/>
                  </a:cubicBezTo>
                  <a:cubicBezTo>
                    <a:pt x="215" y="214"/>
                    <a:pt x="215" y="214"/>
                    <a:pt x="215" y="214"/>
                  </a:cubicBezTo>
                  <a:cubicBezTo>
                    <a:pt x="210" y="217"/>
                    <a:pt x="205" y="217"/>
                    <a:pt x="202" y="214"/>
                  </a:cubicBezTo>
                  <a:cubicBezTo>
                    <a:pt x="202" y="219"/>
                    <a:pt x="199" y="223"/>
                    <a:pt x="196" y="226"/>
                  </a:cubicBezTo>
                  <a:cubicBezTo>
                    <a:pt x="195" y="227"/>
                    <a:pt x="195" y="227"/>
                    <a:pt x="194" y="226"/>
                  </a:cubicBezTo>
                  <a:cubicBezTo>
                    <a:pt x="192" y="222"/>
                    <a:pt x="190" y="218"/>
                    <a:pt x="191" y="214"/>
                  </a:cubicBezTo>
                  <a:cubicBezTo>
                    <a:pt x="190" y="215"/>
                    <a:pt x="188" y="216"/>
                    <a:pt x="187" y="216"/>
                  </a:cubicBezTo>
                  <a:cubicBezTo>
                    <a:pt x="184" y="216"/>
                    <a:pt x="181" y="215"/>
                    <a:pt x="178" y="214"/>
                  </a:cubicBezTo>
                  <a:cubicBezTo>
                    <a:pt x="177" y="214"/>
                    <a:pt x="177" y="213"/>
                    <a:pt x="178" y="213"/>
                  </a:cubicBezTo>
                  <a:close/>
                  <a:moveTo>
                    <a:pt x="125" y="184"/>
                  </a:moveTo>
                  <a:cubicBezTo>
                    <a:pt x="129" y="182"/>
                    <a:pt x="134" y="181"/>
                    <a:pt x="138" y="182"/>
                  </a:cubicBezTo>
                  <a:cubicBezTo>
                    <a:pt x="137" y="181"/>
                    <a:pt x="137" y="179"/>
                    <a:pt x="137" y="177"/>
                  </a:cubicBezTo>
                  <a:cubicBezTo>
                    <a:pt x="137" y="174"/>
                    <a:pt x="138" y="172"/>
                    <a:pt x="139" y="169"/>
                  </a:cubicBezTo>
                  <a:cubicBezTo>
                    <a:pt x="139" y="168"/>
                    <a:pt x="140" y="168"/>
                    <a:pt x="140" y="169"/>
                  </a:cubicBezTo>
                  <a:cubicBezTo>
                    <a:pt x="142" y="171"/>
                    <a:pt x="145" y="173"/>
                    <a:pt x="147" y="176"/>
                  </a:cubicBezTo>
                  <a:cubicBezTo>
                    <a:pt x="148" y="177"/>
                    <a:pt x="148" y="179"/>
                    <a:pt x="148" y="181"/>
                  </a:cubicBezTo>
                  <a:cubicBezTo>
                    <a:pt x="152" y="178"/>
                    <a:pt x="156" y="178"/>
                    <a:pt x="161" y="179"/>
                  </a:cubicBezTo>
                  <a:cubicBezTo>
                    <a:pt x="162" y="179"/>
                    <a:pt x="162" y="179"/>
                    <a:pt x="162" y="180"/>
                  </a:cubicBezTo>
                  <a:cubicBezTo>
                    <a:pt x="160" y="182"/>
                    <a:pt x="160" y="185"/>
                    <a:pt x="158" y="187"/>
                  </a:cubicBezTo>
                  <a:cubicBezTo>
                    <a:pt x="156" y="189"/>
                    <a:pt x="155" y="190"/>
                    <a:pt x="152" y="190"/>
                  </a:cubicBezTo>
                  <a:cubicBezTo>
                    <a:pt x="157" y="193"/>
                    <a:pt x="158" y="198"/>
                    <a:pt x="159" y="203"/>
                  </a:cubicBezTo>
                  <a:cubicBezTo>
                    <a:pt x="159" y="203"/>
                    <a:pt x="158" y="204"/>
                    <a:pt x="158" y="203"/>
                  </a:cubicBezTo>
                  <a:cubicBezTo>
                    <a:pt x="153" y="202"/>
                    <a:pt x="148" y="201"/>
                    <a:pt x="146" y="197"/>
                  </a:cubicBezTo>
                  <a:cubicBezTo>
                    <a:pt x="145" y="201"/>
                    <a:pt x="140" y="205"/>
                    <a:pt x="137" y="206"/>
                  </a:cubicBezTo>
                  <a:cubicBezTo>
                    <a:pt x="137" y="206"/>
                    <a:pt x="136" y="206"/>
                    <a:pt x="136" y="205"/>
                  </a:cubicBezTo>
                  <a:cubicBezTo>
                    <a:pt x="134" y="200"/>
                    <a:pt x="134" y="196"/>
                    <a:pt x="137" y="192"/>
                  </a:cubicBezTo>
                  <a:cubicBezTo>
                    <a:pt x="132" y="192"/>
                    <a:pt x="129" y="189"/>
                    <a:pt x="125" y="186"/>
                  </a:cubicBezTo>
                  <a:cubicBezTo>
                    <a:pt x="125" y="185"/>
                    <a:pt x="125" y="185"/>
                    <a:pt x="125" y="184"/>
                  </a:cubicBezTo>
                  <a:close/>
                  <a:moveTo>
                    <a:pt x="105" y="145"/>
                  </a:moveTo>
                  <a:cubicBezTo>
                    <a:pt x="108" y="141"/>
                    <a:pt x="113" y="141"/>
                    <a:pt x="118" y="140"/>
                  </a:cubicBezTo>
                  <a:cubicBezTo>
                    <a:pt x="119" y="140"/>
                    <a:pt x="119" y="141"/>
                    <a:pt x="119" y="141"/>
                  </a:cubicBezTo>
                  <a:cubicBezTo>
                    <a:pt x="118" y="146"/>
                    <a:pt x="116" y="150"/>
                    <a:pt x="113" y="152"/>
                  </a:cubicBezTo>
                  <a:cubicBezTo>
                    <a:pt x="114" y="153"/>
                    <a:pt x="116" y="153"/>
                    <a:pt x="117" y="154"/>
                  </a:cubicBezTo>
                  <a:cubicBezTo>
                    <a:pt x="119" y="156"/>
                    <a:pt x="121" y="159"/>
                    <a:pt x="122" y="161"/>
                  </a:cubicBezTo>
                  <a:cubicBezTo>
                    <a:pt x="122" y="162"/>
                    <a:pt x="122" y="163"/>
                    <a:pt x="121" y="163"/>
                  </a:cubicBezTo>
                  <a:cubicBezTo>
                    <a:pt x="118" y="162"/>
                    <a:pt x="115" y="164"/>
                    <a:pt x="112" y="163"/>
                  </a:cubicBezTo>
                  <a:cubicBezTo>
                    <a:pt x="110" y="163"/>
                    <a:pt x="108" y="162"/>
                    <a:pt x="107" y="161"/>
                  </a:cubicBezTo>
                  <a:cubicBezTo>
                    <a:pt x="107" y="166"/>
                    <a:pt x="104" y="169"/>
                    <a:pt x="100" y="172"/>
                  </a:cubicBezTo>
                  <a:cubicBezTo>
                    <a:pt x="99" y="173"/>
                    <a:pt x="99" y="173"/>
                    <a:pt x="99" y="172"/>
                  </a:cubicBezTo>
                  <a:cubicBezTo>
                    <a:pt x="98" y="169"/>
                    <a:pt x="96" y="167"/>
                    <a:pt x="96" y="165"/>
                  </a:cubicBezTo>
                  <a:cubicBezTo>
                    <a:pt x="95" y="162"/>
                    <a:pt x="96" y="160"/>
                    <a:pt x="97" y="158"/>
                  </a:cubicBezTo>
                  <a:cubicBezTo>
                    <a:pt x="92" y="160"/>
                    <a:pt x="87" y="158"/>
                    <a:pt x="83" y="155"/>
                  </a:cubicBezTo>
                  <a:cubicBezTo>
                    <a:pt x="83" y="154"/>
                    <a:pt x="83" y="154"/>
                    <a:pt x="83" y="153"/>
                  </a:cubicBezTo>
                  <a:cubicBezTo>
                    <a:pt x="87" y="151"/>
                    <a:pt x="91" y="148"/>
                    <a:pt x="96" y="149"/>
                  </a:cubicBezTo>
                  <a:cubicBezTo>
                    <a:pt x="93" y="145"/>
                    <a:pt x="94" y="140"/>
                    <a:pt x="95" y="136"/>
                  </a:cubicBezTo>
                  <a:cubicBezTo>
                    <a:pt x="95" y="136"/>
                    <a:pt x="96" y="136"/>
                    <a:pt x="96" y="136"/>
                  </a:cubicBezTo>
                  <a:cubicBezTo>
                    <a:pt x="101" y="137"/>
                    <a:pt x="105" y="140"/>
                    <a:pt x="105" y="145"/>
                  </a:cubicBezTo>
                  <a:close/>
                  <a:moveTo>
                    <a:pt x="96" y="115"/>
                  </a:moveTo>
                  <a:cubicBezTo>
                    <a:pt x="94" y="114"/>
                    <a:pt x="91" y="115"/>
                    <a:pt x="88" y="115"/>
                  </a:cubicBezTo>
                  <a:cubicBezTo>
                    <a:pt x="86" y="114"/>
                    <a:pt x="84" y="113"/>
                    <a:pt x="83" y="111"/>
                  </a:cubicBezTo>
                  <a:cubicBezTo>
                    <a:pt x="82" y="116"/>
                    <a:pt x="79" y="120"/>
                    <a:pt x="74" y="122"/>
                  </a:cubicBezTo>
                  <a:cubicBezTo>
                    <a:pt x="74" y="123"/>
                    <a:pt x="73" y="122"/>
                    <a:pt x="73" y="122"/>
                  </a:cubicBezTo>
                  <a:cubicBezTo>
                    <a:pt x="72" y="118"/>
                    <a:pt x="71" y="113"/>
                    <a:pt x="73" y="109"/>
                  </a:cubicBezTo>
                  <a:cubicBezTo>
                    <a:pt x="69" y="110"/>
                    <a:pt x="64" y="107"/>
                    <a:pt x="61" y="105"/>
                  </a:cubicBezTo>
                  <a:cubicBezTo>
                    <a:pt x="61" y="105"/>
                    <a:pt x="61" y="104"/>
                    <a:pt x="61" y="104"/>
                  </a:cubicBezTo>
                  <a:cubicBezTo>
                    <a:pt x="65" y="99"/>
                    <a:pt x="69" y="97"/>
                    <a:pt x="73" y="99"/>
                  </a:cubicBezTo>
                  <a:cubicBezTo>
                    <a:pt x="71" y="95"/>
                    <a:pt x="72" y="90"/>
                    <a:pt x="74" y="85"/>
                  </a:cubicBezTo>
                  <a:cubicBezTo>
                    <a:pt x="74" y="84"/>
                    <a:pt x="74" y="84"/>
                    <a:pt x="75" y="85"/>
                  </a:cubicBezTo>
                  <a:cubicBezTo>
                    <a:pt x="79" y="87"/>
                    <a:pt x="82" y="90"/>
                    <a:pt x="83" y="94"/>
                  </a:cubicBezTo>
                  <a:cubicBezTo>
                    <a:pt x="84" y="93"/>
                    <a:pt x="85" y="92"/>
                    <a:pt x="86" y="91"/>
                  </a:cubicBezTo>
                  <a:cubicBezTo>
                    <a:pt x="89" y="90"/>
                    <a:pt x="92" y="89"/>
                    <a:pt x="95" y="89"/>
                  </a:cubicBezTo>
                  <a:cubicBezTo>
                    <a:pt x="95" y="89"/>
                    <a:pt x="96" y="89"/>
                    <a:pt x="96" y="90"/>
                  </a:cubicBezTo>
                  <a:cubicBezTo>
                    <a:pt x="94" y="93"/>
                    <a:pt x="94" y="96"/>
                    <a:pt x="93" y="99"/>
                  </a:cubicBezTo>
                  <a:cubicBezTo>
                    <a:pt x="92" y="101"/>
                    <a:pt x="90" y="102"/>
                    <a:pt x="89" y="103"/>
                  </a:cubicBezTo>
                  <a:cubicBezTo>
                    <a:pt x="93" y="104"/>
                    <a:pt x="95" y="109"/>
                    <a:pt x="97" y="114"/>
                  </a:cubicBezTo>
                  <a:cubicBezTo>
                    <a:pt x="97" y="114"/>
                    <a:pt x="97" y="115"/>
                    <a:pt x="96" y="115"/>
                  </a:cubicBezTo>
                  <a:close/>
                  <a:moveTo>
                    <a:pt x="73" y="47"/>
                  </a:moveTo>
                  <a:cubicBezTo>
                    <a:pt x="71" y="43"/>
                    <a:pt x="72" y="38"/>
                    <a:pt x="74" y="34"/>
                  </a:cubicBezTo>
                  <a:cubicBezTo>
                    <a:pt x="74" y="33"/>
                    <a:pt x="74" y="33"/>
                    <a:pt x="75" y="33"/>
                  </a:cubicBezTo>
                  <a:cubicBezTo>
                    <a:pt x="79" y="35"/>
                    <a:pt x="82" y="39"/>
                    <a:pt x="83" y="43"/>
                  </a:cubicBezTo>
                  <a:cubicBezTo>
                    <a:pt x="84" y="42"/>
                    <a:pt x="85" y="40"/>
                    <a:pt x="86" y="40"/>
                  </a:cubicBezTo>
                  <a:cubicBezTo>
                    <a:pt x="89" y="38"/>
                    <a:pt x="92" y="38"/>
                    <a:pt x="95" y="37"/>
                  </a:cubicBezTo>
                  <a:cubicBezTo>
                    <a:pt x="95" y="37"/>
                    <a:pt x="96" y="38"/>
                    <a:pt x="95" y="39"/>
                  </a:cubicBezTo>
                  <a:cubicBezTo>
                    <a:pt x="94" y="41"/>
                    <a:pt x="94" y="45"/>
                    <a:pt x="93" y="48"/>
                  </a:cubicBezTo>
                  <a:cubicBezTo>
                    <a:pt x="92" y="50"/>
                    <a:pt x="90" y="51"/>
                    <a:pt x="89" y="51"/>
                  </a:cubicBezTo>
                  <a:cubicBezTo>
                    <a:pt x="93" y="53"/>
                    <a:pt x="95" y="57"/>
                    <a:pt x="97" y="62"/>
                  </a:cubicBezTo>
                  <a:cubicBezTo>
                    <a:pt x="97" y="63"/>
                    <a:pt x="97" y="63"/>
                    <a:pt x="96" y="63"/>
                  </a:cubicBezTo>
                  <a:cubicBezTo>
                    <a:pt x="93" y="63"/>
                    <a:pt x="91" y="64"/>
                    <a:pt x="88" y="63"/>
                  </a:cubicBezTo>
                  <a:cubicBezTo>
                    <a:pt x="86" y="63"/>
                    <a:pt x="84" y="61"/>
                    <a:pt x="82" y="60"/>
                  </a:cubicBezTo>
                  <a:cubicBezTo>
                    <a:pt x="82" y="65"/>
                    <a:pt x="79" y="68"/>
                    <a:pt x="74" y="71"/>
                  </a:cubicBezTo>
                  <a:cubicBezTo>
                    <a:pt x="74" y="71"/>
                    <a:pt x="73" y="71"/>
                    <a:pt x="73" y="71"/>
                  </a:cubicBezTo>
                  <a:cubicBezTo>
                    <a:pt x="72" y="66"/>
                    <a:pt x="71" y="61"/>
                    <a:pt x="73" y="58"/>
                  </a:cubicBezTo>
                  <a:cubicBezTo>
                    <a:pt x="69" y="59"/>
                    <a:pt x="64" y="56"/>
                    <a:pt x="61" y="53"/>
                  </a:cubicBezTo>
                  <a:cubicBezTo>
                    <a:pt x="61" y="53"/>
                    <a:pt x="61" y="53"/>
                    <a:pt x="61" y="52"/>
                  </a:cubicBezTo>
                  <a:cubicBezTo>
                    <a:pt x="65" y="48"/>
                    <a:pt x="69" y="46"/>
                    <a:pt x="73" y="4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1" name="Freeform 35"/>
            <p:cNvSpPr/>
            <p:nvPr/>
          </p:nvSpPr>
          <p:spPr bwMode="auto">
            <a:xfrm>
              <a:off x="5542971" y="2865579"/>
              <a:ext cx="43226" cy="38139"/>
            </a:xfrm>
            <a:custGeom>
              <a:avLst/>
              <a:gdLst>
                <a:gd name="T0" fmla="*/ 9 w 12"/>
                <a:gd name="T1" fmla="*/ 8 h 11"/>
                <a:gd name="T2" fmla="*/ 10 w 12"/>
                <a:gd name="T3" fmla="*/ 2 h 11"/>
                <a:gd name="T4" fmla="*/ 4 w 12"/>
                <a:gd name="T5" fmla="*/ 1 h 11"/>
                <a:gd name="T6" fmla="*/ 9 w 12"/>
                <a:gd name="T7" fmla="*/ 8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1">
                  <a:moveTo>
                    <a:pt x="9" y="8"/>
                  </a:moveTo>
                  <a:cubicBezTo>
                    <a:pt x="12" y="7"/>
                    <a:pt x="12" y="4"/>
                    <a:pt x="10" y="2"/>
                  </a:cubicBezTo>
                  <a:cubicBezTo>
                    <a:pt x="9" y="0"/>
                    <a:pt x="6" y="0"/>
                    <a:pt x="4" y="1"/>
                  </a:cubicBezTo>
                  <a:cubicBezTo>
                    <a:pt x="0" y="5"/>
                    <a:pt x="5" y="11"/>
                    <a:pt x="9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2" name="Freeform 36"/>
            <p:cNvSpPr>
              <a:spLocks noEditPoints="1"/>
            </p:cNvSpPr>
            <p:nvPr/>
          </p:nvSpPr>
          <p:spPr bwMode="auto">
            <a:xfrm>
              <a:off x="4134337" y="1373037"/>
              <a:ext cx="572100" cy="569556"/>
            </a:xfrm>
            <a:custGeom>
              <a:avLst/>
              <a:gdLst>
                <a:gd name="T0" fmla="*/ 160 w 166"/>
                <a:gd name="T1" fmla="*/ 110 h 165"/>
                <a:gd name="T2" fmla="*/ 166 w 166"/>
                <a:gd name="T3" fmla="*/ 86 h 165"/>
                <a:gd name="T4" fmla="*/ 164 w 166"/>
                <a:gd name="T5" fmla="*/ 71 h 165"/>
                <a:gd name="T6" fmla="*/ 159 w 166"/>
                <a:gd name="T7" fmla="*/ 84 h 165"/>
                <a:gd name="T8" fmla="*/ 152 w 166"/>
                <a:gd name="T9" fmla="*/ 89 h 165"/>
                <a:gd name="T10" fmla="*/ 144 w 166"/>
                <a:gd name="T11" fmla="*/ 91 h 165"/>
                <a:gd name="T12" fmla="*/ 134 w 166"/>
                <a:gd name="T13" fmla="*/ 90 h 165"/>
                <a:gd name="T14" fmla="*/ 126 w 166"/>
                <a:gd name="T15" fmla="*/ 85 h 165"/>
                <a:gd name="T16" fmla="*/ 117 w 166"/>
                <a:gd name="T17" fmla="*/ 70 h 165"/>
                <a:gd name="T18" fmla="*/ 116 w 166"/>
                <a:gd name="T19" fmla="*/ 61 h 165"/>
                <a:gd name="T20" fmla="*/ 117 w 166"/>
                <a:gd name="T21" fmla="*/ 52 h 165"/>
                <a:gd name="T22" fmla="*/ 120 w 166"/>
                <a:gd name="T23" fmla="*/ 45 h 165"/>
                <a:gd name="T24" fmla="*/ 113 w 166"/>
                <a:gd name="T25" fmla="*/ 48 h 165"/>
                <a:gd name="T26" fmla="*/ 104 w 166"/>
                <a:gd name="T27" fmla="*/ 49 h 165"/>
                <a:gd name="T28" fmla="*/ 95 w 166"/>
                <a:gd name="T29" fmla="*/ 48 h 165"/>
                <a:gd name="T30" fmla="*/ 80 w 166"/>
                <a:gd name="T31" fmla="*/ 40 h 165"/>
                <a:gd name="T32" fmla="*/ 75 w 166"/>
                <a:gd name="T33" fmla="*/ 31 h 165"/>
                <a:gd name="T34" fmla="*/ 74 w 166"/>
                <a:gd name="T35" fmla="*/ 21 h 165"/>
                <a:gd name="T36" fmla="*/ 76 w 166"/>
                <a:gd name="T37" fmla="*/ 13 h 165"/>
                <a:gd name="T38" fmla="*/ 82 w 166"/>
                <a:gd name="T39" fmla="*/ 6 h 165"/>
                <a:gd name="T40" fmla="*/ 94 w 166"/>
                <a:gd name="T41" fmla="*/ 2 h 165"/>
                <a:gd name="T42" fmla="*/ 80 w 166"/>
                <a:gd name="T43" fmla="*/ 0 h 165"/>
                <a:gd name="T44" fmla="*/ 55 w 166"/>
                <a:gd name="T45" fmla="*/ 6 h 165"/>
                <a:gd name="T46" fmla="*/ 12 w 166"/>
                <a:gd name="T47" fmla="*/ 65 h 165"/>
                <a:gd name="T48" fmla="*/ 0 w 166"/>
                <a:gd name="T49" fmla="*/ 165 h 165"/>
                <a:gd name="T50" fmla="*/ 100 w 166"/>
                <a:gd name="T51" fmla="*/ 154 h 165"/>
                <a:gd name="T52" fmla="*/ 160 w 166"/>
                <a:gd name="T53" fmla="*/ 110 h 165"/>
                <a:gd name="T54" fmla="*/ 149 w 166"/>
                <a:gd name="T55" fmla="*/ 104 h 165"/>
                <a:gd name="T56" fmla="*/ 137 w 166"/>
                <a:gd name="T57" fmla="*/ 116 h 165"/>
                <a:gd name="T58" fmla="*/ 149 w 166"/>
                <a:gd name="T59" fmla="*/ 104 h 165"/>
                <a:gd name="T60" fmla="*/ 61 w 166"/>
                <a:gd name="T61" fmla="*/ 17 h 165"/>
                <a:gd name="T62" fmla="*/ 49 w 166"/>
                <a:gd name="T63" fmla="*/ 29 h 165"/>
                <a:gd name="T64" fmla="*/ 61 w 166"/>
                <a:gd name="T65" fmla="*/ 17 h 165"/>
                <a:gd name="T66" fmla="*/ 33 w 166"/>
                <a:gd name="T67" fmla="*/ 80 h 165"/>
                <a:gd name="T68" fmla="*/ 21 w 166"/>
                <a:gd name="T69" fmla="*/ 92 h 165"/>
                <a:gd name="T70" fmla="*/ 33 w 166"/>
                <a:gd name="T71" fmla="*/ 80 h 165"/>
                <a:gd name="T72" fmla="*/ 23 w 166"/>
                <a:gd name="T73" fmla="*/ 145 h 165"/>
                <a:gd name="T74" fmla="*/ 23 w 166"/>
                <a:gd name="T75" fmla="*/ 145 h 165"/>
                <a:gd name="T76" fmla="*/ 22 w 166"/>
                <a:gd name="T77" fmla="*/ 145 h 165"/>
                <a:gd name="T78" fmla="*/ 21 w 166"/>
                <a:gd name="T79" fmla="*/ 143 h 165"/>
                <a:gd name="T80" fmla="*/ 21 w 166"/>
                <a:gd name="T81" fmla="*/ 143 h 165"/>
                <a:gd name="T82" fmla="*/ 21 w 166"/>
                <a:gd name="T83" fmla="*/ 142 h 165"/>
                <a:gd name="T84" fmla="*/ 81 w 166"/>
                <a:gd name="T85" fmla="*/ 81 h 165"/>
                <a:gd name="T86" fmla="*/ 83 w 166"/>
                <a:gd name="T87" fmla="*/ 83 h 165"/>
                <a:gd name="T88" fmla="*/ 23 w 166"/>
                <a:gd name="T89" fmla="*/ 145 h 165"/>
                <a:gd name="T90" fmla="*/ 23 w 166"/>
                <a:gd name="T91" fmla="*/ 145 h 165"/>
                <a:gd name="T92" fmla="*/ 73 w 166"/>
                <a:gd name="T93" fmla="*/ 144 h 165"/>
                <a:gd name="T94" fmla="*/ 85 w 166"/>
                <a:gd name="T95" fmla="*/ 132 h 165"/>
                <a:gd name="T96" fmla="*/ 73 w 166"/>
                <a:gd name="T97" fmla="*/ 144 h 165"/>
                <a:gd name="T98" fmla="*/ 91 w 166"/>
                <a:gd name="T99" fmla="*/ 57 h 165"/>
                <a:gd name="T100" fmla="*/ 90 w 166"/>
                <a:gd name="T101" fmla="*/ 58 h 165"/>
                <a:gd name="T102" fmla="*/ 29 w 166"/>
                <a:gd name="T103" fmla="*/ 59 h 165"/>
                <a:gd name="T104" fmla="*/ 29 w 166"/>
                <a:gd name="T105" fmla="*/ 57 h 165"/>
                <a:gd name="T106" fmla="*/ 61 w 166"/>
                <a:gd name="T107" fmla="*/ 40 h 165"/>
                <a:gd name="T108" fmla="*/ 90 w 166"/>
                <a:gd name="T109" fmla="*/ 56 h 165"/>
                <a:gd name="T110" fmla="*/ 91 w 166"/>
                <a:gd name="T111" fmla="*/ 57 h 165"/>
                <a:gd name="T112" fmla="*/ 107 w 166"/>
                <a:gd name="T113" fmla="*/ 75 h 165"/>
                <a:gd name="T114" fmla="*/ 108 w 166"/>
                <a:gd name="T115" fmla="*/ 74 h 165"/>
                <a:gd name="T116" fmla="*/ 110 w 166"/>
                <a:gd name="T117" fmla="*/ 75 h 165"/>
                <a:gd name="T118" fmla="*/ 125 w 166"/>
                <a:gd name="T119" fmla="*/ 104 h 165"/>
                <a:gd name="T120" fmla="*/ 109 w 166"/>
                <a:gd name="T121" fmla="*/ 136 h 165"/>
                <a:gd name="T122" fmla="*/ 106 w 166"/>
                <a:gd name="T123" fmla="*/ 136 h 165"/>
                <a:gd name="T124" fmla="*/ 107 w 166"/>
                <a:gd name="T125" fmla="*/ 75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66" h="165">
                  <a:moveTo>
                    <a:pt x="160" y="110"/>
                  </a:moveTo>
                  <a:cubicBezTo>
                    <a:pt x="164" y="103"/>
                    <a:pt x="165" y="94"/>
                    <a:pt x="166" y="86"/>
                  </a:cubicBezTo>
                  <a:cubicBezTo>
                    <a:pt x="166" y="81"/>
                    <a:pt x="165" y="76"/>
                    <a:pt x="164" y="71"/>
                  </a:cubicBezTo>
                  <a:cubicBezTo>
                    <a:pt x="164" y="75"/>
                    <a:pt x="162" y="80"/>
                    <a:pt x="159" y="84"/>
                  </a:cubicBezTo>
                  <a:cubicBezTo>
                    <a:pt x="157" y="86"/>
                    <a:pt x="155" y="88"/>
                    <a:pt x="152" y="89"/>
                  </a:cubicBezTo>
                  <a:cubicBezTo>
                    <a:pt x="150" y="90"/>
                    <a:pt x="147" y="91"/>
                    <a:pt x="144" y="91"/>
                  </a:cubicBezTo>
                  <a:cubicBezTo>
                    <a:pt x="141" y="92"/>
                    <a:pt x="137" y="91"/>
                    <a:pt x="134" y="90"/>
                  </a:cubicBezTo>
                  <a:cubicBezTo>
                    <a:pt x="131" y="89"/>
                    <a:pt x="128" y="87"/>
                    <a:pt x="126" y="85"/>
                  </a:cubicBezTo>
                  <a:cubicBezTo>
                    <a:pt x="121" y="81"/>
                    <a:pt x="119" y="75"/>
                    <a:pt x="117" y="70"/>
                  </a:cubicBezTo>
                  <a:cubicBezTo>
                    <a:pt x="117" y="67"/>
                    <a:pt x="116" y="64"/>
                    <a:pt x="116" y="61"/>
                  </a:cubicBezTo>
                  <a:cubicBezTo>
                    <a:pt x="116" y="59"/>
                    <a:pt x="116" y="56"/>
                    <a:pt x="117" y="52"/>
                  </a:cubicBezTo>
                  <a:cubicBezTo>
                    <a:pt x="118" y="50"/>
                    <a:pt x="119" y="47"/>
                    <a:pt x="120" y="45"/>
                  </a:cubicBezTo>
                  <a:cubicBezTo>
                    <a:pt x="118" y="46"/>
                    <a:pt x="116" y="47"/>
                    <a:pt x="113" y="48"/>
                  </a:cubicBezTo>
                  <a:cubicBezTo>
                    <a:pt x="110" y="49"/>
                    <a:pt x="107" y="49"/>
                    <a:pt x="104" y="49"/>
                  </a:cubicBezTo>
                  <a:cubicBezTo>
                    <a:pt x="101" y="49"/>
                    <a:pt x="98" y="49"/>
                    <a:pt x="95" y="48"/>
                  </a:cubicBezTo>
                  <a:cubicBezTo>
                    <a:pt x="90" y="47"/>
                    <a:pt x="85" y="44"/>
                    <a:pt x="80" y="40"/>
                  </a:cubicBezTo>
                  <a:cubicBezTo>
                    <a:pt x="78" y="37"/>
                    <a:pt x="76" y="34"/>
                    <a:pt x="75" y="31"/>
                  </a:cubicBezTo>
                  <a:cubicBezTo>
                    <a:pt x="74" y="28"/>
                    <a:pt x="74" y="24"/>
                    <a:pt x="74" y="21"/>
                  </a:cubicBezTo>
                  <a:cubicBezTo>
                    <a:pt x="74" y="18"/>
                    <a:pt x="75" y="16"/>
                    <a:pt x="76" y="13"/>
                  </a:cubicBezTo>
                  <a:cubicBezTo>
                    <a:pt x="78" y="11"/>
                    <a:pt x="79" y="8"/>
                    <a:pt x="82" y="6"/>
                  </a:cubicBezTo>
                  <a:cubicBezTo>
                    <a:pt x="85" y="3"/>
                    <a:pt x="90" y="2"/>
                    <a:pt x="94" y="2"/>
                  </a:cubicBezTo>
                  <a:cubicBezTo>
                    <a:pt x="89" y="0"/>
                    <a:pt x="85" y="0"/>
                    <a:pt x="80" y="0"/>
                  </a:cubicBezTo>
                  <a:cubicBezTo>
                    <a:pt x="72" y="0"/>
                    <a:pt x="62" y="2"/>
                    <a:pt x="55" y="6"/>
                  </a:cubicBezTo>
                  <a:cubicBezTo>
                    <a:pt x="32" y="18"/>
                    <a:pt x="17" y="39"/>
                    <a:pt x="12" y="65"/>
                  </a:cubicBezTo>
                  <a:cubicBezTo>
                    <a:pt x="5" y="97"/>
                    <a:pt x="10" y="133"/>
                    <a:pt x="0" y="165"/>
                  </a:cubicBezTo>
                  <a:cubicBezTo>
                    <a:pt x="32" y="155"/>
                    <a:pt x="68" y="160"/>
                    <a:pt x="100" y="154"/>
                  </a:cubicBezTo>
                  <a:cubicBezTo>
                    <a:pt x="126" y="148"/>
                    <a:pt x="147" y="134"/>
                    <a:pt x="160" y="110"/>
                  </a:cubicBezTo>
                  <a:close/>
                  <a:moveTo>
                    <a:pt x="149" y="104"/>
                  </a:moveTo>
                  <a:cubicBezTo>
                    <a:pt x="156" y="112"/>
                    <a:pt x="144" y="124"/>
                    <a:pt x="137" y="116"/>
                  </a:cubicBezTo>
                  <a:cubicBezTo>
                    <a:pt x="129" y="109"/>
                    <a:pt x="141" y="97"/>
                    <a:pt x="149" y="104"/>
                  </a:cubicBezTo>
                  <a:close/>
                  <a:moveTo>
                    <a:pt x="61" y="17"/>
                  </a:moveTo>
                  <a:cubicBezTo>
                    <a:pt x="69" y="24"/>
                    <a:pt x="57" y="36"/>
                    <a:pt x="49" y="29"/>
                  </a:cubicBezTo>
                  <a:cubicBezTo>
                    <a:pt x="41" y="21"/>
                    <a:pt x="53" y="9"/>
                    <a:pt x="61" y="17"/>
                  </a:cubicBezTo>
                  <a:close/>
                  <a:moveTo>
                    <a:pt x="33" y="80"/>
                  </a:moveTo>
                  <a:cubicBezTo>
                    <a:pt x="41" y="88"/>
                    <a:pt x="29" y="100"/>
                    <a:pt x="21" y="92"/>
                  </a:cubicBezTo>
                  <a:cubicBezTo>
                    <a:pt x="13" y="84"/>
                    <a:pt x="25" y="72"/>
                    <a:pt x="33" y="80"/>
                  </a:cubicBezTo>
                  <a:close/>
                  <a:moveTo>
                    <a:pt x="23" y="145"/>
                  </a:moveTo>
                  <a:cubicBezTo>
                    <a:pt x="23" y="145"/>
                    <a:pt x="23" y="145"/>
                    <a:pt x="23" y="145"/>
                  </a:cubicBezTo>
                  <a:cubicBezTo>
                    <a:pt x="23" y="145"/>
                    <a:pt x="22" y="145"/>
                    <a:pt x="22" y="145"/>
                  </a:cubicBezTo>
                  <a:cubicBezTo>
                    <a:pt x="22" y="144"/>
                    <a:pt x="21" y="144"/>
                    <a:pt x="21" y="143"/>
                  </a:cubicBezTo>
                  <a:cubicBezTo>
                    <a:pt x="21" y="143"/>
                    <a:pt x="21" y="143"/>
                    <a:pt x="21" y="143"/>
                  </a:cubicBezTo>
                  <a:cubicBezTo>
                    <a:pt x="21" y="142"/>
                    <a:pt x="21" y="142"/>
                    <a:pt x="21" y="142"/>
                  </a:cubicBezTo>
                  <a:cubicBezTo>
                    <a:pt x="24" y="113"/>
                    <a:pt x="47" y="77"/>
                    <a:pt x="81" y="81"/>
                  </a:cubicBezTo>
                  <a:cubicBezTo>
                    <a:pt x="82" y="81"/>
                    <a:pt x="83" y="82"/>
                    <a:pt x="83" y="83"/>
                  </a:cubicBezTo>
                  <a:cubicBezTo>
                    <a:pt x="88" y="119"/>
                    <a:pt x="56" y="139"/>
                    <a:pt x="23" y="145"/>
                  </a:cubicBezTo>
                  <a:cubicBezTo>
                    <a:pt x="23" y="145"/>
                    <a:pt x="23" y="145"/>
                    <a:pt x="23" y="145"/>
                  </a:cubicBezTo>
                  <a:close/>
                  <a:moveTo>
                    <a:pt x="73" y="144"/>
                  </a:moveTo>
                  <a:cubicBezTo>
                    <a:pt x="65" y="137"/>
                    <a:pt x="77" y="125"/>
                    <a:pt x="85" y="132"/>
                  </a:cubicBezTo>
                  <a:cubicBezTo>
                    <a:pt x="93" y="140"/>
                    <a:pt x="81" y="152"/>
                    <a:pt x="73" y="144"/>
                  </a:cubicBezTo>
                  <a:close/>
                  <a:moveTo>
                    <a:pt x="91" y="57"/>
                  </a:moveTo>
                  <a:cubicBezTo>
                    <a:pt x="91" y="58"/>
                    <a:pt x="91" y="58"/>
                    <a:pt x="90" y="58"/>
                  </a:cubicBezTo>
                  <a:cubicBezTo>
                    <a:pt x="73" y="77"/>
                    <a:pt x="47" y="77"/>
                    <a:pt x="29" y="59"/>
                  </a:cubicBezTo>
                  <a:cubicBezTo>
                    <a:pt x="28" y="58"/>
                    <a:pt x="28" y="57"/>
                    <a:pt x="29" y="57"/>
                  </a:cubicBezTo>
                  <a:cubicBezTo>
                    <a:pt x="37" y="48"/>
                    <a:pt x="48" y="40"/>
                    <a:pt x="61" y="40"/>
                  </a:cubicBezTo>
                  <a:cubicBezTo>
                    <a:pt x="73" y="41"/>
                    <a:pt x="82" y="48"/>
                    <a:pt x="90" y="56"/>
                  </a:cubicBezTo>
                  <a:cubicBezTo>
                    <a:pt x="91" y="56"/>
                    <a:pt x="91" y="57"/>
                    <a:pt x="91" y="57"/>
                  </a:cubicBezTo>
                  <a:close/>
                  <a:moveTo>
                    <a:pt x="107" y="75"/>
                  </a:moveTo>
                  <a:cubicBezTo>
                    <a:pt x="107" y="75"/>
                    <a:pt x="108" y="74"/>
                    <a:pt x="108" y="74"/>
                  </a:cubicBezTo>
                  <a:cubicBezTo>
                    <a:pt x="109" y="74"/>
                    <a:pt x="109" y="74"/>
                    <a:pt x="110" y="75"/>
                  </a:cubicBezTo>
                  <a:cubicBezTo>
                    <a:pt x="118" y="83"/>
                    <a:pt x="124" y="92"/>
                    <a:pt x="125" y="104"/>
                  </a:cubicBezTo>
                  <a:cubicBezTo>
                    <a:pt x="126" y="117"/>
                    <a:pt x="117" y="128"/>
                    <a:pt x="109" y="136"/>
                  </a:cubicBezTo>
                  <a:cubicBezTo>
                    <a:pt x="108" y="137"/>
                    <a:pt x="107" y="137"/>
                    <a:pt x="106" y="136"/>
                  </a:cubicBezTo>
                  <a:cubicBezTo>
                    <a:pt x="88" y="118"/>
                    <a:pt x="88" y="93"/>
                    <a:pt x="107" y="7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3" name="Freeform 37"/>
            <p:cNvSpPr/>
            <p:nvPr/>
          </p:nvSpPr>
          <p:spPr bwMode="auto">
            <a:xfrm>
              <a:off x="4266555" y="2237542"/>
              <a:ext cx="43226" cy="43224"/>
            </a:xfrm>
            <a:custGeom>
              <a:avLst/>
              <a:gdLst>
                <a:gd name="T0" fmla="*/ 10 w 12"/>
                <a:gd name="T1" fmla="*/ 3 h 12"/>
                <a:gd name="T2" fmla="*/ 4 w 12"/>
                <a:gd name="T3" fmla="*/ 10 h 12"/>
                <a:gd name="T4" fmla="*/ 11 w 12"/>
                <a:gd name="T5" fmla="*/ 9 h 12"/>
                <a:gd name="T6" fmla="*/ 10 w 12"/>
                <a:gd name="T7" fmla="*/ 3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10" y="3"/>
                  </a:moveTo>
                  <a:cubicBezTo>
                    <a:pt x="5" y="0"/>
                    <a:pt x="0" y="7"/>
                    <a:pt x="4" y="10"/>
                  </a:cubicBezTo>
                  <a:cubicBezTo>
                    <a:pt x="7" y="12"/>
                    <a:pt x="9" y="11"/>
                    <a:pt x="11" y="9"/>
                  </a:cubicBezTo>
                  <a:cubicBezTo>
                    <a:pt x="12" y="6"/>
                    <a:pt x="12" y="4"/>
                    <a:pt x="10" y="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4" name="Freeform 38"/>
            <p:cNvSpPr/>
            <p:nvPr/>
          </p:nvSpPr>
          <p:spPr bwMode="auto">
            <a:xfrm>
              <a:off x="4398774" y="2390102"/>
              <a:ext cx="35597" cy="35597"/>
            </a:xfrm>
            <a:custGeom>
              <a:avLst/>
              <a:gdLst>
                <a:gd name="T0" fmla="*/ 10 w 10"/>
                <a:gd name="T1" fmla="*/ 4 h 10"/>
                <a:gd name="T2" fmla="*/ 5 w 10"/>
                <a:gd name="T3" fmla="*/ 0 h 10"/>
                <a:gd name="T4" fmla="*/ 1 w 10"/>
                <a:gd name="T5" fmla="*/ 5 h 10"/>
                <a:gd name="T6" fmla="*/ 10 w 10"/>
                <a:gd name="T7" fmla="*/ 4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0">
                  <a:moveTo>
                    <a:pt x="10" y="4"/>
                  </a:moveTo>
                  <a:cubicBezTo>
                    <a:pt x="9" y="1"/>
                    <a:pt x="8" y="0"/>
                    <a:pt x="5" y="0"/>
                  </a:cubicBezTo>
                  <a:cubicBezTo>
                    <a:pt x="2" y="1"/>
                    <a:pt x="0" y="3"/>
                    <a:pt x="1" y="5"/>
                  </a:cubicBezTo>
                  <a:cubicBezTo>
                    <a:pt x="2" y="10"/>
                    <a:pt x="10" y="9"/>
                    <a:pt x="10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5" name="Freeform 39"/>
            <p:cNvSpPr/>
            <p:nvPr/>
          </p:nvSpPr>
          <p:spPr bwMode="auto">
            <a:xfrm>
              <a:off x="4215702" y="2051927"/>
              <a:ext cx="38141" cy="45768"/>
            </a:xfrm>
            <a:custGeom>
              <a:avLst/>
              <a:gdLst>
                <a:gd name="T0" fmla="*/ 1 w 11"/>
                <a:gd name="T1" fmla="*/ 4 h 13"/>
                <a:gd name="T2" fmla="*/ 2 w 11"/>
                <a:gd name="T3" fmla="*/ 11 h 13"/>
                <a:gd name="T4" fmla="*/ 8 w 11"/>
                <a:gd name="T5" fmla="*/ 10 h 13"/>
                <a:gd name="T6" fmla="*/ 1 w 11"/>
                <a:gd name="T7" fmla="*/ 4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3">
                  <a:moveTo>
                    <a:pt x="1" y="4"/>
                  </a:moveTo>
                  <a:cubicBezTo>
                    <a:pt x="0" y="7"/>
                    <a:pt x="0" y="9"/>
                    <a:pt x="2" y="11"/>
                  </a:cubicBezTo>
                  <a:cubicBezTo>
                    <a:pt x="4" y="13"/>
                    <a:pt x="7" y="12"/>
                    <a:pt x="8" y="10"/>
                  </a:cubicBezTo>
                  <a:cubicBezTo>
                    <a:pt x="11" y="6"/>
                    <a:pt x="4" y="0"/>
                    <a:pt x="1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6" name="Freeform 40"/>
            <p:cNvSpPr/>
            <p:nvPr/>
          </p:nvSpPr>
          <p:spPr bwMode="auto">
            <a:xfrm>
              <a:off x="4564046" y="2466382"/>
              <a:ext cx="40683" cy="40683"/>
            </a:xfrm>
            <a:custGeom>
              <a:avLst/>
              <a:gdLst>
                <a:gd name="T0" fmla="*/ 8 w 12"/>
                <a:gd name="T1" fmla="*/ 10 h 12"/>
                <a:gd name="T2" fmla="*/ 10 w 12"/>
                <a:gd name="T3" fmla="*/ 3 h 12"/>
                <a:gd name="T4" fmla="*/ 4 w 12"/>
                <a:gd name="T5" fmla="*/ 2 h 12"/>
                <a:gd name="T6" fmla="*/ 8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8" y="10"/>
                  </a:moveTo>
                  <a:cubicBezTo>
                    <a:pt x="11" y="8"/>
                    <a:pt x="12" y="6"/>
                    <a:pt x="10" y="3"/>
                  </a:cubicBezTo>
                  <a:cubicBezTo>
                    <a:pt x="9" y="1"/>
                    <a:pt x="6" y="0"/>
                    <a:pt x="4" y="2"/>
                  </a:cubicBezTo>
                  <a:cubicBezTo>
                    <a:pt x="0" y="4"/>
                    <a:pt x="4" y="12"/>
                    <a:pt x="8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7" name="Freeform 41"/>
            <p:cNvSpPr/>
            <p:nvPr/>
          </p:nvSpPr>
          <p:spPr bwMode="auto">
            <a:xfrm>
              <a:off x="6951606" y="1866313"/>
              <a:ext cx="76280" cy="58480"/>
            </a:xfrm>
            <a:custGeom>
              <a:avLst/>
              <a:gdLst>
                <a:gd name="T0" fmla="*/ 0 w 22"/>
                <a:gd name="T1" fmla="*/ 1 h 17"/>
                <a:gd name="T2" fmla="*/ 0 w 22"/>
                <a:gd name="T3" fmla="*/ 2 h 17"/>
                <a:gd name="T4" fmla="*/ 22 w 22"/>
                <a:gd name="T5" fmla="*/ 16 h 17"/>
                <a:gd name="T6" fmla="*/ 0 w 22"/>
                <a:gd name="T7" fmla="*/ 1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2" h="17">
                  <a:moveTo>
                    <a:pt x="0" y="1"/>
                  </a:moveTo>
                  <a:cubicBezTo>
                    <a:pt x="0" y="1"/>
                    <a:pt x="0" y="2"/>
                    <a:pt x="0" y="2"/>
                  </a:cubicBezTo>
                  <a:cubicBezTo>
                    <a:pt x="1" y="12"/>
                    <a:pt x="12" y="17"/>
                    <a:pt x="22" y="16"/>
                  </a:cubicBezTo>
                  <a:cubicBezTo>
                    <a:pt x="18" y="8"/>
                    <a:pt x="10" y="0"/>
                    <a:pt x="0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8" name="Freeform 42"/>
            <p:cNvSpPr/>
            <p:nvPr/>
          </p:nvSpPr>
          <p:spPr bwMode="auto">
            <a:xfrm>
              <a:off x="5339559" y="1924794"/>
              <a:ext cx="53397" cy="86450"/>
            </a:xfrm>
            <a:custGeom>
              <a:avLst/>
              <a:gdLst>
                <a:gd name="T0" fmla="*/ 7 w 15"/>
                <a:gd name="T1" fmla="*/ 0 h 25"/>
                <a:gd name="T2" fmla="*/ 7 w 15"/>
                <a:gd name="T3" fmla="*/ 0 h 25"/>
                <a:gd name="T4" fmla="*/ 11 w 15"/>
                <a:gd name="T5" fmla="*/ 25 h 25"/>
                <a:gd name="T6" fmla="*/ 7 w 15"/>
                <a:gd name="T7" fmla="*/ 0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" h="25"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0" y="7"/>
                    <a:pt x="5" y="19"/>
                    <a:pt x="11" y="25"/>
                  </a:cubicBezTo>
                  <a:cubicBezTo>
                    <a:pt x="15" y="17"/>
                    <a:pt x="15" y="5"/>
                    <a:pt x="7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9" name="Freeform 43"/>
            <p:cNvSpPr/>
            <p:nvPr/>
          </p:nvSpPr>
          <p:spPr bwMode="auto">
            <a:xfrm>
              <a:off x="6605804" y="2865579"/>
              <a:ext cx="40683" cy="38139"/>
            </a:xfrm>
            <a:custGeom>
              <a:avLst/>
              <a:gdLst>
                <a:gd name="T0" fmla="*/ 8 w 12"/>
                <a:gd name="T1" fmla="*/ 1 h 11"/>
                <a:gd name="T2" fmla="*/ 2 w 12"/>
                <a:gd name="T3" fmla="*/ 2 h 11"/>
                <a:gd name="T4" fmla="*/ 3 w 12"/>
                <a:gd name="T5" fmla="*/ 8 h 11"/>
                <a:gd name="T6" fmla="*/ 8 w 12"/>
                <a:gd name="T7" fmla="*/ 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1">
                  <a:moveTo>
                    <a:pt x="8" y="1"/>
                  </a:moveTo>
                  <a:cubicBezTo>
                    <a:pt x="6" y="0"/>
                    <a:pt x="3" y="0"/>
                    <a:pt x="2" y="2"/>
                  </a:cubicBezTo>
                  <a:cubicBezTo>
                    <a:pt x="0" y="4"/>
                    <a:pt x="0" y="7"/>
                    <a:pt x="3" y="8"/>
                  </a:cubicBezTo>
                  <a:cubicBezTo>
                    <a:pt x="7" y="11"/>
                    <a:pt x="12" y="5"/>
                    <a:pt x="8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0" name="Freeform 44"/>
            <p:cNvSpPr>
              <a:spLocks noEditPoints="1"/>
            </p:cNvSpPr>
            <p:nvPr/>
          </p:nvSpPr>
          <p:spPr bwMode="auto">
            <a:xfrm>
              <a:off x="4775088" y="1912081"/>
              <a:ext cx="803481" cy="594983"/>
            </a:xfrm>
            <a:custGeom>
              <a:avLst/>
              <a:gdLst>
                <a:gd name="T0" fmla="*/ 148 w 233"/>
                <a:gd name="T1" fmla="*/ 48 h 173"/>
                <a:gd name="T2" fmla="*/ 151 w 233"/>
                <a:gd name="T3" fmla="*/ 0 h 173"/>
                <a:gd name="T4" fmla="*/ 120 w 233"/>
                <a:gd name="T5" fmla="*/ 36 h 173"/>
                <a:gd name="T6" fmla="*/ 77 w 233"/>
                <a:gd name="T7" fmla="*/ 20 h 173"/>
                <a:gd name="T8" fmla="*/ 15 w 233"/>
                <a:gd name="T9" fmla="*/ 26 h 173"/>
                <a:gd name="T10" fmla="*/ 20 w 233"/>
                <a:gd name="T11" fmla="*/ 90 h 173"/>
                <a:gd name="T12" fmla="*/ 80 w 233"/>
                <a:gd name="T13" fmla="*/ 173 h 173"/>
                <a:gd name="T14" fmla="*/ 180 w 233"/>
                <a:gd name="T15" fmla="*/ 156 h 173"/>
                <a:gd name="T16" fmla="*/ 229 w 233"/>
                <a:gd name="T17" fmla="*/ 115 h 173"/>
                <a:gd name="T18" fmla="*/ 189 w 233"/>
                <a:gd name="T19" fmla="*/ 67 h 173"/>
                <a:gd name="T20" fmla="*/ 148 w 233"/>
                <a:gd name="T21" fmla="*/ 48 h 173"/>
                <a:gd name="T22" fmla="*/ 133 w 233"/>
                <a:gd name="T23" fmla="*/ 37 h 173"/>
                <a:gd name="T24" fmla="*/ 133 w 233"/>
                <a:gd name="T25" fmla="*/ 51 h 173"/>
                <a:gd name="T26" fmla="*/ 133 w 233"/>
                <a:gd name="T27" fmla="*/ 37 h 173"/>
                <a:gd name="T28" fmla="*/ 60 w 233"/>
                <a:gd name="T29" fmla="*/ 127 h 173"/>
                <a:gd name="T30" fmla="*/ 71 w 233"/>
                <a:gd name="T31" fmla="*/ 116 h 173"/>
                <a:gd name="T32" fmla="*/ 60 w 233"/>
                <a:gd name="T33" fmla="*/ 127 h 173"/>
                <a:gd name="T34" fmla="*/ 58 w 233"/>
                <a:gd name="T35" fmla="*/ 101 h 173"/>
                <a:gd name="T36" fmla="*/ 19 w 233"/>
                <a:gd name="T37" fmla="*/ 50 h 173"/>
                <a:gd name="T38" fmla="*/ 77 w 233"/>
                <a:gd name="T39" fmla="*/ 33 h 173"/>
                <a:gd name="T40" fmla="*/ 64 w 233"/>
                <a:gd name="T41" fmla="*/ 71 h 173"/>
                <a:gd name="T42" fmla="*/ 118 w 233"/>
                <a:gd name="T43" fmla="*/ 55 h 173"/>
                <a:gd name="T44" fmla="*/ 118 w 233"/>
                <a:gd name="T45" fmla="*/ 55 h 173"/>
                <a:gd name="T46" fmla="*/ 119 w 233"/>
                <a:gd name="T47" fmla="*/ 55 h 173"/>
                <a:gd name="T48" fmla="*/ 119 w 233"/>
                <a:gd name="T49" fmla="*/ 55 h 173"/>
                <a:gd name="T50" fmla="*/ 120 w 233"/>
                <a:gd name="T51" fmla="*/ 55 h 173"/>
                <a:gd name="T52" fmla="*/ 120 w 233"/>
                <a:gd name="T53" fmla="*/ 55 h 173"/>
                <a:gd name="T54" fmla="*/ 120 w 233"/>
                <a:gd name="T55" fmla="*/ 55 h 173"/>
                <a:gd name="T56" fmla="*/ 120 w 233"/>
                <a:gd name="T57" fmla="*/ 55 h 173"/>
                <a:gd name="T58" fmla="*/ 120 w 233"/>
                <a:gd name="T59" fmla="*/ 56 h 173"/>
                <a:gd name="T60" fmla="*/ 121 w 233"/>
                <a:gd name="T61" fmla="*/ 56 h 173"/>
                <a:gd name="T62" fmla="*/ 121 w 233"/>
                <a:gd name="T63" fmla="*/ 56 h 173"/>
                <a:gd name="T64" fmla="*/ 121 w 233"/>
                <a:gd name="T65" fmla="*/ 57 h 173"/>
                <a:gd name="T66" fmla="*/ 121 w 233"/>
                <a:gd name="T67" fmla="*/ 57 h 173"/>
                <a:gd name="T68" fmla="*/ 58 w 233"/>
                <a:gd name="T69" fmla="*/ 101 h 173"/>
                <a:gd name="T70" fmla="*/ 91 w 233"/>
                <a:gd name="T71" fmla="*/ 156 h 173"/>
                <a:gd name="T72" fmla="*/ 85 w 233"/>
                <a:gd name="T73" fmla="*/ 154 h 173"/>
                <a:gd name="T74" fmla="*/ 111 w 233"/>
                <a:gd name="T75" fmla="*/ 88 h 173"/>
                <a:gd name="T76" fmla="*/ 115 w 233"/>
                <a:gd name="T77" fmla="*/ 89 h 173"/>
                <a:gd name="T78" fmla="*/ 116 w 233"/>
                <a:gd name="T79" fmla="*/ 89 h 173"/>
                <a:gd name="T80" fmla="*/ 91 w 233"/>
                <a:gd name="T81" fmla="*/ 156 h 173"/>
                <a:gd name="T82" fmla="*/ 126 w 233"/>
                <a:gd name="T83" fmla="*/ 154 h 173"/>
                <a:gd name="T84" fmla="*/ 126 w 233"/>
                <a:gd name="T85" fmla="*/ 139 h 173"/>
                <a:gd name="T86" fmla="*/ 126 w 233"/>
                <a:gd name="T87" fmla="*/ 154 h 173"/>
                <a:gd name="T88" fmla="*/ 209 w 233"/>
                <a:gd name="T89" fmla="*/ 129 h 173"/>
                <a:gd name="T90" fmla="*/ 146 w 233"/>
                <a:gd name="T91" fmla="*/ 137 h 173"/>
                <a:gd name="T92" fmla="*/ 132 w 233"/>
                <a:gd name="T93" fmla="*/ 62 h 173"/>
                <a:gd name="T94" fmla="*/ 132 w 233"/>
                <a:gd name="T95" fmla="*/ 62 h 173"/>
                <a:gd name="T96" fmla="*/ 133 w 233"/>
                <a:gd name="T97" fmla="*/ 61 h 173"/>
                <a:gd name="T98" fmla="*/ 133 w 233"/>
                <a:gd name="T99" fmla="*/ 61 h 173"/>
                <a:gd name="T100" fmla="*/ 134 w 233"/>
                <a:gd name="T101" fmla="*/ 61 h 173"/>
                <a:gd name="T102" fmla="*/ 134 w 233"/>
                <a:gd name="T103" fmla="*/ 61 h 173"/>
                <a:gd name="T104" fmla="*/ 134 w 233"/>
                <a:gd name="T105" fmla="*/ 61 h 173"/>
                <a:gd name="T106" fmla="*/ 134 w 233"/>
                <a:gd name="T107" fmla="*/ 61 h 173"/>
                <a:gd name="T108" fmla="*/ 135 w 233"/>
                <a:gd name="T109" fmla="*/ 61 h 173"/>
                <a:gd name="T110" fmla="*/ 135 w 233"/>
                <a:gd name="T111" fmla="*/ 61 h 173"/>
                <a:gd name="T112" fmla="*/ 135 w 233"/>
                <a:gd name="T113" fmla="*/ 61 h 173"/>
                <a:gd name="T114" fmla="*/ 136 w 233"/>
                <a:gd name="T115" fmla="*/ 63 h 173"/>
                <a:gd name="T116" fmla="*/ 136 w 233"/>
                <a:gd name="T117" fmla="*/ 63 h 173"/>
                <a:gd name="T118" fmla="*/ 163 w 233"/>
                <a:gd name="T119" fmla="*/ 112 h 173"/>
                <a:gd name="T120" fmla="*/ 180 w 233"/>
                <a:gd name="T121" fmla="*/ 76 h 173"/>
                <a:gd name="T122" fmla="*/ 209 w 233"/>
                <a:gd name="T123" fmla="*/ 129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33" h="173">
                  <a:moveTo>
                    <a:pt x="148" y="48"/>
                  </a:moveTo>
                  <a:cubicBezTo>
                    <a:pt x="146" y="32"/>
                    <a:pt x="147" y="16"/>
                    <a:pt x="151" y="0"/>
                  </a:cubicBezTo>
                  <a:cubicBezTo>
                    <a:pt x="143" y="14"/>
                    <a:pt x="132" y="27"/>
                    <a:pt x="120" y="36"/>
                  </a:cubicBezTo>
                  <a:cubicBezTo>
                    <a:pt x="99" y="52"/>
                    <a:pt x="92" y="36"/>
                    <a:pt x="77" y="20"/>
                  </a:cubicBezTo>
                  <a:cubicBezTo>
                    <a:pt x="58" y="0"/>
                    <a:pt x="30" y="5"/>
                    <a:pt x="15" y="26"/>
                  </a:cubicBezTo>
                  <a:cubicBezTo>
                    <a:pt x="0" y="46"/>
                    <a:pt x="9" y="71"/>
                    <a:pt x="20" y="90"/>
                  </a:cubicBezTo>
                  <a:cubicBezTo>
                    <a:pt x="37" y="120"/>
                    <a:pt x="72" y="138"/>
                    <a:pt x="80" y="173"/>
                  </a:cubicBezTo>
                  <a:cubicBezTo>
                    <a:pt x="109" y="153"/>
                    <a:pt x="147" y="166"/>
                    <a:pt x="180" y="156"/>
                  </a:cubicBezTo>
                  <a:cubicBezTo>
                    <a:pt x="202" y="151"/>
                    <a:pt x="225" y="140"/>
                    <a:pt x="229" y="115"/>
                  </a:cubicBezTo>
                  <a:cubicBezTo>
                    <a:pt x="233" y="89"/>
                    <a:pt x="217" y="66"/>
                    <a:pt x="189" y="67"/>
                  </a:cubicBezTo>
                  <a:cubicBezTo>
                    <a:pt x="167" y="67"/>
                    <a:pt x="151" y="73"/>
                    <a:pt x="148" y="48"/>
                  </a:cubicBezTo>
                  <a:close/>
                  <a:moveTo>
                    <a:pt x="133" y="37"/>
                  </a:moveTo>
                  <a:cubicBezTo>
                    <a:pt x="142" y="37"/>
                    <a:pt x="142" y="51"/>
                    <a:pt x="133" y="51"/>
                  </a:cubicBezTo>
                  <a:cubicBezTo>
                    <a:pt x="123" y="51"/>
                    <a:pt x="123" y="37"/>
                    <a:pt x="133" y="37"/>
                  </a:cubicBezTo>
                  <a:close/>
                  <a:moveTo>
                    <a:pt x="60" y="127"/>
                  </a:moveTo>
                  <a:cubicBezTo>
                    <a:pt x="53" y="120"/>
                    <a:pt x="64" y="110"/>
                    <a:pt x="71" y="116"/>
                  </a:cubicBezTo>
                  <a:cubicBezTo>
                    <a:pt x="77" y="123"/>
                    <a:pt x="67" y="133"/>
                    <a:pt x="60" y="127"/>
                  </a:cubicBezTo>
                  <a:close/>
                  <a:moveTo>
                    <a:pt x="58" y="101"/>
                  </a:moveTo>
                  <a:cubicBezTo>
                    <a:pt x="31" y="103"/>
                    <a:pt x="13" y="75"/>
                    <a:pt x="19" y="50"/>
                  </a:cubicBezTo>
                  <a:cubicBezTo>
                    <a:pt x="24" y="27"/>
                    <a:pt x="60" y="10"/>
                    <a:pt x="77" y="33"/>
                  </a:cubicBezTo>
                  <a:cubicBezTo>
                    <a:pt x="87" y="47"/>
                    <a:pt x="80" y="69"/>
                    <a:pt x="64" y="71"/>
                  </a:cubicBezTo>
                  <a:cubicBezTo>
                    <a:pt x="81" y="82"/>
                    <a:pt x="105" y="68"/>
                    <a:pt x="118" y="55"/>
                  </a:cubicBezTo>
                  <a:cubicBezTo>
                    <a:pt x="118" y="55"/>
                    <a:pt x="118" y="55"/>
                    <a:pt x="118" y="55"/>
                  </a:cubicBezTo>
                  <a:cubicBezTo>
                    <a:pt x="118" y="55"/>
                    <a:pt x="119" y="55"/>
                    <a:pt x="119" y="55"/>
                  </a:cubicBezTo>
                  <a:cubicBezTo>
                    <a:pt x="119" y="55"/>
                    <a:pt x="119" y="55"/>
                    <a:pt x="119" y="55"/>
                  </a:cubicBezTo>
                  <a:cubicBezTo>
                    <a:pt x="119" y="55"/>
                    <a:pt x="119" y="55"/>
                    <a:pt x="120" y="55"/>
                  </a:cubicBezTo>
                  <a:cubicBezTo>
                    <a:pt x="120" y="55"/>
                    <a:pt x="120" y="55"/>
                    <a:pt x="120" y="55"/>
                  </a:cubicBezTo>
                  <a:cubicBezTo>
                    <a:pt x="120" y="55"/>
                    <a:pt x="120" y="55"/>
                    <a:pt x="120" y="55"/>
                  </a:cubicBezTo>
                  <a:cubicBezTo>
                    <a:pt x="120" y="55"/>
                    <a:pt x="120" y="55"/>
                    <a:pt x="120" y="55"/>
                  </a:cubicBezTo>
                  <a:cubicBezTo>
                    <a:pt x="120" y="55"/>
                    <a:pt x="120" y="56"/>
                    <a:pt x="120" y="56"/>
                  </a:cubicBezTo>
                  <a:cubicBezTo>
                    <a:pt x="121" y="56"/>
                    <a:pt x="121" y="56"/>
                    <a:pt x="121" y="56"/>
                  </a:cubicBezTo>
                  <a:cubicBezTo>
                    <a:pt x="121" y="56"/>
                    <a:pt x="121" y="56"/>
                    <a:pt x="121" y="56"/>
                  </a:cubicBezTo>
                  <a:cubicBezTo>
                    <a:pt x="121" y="57"/>
                    <a:pt x="121" y="57"/>
                    <a:pt x="121" y="57"/>
                  </a:cubicBezTo>
                  <a:cubicBezTo>
                    <a:pt x="121" y="57"/>
                    <a:pt x="121" y="57"/>
                    <a:pt x="121" y="57"/>
                  </a:cubicBezTo>
                  <a:cubicBezTo>
                    <a:pt x="108" y="80"/>
                    <a:pt x="84" y="99"/>
                    <a:pt x="58" y="101"/>
                  </a:cubicBezTo>
                  <a:close/>
                  <a:moveTo>
                    <a:pt x="91" y="156"/>
                  </a:moveTo>
                  <a:cubicBezTo>
                    <a:pt x="88" y="158"/>
                    <a:pt x="86" y="157"/>
                    <a:pt x="85" y="154"/>
                  </a:cubicBezTo>
                  <a:cubicBezTo>
                    <a:pt x="76" y="130"/>
                    <a:pt x="84" y="97"/>
                    <a:pt x="111" y="88"/>
                  </a:cubicBezTo>
                  <a:cubicBezTo>
                    <a:pt x="113" y="87"/>
                    <a:pt x="115" y="88"/>
                    <a:pt x="115" y="89"/>
                  </a:cubicBezTo>
                  <a:cubicBezTo>
                    <a:pt x="115" y="89"/>
                    <a:pt x="116" y="89"/>
                    <a:pt x="116" y="89"/>
                  </a:cubicBezTo>
                  <a:cubicBezTo>
                    <a:pt x="131" y="115"/>
                    <a:pt x="114" y="144"/>
                    <a:pt x="91" y="156"/>
                  </a:cubicBezTo>
                  <a:close/>
                  <a:moveTo>
                    <a:pt x="126" y="154"/>
                  </a:moveTo>
                  <a:cubicBezTo>
                    <a:pt x="116" y="154"/>
                    <a:pt x="116" y="139"/>
                    <a:pt x="126" y="139"/>
                  </a:cubicBezTo>
                  <a:cubicBezTo>
                    <a:pt x="135" y="139"/>
                    <a:pt x="135" y="154"/>
                    <a:pt x="126" y="154"/>
                  </a:cubicBezTo>
                  <a:close/>
                  <a:moveTo>
                    <a:pt x="209" y="129"/>
                  </a:moveTo>
                  <a:cubicBezTo>
                    <a:pt x="196" y="150"/>
                    <a:pt x="163" y="158"/>
                    <a:pt x="146" y="137"/>
                  </a:cubicBezTo>
                  <a:cubicBezTo>
                    <a:pt x="129" y="117"/>
                    <a:pt x="125" y="87"/>
                    <a:pt x="132" y="62"/>
                  </a:cubicBezTo>
                  <a:cubicBezTo>
                    <a:pt x="132" y="62"/>
                    <a:pt x="132" y="62"/>
                    <a:pt x="132" y="62"/>
                  </a:cubicBezTo>
                  <a:cubicBezTo>
                    <a:pt x="132" y="62"/>
                    <a:pt x="133" y="61"/>
                    <a:pt x="133" y="61"/>
                  </a:cubicBezTo>
                  <a:cubicBezTo>
                    <a:pt x="133" y="61"/>
                    <a:pt x="133" y="61"/>
                    <a:pt x="133" y="61"/>
                  </a:cubicBezTo>
                  <a:cubicBezTo>
                    <a:pt x="133" y="61"/>
                    <a:pt x="133" y="61"/>
                    <a:pt x="134" y="61"/>
                  </a:cubicBezTo>
                  <a:cubicBezTo>
                    <a:pt x="134" y="61"/>
                    <a:pt x="134" y="61"/>
                    <a:pt x="134" y="61"/>
                  </a:cubicBezTo>
                  <a:cubicBezTo>
                    <a:pt x="134" y="61"/>
                    <a:pt x="134" y="61"/>
                    <a:pt x="134" y="61"/>
                  </a:cubicBezTo>
                  <a:cubicBezTo>
                    <a:pt x="134" y="61"/>
                    <a:pt x="134" y="61"/>
                    <a:pt x="134" y="61"/>
                  </a:cubicBezTo>
                  <a:cubicBezTo>
                    <a:pt x="135" y="61"/>
                    <a:pt x="135" y="61"/>
                    <a:pt x="135" y="61"/>
                  </a:cubicBezTo>
                  <a:cubicBezTo>
                    <a:pt x="135" y="61"/>
                    <a:pt x="135" y="61"/>
                    <a:pt x="135" y="61"/>
                  </a:cubicBezTo>
                  <a:cubicBezTo>
                    <a:pt x="135" y="61"/>
                    <a:pt x="135" y="61"/>
                    <a:pt x="135" y="61"/>
                  </a:cubicBezTo>
                  <a:cubicBezTo>
                    <a:pt x="135" y="62"/>
                    <a:pt x="136" y="62"/>
                    <a:pt x="136" y="63"/>
                  </a:cubicBezTo>
                  <a:cubicBezTo>
                    <a:pt x="136" y="63"/>
                    <a:pt x="136" y="63"/>
                    <a:pt x="136" y="63"/>
                  </a:cubicBezTo>
                  <a:cubicBezTo>
                    <a:pt x="136" y="81"/>
                    <a:pt x="143" y="107"/>
                    <a:pt x="163" y="112"/>
                  </a:cubicBezTo>
                  <a:cubicBezTo>
                    <a:pt x="152" y="99"/>
                    <a:pt x="164" y="79"/>
                    <a:pt x="180" y="76"/>
                  </a:cubicBezTo>
                  <a:cubicBezTo>
                    <a:pt x="209" y="71"/>
                    <a:pt x="222" y="109"/>
                    <a:pt x="209" y="12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1" name="Freeform 45"/>
            <p:cNvSpPr/>
            <p:nvPr/>
          </p:nvSpPr>
          <p:spPr bwMode="auto">
            <a:xfrm>
              <a:off x="6412562" y="2850323"/>
              <a:ext cx="38141" cy="35597"/>
            </a:xfrm>
            <a:custGeom>
              <a:avLst/>
              <a:gdLst>
                <a:gd name="T0" fmla="*/ 6 w 11"/>
                <a:gd name="T1" fmla="*/ 9 h 10"/>
                <a:gd name="T2" fmla="*/ 10 w 11"/>
                <a:gd name="T3" fmla="*/ 3 h 10"/>
                <a:gd name="T4" fmla="*/ 5 w 11"/>
                <a:gd name="T5" fmla="*/ 0 h 10"/>
                <a:gd name="T6" fmla="*/ 6 w 11"/>
                <a:gd name="T7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6" y="9"/>
                  </a:moveTo>
                  <a:cubicBezTo>
                    <a:pt x="9" y="8"/>
                    <a:pt x="11" y="6"/>
                    <a:pt x="10" y="3"/>
                  </a:cubicBezTo>
                  <a:cubicBezTo>
                    <a:pt x="9" y="1"/>
                    <a:pt x="7" y="0"/>
                    <a:pt x="5" y="0"/>
                  </a:cubicBezTo>
                  <a:cubicBezTo>
                    <a:pt x="0" y="1"/>
                    <a:pt x="1" y="10"/>
                    <a:pt x="6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2" name="Freeform 46"/>
            <p:cNvSpPr>
              <a:spLocks noEditPoints="1"/>
            </p:cNvSpPr>
            <p:nvPr/>
          </p:nvSpPr>
          <p:spPr bwMode="auto">
            <a:xfrm>
              <a:off x="6720223" y="2222286"/>
              <a:ext cx="198328" cy="185613"/>
            </a:xfrm>
            <a:custGeom>
              <a:avLst/>
              <a:gdLst>
                <a:gd name="T0" fmla="*/ 57 w 58"/>
                <a:gd name="T1" fmla="*/ 28 h 54"/>
                <a:gd name="T2" fmla="*/ 35 w 58"/>
                <a:gd name="T3" fmla="*/ 32 h 54"/>
                <a:gd name="T4" fmla="*/ 28 w 58"/>
                <a:gd name="T5" fmla="*/ 29 h 54"/>
                <a:gd name="T6" fmla="*/ 28 w 58"/>
                <a:gd name="T7" fmla="*/ 23 h 54"/>
                <a:gd name="T8" fmla="*/ 30 w 58"/>
                <a:gd name="T9" fmla="*/ 21 h 54"/>
                <a:gd name="T10" fmla="*/ 13 w 58"/>
                <a:gd name="T11" fmla="*/ 5 h 54"/>
                <a:gd name="T12" fmla="*/ 4 w 58"/>
                <a:gd name="T13" fmla="*/ 33 h 54"/>
                <a:gd name="T14" fmla="*/ 57 w 58"/>
                <a:gd name="T15" fmla="*/ 30 h 54"/>
                <a:gd name="T16" fmla="*/ 57 w 58"/>
                <a:gd name="T17" fmla="*/ 28 h 54"/>
                <a:gd name="T18" fmla="*/ 16 w 58"/>
                <a:gd name="T19" fmla="*/ 13 h 54"/>
                <a:gd name="T20" fmla="*/ 16 w 58"/>
                <a:gd name="T21" fmla="*/ 28 h 54"/>
                <a:gd name="T22" fmla="*/ 16 w 58"/>
                <a:gd name="T23" fmla="*/ 13 h 54"/>
                <a:gd name="T24" fmla="*/ 25 w 58"/>
                <a:gd name="T25" fmla="*/ 42 h 54"/>
                <a:gd name="T26" fmla="*/ 25 w 58"/>
                <a:gd name="T27" fmla="*/ 33 h 54"/>
                <a:gd name="T28" fmla="*/ 25 w 58"/>
                <a:gd name="T29" fmla="*/ 42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8" h="54">
                  <a:moveTo>
                    <a:pt x="57" y="28"/>
                  </a:moveTo>
                  <a:cubicBezTo>
                    <a:pt x="52" y="33"/>
                    <a:pt x="42" y="34"/>
                    <a:pt x="35" y="32"/>
                  </a:cubicBezTo>
                  <a:cubicBezTo>
                    <a:pt x="32" y="32"/>
                    <a:pt x="30" y="31"/>
                    <a:pt x="28" y="29"/>
                  </a:cubicBezTo>
                  <a:cubicBezTo>
                    <a:pt x="25" y="27"/>
                    <a:pt x="25" y="25"/>
                    <a:pt x="28" y="23"/>
                  </a:cubicBezTo>
                  <a:cubicBezTo>
                    <a:pt x="29" y="23"/>
                    <a:pt x="30" y="22"/>
                    <a:pt x="30" y="21"/>
                  </a:cubicBezTo>
                  <a:cubicBezTo>
                    <a:pt x="35" y="11"/>
                    <a:pt x="24" y="0"/>
                    <a:pt x="13" y="5"/>
                  </a:cubicBezTo>
                  <a:cubicBezTo>
                    <a:pt x="3" y="10"/>
                    <a:pt x="0" y="23"/>
                    <a:pt x="4" y="33"/>
                  </a:cubicBezTo>
                  <a:cubicBezTo>
                    <a:pt x="14" y="54"/>
                    <a:pt x="47" y="47"/>
                    <a:pt x="57" y="30"/>
                  </a:cubicBezTo>
                  <a:cubicBezTo>
                    <a:pt x="58" y="28"/>
                    <a:pt x="58" y="26"/>
                    <a:pt x="57" y="28"/>
                  </a:cubicBezTo>
                  <a:close/>
                  <a:moveTo>
                    <a:pt x="16" y="13"/>
                  </a:moveTo>
                  <a:cubicBezTo>
                    <a:pt x="25" y="13"/>
                    <a:pt x="25" y="28"/>
                    <a:pt x="16" y="28"/>
                  </a:cubicBezTo>
                  <a:cubicBezTo>
                    <a:pt x="6" y="28"/>
                    <a:pt x="6" y="13"/>
                    <a:pt x="16" y="13"/>
                  </a:cubicBezTo>
                  <a:close/>
                  <a:moveTo>
                    <a:pt x="25" y="42"/>
                  </a:moveTo>
                  <a:cubicBezTo>
                    <a:pt x="19" y="42"/>
                    <a:pt x="19" y="33"/>
                    <a:pt x="25" y="33"/>
                  </a:cubicBezTo>
                  <a:cubicBezTo>
                    <a:pt x="31" y="33"/>
                    <a:pt x="31" y="42"/>
                    <a:pt x="25" y="4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3" name="Freeform 47"/>
            <p:cNvSpPr>
              <a:spLocks noEditPoints="1"/>
            </p:cNvSpPr>
            <p:nvPr/>
          </p:nvSpPr>
          <p:spPr bwMode="auto">
            <a:xfrm>
              <a:off x="5123431" y="2565545"/>
              <a:ext cx="920444" cy="526330"/>
            </a:xfrm>
            <a:custGeom>
              <a:avLst/>
              <a:gdLst>
                <a:gd name="T0" fmla="*/ 241 w 267"/>
                <a:gd name="T1" fmla="*/ 23 h 153"/>
                <a:gd name="T2" fmla="*/ 216 w 267"/>
                <a:gd name="T3" fmla="*/ 35 h 153"/>
                <a:gd name="T4" fmla="*/ 179 w 267"/>
                <a:gd name="T5" fmla="*/ 54 h 153"/>
                <a:gd name="T6" fmla="*/ 138 w 267"/>
                <a:gd name="T7" fmla="*/ 55 h 153"/>
                <a:gd name="T8" fmla="*/ 100 w 267"/>
                <a:gd name="T9" fmla="*/ 46 h 153"/>
                <a:gd name="T10" fmla="*/ 77 w 267"/>
                <a:gd name="T11" fmla="*/ 22 h 153"/>
                <a:gd name="T12" fmla="*/ 53 w 267"/>
                <a:gd name="T13" fmla="*/ 0 h 153"/>
                <a:gd name="T14" fmla="*/ 0 w 267"/>
                <a:gd name="T15" fmla="*/ 5 h 153"/>
                <a:gd name="T16" fmla="*/ 267 w 267"/>
                <a:gd name="T17" fmla="*/ 58 h 153"/>
                <a:gd name="T18" fmla="*/ 223 w 267"/>
                <a:gd name="T19" fmla="*/ 55 h 153"/>
                <a:gd name="T20" fmla="*/ 233 w 267"/>
                <a:gd name="T21" fmla="*/ 43 h 153"/>
                <a:gd name="T22" fmla="*/ 238 w 267"/>
                <a:gd name="T23" fmla="*/ 55 h 153"/>
                <a:gd name="T24" fmla="*/ 251 w 267"/>
                <a:gd name="T25" fmla="*/ 56 h 153"/>
                <a:gd name="T26" fmla="*/ 246 w 267"/>
                <a:gd name="T27" fmla="*/ 78 h 153"/>
                <a:gd name="T28" fmla="*/ 235 w 267"/>
                <a:gd name="T29" fmla="*/ 72 h 153"/>
                <a:gd name="T30" fmla="*/ 225 w 267"/>
                <a:gd name="T31" fmla="*/ 82 h 153"/>
                <a:gd name="T32" fmla="*/ 224 w 267"/>
                <a:gd name="T33" fmla="*/ 71 h 153"/>
                <a:gd name="T34" fmla="*/ 215 w 267"/>
                <a:gd name="T35" fmla="*/ 59 h 153"/>
                <a:gd name="T36" fmla="*/ 166 w 267"/>
                <a:gd name="T37" fmla="*/ 76 h 153"/>
                <a:gd name="T38" fmla="*/ 181 w 267"/>
                <a:gd name="T39" fmla="*/ 79 h 153"/>
                <a:gd name="T40" fmla="*/ 190 w 267"/>
                <a:gd name="T41" fmla="*/ 69 h 153"/>
                <a:gd name="T42" fmla="*/ 190 w 267"/>
                <a:gd name="T43" fmla="*/ 83 h 153"/>
                <a:gd name="T44" fmla="*/ 203 w 267"/>
                <a:gd name="T45" fmla="*/ 89 h 153"/>
                <a:gd name="T46" fmla="*/ 190 w 267"/>
                <a:gd name="T47" fmla="*/ 105 h 153"/>
                <a:gd name="T48" fmla="*/ 181 w 267"/>
                <a:gd name="T49" fmla="*/ 95 h 153"/>
                <a:gd name="T50" fmla="*/ 167 w 267"/>
                <a:gd name="T51" fmla="*/ 98 h 153"/>
                <a:gd name="T52" fmla="*/ 170 w 267"/>
                <a:gd name="T53" fmla="*/ 85 h 153"/>
                <a:gd name="T54" fmla="*/ 166 w 267"/>
                <a:gd name="T55" fmla="*/ 76 h 153"/>
                <a:gd name="T56" fmla="*/ 125 w 267"/>
                <a:gd name="T57" fmla="*/ 84 h 153"/>
                <a:gd name="T58" fmla="*/ 132 w 267"/>
                <a:gd name="T59" fmla="*/ 72 h 153"/>
                <a:gd name="T60" fmla="*/ 140 w 267"/>
                <a:gd name="T61" fmla="*/ 83 h 153"/>
                <a:gd name="T62" fmla="*/ 149 w 267"/>
                <a:gd name="T63" fmla="*/ 85 h 153"/>
                <a:gd name="T64" fmla="*/ 137 w 267"/>
                <a:gd name="T65" fmla="*/ 94 h 153"/>
                <a:gd name="T66" fmla="*/ 140 w 267"/>
                <a:gd name="T67" fmla="*/ 108 h 153"/>
                <a:gd name="T68" fmla="*/ 128 w 267"/>
                <a:gd name="T69" fmla="*/ 99 h 153"/>
                <a:gd name="T70" fmla="*/ 116 w 267"/>
                <a:gd name="T71" fmla="*/ 106 h 153"/>
                <a:gd name="T72" fmla="*/ 112 w 267"/>
                <a:gd name="T73" fmla="*/ 85 h 153"/>
                <a:gd name="T74" fmla="*/ 73 w 267"/>
                <a:gd name="T75" fmla="*/ 64 h 153"/>
                <a:gd name="T76" fmla="*/ 78 w 267"/>
                <a:gd name="T77" fmla="*/ 52 h 153"/>
                <a:gd name="T78" fmla="*/ 84 w 267"/>
                <a:gd name="T79" fmla="*/ 61 h 153"/>
                <a:gd name="T80" fmla="*/ 97 w 267"/>
                <a:gd name="T81" fmla="*/ 68 h 153"/>
                <a:gd name="T82" fmla="*/ 91 w 267"/>
                <a:gd name="T83" fmla="*/ 75 h 153"/>
                <a:gd name="T84" fmla="*/ 87 w 267"/>
                <a:gd name="T85" fmla="*/ 90 h 153"/>
                <a:gd name="T86" fmla="*/ 77 w 267"/>
                <a:gd name="T87" fmla="*/ 81 h 153"/>
                <a:gd name="T88" fmla="*/ 65 w 267"/>
                <a:gd name="T89" fmla="*/ 86 h 153"/>
                <a:gd name="T90" fmla="*/ 60 w 267"/>
                <a:gd name="T91" fmla="*/ 64 h 153"/>
                <a:gd name="T92" fmla="*/ 73 w 267"/>
                <a:gd name="T93" fmla="*/ 64 h 153"/>
                <a:gd name="T94" fmla="*/ 37 w 267"/>
                <a:gd name="T95" fmla="*/ 28 h 153"/>
                <a:gd name="T96" fmla="*/ 41 w 267"/>
                <a:gd name="T97" fmla="*/ 16 h 153"/>
                <a:gd name="T98" fmla="*/ 47 w 267"/>
                <a:gd name="T99" fmla="*/ 24 h 153"/>
                <a:gd name="T100" fmla="*/ 61 w 267"/>
                <a:gd name="T101" fmla="*/ 32 h 153"/>
                <a:gd name="T102" fmla="*/ 55 w 267"/>
                <a:gd name="T103" fmla="*/ 39 h 153"/>
                <a:gd name="T104" fmla="*/ 51 w 267"/>
                <a:gd name="T105" fmla="*/ 54 h 153"/>
                <a:gd name="T106" fmla="*/ 40 w 267"/>
                <a:gd name="T107" fmla="*/ 45 h 153"/>
                <a:gd name="T108" fmla="*/ 28 w 267"/>
                <a:gd name="T109" fmla="*/ 50 h 153"/>
                <a:gd name="T110" fmla="*/ 24 w 267"/>
                <a:gd name="T111" fmla="*/ 28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67" h="153">
                  <a:moveTo>
                    <a:pt x="267" y="58"/>
                  </a:moveTo>
                  <a:cubicBezTo>
                    <a:pt x="260" y="46"/>
                    <a:pt x="251" y="34"/>
                    <a:pt x="241" y="23"/>
                  </a:cubicBezTo>
                  <a:cubicBezTo>
                    <a:pt x="241" y="27"/>
                    <a:pt x="239" y="31"/>
                    <a:pt x="237" y="33"/>
                  </a:cubicBezTo>
                  <a:cubicBezTo>
                    <a:pt x="231" y="40"/>
                    <a:pt x="223" y="39"/>
                    <a:pt x="216" y="35"/>
                  </a:cubicBezTo>
                  <a:cubicBezTo>
                    <a:pt x="218" y="43"/>
                    <a:pt x="214" y="51"/>
                    <a:pt x="207" y="56"/>
                  </a:cubicBezTo>
                  <a:cubicBezTo>
                    <a:pt x="198" y="63"/>
                    <a:pt x="187" y="61"/>
                    <a:pt x="179" y="54"/>
                  </a:cubicBezTo>
                  <a:cubicBezTo>
                    <a:pt x="177" y="64"/>
                    <a:pt x="167" y="71"/>
                    <a:pt x="156" y="71"/>
                  </a:cubicBezTo>
                  <a:cubicBezTo>
                    <a:pt x="147" y="71"/>
                    <a:pt x="142" y="63"/>
                    <a:pt x="138" y="55"/>
                  </a:cubicBezTo>
                  <a:cubicBezTo>
                    <a:pt x="133" y="65"/>
                    <a:pt x="120" y="71"/>
                    <a:pt x="111" y="65"/>
                  </a:cubicBezTo>
                  <a:cubicBezTo>
                    <a:pt x="105" y="61"/>
                    <a:pt x="101" y="53"/>
                    <a:pt x="100" y="46"/>
                  </a:cubicBezTo>
                  <a:cubicBezTo>
                    <a:pt x="93" y="50"/>
                    <a:pt x="84" y="50"/>
                    <a:pt x="78" y="43"/>
                  </a:cubicBezTo>
                  <a:cubicBezTo>
                    <a:pt x="73" y="36"/>
                    <a:pt x="74" y="29"/>
                    <a:pt x="77" y="22"/>
                  </a:cubicBezTo>
                  <a:cubicBezTo>
                    <a:pt x="70" y="24"/>
                    <a:pt x="64" y="24"/>
                    <a:pt x="58" y="17"/>
                  </a:cubicBezTo>
                  <a:cubicBezTo>
                    <a:pt x="54" y="13"/>
                    <a:pt x="52" y="6"/>
                    <a:pt x="53" y="0"/>
                  </a:cubicBezTo>
                  <a:cubicBezTo>
                    <a:pt x="35" y="1"/>
                    <a:pt x="18" y="1"/>
                    <a:pt x="5" y="4"/>
                  </a:cubicBezTo>
                  <a:cubicBezTo>
                    <a:pt x="3" y="4"/>
                    <a:pt x="1" y="4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22" y="130"/>
                    <a:pt x="198" y="153"/>
                    <a:pt x="267" y="58"/>
                  </a:cubicBezTo>
                  <a:close/>
                  <a:moveTo>
                    <a:pt x="215" y="58"/>
                  </a:moveTo>
                  <a:cubicBezTo>
                    <a:pt x="218" y="57"/>
                    <a:pt x="220" y="56"/>
                    <a:pt x="223" y="55"/>
                  </a:cubicBezTo>
                  <a:cubicBezTo>
                    <a:pt x="225" y="55"/>
                    <a:pt x="227" y="55"/>
                    <a:pt x="229" y="57"/>
                  </a:cubicBezTo>
                  <a:cubicBezTo>
                    <a:pt x="227" y="52"/>
                    <a:pt x="229" y="47"/>
                    <a:pt x="233" y="43"/>
                  </a:cubicBezTo>
                  <a:cubicBezTo>
                    <a:pt x="233" y="43"/>
                    <a:pt x="234" y="43"/>
                    <a:pt x="234" y="43"/>
                  </a:cubicBezTo>
                  <a:cubicBezTo>
                    <a:pt x="236" y="47"/>
                    <a:pt x="239" y="51"/>
                    <a:pt x="238" y="55"/>
                  </a:cubicBezTo>
                  <a:cubicBezTo>
                    <a:pt x="242" y="53"/>
                    <a:pt x="247" y="54"/>
                    <a:pt x="251" y="55"/>
                  </a:cubicBezTo>
                  <a:cubicBezTo>
                    <a:pt x="251" y="55"/>
                    <a:pt x="251" y="56"/>
                    <a:pt x="251" y="56"/>
                  </a:cubicBezTo>
                  <a:cubicBezTo>
                    <a:pt x="250" y="61"/>
                    <a:pt x="247" y="65"/>
                    <a:pt x="242" y="65"/>
                  </a:cubicBezTo>
                  <a:cubicBezTo>
                    <a:pt x="245" y="68"/>
                    <a:pt x="246" y="73"/>
                    <a:pt x="246" y="78"/>
                  </a:cubicBezTo>
                  <a:cubicBezTo>
                    <a:pt x="246" y="78"/>
                    <a:pt x="246" y="79"/>
                    <a:pt x="245" y="79"/>
                  </a:cubicBezTo>
                  <a:cubicBezTo>
                    <a:pt x="241" y="78"/>
                    <a:pt x="237" y="76"/>
                    <a:pt x="235" y="72"/>
                  </a:cubicBezTo>
                  <a:cubicBezTo>
                    <a:pt x="234" y="74"/>
                    <a:pt x="234" y="75"/>
                    <a:pt x="232" y="77"/>
                  </a:cubicBezTo>
                  <a:cubicBezTo>
                    <a:pt x="230" y="79"/>
                    <a:pt x="228" y="80"/>
                    <a:pt x="225" y="82"/>
                  </a:cubicBezTo>
                  <a:cubicBezTo>
                    <a:pt x="225" y="82"/>
                    <a:pt x="224" y="81"/>
                    <a:pt x="224" y="81"/>
                  </a:cubicBezTo>
                  <a:cubicBezTo>
                    <a:pt x="225" y="78"/>
                    <a:pt x="223" y="74"/>
                    <a:pt x="224" y="71"/>
                  </a:cubicBezTo>
                  <a:cubicBezTo>
                    <a:pt x="224" y="69"/>
                    <a:pt x="225" y="68"/>
                    <a:pt x="226" y="66"/>
                  </a:cubicBezTo>
                  <a:cubicBezTo>
                    <a:pt x="221" y="67"/>
                    <a:pt x="218" y="63"/>
                    <a:pt x="215" y="59"/>
                  </a:cubicBezTo>
                  <a:cubicBezTo>
                    <a:pt x="214" y="59"/>
                    <a:pt x="215" y="58"/>
                    <a:pt x="215" y="58"/>
                  </a:cubicBezTo>
                  <a:close/>
                  <a:moveTo>
                    <a:pt x="166" y="76"/>
                  </a:moveTo>
                  <a:cubicBezTo>
                    <a:pt x="170" y="77"/>
                    <a:pt x="173" y="76"/>
                    <a:pt x="176" y="76"/>
                  </a:cubicBezTo>
                  <a:cubicBezTo>
                    <a:pt x="178" y="77"/>
                    <a:pt x="180" y="78"/>
                    <a:pt x="181" y="79"/>
                  </a:cubicBezTo>
                  <a:cubicBezTo>
                    <a:pt x="181" y="75"/>
                    <a:pt x="185" y="71"/>
                    <a:pt x="189" y="68"/>
                  </a:cubicBezTo>
                  <a:cubicBezTo>
                    <a:pt x="189" y="68"/>
                    <a:pt x="190" y="68"/>
                    <a:pt x="190" y="69"/>
                  </a:cubicBezTo>
                  <a:cubicBezTo>
                    <a:pt x="190" y="71"/>
                    <a:pt x="192" y="74"/>
                    <a:pt x="192" y="77"/>
                  </a:cubicBezTo>
                  <a:cubicBezTo>
                    <a:pt x="192" y="79"/>
                    <a:pt x="192" y="81"/>
                    <a:pt x="190" y="83"/>
                  </a:cubicBezTo>
                  <a:cubicBezTo>
                    <a:pt x="195" y="82"/>
                    <a:pt x="200" y="84"/>
                    <a:pt x="204" y="87"/>
                  </a:cubicBezTo>
                  <a:cubicBezTo>
                    <a:pt x="204" y="88"/>
                    <a:pt x="204" y="88"/>
                    <a:pt x="203" y="89"/>
                  </a:cubicBezTo>
                  <a:cubicBezTo>
                    <a:pt x="199" y="91"/>
                    <a:pt x="195" y="93"/>
                    <a:pt x="191" y="92"/>
                  </a:cubicBezTo>
                  <a:cubicBezTo>
                    <a:pt x="193" y="96"/>
                    <a:pt x="192" y="102"/>
                    <a:pt x="190" y="105"/>
                  </a:cubicBezTo>
                  <a:cubicBezTo>
                    <a:pt x="190" y="105"/>
                    <a:pt x="190" y="105"/>
                    <a:pt x="189" y="105"/>
                  </a:cubicBezTo>
                  <a:cubicBezTo>
                    <a:pt x="184" y="103"/>
                    <a:pt x="181" y="100"/>
                    <a:pt x="181" y="95"/>
                  </a:cubicBezTo>
                  <a:cubicBezTo>
                    <a:pt x="178" y="99"/>
                    <a:pt x="173" y="99"/>
                    <a:pt x="168" y="99"/>
                  </a:cubicBezTo>
                  <a:cubicBezTo>
                    <a:pt x="167" y="99"/>
                    <a:pt x="167" y="98"/>
                    <a:pt x="167" y="98"/>
                  </a:cubicBezTo>
                  <a:cubicBezTo>
                    <a:pt x="168" y="93"/>
                    <a:pt x="170" y="89"/>
                    <a:pt x="174" y="87"/>
                  </a:cubicBezTo>
                  <a:cubicBezTo>
                    <a:pt x="173" y="87"/>
                    <a:pt x="171" y="86"/>
                    <a:pt x="170" y="85"/>
                  </a:cubicBezTo>
                  <a:cubicBezTo>
                    <a:pt x="168" y="83"/>
                    <a:pt x="167" y="80"/>
                    <a:pt x="166" y="78"/>
                  </a:cubicBezTo>
                  <a:cubicBezTo>
                    <a:pt x="165" y="77"/>
                    <a:pt x="166" y="76"/>
                    <a:pt x="166" y="76"/>
                  </a:cubicBezTo>
                  <a:close/>
                  <a:moveTo>
                    <a:pt x="112" y="84"/>
                  </a:moveTo>
                  <a:cubicBezTo>
                    <a:pt x="117" y="82"/>
                    <a:pt x="121" y="81"/>
                    <a:pt x="125" y="84"/>
                  </a:cubicBezTo>
                  <a:cubicBezTo>
                    <a:pt x="125" y="80"/>
                    <a:pt x="128" y="76"/>
                    <a:pt x="131" y="72"/>
                  </a:cubicBezTo>
                  <a:cubicBezTo>
                    <a:pt x="131" y="72"/>
                    <a:pt x="132" y="72"/>
                    <a:pt x="132" y="72"/>
                  </a:cubicBezTo>
                  <a:cubicBezTo>
                    <a:pt x="135" y="76"/>
                    <a:pt x="136" y="80"/>
                    <a:pt x="135" y="84"/>
                  </a:cubicBezTo>
                  <a:cubicBezTo>
                    <a:pt x="137" y="83"/>
                    <a:pt x="138" y="83"/>
                    <a:pt x="140" y="83"/>
                  </a:cubicBezTo>
                  <a:cubicBezTo>
                    <a:pt x="143" y="82"/>
                    <a:pt x="146" y="83"/>
                    <a:pt x="148" y="84"/>
                  </a:cubicBezTo>
                  <a:cubicBezTo>
                    <a:pt x="149" y="84"/>
                    <a:pt x="149" y="85"/>
                    <a:pt x="149" y="85"/>
                  </a:cubicBezTo>
                  <a:cubicBezTo>
                    <a:pt x="146" y="87"/>
                    <a:pt x="145" y="91"/>
                    <a:pt x="143" y="93"/>
                  </a:cubicBezTo>
                  <a:cubicBezTo>
                    <a:pt x="141" y="94"/>
                    <a:pt x="139" y="94"/>
                    <a:pt x="137" y="94"/>
                  </a:cubicBezTo>
                  <a:cubicBezTo>
                    <a:pt x="141" y="98"/>
                    <a:pt x="141" y="102"/>
                    <a:pt x="141" y="108"/>
                  </a:cubicBezTo>
                  <a:cubicBezTo>
                    <a:pt x="141" y="108"/>
                    <a:pt x="140" y="108"/>
                    <a:pt x="140" y="108"/>
                  </a:cubicBezTo>
                  <a:cubicBezTo>
                    <a:pt x="137" y="107"/>
                    <a:pt x="134" y="107"/>
                    <a:pt x="132" y="105"/>
                  </a:cubicBezTo>
                  <a:cubicBezTo>
                    <a:pt x="130" y="103"/>
                    <a:pt x="129" y="102"/>
                    <a:pt x="128" y="99"/>
                  </a:cubicBezTo>
                  <a:cubicBezTo>
                    <a:pt x="126" y="104"/>
                    <a:pt x="122" y="106"/>
                    <a:pt x="116" y="107"/>
                  </a:cubicBezTo>
                  <a:cubicBezTo>
                    <a:pt x="116" y="107"/>
                    <a:pt x="115" y="106"/>
                    <a:pt x="116" y="106"/>
                  </a:cubicBezTo>
                  <a:cubicBezTo>
                    <a:pt x="116" y="101"/>
                    <a:pt x="117" y="96"/>
                    <a:pt x="121" y="94"/>
                  </a:cubicBezTo>
                  <a:cubicBezTo>
                    <a:pt x="117" y="93"/>
                    <a:pt x="113" y="89"/>
                    <a:pt x="112" y="85"/>
                  </a:cubicBezTo>
                  <a:cubicBezTo>
                    <a:pt x="112" y="85"/>
                    <a:pt x="112" y="84"/>
                    <a:pt x="112" y="84"/>
                  </a:cubicBezTo>
                  <a:close/>
                  <a:moveTo>
                    <a:pt x="73" y="64"/>
                  </a:moveTo>
                  <a:cubicBezTo>
                    <a:pt x="73" y="63"/>
                    <a:pt x="73" y="61"/>
                    <a:pt x="73" y="59"/>
                  </a:cubicBezTo>
                  <a:cubicBezTo>
                    <a:pt x="74" y="57"/>
                    <a:pt x="76" y="54"/>
                    <a:pt x="78" y="52"/>
                  </a:cubicBezTo>
                  <a:cubicBezTo>
                    <a:pt x="78" y="51"/>
                    <a:pt x="79" y="52"/>
                    <a:pt x="79" y="52"/>
                  </a:cubicBezTo>
                  <a:cubicBezTo>
                    <a:pt x="80" y="55"/>
                    <a:pt x="83" y="58"/>
                    <a:pt x="84" y="61"/>
                  </a:cubicBezTo>
                  <a:cubicBezTo>
                    <a:pt x="84" y="63"/>
                    <a:pt x="84" y="65"/>
                    <a:pt x="83" y="66"/>
                  </a:cubicBezTo>
                  <a:cubicBezTo>
                    <a:pt x="88" y="64"/>
                    <a:pt x="92" y="66"/>
                    <a:pt x="97" y="68"/>
                  </a:cubicBezTo>
                  <a:cubicBezTo>
                    <a:pt x="97" y="68"/>
                    <a:pt x="97" y="69"/>
                    <a:pt x="97" y="69"/>
                  </a:cubicBezTo>
                  <a:cubicBezTo>
                    <a:pt x="95" y="71"/>
                    <a:pt x="94" y="73"/>
                    <a:pt x="91" y="75"/>
                  </a:cubicBezTo>
                  <a:cubicBezTo>
                    <a:pt x="89" y="76"/>
                    <a:pt x="87" y="77"/>
                    <a:pt x="85" y="76"/>
                  </a:cubicBezTo>
                  <a:cubicBezTo>
                    <a:pt x="88" y="80"/>
                    <a:pt x="89" y="85"/>
                    <a:pt x="87" y="90"/>
                  </a:cubicBezTo>
                  <a:cubicBezTo>
                    <a:pt x="87" y="91"/>
                    <a:pt x="87" y="91"/>
                    <a:pt x="86" y="91"/>
                  </a:cubicBezTo>
                  <a:cubicBezTo>
                    <a:pt x="82" y="88"/>
                    <a:pt x="78" y="86"/>
                    <a:pt x="77" y="81"/>
                  </a:cubicBezTo>
                  <a:cubicBezTo>
                    <a:pt x="75" y="85"/>
                    <a:pt x="69" y="87"/>
                    <a:pt x="66" y="87"/>
                  </a:cubicBezTo>
                  <a:cubicBezTo>
                    <a:pt x="65" y="87"/>
                    <a:pt x="65" y="87"/>
                    <a:pt x="65" y="86"/>
                  </a:cubicBezTo>
                  <a:cubicBezTo>
                    <a:pt x="64" y="81"/>
                    <a:pt x="65" y="76"/>
                    <a:pt x="70" y="74"/>
                  </a:cubicBezTo>
                  <a:cubicBezTo>
                    <a:pt x="65" y="73"/>
                    <a:pt x="63" y="68"/>
                    <a:pt x="60" y="64"/>
                  </a:cubicBezTo>
                  <a:cubicBezTo>
                    <a:pt x="60" y="64"/>
                    <a:pt x="60" y="63"/>
                    <a:pt x="61" y="63"/>
                  </a:cubicBezTo>
                  <a:cubicBezTo>
                    <a:pt x="65" y="62"/>
                    <a:pt x="70" y="62"/>
                    <a:pt x="73" y="64"/>
                  </a:cubicBezTo>
                  <a:close/>
                  <a:moveTo>
                    <a:pt x="24" y="27"/>
                  </a:moveTo>
                  <a:cubicBezTo>
                    <a:pt x="29" y="26"/>
                    <a:pt x="34" y="26"/>
                    <a:pt x="37" y="28"/>
                  </a:cubicBezTo>
                  <a:cubicBezTo>
                    <a:pt x="37" y="27"/>
                    <a:pt x="36" y="25"/>
                    <a:pt x="37" y="23"/>
                  </a:cubicBezTo>
                  <a:cubicBezTo>
                    <a:pt x="38" y="20"/>
                    <a:pt x="40" y="18"/>
                    <a:pt x="41" y="16"/>
                  </a:cubicBezTo>
                  <a:cubicBezTo>
                    <a:pt x="42" y="15"/>
                    <a:pt x="43" y="15"/>
                    <a:pt x="43" y="16"/>
                  </a:cubicBezTo>
                  <a:cubicBezTo>
                    <a:pt x="44" y="19"/>
                    <a:pt x="46" y="21"/>
                    <a:pt x="47" y="24"/>
                  </a:cubicBezTo>
                  <a:cubicBezTo>
                    <a:pt x="48" y="26"/>
                    <a:pt x="48" y="28"/>
                    <a:pt x="47" y="30"/>
                  </a:cubicBezTo>
                  <a:cubicBezTo>
                    <a:pt x="51" y="28"/>
                    <a:pt x="56" y="30"/>
                    <a:pt x="61" y="32"/>
                  </a:cubicBezTo>
                  <a:cubicBezTo>
                    <a:pt x="61" y="32"/>
                    <a:pt x="61" y="33"/>
                    <a:pt x="61" y="33"/>
                  </a:cubicBezTo>
                  <a:cubicBezTo>
                    <a:pt x="59" y="35"/>
                    <a:pt x="57" y="37"/>
                    <a:pt x="55" y="39"/>
                  </a:cubicBezTo>
                  <a:cubicBezTo>
                    <a:pt x="53" y="40"/>
                    <a:pt x="51" y="40"/>
                    <a:pt x="48" y="40"/>
                  </a:cubicBezTo>
                  <a:cubicBezTo>
                    <a:pt x="52" y="44"/>
                    <a:pt x="52" y="49"/>
                    <a:pt x="51" y="54"/>
                  </a:cubicBezTo>
                  <a:cubicBezTo>
                    <a:pt x="51" y="54"/>
                    <a:pt x="50" y="55"/>
                    <a:pt x="50" y="54"/>
                  </a:cubicBezTo>
                  <a:cubicBezTo>
                    <a:pt x="46" y="52"/>
                    <a:pt x="42" y="49"/>
                    <a:pt x="40" y="45"/>
                  </a:cubicBezTo>
                  <a:cubicBezTo>
                    <a:pt x="38" y="49"/>
                    <a:pt x="33" y="50"/>
                    <a:pt x="29" y="50"/>
                  </a:cubicBezTo>
                  <a:cubicBezTo>
                    <a:pt x="29" y="51"/>
                    <a:pt x="29" y="50"/>
                    <a:pt x="28" y="50"/>
                  </a:cubicBezTo>
                  <a:cubicBezTo>
                    <a:pt x="28" y="45"/>
                    <a:pt x="29" y="40"/>
                    <a:pt x="33" y="38"/>
                  </a:cubicBezTo>
                  <a:cubicBezTo>
                    <a:pt x="29" y="36"/>
                    <a:pt x="26" y="32"/>
                    <a:pt x="24" y="28"/>
                  </a:cubicBezTo>
                  <a:cubicBezTo>
                    <a:pt x="24" y="27"/>
                    <a:pt x="24" y="27"/>
                    <a:pt x="24" y="2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4" name="Freeform 48"/>
            <p:cNvSpPr/>
            <p:nvPr/>
          </p:nvSpPr>
          <p:spPr bwMode="auto">
            <a:xfrm>
              <a:off x="6244746" y="2758787"/>
              <a:ext cx="33055" cy="38139"/>
            </a:xfrm>
            <a:custGeom>
              <a:avLst/>
              <a:gdLst>
                <a:gd name="T0" fmla="*/ 0 w 10"/>
                <a:gd name="T1" fmla="*/ 7 h 11"/>
                <a:gd name="T2" fmla="*/ 6 w 10"/>
                <a:gd name="T3" fmla="*/ 11 h 11"/>
                <a:gd name="T4" fmla="*/ 9 w 10"/>
                <a:gd name="T5" fmla="*/ 6 h 11"/>
                <a:gd name="T6" fmla="*/ 0 w 10"/>
                <a:gd name="T7" fmla="*/ 7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1">
                  <a:moveTo>
                    <a:pt x="0" y="7"/>
                  </a:moveTo>
                  <a:cubicBezTo>
                    <a:pt x="1" y="10"/>
                    <a:pt x="3" y="11"/>
                    <a:pt x="6" y="11"/>
                  </a:cubicBezTo>
                  <a:cubicBezTo>
                    <a:pt x="8" y="10"/>
                    <a:pt x="10" y="8"/>
                    <a:pt x="9" y="6"/>
                  </a:cubicBezTo>
                  <a:cubicBezTo>
                    <a:pt x="9" y="0"/>
                    <a:pt x="0" y="2"/>
                    <a:pt x="0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5" name="Freeform 49"/>
            <p:cNvSpPr/>
            <p:nvPr/>
          </p:nvSpPr>
          <p:spPr bwMode="auto">
            <a:xfrm>
              <a:off x="6905838" y="2674880"/>
              <a:ext cx="38141" cy="38139"/>
            </a:xfrm>
            <a:custGeom>
              <a:avLst/>
              <a:gdLst>
                <a:gd name="T0" fmla="*/ 10 w 11"/>
                <a:gd name="T1" fmla="*/ 7 h 11"/>
                <a:gd name="T2" fmla="*/ 7 w 11"/>
                <a:gd name="T3" fmla="*/ 1 h 11"/>
                <a:gd name="T4" fmla="*/ 1 w 11"/>
                <a:gd name="T5" fmla="*/ 4 h 11"/>
                <a:gd name="T6" fmla="*/ 10 w 11"/>
                <a:gd name="T7" fmla="*/ 7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10" y="7"/>
                  </a:moveTo>
                  <a:cubicBezTo>
                    <a:pt x="11" y="4"/>
                    <a:pt x="10" y="1"/>
                    <a:pt x="7" y="1"/>
                  </a:cubicBezTo>
                  <a:cubicBezTo>
                    <a:pt x="4" y="0"/>
                    <a:pt x="2" y="1"/>
                    <a:pt x="1" y="4"/>
                  </a:cubicBezTo>
                  <a:cubicBezTo>
                    <a:pt x="0" y="9"/>
                    <a:pt x="8" y="11"/>
                    <a:pt x="10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6" name="Freeform 50"/>
            <p:cNvSpPr/>
            <p:nvPr/>
          </p:nvSpPr>
          <p:spPr bwMode="auto">
            <a:xfrm>
              <a:off x="5741299" y="2850323"/>
              <a:ext cx="38141" cy="35597"/>
            </a:xfrm>
            <a:custGeom>
              <a:avLst/>
              <a:gdLst>
                <a:gd name="T0" fmla="*/ 5 w 11"/>
                <a:gd name="T1" fmla="*/ 9 h 10"/>
                <a:gd name="T2" fmla="*/ 6 w 11"/>
                <a:gd name="T3" fmla="*/ 0 h 10"/>
                <a:gd name="T4" fmla="*/ 1 w 11"/>
                <a:gd name="T5" fmla="*/ 3 h 10"/>
                <a:gd name="T6" fmla="*/ 5 w 11"/>
                <a:gd name="T7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5" y="9"/>
                  </a:moveTo>
                  <a:cubicBezTo>
                    <a:pt x="10" y="10"/>
                    <a:pt x="11" y="1"/>
                    <a:pt x="6" y="0"/>
                  </a:cubicBezTo>
                  <a:cubicBezTo>
                    <a:pt x="4" y="0"/>
                    <a:pt x="2" y="1"/>
                    <a:pt x="1" y="3"/>
                  </a:cubicBezTo>
                  <a:cubicBezTo>
                    <a:pt x="0" y="6"/>
                    <a:pt x="2" y="8"/>
                    <a:pt x="5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7" name="Freeform 51"/>
            <p:cNvSpPr>
              <a:spLocks noEditPoints="1"/>
            </p:cNvSpPr>
            <p:nvPr/>
          </p:nvSpPr>
          <p:spPr bwMode="auto">
            <a:xfrm>
              <a:off x="4853909" y="2039214"/>
              <a:ext cx="175444" cy="195784"/>
            </a:xfrm>
            <a:custGeom>
              <a:avLst/>
              <a:gdLst>
                <a:gd name="T0" fmla="*/ 49 w 51"/>
                <a:gd name="T1" fmla="*/ 51 h 57"/>
                <a:gd name="T2" fmla="*/ 31 w 51"/>
                <a:gd name="T3" fmla="*/ 38 h 57"/>
                <a:gd name="T4" fmla="*/ 28 w 51"/>
                <a:gd name="T5" fmla="*/ 31 h 57"/>
                <a:gd name="T6" fmla="*/ 32 w 51"/>
                <a:gd name="T7" fmla="*/ 27 h 57"/>
                <a:gd name="T8" fmla="*/ 35 w 51"/>
                <a:gd name="T9" fmla="*/ 27 h 57"/>
                <a:gd name="T10" fmla="*/ 34 w 51"/>
                <a:gd name="T11" fmla="*/ 4 h 57"/>
                <a:gd name="T12" fmla="*/ 8 w 51"/>
                <a:gd name="T13" fmla="*/ 17 h 57"/>
                <a:gd name="T14" fmla="*/ 47 w 51"/>
                <a:gd name="T15" fmla="*/ 52 h 57"/>
                <a:gd name="T16" fmla="*/ 49 w 51"/>
                <a:gd name="T17" fmla="*/ 51 h 57"/>
                <a:gd name="T18" fmla="*/ 16 w 51"/>
                <a:gd name="T19" fmla="*/ 38 h 57"/>
                <a:gd name="T20" fmla="*/ 23 w 51"/>
                <a:gd name="T21" fmla="*/ 32 h 57"/>
                <a:gd name="T22" fmla="*/ 16 w 51"/>
                <a:gd name="T23" fmla="*/ 38 h 57"/>
                <a:gd name="T24" fmla="*/ 20 w 51"/>
                <a:gd name="T25" fmla="*/ 21 h 57"/>
                <a:gd name="T26" fmla="*/ 30 w 51"/>
                <a:gd name="T27" fmla="*/ 11 h 57"/>
                <a:gd name="T28" fmla="*/ 20 w 51"/>
                <a:gd name="T29" fmla="*/ 21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1" h="57">
                  <a:moveTo>
                    <a:pt x="49" y="51"/>
                  </a:moveTo>
                  <a:cubicBezTo>
                    <a:pt x="42" y="51"/>
                    <a:pt x="34" y="44"/>
                    <a:pt x="31" y="38"/>
                  </a:cubicBezTo>
                  <a:cubicBezTo>
                    <a:pt x="29" y="36"/>
                    <a:pt x="28" y="34"/>
                    <a:pt x="28" y="31"/>
                  </a:cubicBezTo>
                  <a:cubicBezTo>
                    <a:pt x="27" y="27"/>
                    <a:pt x="29" y="26"/>
                    <a:pt x="32" y="27"/>
                  </a:cubicBezTo>
                  <a:cubicBezTo>
                    <a:pt x="33" y="27"/>
                    <a:pt x="34" y="28"/>
                    <a:pt x="35" y="27"/>
                  </a:cubicBezTo>
                  <a:cubicBezTo>
                    <a:pt x="45" y="23"/>
                    <a:pt x="46" y="8"/>
                    <a:pt x="34" y="4"/>
                  </a:cubicBezTo>
                  <a:cubicBezTo>
                    <a:pt x="24" y="0"/>
                    <a:pt x="12" y="7"/>
                    <a:pt x="8" y="17"/>
                  </a:cubicBezTo>
                  <a:cubicBezTo>
                    <a:pt x="0" y="39"/>
                    <a:pt x="28" y="57"/>
                    <a:pt x="47" y="52"/>
                  </a:cubicBezTo>
                  <a:cubicBezTo>
                    <a:pt x="49" y="51"/>
                    <a:pt x="51" y="50"/>
                    <a:pt x="49" y="51"/>
                  </a:cubicBezTo>
                  <a:close/>
                  <a:moveTo>
                    <a:pt x="16" y="38"/>
                  </a:moveTo>
                  <a:cubicBezTo>
                    <a:pt x="12" y="34"/>
                    <a:pt x="19" y="27"/>
                    <a:pt x="23" y="32"/>
                  </a:cubicBezTo>
                  <a:cubicBezTo>
                    <a:pt x="27" y="36"/>
                    <a:pt x="21" y="43"/>
                    <a:pt x="16" y="38"/>
                  </a:cubicBezTo>
                  <a:close/>
                  <a:moveTo>
                    <a:pt x="20" y="21"/>
                  </a:moveTo>
                  <a:cubicBezTo>
                    <a:pt x="13" y="15"/>
                    <a:pt x="24" y="4"/>
                    <a:pt x="30" y="11"/>
                  </a:cubicBezTo>
                  <a:cubicBezTo>
                    <a:pt x="37" y="18"/>
                    <a:pt x="27" y="28"/>
                    <a:pt x="20" y="2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8" name="Freeform 52"/>
            <p:cNvSpPr>
              <a:spLocks noEditPoints="1"/>
            </p:cNvSpPr>
            <p:nvPr/>
          </p:nvSpPr>
          <p:spPr bwMode="auto">
            <a:xfrm>
              <a:off x="5270906" y="2222286"/>
              <a:ext cx="200871" cy="185613"/>
            </a:xfrm>
            <a:custGeom>
              <a:avLst/>
              <a:gdLst>
                <a:gd name="T0" fmla="*/ 30 w 58"/>
                <a:gd name="T1" fmla="*/ 29 h 54"/>
                <a:gd name="T2" fmla="*/ 23 w 58"/>
                <a:gd name="T3" fmla="*/ 32 h 54"/>
                <a:gd name="T4" fmla="*/ 1 w 58"/>
                <a:gd name="T5" fmla="*/ 28 h 54"/>
                <a:gd name="T6" fmla="*/ 1 w 58"/>
                <a:gd name="T7" fmla="*/ 30 h 54"/>
                <a:gd name="T8" fmla="*/ 54 w 58"/>
                <a:gd name="T9" fmla="*/ 33 h 54"/>
                <a:gd name="T10" fmla="*/ 45 w 58"/>
                <a:gd name="T11" fmla="*/ 5 h 54"/>
                <a:gd name="T12" fmla="*/ 28 w 58"/>
                <a:gd name="T13" fmla="*/ 21 h 54"/>
                <a:gd name="T14" fmla="*/ 30 w 58"/>
                <a:gd name="T15" fmla="*/ 23 h 54"/>
                <a:gd name="T16" fmla="*/ 30 w 58"/>
                <a:gd name="T17" fmla="*/ 29 h 54"/>
                <a:gd name="T18" fmla="*/ 42 w 58"/>
                <a:gd name="T19" fmla="*/ 13 h 54"/>
                <a:gd name="T20" fmla="*/ 42 w 58"/>
                <a:gd name="T21" fmla="*/ 28 h 54"/>
                <a:gd name="T22" fmla="*/ 42 w 58"/>
                <a:gd name="T23" fmla="*/ 13 h 54"/>
                <a:gd name="T24" fmla="*/ 33 w 58"/>
                <a:gd name="T25" fmla="*/ 33 h 54"/>
                <a:gd name="T26" fmla="*/ 33 w 58"/>
                <a:gd name="T27" fmla="*/ 42 h 54"/>
                <a:gd name="T28" fmla="*/ 33 w 58"/>
                <a:gd name="T29" fmla="*/ 33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8" h="54">
                  <a:moveTo>
                    <a:pt x="30" y="29"/>
                  </a:moveTo>
                  <a:cubicBezTo>
                    <a:pt x="28" y="31"/>
                    <a:pt x="26" y="32"/>
                    <a:pt x="23" y="32"/>
                  </a:cubicBezTo>
                  <a:cubicBezTo>
                    <a:pt x="16" y="34"/>
                    <a:pt x="6" y="33"/>
                    <a:pt x="1" y="28"/>
                  </a:cubicBezTo>
                  <a:cubicBezTo>
                    <a:pt x="0" y="26"/>
                    <a:pt x="0" y="28"/>
                    <a:pt x="1" y="30"/>
                  </a:cubicBezTo>
                  <a:cubicBezTo>
                    <a:pt x="11" y="47"/>
                    <a:pt x="44" y="54"/>
                    <a:pt x="54" y="33"/>
                  </a:cubicBezTo>
                  <a:cubicBezTo>
                    <a:pt x="58" y="23"/>
                    <a:pt x="55" y="10"/>
                    <a:pt x="45" y="5"/>
                  </a:cubicBezTo>
                  <a:cubicBezTo>
                    <a:pt x="34" y="0"/>
                    <a:pt x="23" y="11"/>
                    <a:pt x="28" y="21"/>
                  </a:cubicBezTo>
                  <a:cubicBezTo>
                    <a:pt x="28" y="22"/>
                    <a:pt x="29" y="23"/>
                    <a:pt x="30" y="23"/>
                  </a:cubicBezTo>
                  <a:cubicBezTo>
                    <a:pt x="33" y="25"/>
                    <a:pt x="33" y="27"/>
                    <a:pt x="30" y="29"/>
                  </a:cubicBezTo>
                  <a:close/>
                  <a:moveTo>
                    <a:pt x="42" y="13"/>
                  </a:moveTo>
                  <a:cubicBezTo>
                    <a:pt x="52" y="13"/>
                    <a:pt x="52" y="28"/>
                    <a:pt x="42" y="28"/>
                  </a:cubicBezTo>
                  <a:cubicBezTo>
                    <a:pt x="33" y="28"/>
                    <a:pt x="33" y="13"/>
                    <a:pt x="42" y="13"/>
                  </a:cubicBezTo>
                  <a:close/>
                  <a:moveTo>
                    <a:pt x="33" y="33"/>
                  </a:moveTo>
                  <a:cubicBezTo>
                    <a:pt x="39" y="33"/>
                    <a:pt x="39" y="42"/>
                    <a:pt x="33" y="42"/>
                  </a:cubicBezTo>
                  <a:cubicBezTo>
                    <a:pt x="27" y="42"/>
                    <a:pt x="27" y="33"/>
                    <a:pt x="33" y="3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89" name="Freeform 53"/>
            <p:cNvSpPr/>
            <p:nvPr/>
          </p:nvSpPr>
          <p:spPr bwMode="auto">
            <a:xfrm>
              <a:off x="6778705" y="2799469"/>
              <a:ext cx="38141" cy="40683"/>
            </a:xfrm>
            <a:custGeom>
              <a:avLst/>
              <a:gdLst>
                <a:gd name="T0" fmla="*/ 10 w 11"/>
                <a:gd name="T1" fmla="*/ 7 h 12"/>
                <a:gd name="T2" fmla="*/ 7 w 11"/>
                <a:gd name="T3" fmla="*/ 1 h 12"/>
                <a:gd name="T4" fmla="*/ 2 w 11"/>
                <a:gd name="T5" fmla="*/ 4 h 12"/>
                <a:gd name="T6" fmla="*/ 10 w 11"/>
                <a:gd name="T7" fmla="*/ 7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2">
                  <a:moveTo>
                    <a:pt x="10" y="7"/>
                  </a:moveTo>
                  <a:cubicBezTo>
                    <a:pt x="11" y="4"/>
                    <a:pt x="10" y="2"/>
                    <a:pt x="7" y="1"/>
                  </a:cubicBezTo>
                  <a:cubicBezTo>
                    <a:pt x="5" y="0"/>
                    <a:pt x="2" y="1"/>
                    <a:pt x="2" y="4"/>
                  </a:cubicBezTo>
                  <a:cubicBezTo>
                    <a:pt x="0" y="9"/>
                    <a:pt x="9" y="12"/>
                    <a:pt x="10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0" name="Freeform 54"/>
            <p:cNvSpPr/>
            <p:nvPr/>
          </p:nvSpPr>
          <p:spPr bwMode="auto">
            <a:xfrm>
              <a:off x="5911657" y="2758787"/>
              <a:ext cx="35597" cy="38139"/>
            </a:xfrm>
            <a:custGeom>
              <a:avLst/>
              <a:gdLst>
                <a:gd name="T0" fmla="*/ 4 w 10"/>
                <a:gd name="T1" fmla="*/ 11 h 11"/>
                <a:gd name="T2" fmla="*/ 10 w 10"/>
                <a:gd name="T3" fmla="*/ 7 h 11"/>
                <a:gd name="T4" fmla="*/ 1 w 10"/>
                <a:gd name="T5" fmla="*/ 6 h 11"/>
                <a:gd name="T6" fmla="*/ 4 w 10"/>
                <a:gd name="T7" fmla="*/ 1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1">
                  <a:moveTo>
                    <a:pt x="4" y="11"/>
                  </a:moveTo>
                  <a:cubicBezTo>
                    <a:pt x="7" y="11"/>
                    <a:pt x="9" y="10"/>
                    <a:pt x="10" y="7"/>
                  </a:cubicBezTo>
                  <a:cubicBezTo>
                    <a:pt x="10" y="2"/>
                    <a:pt x="1" y="0"/>
                    <a:pt x="1" y="6"/>
                  </a:cubicBezTo>
                  <a:cubicBezTo>
                    <a:pt x="0" y="8"/>
                    <a:pt x="2" y="10"/>
                    <a:pt x="4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1" name="Freeform 55"/>
            <p:cNvSpPr/>
            <p:nvPr/>
          </p:nvSpPr>
          <p:spPr bwMode="auto">
            <a:xfrm>
              <a:off x="3361368" y="793310"/>
              <a:ext cx="38141" cy="35597"/>
            </a:xfrm>
            <a:custGeom>
              <a:avLst/>
              <a:gdLst>
                <a:gd name="T0" fmla="*/ 5 w 11"/>
                <a:gd name="T1" fmla="*/ 10 h 11"/>
                <a:gd name="T2" fmla="*/ 11 w 11"/>
                <a:gd name="T3" fmla="*/ 7 h 11"/>
                <a:gd name="T4" fmla="*/ 8 w 11"/>
                <a:gd name="T5" fmla="*/ 1 h 11"/>
                <a:gd name="T6" fmla="*/ 5 w 11"/>
                <a:gd name="T7" fmla="*/ 10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5" y="10"/>
                  </a:moveTo>
                  <a:cubicBezTo>
                    <a:pt x="8" y="11"/>
                    <a:pt x="10" y="10"/>
                    <a:pt x="11" y="7"/>
                  </a:cubicBezTo>
                  <a:cubicBezTo>
                    <a:pt x="11" y="4"/>
                    <a:pt x="10" y="2"/>
                    <a:pt x="8" y="1"/>
                  </a:cubicBezTo>
                  <a:cubicBezTo>
                    <a:pt x="3" y="0"/>
                    <a:pt x="0" y="8"/>
                    <a:pt x="5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2" name="Freeform 56"/>
            <p:cNvSpPr/>
            <p:nvPr/>
          </p:nvSpPr>
          <p:spPr bwMode="auto">
            <a:xfrm>
              <a:off x="6206605" y="381399"/>
              <a:ext cx="71195" cy="211040"/>
            </a:xfrm>
            <a:custGeom>
              <a:avLst/>
              <a:gdLst>
                <a:gd name="T0" fmla="*/ 0 w 21"/>
                <a:gd name="T1" fmla="*/ 0 h 61"/>
                <a:gd name="T2" fmla="*/ 21 w 21"/>
                <a:gd name="T3" fmla="*/ 61 h 61"/>
                <a:gd name="T4" fmla="*/ 0 w 21"/>
                <a:gd name="T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1" h="61">
                  <a:moveTo>
                    <a:pt x="0" y="0"/>
                  </a:moveTo>
                  <a:cubicBezTo>
                    <a:pt x="3" y="23"/>
                    <a:pt x="9" y="47"/>
                    <a:pt x="21" y="61"/>
                  </a:cubicBezTo>
                  <a:cubicBezTo>
                    <a:pt x="11" y="48"/>
                    <a:pt x="4" y="25"/>
                    <a:pt x="0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3" name="Freeform 57"/>
            <p:cNvSpPr/>
            <p:nvPr/>
          </p:nvSpPr>
          <p:spPr bwMode="auto">
            <a:xfrm>
              <a:off x="6003192" y="503447"/>
              <a:ext cx="40683" cy="256808"/>
            </a:xfrm>
            <a:custGeom>
              <a:avLst/>
              <a:gdLst>
                <a:gd name="T0" fmla="*/ 8 w 12"/>
                <a:gd name="T1" fmla="*/ 75 h 75"/>
                <a:gd name="T2" fmla="*/ 12 w 12"/>
                <a:gd name="T3" fmla="*/ 0 h 75"/>
                <a:gd name="T4" fmla="*/ 8 w 12"/>
                <a:gd name="T5" fmla="*/ 75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2" h="75">
                  <a:moveTo>
                    <a:pt x="8" y="75"/>
                  </a:moveTo>
                  <a:cubicBezTo>
                    <a:pt x="2" y="57"/>
                    <a:pt x="5" y="29"/>
                    <a:pt x="12" y="0"/>
                  </a:cubicBezTo>
                  <a:cubicBezTo>
                    <a:pt x="5" y="26"/>
                    <a:pt x="0" y="56"/>
                    <a:pt x="8" y="7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4" name="Freeform 58"/>
            <p:cNvSpPr>
              <a:spLocks noEditPoints="1"/>
            </p:cNvSpPr>
            <p:nvPr/>
          </p:nvSpPr>
          <p:spPr bwMode="auto">
            <a:xfrm>
              <a:off x="5171743" y="0"/>
              <a:ext cx="1848516" cy="910273"/>
            </a:xfrm>
            <a:custGeom>
              <a:avLst/>
              <a:gdLst>
                <a:gd name="T0" fmla="*/ 390 w 536"/>
                <a:gd name="T1" fmla="*/ 0 h 264"/>
                <a:gd name="T2" fmla="*/ 346 w 536"/>
                <a:gd name="T3" fmla="*/ 8 h 264"/>
                <a:gd name="T4" fmla="*/ 291 w 536"/>
                <a:gd name="T5" fmla="*/ 0 h 264"/>
                <a:gd name="T6" fmla="*/ 249 w 536"/>
                <a:gd name="T7" fmla="*/ 0 h 264"/>
                <a:gd name="T8" fmla="*/ 189 w 536"/>
                <a:gd name="T9" fmla="*/ 7 h 264"/>
                <a:gd name="T10" fmla="*/ 141 w 536"/>
                <a:gd name="T11" fmla="*/ 0 h 264"/>
                <a:gd name="T12" fmla="*/ 0 w 536"/>
                <a:gd name="T13" fmla="*/ 0 h 264"/>
                <a:gd name="T14" fmla="*/ 59 w 536"/>
                <a:gd name="T15" fmla="*/ 80 h 264"/>
                <a:gd name="T16" fmla="*/ 78 w 536"/>
                <a:gd name="T17" fmla="*/ 185 h 264"/>
                <a:gd name="T18" fmla="*/ 179 w 536"/>
                <a:gd name="T19" fmla="*/ 203 h 264"/>
                <a:gd name="T20" fmla="*/ 268 w 536"/>
                <a:gd name="T21" fmla="*/ 264 h 264"/>
                <a:gd name="T22" fmla="*/ 355 w 536"/>
                <a:gd name="T23" fmla="*/ 204 h 264"/>
                <a:gd name="T24" fmla="*/ 458 w 536"/>
                <a:gd name="T25" fmla="*/ 185 h 264"/>
                <a:gd name="T26" fmla="*/ 478 w 536"/>
                <a:gd name="T27" fmla="*/ 79 h 264"/>
                <a:gd name="T28" fmla="*/ 536 w 536"/>
                <a:gd name="T29" fmla="*/ 0 h 264"/>
                <a:gd name="T30" fmla="*/ 475 w 536"/>
                <a:gd name="T31" fmla="*/ 16 h 264"/>
                <a:gd name="T32" fmla="*/ 323 w 536"/>
                <a:gd name="T33" fmla="*/ 12 h 264"/>
                <a:gd name="T34" fmla="*/ 301 w 536"/>
                <a:gd name="T35" fmla="*/ 12 h 264"/>
                <a:gd name="T36" fmla="*/ 334 w 536"/>
                <a:gd name="T37" fmla="*/ 46 h 264"/>
                <a:gd name="T38" fmla="*/ 306 w 536"/>
                <a:gd name="T39" fmla="*/ 46 h 264"/>
                <a:gd name="T40" fmla="*/ 334 w 536"/>
                <a:gd name="T41" fmla="*/ 46 h 264"/>
                <a:gd name="T42" fmla="*/ 267 w 536"/>
                <a:gd name="T43" fmla="*/ 86 h 264"/>
                <a:gd name="T44" fmla="*/ 267 w 536"/>
                <a:gd name="T45" fmla="*/ 58 h 264"/>
                <a:gd name="T46" fmla="*/ 223 w 536"/>
                <a:gd name="T47" fmla="*/ 1 h 264"/>
                <a:gd name="T48" fmla="*/ 223 w 536"/>
                <a:gd name="T49" fmla="*/ 23 h 264"/>
                <a:gd name="T50" fmla="*/ 223 w 536"/>
                <a:gd name="T51" fmla="*/ 1 h 264"/>
                <a:gd name="T52" fmla="*/ 228 w 536"/>
                <a:gd name="T53" fmla="*/ 46 h 264"/>
                <a:gd name="T54" fmla="*/ 201 w 536"/>
                <a:gd name="T55" fmla="*/ 46 h 264"/>
                <a:gd name="T56" fmla="*/ 76 w 536"/>
                <a:gd name="T57" fmla="*/ 73 h 264"/>
                <a:gd name="T58" fmla="*/ 203 w 536"/>
                <a:gd name="T59" fmla="*/ 20 h 264"/>
                <a:gd name="T60" fmla="*/ 120 w 536"/>
                <a:gd name="T61" fmla="*/ 79 h 264"/>
                <a:gd name="T62" fmla="*/ 93 w 536"/>
                <a:gd name="T63" fmla="*/ 168 h 264"/>
                <a:gd name="T64" fmla="*/ 93 w 536"/>
                <a:gd name="T65" fmla="*/ 168 h 264"/>
                <a:gd name="T66" fmla="*/ 93 w 536"/>
                <a:gd name="T67" fmla="*/ 168 h 264"/>
                <a:gd name="T68" fmla="*/ 93 w 536"/>
                <a:gd name="T69" fmla="*/ 168 h 264"/>
                <a:gd name="T70" fmla="*/ 190 w 536"/>
                <a:gd name="T71" fmla="*/ 71 h 264"/>
                <a:gd name="T72" fmla="*/ 188 w 536"/>
                <a:gd name="T73" fmla="*/ 186 h 264"/>
                <a:gd name="T74" fmla="*/ 187 w 536"/>
                <a:gd name="T75" fmla="*/ 185 h 264"/>
                <a:gd name="T76" fmla="*/ 241 w 536"/>
                <a:gd name="T77" fmla="*/ 58 h 264"/>
                <a:gd name="T78" fmla="*/ 239 w 536"/>
                <a:gd name="T79" fmla="*/ 38 h 264"/>
                <a:gd name="T80" fmla="*/ 260 w 536"/>
                <a:gd name="T81" fmla="*/ 38 h 264"/>
                <a:gd name="T82" fmla="*/ 239 w 536"/>
                <a:gd name="T83" fmla="*/ 38 h 264"/>
                <a:gd name="T84" fmla="*/ 267 w 536"/>
                <a:gd name="T85" fmla="*/ 240 h 264"/>
                <a:gd name="T86" fmla="*/ 267 w 536"/>
                <a:gd name="T87" fmla="*/ 240 h 264"/>
                <a:gd name="T88" fmla="*/ 267 w 536"/>
                <a:gd name="T89" fmla="*/ 240 h 264"/>
                <a:gd name="T90" fmla="*/ 266 w 536"/>
                <a:gd name="T91" fmla="*/ 103 h 264"/>
                <a:gd name="T92" fmla="*/ 268 w 536"/>
                <a:gd name="T93" fmla="*/ 240 h 264"/>
                <a:gd name="T94" fmla="*/ 275 w 536"/>
                <a:gd name="T95" fmla="*/ 38 h 264"/>
                <a:gd name="T96" fmla="*/ 296 w 536"/>
                <a:gd name="T97" fmla="*/ 38 h 264"/>
                <a:gd name="T98" fmla="*/ 348 w 536"/>
                <a:gd name="T99" fmla="*/ 185 h 264"/>
                <a:gd name="T100" fmla="*/ 347 w 536"/>
                <a:gd name="T101" fmla="*/ 186 h 264"/>
                <a:gd name="T102" fmla="*/ 295 w 536"/>
                <a:gd name="T103" fmla="*/ 58 h 264"/>
                <a:gd name="T104" fmla="*/ 442 w 536"/>
                <a:gd name="T105" fmla="*/ 168 h 264"/>
                <a:gd name="T106" fmla="*/ 343 w 536"/>
                <a:gd name="T107" fmla="*/ 72 h 264"/>
                <a:gd name="T108" fmla="*/ 343 w 536"/>
                <a:gd name="T109" fmla="*/ 71 h 264"/>
                <a:gd name="T110" fmla="*/ 344 w 536"/>
                <a:gd name="T111" fmla="*/ 71 h 264"/>
                <a:gd name="T112" fmla="*/ 344 w 536"/>
                <a:gd name="T113" fmla="*/ 71 h 264"/>
                <a:gd name="T114" fmla="*/ 344 w 536"/>
                <a:gd name="T115" fmla="*/ 71 h 264"/>
                <a:gd name="T116" fmla="*/ 442 w 536"/>
                <a:gd name="T117" fmla="*/ 168 h 264"/>
                <a:gd name="T118" fmla="*/ 410 w 536"/>
                <a:gd name="T119" fmla="*/ 77 h 264"/>
                <a:gd name="T120" fmla="*/ 332 w 536"/>
                <a:gd name="T121" fmla="*/ 20 h 264"/>
                <a:gd name="T122" fmla="*/ 395 w 536"/>
                <a:gd name="T123" fmla="*/ 27 h 264"/>
                <a:gd name="T124" fmla="*/ 431 w 536"/>
                <a:gd name="T125" fmla="*/ 38 h 2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536" h="264">
                  <a:moveTo>
                    <a:pt x="475" y="16"/>
                  </a:moveTo>
                  <a:cubicBezTo>
                    <a:pt x="446" y="16"/>
                    <a:pt x="417" y="9"/>
                    <a:pt x="390" y="0"/>
                  </a:cubicBezTo>
                  <a:cubicBezTo>
                    <a:pt x="358" y="0"/>
                    <a:pt x="358" y="0"/>
                    <a:pt x="358" y="0"/>
                  </a:cubicBezTo>
                  <a:cubicBezTo>
                    <a:pt x="356" y="5"/>
                    <a:pt x="351" y="8"/>
                    <a:pt x="346" y="8"/>
                  </a:cubicBezTo>
                  <a:cubicBezTo>
                    <a:pt x="340" y="8"/>
                    <a:pt x="335" y="5"/>
                    <a:pt x="333" y="0"/>
                  </a:cubicBezTo>
                  <a:cubicBezTo>
                    <a:pt x="291" y="0"/>
                    <a:pt x="291" y="0"/>
                    <a:pt x="291" y="0"/>
                  </a:cubicBezTo>
                  <a:cubicBezTo>
                    <a:pt x="287" y="8"/>
                    <a:pt x="279" y="13"/>
                    <a:pt x="270" y="13"/>
                  </a:cubicBezTo>
                  <a:cubicBezTo>
                    <a:pt x="261" y="13"/>
                    <a:pt x="253" y="8"/>
                    <a:pt x="249" y="0"/>
                  </a:cubicBezTo>
                  <a:cubicBezTo>
                    <a:pt x="201" y="0"/>
                    <a:pt x="201" y="0"/>
                    <a:pt x="201" y="0"/>
                  </a:cubicBezTo>
                  <a:cubicBezTo>
                    <a:pt x="199" y="4"/>
                    <a:pt x="195" y="7"/>
                    <a:pt x="189" y="7"/>
                  </a:cubicBezTo>
                  <a:cubicBezTo>
                    <a:pt x="184" y="7"/>
                    <a:pt x="180" y="4"/>
                    <a:pt x="178" y="0"/>
                  </a:cubicBezTo>
                  <a:cubicBezTo>
                    <a:pt x="141" y="0"/>
                    <a:pt x="141" y="0"/>
                    <a:pt x="141" y="0"/>
                  </a:cubicBezTo>
                  <a:cubicBezTo>
                    <a:pt x="105" y="13"/>
                    <a:pt x="43" y="31"/>
                    <a:pt x="24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" y="34"/>
                    <a:pt x="23" y="65"/>
                    <a:pt x="55" y="77"/>
                  </a:cubicBezTo>
                  <a:cubicBezTo>
                    <a:pt x="56" y="78"/>
                    <a:pt x="59" y="80"/>
                    <a:pt x="59" y="80"/>
                  </a:cubicBezTo>
                  <a:cubicBezTo>
                    <a:pt x="59" y="82"/>
                    <a:pt x="60" y="83"/>
                    <a:pt x="59" y="84"/>
                  </a:cubicBezTo>
                  <a:cubicBezTo>
                    <a:pt x="45" y="120"/>
                    <a:pt x="50" y="157"/>
                    <a:pt x="78" y="185"/>
                  </a:cubicBezTo>
                  <a:cubicBezTo>
                    <a:pt x="103" y="210"/>
                    <a:pt x="143" y="218"/>
                    <a:pt x="175" y="204"/>
                  </a:cubicBezTo>
                  <a:cubicBezTo>
                    <a:pt x="177" y="204"/>
                    <a:pt x="179" y="203"/>
                    <a:pt x="179" y="203"/>
                  </a:cubicBezTo>
                  <a:cubicBezTo>
                    <a:pt x="181" y="204"/>
                    <a:pt x="182" y="204"/>
                    <a:pt x="183" y="206"/>
                  </a:cubicBezTo>
                  <a:cubicBezTo>
                    <a:pt x="198" y="242"/>
                    <a:pt x="228" y="263"/>
                    <a:pt x="268" y="264"/>
                  </a:cubicBezTo>
                  <a:cubicBezTo>
                    <a:pt x="303" y="264"/>
                    <a:pt x="337" y="242"/>
                    <a:pt x="350" y="209"/>
                  </a:cubicBezTo>
                  <a:cubicBezTo>
                    <a:pt x="351" y="207"/>
                    <a:pt x="353" y="205"/>
                    <a:pt x="355" y="204"/>
                  </a:cubicBezTo>
                  <a:cubicBezTo>
                    <a:pt x="356" y="204"/>
                    <a:pt x="359" y="204"/>
                    <a:pt x="361" y="204"/>
                  </a:cubicBezTo>
                  <a:cubicBezTo>
                    <a:pt x="393" y="218"/>
                    <a:pt x="433" y="210"/>
                    <a:pt x="458" y="185"/>
                  </a:cubicBezTo>
                  <a:cubicBezTo>
                    <a:pt x="486" y="157"/>
                    <a:pt x="491" y="120"/>
                    <a:pt x="477" y="84"/>
                  </a:cubicBezTo>
                  <a:cubicBezTo>
                    <a:pt x="476" y="82"/>
                    <a:pt x="476" y="79"/>
                    <a:pt x="478" y="79"/>
                  </a:cubicBezTo>
                  <a:cubicBezTo>
                    <a:pt x="479" y="78"/>
                    <a:pt x="480" y="78"/>
                    <a:pt x="481" y="77"/>
                  </a:cubicBezTo>
                  <a:cubicBezTo>
                    <a:pt x="513" y="65"/>
                    <a:pt x="534" y="34"/>
                    <a:pt x="536" y="0"/>
                  </a:cubicBezTo>
                  <a:cubicBezTo>
                    <a:pt x="513" y="0"/>
                    <a:pt x="513" y="0"/>
                    <a:pt x="513" y="0"/>
                  </a:cubicBezTo>
                  <a:cubicBezTo>
                    <a:pt x="508" y="12"/>
                    <a:pt x="485" y="16"/>
                    <a:pt x="475" y="16"/>
                  </a:cubicBezTo>
                  <a:close/>
                  <a:moveTo>
                    <a:pt x="312" y="1"/>
                  </a:moveTo>
                  <a:cubicBezTo>
                    <a:pt x="318" y="1"/>
                    <a:pt x="323" y="6"/>
                    <a:pt x="323" y="12"/>
                  </a:cubicBezTo>
                  <a:cubicBezTo>
                    <a:pt x="323" y="18"/>
                    <a:pt x="318" y="23"/>
                    <a:pt x="312" y="23"/>
                  </a:cubicBezTo>
                  <a:cubicBezTo>
                    <a:pt x="306" y="23"/>
                    <a:pt x="301" y="18"/>
                    <a:pt x="301" y="12"/>
                  </a:cubicBezTo>
                  <a:cubicBezTo>
                    <a:pt x="301" y="6"/>
                    <a:pt x="306" y="1"/>
                    <a:pt x="312" y="1"/>
                  </a:cubicBezTo>
                  <a:close/>
                  <a:moveTo>
                    <a:pt x="334" y="46"/>
                  </a:moveTo>
                  <a:cubicBezTo>
                    <a:pt x="334" y="54"/>
                    <a:pt x="328" y="60"/>
                    <a:pt x="320" y="60"/>
                  </a:cubicBezTo>
                  <a:cubicBezTo>
                    <a:pt x="313" y="60"/>
                    <a:pt x="306" y="54"/>
                    <a:pt x="306" y="46"/>
                  </a:cubicBezTo>
                  <a:cubicBezTo>
                    <a:pt x="306" y="39"/>
                    <a:pt x="313" y="33"/>
                    <a:pt x="320" y="33"/>
                  </a:cubicBezTo>
                  <a:cubicBezTo>
                    <a:pt x="328" y="33"/>
                    <a:pt x="334" y="39"/>
                    <a:pt x="334" y="46"/>
                  </a:cubicBezTo>
                  <a:close/>
                  <a:moveTo>
                    <a:pt x="281" y="72"/>
                  </a:moveTo>
                  <a:cubicBezTo>
                    <a:pt x="281" y="79"/>
                    <a:pt x="275" y="86"/>
                    <a:pt x="267" y="86"/>
                  </a:cubicBezTo>
                  <a:cubicBezTo>
                    <a:pt x="259" y="86"/>
                    <a:pt x="253" y="79"/>
                    <a:pt x="253" y="72"/>
                  </a:cubicBezTo>
                  <a:cubicBezTo>
                    <a:pt x="253" y="64"/>
                    <a:pt x="259" y="58"/>
                    <a:pt x="267" y="58"/>
                  </a:cubicBezTo>
                  <a:cubicBezTo>
                    <a:pt x="275" y="58"/>
                    <a:pt x="281" y="64"/>
                    <a:pt x="281" y="72"/>
                  </a:cubicBezTo>
                  <a:close/>
                  <a:moveTo>
                    <a:pt x="223" y="1"/>
                  </a:moveTo>
                  <a:cubicBezTo>
                    <a:pt x="229" y="1"/>
                    <a:pt x="234" y="6"/>
                    <a:pt x="234" y="12"/>
                  </a:cubicBezTo>
                  <a:cubicBezTo>
                    <a:pt x="234" y="18"/>
                    <a:pt x="229" y="23"/>
                    <a:pt x="223" y="23"/>
                  </a:cubicBezTo>
                  <a:cubicBezTo>
                    <a:pt x="217" y="23"/>
                    <a:pt x="212" y="18"/>
                    <a:pt x="212" y="12"/>
                  </a:cubicBezTo>
                  <a:cubicBezTo>
                    <a:pt x="212" y="6"/>
                    <a:pt x="217" y="1"/>
                    <a:pt x="223" y="1"/>
                  </a:cubicBezTo>
                  <a:close/>
                  <a:moveTo>
                    <a:pt x="215" y="33"/>
                  </a:moveTo>
                  <a:cubicBezTo>
                    <a:pt x="222" y="33"/>
                    <a:pt x="228" y="39"/>
                    <a:pt x="228" y="46"/>
                  </a:cubicBezTo>
                  <a:cubicBezTo>
                    <a:pt x="228" y="54"/>
                    <a:pt x="222" y="60"/>
                    <a:pt x="215" y="60"/>
                  </a:cubicBezTo>
                  <a:cubicBezTo>
                    <a:pt x="207" y="60"/>
                    <a:pt x="201" y="54"/>
                    <a:pt x="201" y="46"/>
                  </a:cubicBezTo>
                  <a:cubicBezTo>
                    <a:pt x="201" y="39"/>
                    <a:pt x="207" y="33"/>
                    <a:pt x="215" y="33"/>
                  </a:cubicBezTo>
                  <a:close/>
                  <a:moveTo>
                    <a:pt x="76" y="73"/>
                  </a:moveTo>
                  <a:cubicBezTo>
                    <a:pt x="73" y="23"/>
                    <a:pt x="171" y="21"/>
                    <a:pt x="203" y="20"/>
                  </a:cubicBezTo>
                  <a:cubicBezTo>
                    <a:pt x="203" y="20"/>
                    <a:pt x="203" y="20"/>
                    <a:pt x="203" y="20"/>
                  </a:cubicBezTo>
                  <a:cubicBezTo>
                    <a:pt x="204" y="21"/>
                    <a:pt x="204" y="21"/>
                    <a:pt x="203" y="21"/>
                  </a:cubicBezTo>
                  <a:cubicBezTo>
                    <a:pt x="179" y="43"/>
                    <a:pt x="151" y="68"/>
                    <a:pt x="120" y="79"/>
                  </a:cubicBezTo>
                  <a:cubicBezTo>
                    <a:pt x="113" y="81"/>
                    <a:pt x="76" y="90"/>
                    <a:pt x="76" y="73"/>
                  </a:cubicBezTo>
                  <a:close/>
                  <a:moveTo>
                    <a:pt x="93" y="168"/>
                  </a:move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71" y="123"/>
                    <a:pt x="161" y="83"/>
                    <a:pt x="189" y="70"/>
                  </a:cubicBezTo>
                  <a:cubicBezTo>
                    <a:pt x="190" y="69"/>
                    <a:pt x="191" y="70"/>
                    <a:pt x="190" y="71"/>
                  </a:cubicBezTo>
                  <a:cubicBezTo>
                    <a:pt x="177" y="98"/>
                    <a:pt x="138" y="189"/>
                    <a:pt x="93" y="168"/>
                  </a:cubicBezTo>
                  <a:close/>
                  <a:moveTo>
                    <a:pt x="188" y="186"/>
                  </a:moveTo>
                  <a:cubicBezTo>
                    <a:pt x="188" y="186"/>
                    <a:pt x="188" y="186"/>
                    <a:pt x="188" y="186"/>
                  </a:cubicBezTo>
                  <a:cubicBezTo>
                    <a:pt x="188" y="186"/>
                    <a:pt x="188" y="186"/>
                    <a:pt x="187" y="185"/>
                  </a:cubicBezTo>
                  <a:cubicBezTo>
                    <a:pt x="151" y="151"/>
                    <a:pt x="218" y="82"/>
                    <a:pt x="240" y="58"/>
                  </a:cubicBezTo>
                  <a:cubicBezTo>
                    <a:pt x="241" y="57"/>
                    <a:pt x="241" y="58"/>
                    <a:pt x="241" y="58"/>
                  </a:cubicBezTo>
                  <a:cubicBezTo>
                    <a:pt x="240" y="90"/>
                    <a:pt x="238" y="188"/>
                    <a:pt x="188" y="186"/>
                  </a:cubicBezTo>
                  <a:close/>
                  <a:moveTo>
                    <a:pt x="239" y="38"/>
                  </a:moveTo>
                  <a:cubicBezTo>
                    <a:pt x="239" y="32"/>
                    <a:pt x="244" y="28"/>
                    <a:pt x="250" y="28"/>
                  </a:cubicBezTo>
                  <a:cubicBezTo>
                    <a:pt x="256" y="28"/>
                    <a:pt x="260" y="32"/>
                    <a:pt x="260" y="38"/>
                  </a:cubicBezTo>
                  <a:cubicBezTo>
                    <a:pt x="260" y="45"/>
                    <a:pt x="256" y="49"/>
                    <a:pt x="250" y="49"/>
                  </a:cubicBezTo>
                  <a:cubicBezTo>
                    <a:pt x="244" y="49"/>
                    <a:pt x="239" y="45"/>
                    <a:pt x="239" y="38"/>
                  </a:cubicBezTo>
                  <a:close/>
                  <a:moveTo>
                    <a:pt x="268" y="240"/>
                  </a:moveTo>
                  <a:cubicBezTo>
                    <a:pt x="268" y="240"/>
                    <a:pt x="268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20" y="223"/>
                    <a:pt x="255" y="132"/>
                    <a:pt x="266" y="103"/>
                  </a:cubicBezTo>
                  <a:cubicBezTo>
                    <a:pt x="266" y="102"/>
                    <a:pt x="267" y="102"/>
                    <a:pt x="267" y="103"/>
                  </a:cubicBezTo>
                  <a:cubicBezTo>
                    <a:pt x="278" y="132"/>
                    <a:pt x="314" y="223"/>
                    <a:pt x="268" y="240"/>
                  </a:cubicBezTo>
                  <a:close/>
                  <a:moveTo>
                    <a:pt x="285" y="49"/>
                  </a:moveTo>
                  <a:cubicBezTo>
                    <a:pt x="279" y="49"/>
                    <a:pt x="275" y="45"/>
                    <a:pt x="275" y="38"/>
                  </a:cubicBezTo>
                  <a:cubicBezTo>
                    <a:pt x="275" y="32"/>
                    <a:pt x="279" y="28"/>
                    <a:pt x="285" y="28"/>
                  </a:cubicBezTo>
                  <a:cubicBezTo>
                    <a:pt x="291" y="28"/>
                    <a:pt x="296" y="32"/>
                    <a:pt x="296" y="38"/>
                  </a:cubicBezTo>
                  <a:cubicBezTo>
                    <a:pt x="296" y="45"/>
                    <a:pt x="291" y="49"/>
                    <a:pt x="285" y="49"/>
                  </a:cubicBezTo>
                  <a:close/>
                  <a:moveTo>
                    <a:pt x="348" y="185"/>
                  </a:moveTo>
                  <a:cubicBezTo>
                    <a:pt x="347" y="186"/>
                    <a:pt x="347" y="186"/>
                    <a:pt x="347" y="186"/>
                  </a:cubicBezTo>
                  <a:cubicBezTo>
                    <a:pt x="347" y="186"/>
                    <a:pt x="347" y="186"/>
                    <a:pt x="347" y="186"/>
                  </a:cubicBezTo>
                  <a:cubicBezTo>
                    <a:pt x="297" y="188"/>
                    <a:pt x="295" y="90"/>
                    <a:pt x="294" y="58"/>
                  </a:cubicBezTo>
                  <a:cubicBezTo>
                    <a:pt x="294" y="58"/>
                    <a:pt x="295" y="57"/>
                    <a:pt x="295" y="58"/>
                  </a:cubicBezTo>
                  <a:cubicBezTo>
                    <a:pt x="317" y="82"/>
                    <a:pt x="384" y="151"/>
                    <a:pt x="348" y="185"/>
                  </a:cubicBezTo>
                  <a:close/>
                  <a:moveTo>
                    <a:pt x="442" y="168"/>
                  </a:moveTo>
                  <a:cubicBezTo>
                    <a:pt x="429" y="181"/>
                    <a:pt x="405" y="164"/>
                    <a:pt x="397" y="155"/>
                  </a:cubicBezTo>
                  <a:cubicBezTo>
                    <a:pt x="374" y="131"/>
                    <a:pt x="357" y="101"/>
                    <a:pt x="343" y="72"/>
                  </a:cubicBezTo>
                  <a:cubicBezTo>
                    <a:pt x="343" y="72"/>
                    <a:pt x="343" y="72"/>
                    <a:pt x="343" y="72"/>
                  </a:cubicBezTo>
                  <a:cubicBezTo>
                    <a:pt x="343" y="72"/>
                    <a:pt x="343" y="71"/>
                    <a:pt x="343" y="71"/>
                  </a:cubicBezTo>
                  <a:cubicBezTo>
                    <a:pt x="343" y="71"/>
                    <a:pt x="343" y="71"/>
                    <a:pt x="343" y="71"/>
                  </a:cubicBezTo>
                  <a:cubicBezTo>
                    <a:pt x="343" y="71"/>
                    <a:pt x="344" y="71"/>
                    <a:pt x="344" y="71"/>
                  </a:cubicBezTo>
                  <a:cubicBezTo>
                    <a:pt x="344" y="71"/>
                    <a:pt x="344" y="71"/>
                    <a:pt x="344" y="71"/>
                  </a:cubicBezTo>
                  <a:cubicBezTo>
                    <a:pt x="344" y="71"/>
                    <a:pt x="344" y="71"/>
                    <a:pt x="344" y="71"/>
                  </a:cubicBezTo>
                  <a:cubicBezTo>
                    <a:pt x="344" y="71"/>
                    <a:pt x="344" y="71"/>
                    <a:pt x="344" y="71"/>
                  </a:cubicBezTo>
                  <a:cubicBezTo>
                    <a:pt x="344" y="71"/>
                    <a:pt x="344" y="71"/>
                    <a:pt x="344" y="71"/>
                  </a:cubicBezTo>
                  <a:cubicBezTo>
                    <a:pt x="374" y="84"/>
                    <a:pt x="405" y="100"/>
                    <a:pt x="428" y="124"/>
                  </a:cubicBezTo>
                  <a:cubicBezTo>
                    <a:pt x="436" y="132"/>
                    <a:pt x="455" y="155"/>
                    <a:pt x="442" y="168"/>
                  </a:cubicBezTo>
                  <a:close/>
                  <a:moveTo>
                    <a:pt x="460" y="73"/>
                  </a:moveTo>
                  <a:cubicBezTo>
                    <a:pt x="454" y="92"/>
                    <a:pt x="419" y="81"/>
                    <a:pt x="410" y="77"/>
                  </a:cubicBezTo>
                  <a:cubicBezTo>
                    <a:pt x="381" y="65"/>
                    <a:pt x="355" y="42"/>
                    <a:pt x="332" y="21"/>
                  </a:cubicBezTo>
                  <a:cubicBezTo>
                    <a:pt x="331" y="21"/>
                    <a:pt x="332" y="21"/>
                    <a:pt x="332" y="20"/>
                  </a:cubicBezTo>
                  <a:cubicBezTo>
                    <a:pt x="332" y="20"/>
                    <a:pt x="332" y="20"/>
                    <a:pt x="332" y="20"/>
                  </a:cubicBezTo>
                  <a:cubicBezTo>
                    <a:pt x="353" y="21"/>
                    <a:pt x="374" y="23"/>
                    <a:pt x="395" y="27"/>
                  </a:cubicBezTo>
                  <a:cubicBezTo>
                    <a:pt x="407" y="29"/>
                    <a:pt x="418" y="32"/>
                    <a:pt x="427" y="37"/>
                  </a:cubicBezTo>
                  <a:cubicBezTo>
                    <a:pt x="429" y="37"/>
                    <a:pt x="430" y="37"/>
                    <a:pt x="431" y="38"/>
                  </a:cubicBezTo>
                  <a:cubicBezTo>
                    <a:pt x="444" y="43"/>
                    <a:pt x="464" y="57"/>
                    <a:pt x="460" y="7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5" name="Freeform 59"/>
            <p:cNvSpPr/>
            <p:nvPr/>
          </p:nvSpPr>
          <p:spPr bwMode="auto">
            <a:xfrm>
              <a:off x="6432903" y="78822"/>
              <a:ext cx="251724" cy="66109"/>
            </a:xfrm>
            <a:custGeom>
              <a:avLst/>
              <a:gdLst>
                <a:gd name="T0" fmla="*/ 73 w 73"/>
                <a:gd name="T1" fmla="*/ 19 h 19"/>
                <a:gd name="T2" fmla="*/ 61 w 73"/>
                <a:gd name="T3" fmla="*/ 14 h 19"/>
                <a:gd name="T4" fmla="*/ 29 w 73"/>
                <a:gd name="T5" fmla="*/ 4 h 19"/>
                <a:gd name="T6" fmla="*/ 0 w 73"/>
                <a:gd name="T7" fmla="*/ 0 h 19"/>
                <a:gd name="T8" fmla="*/ 73 w 73"/>
                <a:gd name="T9" fmla="*/ 19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3" h="19">
                  <a:moveTo>
                    <a:pt x="73" y="19"/>
                  </a:moveTo>
                  <a:cubicBezTo>
                    <a:pt x="69" y="17"/>
                    <a:pt x="65" y="15"/>
                    <a:pt x="61" y="14"/>
                  </a:cubicBezTo>
                  <a:cubicBezTo>
                    <a:pt x="51" y="9"/>
                    <a:pt x="40" y="6"/>
                    <a:pt x="29" y="4"/>
                  </a:cubicBezTo>
                  <a:cubicBezTo>
                    <a:pt x="19" y="2"/>
                    <a:pt x="9" y="1"/>
                    <a:pt x="0" y="0"/>
                  </a:cubicBezTo>
                  <a:cubicBezTo>
                    <a:pt x="27" y="3"/>
                    <a:pt x="55" y="9"/>
                    <a:pt x="73" y="1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6" name="Freeform 60"/>
            <p:cNvSpPr/>
            <p:nvPr/>
          </p:nvSpPr>
          <p:spPr bwMode="auto">
            <a:xfrm>
              <a:off x="3236777" y="668719"/>
              <a:ext cx="38141" cy="33054"/>
            </a:xfrm>
            <a:custGeom>
              <a:avLst/>
              <a:gdLst>
                <a:gd name="T0" fmla="*/ 4 w 11"/>
                <a:gd name="T1" fmla="*/ 10 h 10"/>
                <a:gd name="T2" fmla="*/ 10 w 11"/>
                <a:gd name="T3" fmla="*/ 6 h 10"/>
                <a:gd name="T4" fmla="*/ 7 w 11"/>
                <a:gd name="T5" fmla="*/ 1 h 10"/>
                <a:gd name="T6" fmla="*/ 4 w 11"/>
                <a:gd name="T7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4" y="10"/>
                  </a:moveTo>
                  <a:cubicBezTo>
                    <a:pt x="7" y="10"/>
                    <a:pt x="10" y="9"/>
                    <a:pt x="10" y="6"/>
                  </a:cubicBezTo>
                  <a:cubicBezTo>
                    <a:pt x="11" y="4"/>
                    <a:pt x="10" y="2"/>
                    <a:pt x="7" y="1"/>
                  </a:cubicBezTo>
                  <a:cubicBezTo>
                    <a:pt x="2" y="0"/>
                    <a:pt x="0" y="8"/>
                    <a:pt x="4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7" name="Freeform 61"/>
            <p:cNvSpPr/>
            <p:nvPr/>
          </p:nvSpPr>
          <p:spPr bwMode="auto">
            <a:xfrm>
              <a:off x="3798706" y="1767149"/>
              <a:ext cx="38141" cy="40683"/>
            </a:xfrm>
            <a:custGeom>
              <a:avLst/>
              <a:gdLst>
                <a:gd name="T0" fmla="*/ 9 w 11"/>
                <a:gd name="T1" fmla="*/ 3 h 12"/>
                <a:gd name="T2" fmla="*/ 3 w 11"/>
                <a:gd name="T3" fmla="*/ 1 h 12"/>
                <a:gd name="T4" fmla="*/ 1 w 11"/>
                <a:gd name="T5" fmla="*/ 8 h 12"/>
                <a:gd name="T6" fmla="*/ 9 w 11"/>
                <a:gd name="T7" fmla="*/ 3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2">
                  <a:moveTo>
                    <a:pt x="9" y="3"/>
                  </a:moveTo>
                  <a:cubicBezTo>
                    <a:pt x="7" y="1"/>
                    <a:pt x="5" y="0"/>
                    <a:pt x="3" y="1"/>
                  </a:cubicBezTo>
                  <a:cubicBezTo>
                    <a:pt x="0" y="3"/>
                    <a:pt x="0" y="5"/>
                    <a:pt x="1" y="8"/>
                  </a:cubicBezTo>
                  <a:cubicBezTo>
                    <a:pt x="4" y="12"/>
                    <a:pt x="11" y="7"/>
                    <a:pt x="9" y="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8" name="Freeform 62"/>
            <p:cNvSpPr>
              <a:spLocks noEditPoints="1"/>
            </p:cNvSpPr>
            <p:nvPr/>
          </p:nvSpPr>
          <p:spPr bwMode="auto">
            <a:xfrm>
              <a:off x="2982510" y="35597"/>
              <a:ext cx="526332" cy="922985"/>
            </a:xfrm>
            <a:custGeom>
              <a:avLst/>
              <a:gdLst>
                <a:gd name="T0" fmla="*/ 148 w 153"/>
                <a:gd name="T1" fmla="*/ 268 h 268"/>
                <a:gd name="T2" fmla="*/ 153 w 153"/>
                <a:gd name="T3" fmla="*/ 214 h 268"/>
                <a:gd name="T4" fmla="*/ 131 w 153"/>
                <a:gd name="T5" fmla="*/ 190 h 268"/>
                <a:gd name="T6" fmla="*/ 108 w 153"/>
                <a:gd name="T7" fmla="*/ 167 h 268"/>
                <a:gd name="T8" fmla="*/ 98 w 153"/>
                <a:gd name="T9" fmla="*/ 129 h 268"/>
                <a:gd name="T10" fmla="*/ 100 w 153"/>
                <a:gd name="T11" fmla="*/ 88 h 268"/>
                <a:gd name="T12" fmla="*/ 118 w 153"/>
                <a:gd name="T13" fmla="*/ 51 h 268"/>
                <a:gd name="T14" fmla="*/ 130 w 153"/>
                <a:gd name="T15" fmla="*/ 26 h 268"/>
                <a:gd name="T16" fmla="*/ 148 w 153"/>
                <a:gd name="T17" fmla="*/ 267 h 268"/>
                <a:gd name="T18" fmla="*/ 115 w 153"/>
                <a:gd name="T19" fmla="*/ 212 h 268"/>
                <a:gd name="T20" fmla="*/ 122 w 153"/>
                <a:gd name="T21" fmla="*/ 207 h 268"/>
                <a:gd name="T22" fmla="*/ 129 w 153"/>
                <a:gd name="T23" fmla="*/ 220 h 268"/>
                <a:gd name="T24" fmla="*/ 138 w 153"/>
                <a:gd name="T25" fmla="*/ 226 h 268"/>
                <a:gd name="T26" fmla="*/ 125 w 153"/>
                <a:gd name="T27" fmla="*/ 230 h 268"/>
                <a:gd name="T28" fmla="*/ 125 w 153"/>
                <a:gd name="T29" fmla="*/ 243 h 268"/>
                <a:gd name="T30" fmla="*/ 103 w 153"/>
                <a:gd name="T31" fmla="*/ 239 h 268"/>
                <a:gd name="T32" fmla="*/ 108 w 153"/>
                <a:gd name="T33" fmla="*/ 227 h 268"/>
                <a:gd name="T34" fmla="*/ 99 w 153"/>
                <a:gd name="T35" fmla="*/ 216 h 268"/>
                <a:gd name="T36" fmla="*/ 84 w 153"/>
                <a:gd name="T37" fmla="*/ 170 h 268"/>
                <a:gd name="T38" fmla="*/ 87 w 153"/>
                <a:gd name="T39" fmla="*/ 184 h 268"/>
                <a:gd name="T40" fmla="*/ 101 w 153"/>
                <a:gd name="T41" fmla="*/ 188 h 268"/>
                <a:gd name="T42" fmla="*/ 94 w 153"/>
                <a:gd name="T43" fmla="*/ 194 h 268"/>
                <a:gd name="T44" fmla="*/ 90 w 153"/>
                <a:gd name="T45" fmla="*/ 206 h 268"/>
                <a:gd name="T46" fmla="*/ 79 w 153"/>
                <a:gd name="T47" fmla="*/ 198 h 268"/>
                <a:gd name="T48" fmla="*/ 66 w 153"/>
                <a:gd name="T49" fmla="*/ 202 h 268"/>
                <a:gd name="T50" fmla="*/ 63 w 153"/>
                <a:gd name="T51" fmla="*/ 181 h 268"/>
                <a:gd name="T52" fmla="*/ 77 w 153"/>
                <a:gd name="T53" fmla="*/ 182 h 268"/>
                <a:gd name="T54" fmla="*/ 84 w 153"/>
                <a:gd name="T55" fmla="*/ 170 h 268"/>
                <a:gd name="T56" fmla="*/ 77 w 153"/>
                <a:gd name="T57" fmla="*/ 35 h 268"/>
                <a:gd name="T58" fmla="*/ 75 w 153"/>
                <a:gd name="T59" fmla="*/ 22 h 268"/>
                <a:gd name="T60" fmla="*/ 88 w 153"/>
                <a:gd name="T61" fmla="*/ 25 h 268"/>
                <a:gd name="T62" fmla="*/ 98 w 153"/>
                <a:gd name="T63" fmla="*/ 16 h 268"/>
                <a:gd name="T64" fmla="*/ 110 w 153"/>
                <a:gd name="T65" fmla="*/ 34 h 268"/>
                <a:gd name="T66" fmla="*/ 97 w 153"/>
                <a:gd name="T67" fmla="*/ 38 h 268"/>
                <a:gd name="T68" fmla="*/ 95 w 153"/>
                <a:gd name="T69" fmla="*/ 52 h 268"/>
                <a:gd name="T70" fmla="*/ 87 w 153"/>
                <a:gd name="T71" fmla="*/ 41 h 268"/>
                <a:gd name="T72" fmla="*/ 72 w 153"/>
                <a:gd name="T73" fmla="*/ 43 h 268"/>
                <a:gd name="T74" fmla="*/ 48 w 153"/>
                <a:gd name="T75" fmla="*/ 77 h 268"/>
                <a:gd name="T76" fmla="*/ 65 w 153"/>
                <a:gd name="T77" fmla="*/ 64 h 268"/>
                <a:gd name="T78" fmla="*/ 70 w 153"/>
                <a:gd name="T79" fmla="*/ 77 h 268"/>
                <a:gd name="T80" fmla="*/ 85 w 153"/>
                <a:gd name="T81" fmla="*/ 78 h 268"/>
                <a:gd name="T82" fmla="*/ 74 w 153"/>
                <a:gd name="T83" fmla="*/ 87 h 268"/>
                <a:gd name="T84" fmla="*/ 77 w 153"/>
                <a:gd name="T85" fmla="*/ 101 h 268"/>
                <a:gd name="T86" fmla="*/ 68 w 153"/>
                <a:gd name="T87" fmla="*/ 97 h 268"/>
                <a:gd name="T88" fmla="*/ 55 w 153"/>
                <a:gd name="T89" fmla="*/ 100 h 268"/>
                <a:gd name="T90" fmla="*/ 58 w 153"/>
                <a:gd name="T91" fmla="*/ 86 h 268"/>
                <a:gd name="T92" fmla="*/ 48 w 153"/>
                <a:gd name="T93" fmla="*/ 77 h 268"/>
                <a:gd name="T94" fmla="*/ 59 w 153"/>
                <a:gd name="T95" fmla="*/ 130 h 268"/>
                <a:gd name="T96" fmla="*/ 68 w 153"/>
                <a:gd name="T97" fmla="*/ 119 h 268"/>
                <a:gd name="T98" fmla="*/ 71 w 153"/>
                <a:gd name="T99" fmla="*/ 127 h 268"/>
                <a:gd name="T100" fmla="*/ 81 w 153"/>
                <a:gd name="T101" fmla="*/ 135 h 268"/>
                <a:gd name="T102" fmla="*/ 69 w 153"/>
                <a:gd name="T103" fmla="*/ 142 h 268"/>
                <a:gd name="T104" fmla="*/ 68 w 153"/>
                <a:gd name="T105" fmla="*/ 156 h 268"/>
                <a:gd name="T106" fmla="*/ 48 w 153"/>
                <a:gd name="T107" fmla="*/ 152 h 268"/>
                <a:gd name="T108" fmla="*/ 54 w 153"/>
                <a:gd name="T109" fmla="*/ 139 h 268"/>
                <a:gd name="T110" fmla="*/ 45 w 153"/>
                <a:gd name="T111" fmla="*/ 128 h 2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53" h="268">
                  <a:moveTo>
                    <a:pt x="148" y="267"/>
                  </a:moveTo>
                  <a:cubicBezTo>
                    <a:pt x="148" y="268"/>
                    <a:pt x="148" y="268"/>
                    <a:pt x="148" y="268"/>
                  </a:cubicBezTo>
                  <a:cubicBezTo>
                    <a:pt x="149" y="266"/>
                    <a:pt x="149" y="264"/>
                    <a:pt x="150" y="263"/>
                  </a:cubicBezTo>
                  <a:cubicBezTo>
                    <a:pt x="152" y="249"/>
                    <a:pt x="153" y="232"/>
                    <a:pt x="153" y="214"/>
                  </a:cubicBezTo>
                  <a:cubicBezTo>
                    <a:pt x="147" y="215"/>
                    <a:pt x="141" y="213"/>
                    <a:pt x="136" y="209"/>
                  </a:cubicBezTo>
                  <a:cubicBezTo>
                    <a:pt x="130" y="204"/>
                    <a:pt x="129" y="197"/>
                    <a:pt x="131" y="190"/>
                  </a:cubicBezTo>
                  <a:cubicBezTo>
                    <a:pt x="124" y="193"/>
                    <a:pt x="117" y="194"/>
                    <a:pt x="111" y="189"/>
                  </a:cubicBezTo>
                  <a:cubicBezTo>
                    <a:pt x="103" y="184"/>
                    <a:pt x="104" y="174"/>
                    <a:pt x="108" y="167"/>
                  </a:cubicBezTo>
                  <a:cubicBezTo>
                    <a:pt x="100" y="166"/>
                    <a:pt x="92" y="162"/>
                    <a:pt x="88" y="156"/>
                  </a:cubicBezTo>
                  <a:cubicBezTo>
                    <a:pt x="82" y="147"/>
                    <a:pt x="89" y="134"/>
                    <a:pt x="98" y="129"/>
                  </a:cubicBezTo>
                  <a:cubicBezTo>
                    <a:pt x="90" y="126"/>
                    <a:pt x="82" y="121"/>
                    <a:pt x="82" y="111"/>
                  </a:cubicBezTo>
                  <a:cubicBezTo>
                    <a:pt x="82" y="100"/>
                    <a:pt x="90" y="91"/>
                    <a:pt x="100" y="88"/>
                  </a:cubicBezTo>
                  <a:cubicBezTo>
                    <a:pt x="92" y="80"/>
                    <a:pt x="90" y="70"/>
                    <a:pt x="98" y="60"/>
                  </a:cubicBezTo>
                  <a:cubicBezTo>
                    <a:pt x="103" y="53"/>
                    <a:pt x="111" y="49"/>
                    <a:pt x="118" y="51"/>
                  </a:cubicBezTo>
                  <a:cubicBezTo>
                    <a:pt x="114" y="44"/>
                    <a:pt x="113" y="36"/>
                    <a:pt x="120" y="30"/>
                  </a:cubicBezTo>
                  <a:cubicBezTo>
                    <a:pt x="122" y="28"/>
                    <a:pt x="126" y="27"/>
                    <a:pt x="130" y="26"/>
                  </a:cubicBezTo>
                  <a:cubicBezTo>
                    <a:pt x="119" y="17"/>
                    <a:pt x="108" y="7"/>
                    <a:pt x="95" y="0"/>
                  </a:cubicBezTo>
                  <a:cubicBezTo>
                    <a:pt x="0" y="70"/>
                    <a:pt x="23" y="246"/>
                    <a:pt x="148" y="267"/>
                  </a:cubicBezTo>
                  <a:close/>
                  <a:moveTo>
                    <a:pt x="113" y="219"/>
                  </a:moveTo>
                  <a:cubicBezTo>
                    <a:pt x="113" y="217"/>
                    <a:pt x="113" y="214"/>
                    <a:pt x="115" y="212"/>
                  </a:cubicBezTo>
                  <a:cubicBezTo>
                    <a:pt x="116" y="210"/>
                    <a:pt x="119" y="209"/>
                    <a:pt x="120" y="207"/>
                  </a:cubicBezTo>
                  <a:cubicBezTo>
                    <a:pt x="121" y="206"/>
                    <a:pt x="121" y="206"/>
                    <a:pt x="122" y="207"/>
                  </a:cubicBezTo>
                  <a:cubicBezTo>
                    <a:pt x="124" y="211"/>
                    <a:pt x="126" y="216"/>
                    <a:pt x="123" y="220"/>
                  </a:cubicBezTo>
                  <a:cubicBezTo>
                    <a:pt x="125" y="219"/>
                    <a:pt x="127" y="219"/>
                    <a:pt x="129" y="220"/>
                  </a:cubicBezTo>
                  <a:cubicBezTo>
                    <a:pt x="132" y="221"/>
                    <a:pt x="134" y="223"/>
                    <a:pt x="137" y="224"/>
                  </a:cubicBezTo>
                  <a:cubicBezTo>
                    <a:pt x="138" y="225"/>
                    <a:pt x="138" y="225"/>
                    <a:pt x="138" y="226"/>
                  </a:cubicBezTo>
                  <a:cubicBezTo>
                    <a:pt x="135" y="228"/>
                    <a:pt x="133" y="229"/>
                    <a:pt x="130" y="230"/>
                  </a:cubicBezTo>
                  <a:cubicBezTo>
                    <a:pt x="128" y="231"/>
                    <a:pt x="127" y="231"/>
                    <a:pt x="125" y="230"/>
                  </a:cubicBezTo>
                  <a:cubicBezTo>
                    <a:pt x="128" y="234"/>
                    <a:pt x="128" y="238"/>
                    <a:pt x="127" y="243"/>
                  </a:cubicBezTo>
                  <a:cubicBezTo>
                    <a:pt x="126" y="243"/>
                    <a:pt x="126" y="244"/>
                    <a:pt x="125" y="243"/>
                  </a:cubicBezTo>
                  <a:cubicBezTo>
                    <a:pt x="121" y="241"/>
                    <a:pt x="117" y="239"/>
                    <a:pt x="116" y="234"/>
                  </a:cubicBezTo>
                  <a:cubicBezTo>
                    <a:pt x="113" y="238"/>
                    <a:pt x="109" y="240"/>
                    <a:pt x="103" y="239"/>
                  </a:cubicBezTo>
                  <a:cubicBezTo>
                    <a:pt x="103" y="239"/>
                    <a:pt x="103" y="238"/>
                    <a:pt x="103" y="238"/>
                  </a:cubicBezTo>
                  <a:cubicBezTo>
                    <a:pt x="103" y="234"/>
                    <a:pt x="105" y="229"/>
                    <a:pt x="108" y="227"/>
                  </a:cubicBezTo>
                  <a:cubicBezTo>
                    <a:pt x="104" y="226"/>
                    <a:pt x="101" y="222"/>
                    <a:pt x="99" y="218"/>
                  </a:cubicBezTo>
                  <a:cubicBezTo>
                    <a:pt x="99" y="217"/>
                    <a:pt x="99" y="217"/>
                    <a:pt x="99" y="216"/>
                  </a:cubicBezTo>
                  <a:cubicBezTo>
                    <a:pt x="104" y="215"/>
                    <a:pt x="110" y="215"/>
                    <a:pt x="113" y="219"/>
                  </a:cubicBezTo>
                  <a:close/>
                  <a:moveTo>
                    <a:pt x="84" y="170"/>
                  </a:moveTo>
                  <a:cubicBezTo>
                    <a:pt x="84" y="170"/>
                    <a:pt x="85" y="170"/>
                    <a:pt x="85" y="170"/>
                  </a:cubicBezTo>
                  <a:cubicBezTo>
                    <a:pt x="87" y="175"/>
                    <a:pt x="89" y="179"/>
                    <a:pt x="87" y="184"/>
                  </a:cubicBezTo>
                  <a:cubicBezTo>
                    <a:pt x="89" y="183"/>
                    <a:pt x="91" y="183"/>
                    <a:pt x="93" y="183"/>
                  </a:cubicBezTo>
                  <a:cubicBezTo>
                    <a:pt x="96" y="184"/>
                    <a:pt x="98" y="187"/>
                    <a:pt x="101" y="188"/>
                  </a:cubicBezTo>
                  <a:cubicBezTo>
                    <a:pt x="102" y="188"/>
                    <a:pt x="102" y="189"/>
                    <a:pt x="101" y="189"/>
                  </a:cubicBezTo>
                  <a:cubicBezTo>
                    <a:pt x="99" y="191"/>
                    <a:pt x="97" y="193"/>
                    <a:pt x="94" y="194"/>
                  </a:cubicBezTo>
                  <a:cubicBezTo>
                    <a:pt x="92" y="194"/>
                    <a:pt x="90" y="194"/>
                    <a:pt x="89" y="194"/>
                  </a:cubicBezTo>
                  <a:cubicBezTo>
                    <a:pt x="91" y="197"/>
                    <a:pt x="91" y="202"/>
                    <a:pt x="90" y="206"/>
                  </a:cubicBezTo>
                  <a:cubicBezTo>
                    <a:pt x="90" y="207"/>
                    <a:pt x="90" y="207"/>
                    <a:pt x="89" y="207"/>
                  </a:cubicBezTo>
                  <a:cubicBezTo>
                    <a:pt x="85" y="205"/>
                    <a:pt x="81" y="202"/>
                    <a:pt x="79" y="198"/>
                  </a:cubicBezTo>
                  <a:cubicBezTo>
                    <a:pt x="77" y="202"/>
                    <a:pt x="72" y="203"/>
                    <a:pt x="67" y="202"/>
                  </a:cubicBezTo>
                  <a:cubicBezTo>
                    <a:pt x="67" y="202"/>
                    <a:pt x="66" y="202"/>
                    <a:pt x="66" y="202"/>
                  </a:cubicBezTo>
                  <a:cubicBezTo>
                    <a:pt x="67" y="198"/>
                    <a:pt x="68" y="192"/>
                    <a:pt x="72" y="190"/>
                  </a:cubicBezTo>
                  <a:cubicBezTo>
                    <a:pt x="68" y="189"/>
                    <a:pt x="65" y="185"/>
                    <a:pt x="63" y="181"/>
                  </a:cubicBezTo>
                  <a:cubicBezTo>
                    <a:pt x="62" y="181"/>
                    <a:pt x="63" y="180"/>
                    <a:pt x="63" y="180"/>
                  </a:cubicBezTo>
                  <a:cubicBezTo>
                    <a:pt x="68" y="179"/>
                    <a:pt x="73" y="179"/>
                    <a:pt x="77" y="182"/>
                  </a:cubicBezTo>
                  <a:cubicBezTo>
                    <a:pt x="77" y="180"/>
                    <a:pt x="77" y="178"/>
                    <a:pt x="78" y="176"/>
                  </a:cubicBezTo>
                  <a:cubicBezTo>
                    <a:pt x="80" y="174"/>
                    <a:pt x="82" y="172"/>
                    <a:pt x="84" y="170"/>
                  </a:cubicBezTo>
                  <a:close/>
                  <a:moveTo>
                    <a:pt x="72" y="42"/>
                  </a:moveTo>
                  <a:cubicBezTo>
                    <a:pt x="73" y="39"/>
                    <a:pt x="74" y="37"/>
                    <a:pt x="77" y="35"/>
                  </a:cubicBezTo>
                  <a:cubicBezTo>
                    <a:pt x="78" y="34"/>
                    <a:pt x="79" y="33"/>
                    <a:pt x="81" y="33"/>
                  </a:cubicBezTo>
                  <a:cubicBezTo>
                    <a:pt x="77" y="31"/>
                    <a:pt x="75" y="26"/>
                    <a:pt x="75" y="22"/>
                  </a:cubicBezTo>
                  <a:cubicBezTo>
                    <a:pt x="75" y="21"/>
                    <a:pt x="75" y="21"/>
                    <a:pt x="75" y="21"/>
                  </a:cubicBezTo>
                  <a:cubicBezTo>
                    <a:pt x="80" y="21"/>
                    <a:pt x="85" y="22"/>
                    <a:pt x="88" y="25"/>
                  </a:cubicBezTo>
                  <a:cubicBezTo>
                    <a:pt x="88" y="20"/>
                    <a:pt x="92" y="17"/>
                    <a:pt x="97" y="16"/>
                  </a:cubicBezTo>
                  <a:cubicBezTo>
                    <a:pt x="98" y="16"/>
                    <a:pt x="98" y="16"/>
                    <a:pt x="98" y="16"/>
                  </a:cubicBezTo>
                  <a:cubicBezTo>
                    <a:pt x="100" y="20"/>
                    <a:pt x="100" y="26"/>
                    <a:pt x="98" y="29"/>
                  </a:cubicBezTo>
                  <a:cubicBezTo>
                    <a:pt x="102" y="28"/>
                    <a:pt x="106" y="31"/>
                    <a:pt x="110" y="34"/>
                  </a:cubicBezTo>
                  <a:cubicBezTo>
                    <a:pt x="111" y="34"/>
                    <a:pt x="111" y="34"/>
                    <a:pt x="110" y="35"/>
                  </a:cubicBezTo>
                  <a:cubicBezTo>
                    <a:pt x="106" y="38"/>
                    <a:pt x="102" y="40"/>
                    <a:pt x="97" y="38"/>
                  </a:cubicBezTo>
                  <a:cubicBezTo>
                    <a:pt x="98" y="40"/>
                    <a:pt x="98" y="42"/>
                    <a:pt x="98" y="45"/>
                  </a:cubicBezTo>
                  <a:cubicBezTo>
                    <a:pt x="98" y="47"/>
                    <a:pt x="96" y="50"/>
                    <a:pt x="95" y="52"/>
                  </a:cubicBezTo>
                  <a:cubicBezTo>
                    <a:pt x="95" y="53"/>
                    <a:pt x="94" y="53"/>
                    <a:pt x="94" y="53"/>
                  </a:cubicBezTo>
                  <a:cubicBezTo>
                    <a:pt x="90" y="49"/>
                    <a:pt x="87" y="46"/>
                    <a:pt x="87" y="41"/>
                  </a:cubicBezTo>
                  <a:cubicBezTo>
                    <a:pt x="86" y="43"/>
                    <a:pt x="84" y="43"/>
                    <a:pt x="82" y="44"/>
                  </a:cubicBezTo>
                  <a:cubicBezTo>
                    <a:pt x="79" y="44"/>
                    <a:pt x="76" y="43"/>
                    <a:pt x="72" y="43"/>
                  </a:cubicBezTo>
                  <a:cubicBezTo>
                    <a:pt x="72" y="43"/>
                    <a:pt x="71" y="43"/>
                    <a:pt x="72" y="42"/>
                  </a:cubicBezTo>
                  <a:close/>
                  <a:moveTo>
                    <a:pt x="48" y="77"/>
                  </a:moveTo>
                  <a:cubicBezTo>
                    <a:pt x="52" y="75"/>
                    <a:pt x="57" y="74"/>
                    <a:pt x="61" y="76"/>
                  </a:cubicBezTo>
                  <a:cubicBezTo>
                    <a:pt x="60" y="72"/>
                    <a:pt x="62" y="68"/>
                    <a:pt x="65" y="64"/>
                  </a:cubicBezTo>
                  <a:cubicBezTo>
                    <a:pt x="65" y="63"/>
                    <a:pt x="66" y="63"/>
                    <a:pt x="66" y="64"/>
                  </a:cubicBezTo>
                  <a:cubicBezTo>
                    <a:pt x="69" y="68"/>
                    <a:pt x="72" y="72"/>
                    <a:pt x="70" y="77"/>
                  </a:cubicBezTo>
                  <a:cubicBezTo>
                    <a:pt x="72" y="76"/>
                    <a:pt x="74" y="75"/>
                    <a:pt x="77" y="75"/>
                  </a:cubicBezTo>
                  <a:cubicBezTo>
                    <a:pt x="79" y="75"/>
                    <a:pt x="82" y="77"/>
                    <a:pt x="85" y="78"/>
                  </a:cubicBezTo>
                  <a:cubicBezTo>
                    <a:pt x="85" y="78"/>
                    <a:pt x="85" y="78"/>
                    <a:pt x="85" y="79"/>
                  </a:cubicBezTo>
                  <a:cubicBezTo>
                    <a:pt x="82" y="83"/>
                    <a:pt x="79" y="86"/>
                    <a:pt x="74" y="87"/>
                  </a:cubicBezTo>
                  <a:cubicBezTo>
                    <a:pt x="75" y="88"/>
                    <a:pt x="76" y="89"/>
                    <a:pt x="77" y="91"/>
                  </a:cubicBezTo>
                  <a:cubicBezTo>
                    <a:pt x="77" y="95"/>
                    <a:pt x="76" y="98"/>
                    <a:pt x="77" y="101"/>
                  </a:cubicBezTo>
                  <a:cubicBezTo>
                    <a:pt x="77" y="102"/>
                    <a:pt x="76" y="102"/>
                    <a:pt x="76" y="102"/>
                  </a:cubicBezTo>
                  <a:cubicBezTo>
                    <a:pt x="73" y="100"/>
                    <a:pt x="70" y="99"/>
                    <a:pt x="68" y="97"/>
                  </a:cubicBezTo>
                  <a:cubicBezTo>
                    <a:pt x="67" y="96"/>
                    <a:pt x="66" y="95"/>
                    <a:pt x="66" y="93"/>
                  </a:cubicBezTo>
                  <a:cubicBezTo>
                    <a:pt x="64" y="97"/>
                    <a:pt x="60" y="99"/>
                    <a:pt x="55" y="100"/>
                  </a:cubicBezTo>
                  <a:cubicBezTo>
                    <a:pt x="55" y="100"/>
                    <a:pt x="55" y="100"/>
                    <a:pt x="55" y="99"/>
                  </a:cubicBezTo>
                  <a:cubicBezTo>
                    <a:pt x="55" y="95"/>
                    <a:pt x="55" y="90"/>
                    <a:pt x="58" y="86"/>
                  </a:cubicBezTo>
                  <a:cubicBezTo>
                    <a:pt x="53" y="86"/>
                    <a:pt x="50" y="83"/>
                    <a:pt x="48" y="78"/>
                  </a:cubicBezTo>
                  <a:cubicBezTo>
                    <a:pt x="48" y="78"/>
                    <a:pt x="48" y="77"/>
                    <a:pt x="48" y="77"/>
                  </a:cubicBezTo>
                  <a:close/>
                  <a:moveTo>
                    <a:pt x="46" y="127"/>
                  </a:moveTo>
                  <a:cubicBezTo>
                    <a:pt x="51" y="126"/>
                    <a:pt x="56" y="126"/>
                    <a:pt x="59" y="130"/>
                  </a:cubicBezTo>
                  <a:cubicBezTo>
                    <a:pt x="59" y="128"/>
                    <a:pt x="59" y="126"/>
                    <a:pt x="61" y="125"/>
                  </a:cubicBezTo>
                  <a:cubicBezTo>
                    <a:pt x="63" y="122"/>
                    <a:pt x="66" y="121"/>
                    <a:pt x="68" y="119"/>
                  </a:cubicBezTo>
                  <a:cubicBezTo>
                    <a:pt x="68" y="118"/>
                    <a:pt x="69" y="118"/>
                    <a:pt x="69" y="119"/>
                  </a:cubicBezTo>
                  <a:cubicBezTo>
                    <a:pt x="70" y="122"/>
                    <a:pt x="71" y="124"/>
                    <a:pt x="71" y="127"/>
                  </a:cubicBezTo>
                  <a:cubicBezTo>
                    <a:pt x="71" y="129"/>
                    <a:pt x="70" y="131"/>
                    <a:pt x="69" y="132"/>
                  </a:cubicBezTo>
                  <a:cubicBezTo>
                    <a:pt x="73" y="131"/>
                    <a:pt x="78" y="132"/>
                    <a:pt x="81" y="135"/>
                  </a:cubicBezTo>
                  <a:cubicBezTo>
                    <a:pt x="82" y="136"/>
                    <a:pt x="82" y="136"/>
                    <a:pt x="81" y="136"/>
                  </a:cubicBezTo>
                  <a:cubicBezTo>
                    <a:pt x="78" y="140"/>
                    <a:pt x="74" y="143"/>
                    <a:pt x="69" y="142"/>
                  </a:cubicBezTo>
                  <a:cubicBezTo>
                    <a:pt x="72" y="146"/>
                    <a:pt x="72" y="151"/>
                    <a:pt x="69" y="155"/>
                  </a:cubicBezTo>
                  <a:cubicBezTo>
                    <a:pt x="69" y="156"/>
                    <a:pt x="68" y="156"/>
                    <a:pt x="68" y="156"/>
                  </a:cubicBezTo>
                  <a:cubicBezTo>
                    <a:pt x="65" y="154"/>
                    <a:pt x="60" y="151"/>
                    <a:pt x="60" y="147"/>
                  </a:cubicBezTo>
                  <a:cubicBezTo>
                    <a:pt x="57" y="150"/>
                    <a:pt x="52" y="151"/>
                    <a:pt x="48" y="152"/>
                  </a:cubicBezTo>
                  <a:cubicBezTo>
                    <a:pt x="47" y="152"/>
                    <a:pt x="47" y="151"/>
                    <a:pt x="47" y="151"/>
                  </a:cubicBezTo>
                  <a:cubicBezTo>
                    <a:pt x="47" y="146"/>
                    <a:pt x="49" y="141"/>
                    <a:pt x="54" y="139"/>
                  </a:cubicBezTo>
                  <a:cubicBezTo>
                    <a:pt x="52" y="138"/>
                    <a:pt x="50" y="137"/>
                    <a:pt x="48" y="135"/>
                  </a:cubicBezTo>
                  <a:cubicBezTo>
                    <a:pt x="47" y="133"/>
                    <a:pt x="47" y="130"/>
                    <a:pt x="45" y="128"/>
                  </a:cubicBezTo>
                  <a:cubicBezTo>
                    <a:pt x="45" y="127"/>
                    <a:pt x="45" y="127"/>
                    <a:pt x="46" y="12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9" name="Freeform 63"/>
            <p:cNvSpPr/>
            <p:nvPr/>
          </p:nvSpPr>
          <p:spPr bwMode="auto">
            <a:xfrm>
              <a:off x="3170667" y="493276"/>
              <a:ext cx="40683" cy="40683"/>
            </a:xfrm>
            <a:custGeom>
              <a:avLst/>
              <a:gdLst>
                <a:gd name="T0" fmla="*/ 10 w 12"/>
                <a:gd name="T1" fmla="*/ 9 h 12"/>
                <a:gd name="T2" fmla="*/ 9 w 12"/>
                <a:gd name="T3" fmla="*/ 2 h 12"/>
                <a:gd name="T4" fmla="*/ 3 w 12"/>
                <a:gd name="T5" fmla="*/ 3 h 12"/>
                <a:gd name="T6" fmla="*/ 10 w 12"/>
                <a:gd name="T7" fmla="*/ 9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10" y="9"/>
                  </a:moveTo>
                  <a:cubicBezTo>
                    <a:pt x="12" y="6"/>
                    <a:pt x="12" y="4"/>
                    <a:pt x="9" y="2"/>
                  </a:cubicBezTo>
                  <a:cubicBezTo>
                    <a:pt x="7" y="0"/>
                    <a:pt x="4" y="1"/>
                    <a:pt x="3" y="3"/>
                  </a:cubicBezTo>
                  <a:cubicBezTo>
                    <a:pt x="0" y="7"/>
                    <a:pt x="7" y="12"/>
                    <a:pt x="10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0" name="Freeform 64"/>
            <p:cNvSpPr/>
            <p:nvPr/>
          </p:nvSpPr>
          <p:spPr bwMode="auto">
            <a:xfrm>
              <a:off x="3651231" y="1642559"/>
              <a:ext cx="38141" cy="35597"/>
            </a:xfrm>
            <a:custGeom>
              <a:avLst/>
              <a:gdLst>
                <a:gd name="T0" fmla="*/ 5 w 11"/>
                <a:gd name="T1" fmla="*/ 9 h 10"/>
                <a:gd name="T2" fmla="*/ 10 w 11"/>
                <a:gd name="T3" fmla="*/ 6 h 10"/>
                <a:gd name="T4" fmla="*/ 6 w 11"/>
                <a:gd name="T5" fmla="*/ 0 h 10"/>
                <a:gd name="T6" fmla="*/ 5 w 11"/>
                <a:gd name="T7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5" y="9"/>
                  </a:moveTo>
                  <a:cubicBezTo>
                    <a:pt x="8" y="10"/>
                    <a:pt x="10" y="8"/>
                    <a:pt x="10" y="6"/>
                  </a:cubicBezTo>
                  <a:cubicBezTo>
                    <a:pt x="11" y="3"/>
                    <a:pt x="9" y="1"/>
                    <a:pt x="6" y="0"/>
                  </a:cubicBezTo>
                  <a:cubicBezTo>
                    <a:pt x="1" y="0"/>
                    <a:pt x="0" y="9"/>
                    <a:pt x="5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1" name="Freeform 65"/>
            <p:cNvSpPr/>
            <p:nvPr/>
          </p:nvSpPr>
          <p:spPr bwMode="auto">
            <a:xfrm>
              <a:off x="3567323" y="1469658"/>
              <a:ext cx="40683" cy="45768"/>
            </a:xfrm>
            <a:custGeom>
              <a:avLst/>
              <a:gdLst>
                <a:gd name="T0" fmla="*/ 9 w 12"/>
                <a:gd name="T1" fmla="*/ 2 h 13"/>
                <a:gd name="T2" fmla="*/ 3 w 12"/>
                <a:gd name="T3" fmla="*/ 4 h 13"/>
                <a:gd name="T4" fmla="*/ 11 w 12"/>
                <a:gd name="T5" fmla="*/ 8 h 13"/>
                <a:gd name="T6" fmla="*/ 9 w 12"/>
                <a:gd name="T7" fmla="*/ 2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3">
                  <a:moveTo>
                    <a:pt x="9" y="2"/>
                  </a:moveTo>
                  <a:cubicBezTo>
                    <a:pt x="7" y="0"/>
                    <a:pt x="4" y="1"/>
                    <a:pt x="3" y="4"/>
                  </a:cubicBezTo>
                  <a:cubicBezTo>
                    <a:pt x="0" y="8"/>
                    <a:pt x="8" y="13"/>
                    <a:pt x="11" y="8"/>
                  </a:cubicBezTo>
                  <a:cubicBezTo>
                    <a:pt x="12" y="6"/>
                    <a:pt x="11" y="3"/>
                    <a:pt x="9" y="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2" name="Freeform 66"/>
            <p:cNvSpPr/>
            <p:nvPr/>
          </p:nvSpPr>
          <p:spPr bwMode="auto">
            <a:xfrm>
              <a:off x="3567323" y="1294214"/>
              <a:ext cx="40683" cy="43224"/>
            </a:xfrm>
            <a:custGeom>
              <a:avLst/>
              <a:gdLst>
                <a:gd name="T0" fmla="*/ 11 w 12"/>
                <a:gd name="T1" fmla="*/ 8 h 12"/>
                <a:gd name="T2" fmla="*/ 9 w 12"/>
                <a:gd name="T3" fmla="*/ 2 h 12"/>
                <a:gd name="T4" fmla="*/ 3 w 12"/>
                <a:gd name="T5" fmla="*/ 4 h 12"/>
                <a:gd name="T6" fmla="*/ 11 w 12"/>
                <a:gd name="T7" fmla="*/ 8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11" y="8"/>
                  </a:moveTo>
                  <a:cubicBezTo>
                    <a:pt x="12" y="5"/>
                    <a:pt x="11" y="3"/>
                    <a:pt x="9" y="2"/>
                  </a:cubicBezTo>
                  <a:cubicBezTo>
                    <a:pt x="6" y="0"/>
                    <a:pt x="4" y="1"/>
                    <a:pt x="3" y="4"/>
                  </a:cubicBezTo>
                  <a:cubicBezTo>
                    <a:pt x="0" y="8"/>
                    <a:pt x="8" y="12"/>
                    <a:pt x="11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3" name="Freeform 67"/>
            <p:cNvSpPr>
              <a:spLocks noEditPoints="1"/>
            </p:cNvSpPr>
            <p:nvPr/>
          </p:nvSpPr>
          <p:spPr bwMode="auto">
            <a:xfrm>
              <a:off x="3351197" y="0"/>
              <a:ext cx="600068" cy="264437"/>
            </a:xfrm>
            <a:custGeom>
              <a:avLst/>
              <a:gdLst>
                <a:gd name="T0" fmla="*/ 27 w 174"/>
                <a:gd name="T1" fmla="*/ 0 h 77"/>
                <a:gd name="T2" fmla="*/ 0 w 174"/>
                <a:gd name="T3" fmla="*/ 0 h 77"/>
                <a:gd name="T4" fmla="*/ 71 w 174"/>
                <a:gd name="T5" fmla="*/ 58 h 77"/>
                <a:gd name="T6" fmla="*/ 143 w 174"/>
                <a:gd name="T7" fmla="*/ 69 h 77"/>
                <a:gd name="T8" fmla="*/ 165 w 174"/>
                <a:gd name="T9" fmla="*/ 56 h 77"/>
                <a:gd name="T10" fmla="*/ 174 w 174"/>
                <a:gd name="T11" fmla="*/ 45 h 77"/>
                <a:gd name="T12" fmla="*/ 162 w 174"/>
                <a:gd name="T13" fmla="*/ 50 h 77"/>
                <a:gd name="T14" fmla="*/ 153 w 174"/>
                <a:gd name="T15" fmla="*/ 49 h 77"/>
                <a:gd name="T16" fmla="*/ 145 w 174"/>
                <a:gd name="T17" fmla="*/ 45 h 77"/>
                <a:gd name="T18" fmla="*/ 139 w 174"/>
                <a:gd name="T19" fmla="*/ 37 h 77"/>
                <a:gd name="T20" fmla="*/ 137 w 174"/>
                <a:gd name="T21" fmla="*/ 28 h 77"/>
                <a:gd name="T22" fmla="*/ 142 w 174"/>
                <a:gd name="T23" fmla="*/ 11 h 77"/>
                <a:gd name="T24" fmla="*/ 147 w 174"/>
                <a:gd name="T25" fmla="*/ 4 h 77"/>
                <a:gd name="T26" fmla="*/ 151 w 174"/>
                <a:gd name="T27" fmla="*/ 0 h 77"/>
                <a:gd name="T28" fmla="*/ 104 w 174"/>
                <a:gd name="T29" fmla="*/ 0 h 77"/>
                <a:gd name="T30" fmla="*/ 27 w 174"/>
                <a:gd name="T31" fmla="*/ 0 h 77"/>
                <a:gd name="T32" fmla="*/ 58 w 174"/>
                <a:gd name="T33" fmla="*/ 32 h 77"/>
                <a:gd name="T34" fmla="*/ 75 w 174"/>
                <a:gd name="T35" fmla="*/ 32 h 77"/>
                <a:gd name="T36" fmla="*/ 58 w 174"/>
                <a:gd name="T37" fmla="*/ 32 h 77"/>
                <a:gd name="T38" fmla="*/ 139 w 174"/>
                <a:gd name="T39" fmla="*/ 57 h 77"/>
                <a:gd name="T40" fmla="*/ 122 w 174"/>
                <a:gd name="T41" fmla="*/ 57 h 77"/>
                <a:gd name="T42" fmla="*/ 139 w 174"/>
                <a:gd name="T43" fmla="*/ 57 h 77"/>
                <a:gd name="T44" fmla="*/ 133 w 174"/>
                <a:gd name="T45" fmla="*/ 9 h 77"/>
                <a:gd name="T46" fmla="*/ 123 w 174"/>
                <a:gd name="T47" fmla="*/ 40 h 77"/>
                <a:gd name="T48" fmla="*/ 89 w 174"/>
                <a:gd name="T49" fmla="*/ 52 h 77"/>
                <a:gd name="T50" fmla="*/ 87 w 174"/>
                <a:gd name="T51" fmla="*/ 50 h 77"/>
                <a:gd name="T52" fmla="*/ 131 w 174"/>
                <a:gd name="T53" fmla="*/ 7 h 77"/>
                <a:gd name="T54" fmla="*/ 132 w 174"/>
                <a:gd name="T55" fmla="*/ 7 h 77"/>
                <a:gd name="T56" fmla="*/ 133 w 174"/>
                <a:gd name="T57" fmla="*/ 9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74" h="77">
                  <a:moveTo>
                    <a:pt x="27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5" y="16"/>
                    <a:pt x="46" y="41"/>
                    <a:pt x="71" y="58"/>
                  </a:cubicBezTo>
                  <a:cubicBezTo>
                    <a:pt x="92" y="72"/>
                    <a:pt x="118" y="77"/>
                    <a:pt x="143" y="69"/>
                  </a:cubicBezTo>
                  <a:cubicBezTo>
                    <a:pt x="151" y="67"/>
                    <a:pt x="159" y="61"/>
                    <a:pt x="165" y="56"/>
                  </a:cubicBezTo>
                  <a:cubicBezTo>
                    <a:pt x="168" y="53"/>
                    <a:pt x="171" y="49"/>
                    <a:pt x="174" y="45"/>
                  </a:cubicBezTo>
                  <a:cubicBezTo>
                    <a:pt x="171" y="47"/>
                    <a:pt x="166" y="50"/>
                    <a:pt x="162" y="50"/>
                  </a:cubicBezTo>
                  <a:cubicBezTo>
                    <a:pt x="159" y="50"/>
                    <a:pt x="156" y="50"/>
                    <a:pt x="153" y="49"/>
                  </a:cubicBezTo>
                  <a:cubicBezTo>
                    <a:pt x="150" y="48"/>
                    <a:pt x="148" y="47"/>
                    <a:pt x="145" y="45"/>
                  </a:cubicBezTo>
                  <a:cubicBezTo>
                    <a:pt x="143" y="43"/>
                    <a:pt x="141" y="40"/>
                    <a:pt x="139" y="37"/>
                  </a:cubicBezTo>
                  <a:cubicBezTo>
                    <a:pt x="138" y="34"/>
                    <a:pt x="137" y="31"/>
                    <a:pt x="137" y="28"/>
                  </a:cubicBezTo>
                  <a:cubicBezTo>
                    <a:pt x="137" y="21"/>
                    <a:pt x="139" y="16"/>
                    <a:pt x="142" y="11"/>
                  </a:cubicBezTo>
                  <a:cubicBezTo>
                    <a:pt x="143" y="8"/>
                    <a:pt x="145" y="6"/>
                    <a:pt x="147" y="4"/>
                  </a:cubicBezTo>
                  <a:cubicBezTo>
                    <a:pt x="148" y="3"/>
                    <a:pt x="150" y="1"/>
                    <a:pt x="151" y="0"/>
                  </a:cubicBezTo>
                  <a:cubicBezTo>
                    <a:pt x="104" y="0"/>
                    <a:pt x="104" y="0"/>
                    <a:pt x="104" y="0"/>
                  </a:cubicBezTo>
                  <a:cubicBezTo>
                    <a:pt x="83" y="23"/>
                    <a:pt x="51" y="16"/>
                    <a:pt x="27" y="0"/>
                  </a:cubicBezTo>
                  <a:close/>
                  <a:moveTo>
                    <a:pt x="58" y="32"/>
                  </a:moveTo>
                  <a:cubicBezTo>
                    <a:pt x="58" y="21"/>
                    <a:pt x="75" y="21"/>
                    <a:pt x="75" y="32"/>
                  </a:cubicBezTo>
                  <a:cubicBezTo>
                    <a:pt x="75" y="43"/>
                    <a:pt x="58" y="43"/>
                    <a:pt x="58" y="32"/>
                  </a:cubicBezTo>
                  <a:close/>
                  <a:moveTo>
                    <a:pt x="139" y="57"/>
                  </a:moveTo>
                  <a:cubicBezTo>
                    <a:pt x="139" y="68"/>
                    <a:pt x="122" y="68"/>
                    <a:pt x="122" y="57"/>
                  </a:cubicBezTo>
                  <a:cubicBezTo>
                    <a:pt x="122" y="46"/>
                    <a:pt x="139" y="46"/>
                    <a:pt x="139" y="57"/>
                  </a:cubicBezTo>
                  <a:close/>
                  <a:moveTo>
                    <a:pt x="133" y="9"/>
                  </a:moveTo>
                  <a:cubicBezTo>
                    <a:pt x="133" y="20"/>
                    <a:pt x="131" y="32"/>
                    <a:pt x="123" y="40"/>
                  </a:cubicBezTo>
                  <a:cubicBezTo>
                    <a:pt x="114" y="50"/>
                    <a:pt x="101" y="52"/>
                    <a:pt x="89" y="52"/>
                  </a:cubicBezTo>
                  <a:cubicBezTo>
                    <a:pt x="88" y="52"/>
                    <a:pt x="87" y="51"/>
                    <a:pt x="87" y="50"/>
                  </a:cubicBezTo>
                  <a:cubicBezTo>
                    <a:pt x="87" y="24"/>
                    <a:pt x="105" y="6"/>
                    <a:pt x="131" y="7"/>
                  </a:cubicBezTo>
                  <a:cubicBezTo>
                    <a:pt x="131" y="7"/>
                    <a:pt x="132" y="7"/>
                    <a:pt x="132" y="7"/>
                  </a:cubicBezTo>
                  <a:cubicBezTo>
                    <a:pt x="132" y="8"/>
                    <a:pt x="133" y="8"/>
                    <a:pt x="133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4" name="Freeform 68"/>
            <p:cNvSpPr/>
            <p:nvPr/>
          </p:nvSpPr>
          <p:spPr bwMode="auto">
            <a:xfrm>
              <a:off x="3188467" y="300034"/>
              <a:ext cx="38141" cy="38139"/>
            </a:xfrm>
            <a:custGeom>
              <a:avLst/>
              <a:gdLst>
                <a:gd name="T0" fmla="*/ 7 w 11"/>
                <a:gd name="T1" fmla="*/ 10 h 11"/>
                <a:gd name="T2" fmla="*/ 10 w 11"/>
                <a:gd name="T3" fmla="*/ 5 h 11"/>
                <a:gd name="T4" fmla="*/ 1 w 11"/>
                <a:gd name="T5" fmla="*/ 7 h 11"/>
                <a:gd name="T6" fmla="*/ 7 w 11"/>
                <a:gd name="T7" fmla="*/ 10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7" y="10"/>
                  </a:moveTo>
                  <a:cubicBezTo>
                    <a:pt x="9" y="10"/>
                    <a:pt x="11" y="8"/>
                    <a:pt x="10" y="5"/>
                  </a:cubicBezTo>
                  <a:cubicBezTo>
                    <a:pt x="9" y="0"/>
                    <a:pt x="0" y="2"/>
                    <a:pt x="1" y="7"/>
                  </a:cubicBezTo>
                  <a:cubicBezTo>
                    <a:pt x="2" y="10"/>
                    <a:pt x="4" y="11"/>
                    <a:pt x="7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5" name="Freeform 69"/>
            <p:cNvSpPr/>
            <p:nvPr/>
          </p:nvSpPr>
          <p:spPr bwMode="auto">
            <a:xfrm>
              <a:off x="5441265" y="259351"/>
              <a:ext cx="61024" cy="25427"/>
            </a:xfrm>
            <a:custGeom>
              <a:avLst/>
              <a:gdLst>
                <a:gd name="T0" fmla="*/ 18 w 18"/>
                <a:gd name="T1" fmla="*/ 8 h 8"/>
                <a:gd name="T2" fmla="*/ 0 w 18"/>
                <a:gd name="T3" fmla="*/ 0 h 8"/>
                <a:gd name="T4" fmla="*/ 18 w 18"/>
                <a:gd name="T5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8">
                  <a:moveTo>
                    <a:pt x="18" y="8"/>
                  </a:moveTo>
                  <a:cubicBezTo>
                    <a:pt x="11" y="7"/>
                    <a:pt x="5" y="5"/>
                    <a:pt x="0" y="0"/>
                  </a:cubicBezTo>
                  <a:cubicBezTo>
                    <a:pt x="3" y="7"/>
                    <a:pt x="10" y="8"/>
                    <a:pt x="18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6" name="Freeform 70"/>
            <p:cNvSpPr/>
            <p:nvPr/>
          </p:nvSpPr>
          <p:spPr bwMode="auto">
            <a:xfrm>
              <a:off x="5489575" y="312747"/>
              <a:ext cx="198328" cy="183072"/>
            </a:xfrm>
            <a:custGeom>
              <a:avLst/>
              <a:gdLst>
                <a:gd name="T0" fmla="*/ 0 w 58"/>
                <a:gd name="T1" fmla="*/ 53 h 53"/>
                <a:gd name="T2" fmla="*/ 58 w 58"/>
                <a:gd name="T3" fmla="*/ 0 h 53"/>
                <a:gd name="T4" fmla="*/ 0 w 58"/>
                <a:gd name="T5" fmla="*/ 53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58" h="53">
                  <a:moveTo>
                    <a:pt x="0" y="53"/>
                  </a:moveTo>
                  <a:cubicBezTo>
                    <a:pt x="8" y="35"/>
                    <a:pt x="32" y="16"/>
                    <a:pt x="58" y="0"/>
                  </a:cubicBezTo>
                  <a:cubicBezTo>
                    <a:pt x="34" y="14"/>
                    <a:pt x="7" y="32"/>
                    <a:pt x="0" y="5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7" name="Freeform 71"/>
            <p:cNvSpPr/>
            <p:nvPr/>
          </p:nvSpPr>
          <p:spPr bwMode="auto">
            <a:xfrm>
              <a:off x="3277459" y="129675"/>
              <a:ext cx="38141" cy="35597"/>
            </a:xfrm>
            <a:custGeom>
              <a:avLst/>
              <a:gdLst>
                <a:gd name="T0" fmla="*/ 6 w 11"/>
                <a:gd name="T1" fmla="*/ 10 h 10"/>
                <a:gd name="T2" fmla="*/ 5 w 11"/>
                <a:gd name="T3" fmla="*/ 1 h 10"/>
                <a:gd name="T4" fmla="*/ 1 w 11"/>
                <a:gd name="T5" fmla="*/ 6 h 10"/>
                <a:gd name="T6" fmla="*/ 6 w 11"/>
                <a:gd name="T7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6" y="10"/>
                  </a:moveTo>
                  <a:cubicBezTo>
                    <a:pt x="11" y="9"/>
                    <a:pt x="10" y="0"/>
                    <a:pt x="5" y="1"/>
                  </a:cubicBezTo>
                  <a:cubicBezTo>
                    <a:pt x="2" y="1"/>
                    <a:pt x="0" y="3"/>
                    <a:pt x="1" y="6"/>
                  </a:cubicBezTo>
                  <a:cubicBezTo>
                    <a:pt x="1" y="9"/>
                    <a:pt x="3" y="10"/>
                    <a:pt x="6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8" name="Freeform 72"/>
            <p:cNvSpPr/>
            <p:nvPr/>
          </p:nvSpPr>
          <p:spPr bwMode="auto">
            <a:xfrm>
              <a:off x="5436180" y="86450"/>
              <a:ext cx="279693" cy="127133"/>
            </a:xfrm>
            <a:custGeom>
              <a:avLst/>
              <a:gdLst>
                <a:gd name="T0" fmla="*/ 81 w 81"/>
                <a:gd name="T1" fmla="*/ 0 h 37"/>
                <a:gd name="T2" fmla="*/ 0 w 81"/>
                <a:gd name="T3" fmla="*/ 37 h 37"/>
                <a:gd name="T4" fmla="*/ 81 w 81"/>
                <a:gd name="T5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81" h="37">
                  <a:moveTo>
                    <a:pt x="81" y="0"/>
                  </a:moveTo>
                  <a:cubicBezTo>
                    <a:pt x="46" y="4"/>
                    <a:pt x="6" y="14"/>
                    <a:pt x="0" y="37"/>
                  </a:cubicBezTo>
                  <a:cubicBezTo>
                    <a:pt x="8" y="16"/>
                    <a:pt x="43" y="5"/>
                    <a:pt x="81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9" name="Freeform 73"/>
            <p:cNvSpPr/>
            <p:nvPr/>
          </p:nvSpPr>
          <p:spPr bwMode="auto">
            <a:xfrm>
              <a:off x="6799046" y="1924794"/>
              <a:ext cx="50853" cy="86450"/>
            </a:xfrm>
            <a:custGeom>
              <a:avLst/>
              <a:gdLst>
                <a:gd name="T0" fmla="*/ 4 w 15"/>
                <a:gd name="T1" fmla="*/ 25 h 25"/>
                <a:gd name="T2" fmla="*/ 8 w 15"/>
                <a:gd name="T3" fmla="*/ 0 h 25"/>
                <a:gd name="T4" fmla="*/ 8 w 15"/>
                <a:gd name="T5" fmla="*/ 0 h 25"/>
                <a:gd name="T6" fmla="*/ 4 w 15"/>
                <a:gd name="T7" fmla="*/ 25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" h="25">
                  <a:moveTo>
                    <a:pt x="4" y="25"/>
                  </a:moveTo>
                  <a:cubicBezTo>
                    <a:pt x="10" y="19"/>
                    <a:pt x="15" y="7"/>
                    <a:pt x="8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0" y="5"/>
                    <a:pt x="0" y="17"/>
                    <a:pt x="4" y="2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0" name="Freeform 74"/>
            <p:cNvSpPr/>
            <p:nvPr/>
          </p:nvSpPr>
          <p:spPr bwMode="auto">
            <a:xfrm>
              <a:off x="8917083" y="668719"/>
              <a:ext cx="38141" cy="33054"/>
            </a:xfrm>
            <a:custGeom>
              <a:avLst/>
              <a:gdLst>
                <a:gd name="T0" fmla="*/ 4 w 11"/>
                <a:gd name="T1" fmla="*/ 1 h 10"/>
                <a:gd name="T2" fmla="*/ 1 w 11"/>
                <a:gd name="T3" fmla="*/ 6 h 10"/>
                <a:gd name="T4" fmla="*/ 7 w 11"/>
                <a:gd name="T5" fmla="*/ 10 h 10"/>
                <a:gd name="T6" fmla="*/ 4 w 11"/>
                <a:gd name="T7" fmla="*/ 1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4" y="1"/>
                  </a:moveTo>
                  <a:cubicBezTo>
                    <a:pt x="1" y="2"/>
                    <a:pt x="0" y="4"/>
                    <a:pt x="1" y="6"/>
                  </a:cubicBezTo>
                  <a:cubicBezTo>
                    <a:pt x="1" y="9"/>
                    <a:pt x="4" y="10"/>
                    <a:pt x="7" y="10"/>
                  </a:cubicBezTo>
                  <a:cubicBezTo>
                    <a:pt x="11" y="8"/>
                    <a:pt x="9" y="0"/>
                    <a:pt x="4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1" name="Freeform 75"/>
            <p:cNvSpPr/>
            <p:nvPr/>
          </p:nvSpPr>
          <p:spPr bwMode="auto">
            <a:xfrm>
              <a:off x="8792493" y="793310"/>
              <a:ext cx="38141" cy="35597"/>
            </a:xfrm>
            <a:custGeom>
              <a:avLst/>
              <a:gdLst>
                <a:gd name="T0" fmla="*/ 3 w 11"/>
                <a:gd name="T1" fmla="*/ 1 h 11"/>
                <a:gd name="T2" fmla="*/ 0 w 11"/>
                <a:gd name="T3" fmla="*/ 7 h 11"/>
                <a:gd name="T4" fmla="*/ 6 w 11"/>
                <a:gd name="T5" fmla="*/ 10 h 11"/>
                <a:gd name="T6" fmla="*/ 3 w 11"/>
                <a:gd name="T7" fmla="*/ 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3" y="1"/>
                  </a:moveTo>
                  <a:cubicBezTo>
                    <a:pt x="1" y="2"/>
                    <a:pt x="0" y="4"/>
                    <a:pt x="0" y="7"/>
                  </a:cubicBezTo>
                  <a:cubicBezTo>
                    <a:pt x="1" y="10"/>
                    <a:pt x="3" y="11"/>
                    <a:pt x="6" y="10"/>
                  </a:cubicBezTo>
                  <a:cubicBezTo>
                    <a:pt x="11" y="8"/>
                    <a:pt x="8" y="0"/>
                    <a:pt x="3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2" name="Freeform 76"/>
            <p:cNvSpPr>
              <a:spLocks noEditPoints="1"/>
            </p:cNvSpPr>
            <p:nvPr/>
          </p:nvSpPr>
          <p:spPr bwMode="auto">
            <a:xfrm>
              <a:off x="5812494" y="2128207"/>
              <a:ext cx="567014" cy="628037"/>
            </a:xfrm>
            <a:custGeom>
              <a:avLst/>
              <a:gdLst>
                <a:gd name="T0" fmla="*/ 145 w 164"/>
                <a:gd name="T1" fmla="*/ 103 h 182"/>
                <a:gd name="T2" fmla="*/ 156 w 164"/>
                <a:gd name="T3" fmla="*/ 30 h 182"/>
                <a:gd name="T4" fmla="*/ 143 w 164"/>
                <a:gd name="T5" fmla="*/ 9 h 182"/>
                <a:gd name="T6" fmla="*/ 131 w 164"/>
                <a:gd name="T7" fmla="*/ 0 h 182"/>
                <a:gd name="T8" fmla="*/ 137 w 164"/>
                <a:gd name="T9" fmla="*/ 12 h 182"/>
                <a:gd name="T10" fmla="*/ 135 w 164"/>
                <a:gd name="T11" fmla="*/ 20 h 182"/>
                <a:gd name="T12" fmla="*/ 131 w 164"/>
                <a:gd name="T13" fmla="*/ 28 h 182"/>
                <a:gd name="T14" fmla="*/ 124 w 164"/>
                <a:gd name="T15" fmla="*/ 34 h 182"/>
                <a:gd name="T16" fmla="*/ 114 w 164"/>
                <a:gd name="T17" fmla="*/ 36 h 182"/>
                <a:gd name="T18" fmla="*/ 97 w 164"/>
                <a:gd name="T19" fmla="*/ 31 h 182"/>
                <a:gd name="T20" fmla="*/ 91 w 164"/>
                <a:gd name="T21" fmla="*/ 26 h 182"/>
                <a:gd name="T22" fmla="*/ 85 w 164"/>
                <a:gd name="T23" fmla="*/ 19 h 182"/>
                <a:gd name="T24" fmla="*/ 82 w 164"/>
                <a:gd name="T25" fmla="*/ 12 h 182"/>
                <a:gd name="T26" fmla="*/ 79 w 164"/>
                <a:gd name="T27" fmla="*/ 19 h 182"/>
                <a:gd name="T28" fmla="*/ 73 w 164"/>
                <a:gd name="T29" fmla="*/ 26 h 182"/>
                <a:gd name="T30" fmla="*/ 67 w 164"/>
                <a:gd name="T31" fmla="*/ 31 h 182"/>
                <a:gd name="T32" fmla="*/ 50 w 164"/>
                <a:gd name="T33" fmla="*/ 36 h 182"/>
                <a:gd name="T34" fmla="*/ 40 w 164"/>
                <a:gd name="T35" fmla="*/ 34 h 182"/>
                <a:gd name="T36" fmla="*/ 33 w 164"/>
                <a:gd name="T37" fmla="*/ 28 h 182"/>
                <a:gd name="T38" fmla="*/ 29 w 164"/>
                <a:gd name="T39" fmla="*/ 20 h 182"/>
                <a:gd name="T40" fmla="*/ 27 w 164"/>
                <a:gd name="T41" fmla="*/ 12 h 182"/>
                <a:gd name="T42" fmla="*/ 33 w 164"/>
                <a:gd name="T43" fmla="*/ 0 h 182"/>
                <a:gd name="T44" fmla="*/ 21 w 164"/>
                <a:gd name="T45" fmla="*/ 9 h 182"/>
                <a:gd name="T46" fmla="*/ 8 w 164"/>
                <a:gd name="T47" fmla="*/ 30 h 182"/>
                <a:gd name="T48" fmla="*/ 19 w 164"/>
                <a:gd name="T49" fmla="*/ 103 h 182"/>
                <a:gd name="T50" fmla="*/ 82 w 164"/>
                <a:gd name="T51" fmla="*/ 182 h 182"/>
                <a:gd name="T52" fmla="*/ 145 w 164"/>
                <a:gd name="T53" fmla="*/ 103 h 182"/>
                <a:gd name="T54" fmla="*/ 119 w 164"/>
                <a:gd name="T55" fmla="*/ 116 h 182"/>
                <a:gd name="T56" fmla="*/ 119 w 164"/>
                <a:gd name="T57" fmla="*/ 99 h 182"/>
                <a:gd name="T58" fmla="*/ 119 w 164"/>
                <a:gd name="T59" fmla="*/ 116 h 182"/>
                <a:gd name="T60" fmla="*/ 144 w 164"/>
                <a:gd name="T61" fmla="*/ 34 h 182"/>
                <a:gd name="T62" fmla="*/ 144 w 164"/>
                <a:gd name="T63" fmla="*/ 51 h 182"/>
                <a:gd name="T64" fmla="*/ 144 w 164"/>
                <a:gd name="T65" fmla="*/ 34 h 182"/>
                <a:gd name="T66" fmla="*/ 94 w 164"/>
                <a:gd name="T67" fmla="*/ 41 h 182"/>
                <a:gd name="T68" fmla="*/ 96 w 164"/>
                <a:gd name="T69" fmla="*/ 41 h 182"/>
                <a:gd name="T70" fmla="*/ 127 w 164"/>
                <a:gd name="T71" fmla="*/ 50 h 182"/>
                <a:gd name="T72" fmla="*/ 139 w 164"/>
                <a:gd name="T73" fmla="*/ 85 h 182"/>
                <a:gd name="T74" fmla="*/ 137 w 164"/>
                <a:gd name="T75" fmla="*/ 86 h 182"/>
                <a:gd name="T76" fmla="*/ 94 w 164"/>
                <a:gd name="T77" fmla="*/ 42 h 182"/>
                <a:gd name="T78" fmla="*/ 94 w 164"/>
                <a:gd name="T79" fmla="*/ 41 h 182"/>
                <a:gd name="T80" fmla="*/ 20 w 164"/>
                <a:gd name="T81" fmla="*/ 34 h 182"/>
                <a:gd name="T82" fmla="*/ 20 w 164"/>
                <a:gd name="T83" fmla="*/ 51 h 182"/>
                <a:gd name="T84" fmla="*/ 20 w 164"/>
                <a:gd name="T85" fmla="*/ 34 h 182"/>
                <a:gd name="T86" fmla="*/ 45 w 164"/>
                <a:gd name="T87" fmla="*/ 116 h 182"/>
                <a:gd name="T88" fmla="*/ 45 w 164"/>
                <a:gd name="T89" fmla="*/ 99 h 182"/>
                <a:gd name="T90" fmla="*/ 45 w 164"/>
                <a:gd name="T91" fmla="*/ 116 h 182"/>
                <a:gd name="T92" fmla="*/ 27 w 164"/>
                <a:gd name="T93" fmla="*/ 86 h 182"/>
                <a:gd name="T94" fmla="*/ 25 w 164"/>
                <a:gd name="T95" fmla="*/ 85 h 182"/>
                <a:gd name="T96" fmla="*/ 37 w 164"/>
                <a:gd name="T97" fmla="*/ 50 h 182"/>
                <a:gd name="T98" fmla="*/ 68 w 164"/>
                <a:gd name="T99" fmla="*/ 41 h 182"/>
                <a:gd name="T100" fmla="*/ 70 w 164"/>
                <a:gd name="T101" fmla="*/ 41 h 182"/>
                <a:gd name="T102" fmla="*/ 70 w 164"/>
                <a:gd name="T103" fmla="*/ 42 h 182"/>
                <a:gd name="T104" fmla="*/ 27 w 164"/>
                <a:gd name="T105" fmla="*/ 86 h 182"/>
                <a:gd name="T106" fmla="*/ 81 w 164"/>
                <a:gd name="T107" fmla="*/ 151 h 182"/>
                <a:gd name="T108" fmla="*/ 81 w 164"/>
                <a:gd name="T109" fmla="*/ 151 h 182"/>
                <a:gd name="T110" fmla="*/ 80 w 164"/>
                <a:gd name="T111" fmla="*/ 65 h 182"/>
                <a:gd name="T112" fmla="*/ 82 w 164"/>
                <a:gd name="T113" fmla="*/ 65 h 182"/>
                <a:gd name="T114" fmla="*/ 84 w 164"/>
                <a:gd name="T115" fmla="*/ 151 h 182"/>
                <a:gd name="T116" fmla="*/ 83 w 164"/>
                <a:gd name="T117" fmla="*/ 151 h 182"/>
                <a:gd name="T118" fmla="*/ 83 w 164"/>
                <a:gd name="T119" fmla="*/ 151 h 182"/>
                <a:gd name="T120" fmla="*/ 83 w 164"/>
                <a:gd name="T121" fmla="*/ 151 h 182"/>
                <a:gd name="T122" fmla="*/ 81 w 164"/>
                <a:gd name="T123" fmla="*/ 151 h 182"/>
                <a:gd name="T124" fmla="*/ 81 w 164"/>
                <a:gd name="T125" fmla="*/ 151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64" h="182">
                  <a:moveTo>
                    <a:pt x="145" y="103"/>
                  </a:moveTo>
                  <a:cubicBezTo>
                    <a:pt x="159" y="81"/>
                    <a:pt x="164" y="56"/>
                    <a:pt x="156" y="30"/>
                  </a:cubicBezTo>
                  <a:cubicBezTo>
                    <a:pt x="154" y="22"/>
                    <a:pt x="148" y="15"/>
                    <a:pt x="143" y="9"/>
                  </a:cubicBezTo>
                  <a:cubicBezTo>
                    <a:pt x="139" y="5"/>
                    <a:pt x="136" y="2"/>
                    <a:pt x="131" y="0"/>
                  </a:cubicBezTo>
                  <a:cubicBezTo>
                    <a:pt x="134" y="3"/>
                    <a:pt x="136" y="7"/>
                    <a:pt x="137" y="12"/>
                  </a:cubicBezTo>
                  <a:cubicBezTo>
                    <a:pt x="137" y="15"/>
                    <a:pt x="136" y="18"/>
                    <a:pt x="135" y="20"/>
                  </a:cubicBezTo>
                  <a:cubicBezTo>
                    <a:pt x="135" y="23"/>
                    <a:pt x="133" y="25"/>
                    <a:pt x="131" y="28"/>
                  </a:cubicBezTo>
                  <a:cubicBezTo>
                    <a:pt x="130" y="30"/>
                    <a:pt x="127" y="33"/>
                    <a:pt x="124" y="34"/>
                  </a:cubicBezTo>
                  <a:cubicBezTo>
                    <a:pt x="121" y="36"/>
                    <a:pt x="117" y="36"/>
                    <a:pt x="114" y="36"/>
                  </a:cubicBezTo>
                  <a:cubicBezTo>
                    <a:pt x="108" y="36"/>
                    <a:pt x="102" y="34"/>
                    <a:pt x="97" y="31"/>
                  </a:cubicBezTo>
                  <a:cubicBezTo>
                    <a:pt x="95" y="30"/>
                    <a:pt x="93" y="28"/>
                    <a:pt x="91" y="26"/>
                  </a:cubicBezTo>
                  <a:cubicBezTo>
                    <a:pt x="89" y="24"/>
                    <a:pt x="87" y="22"/>
                    <a:pt x="85" y="19"/>
                  </a:cubicBezTo>
                  <a:cubicBezTo>
                    <a:pt x="83" y="17"/>
                    <a:pt x="83" y="14"/>
                    <a:pt x="82" y="12"/>
                  </a:cubicBezTo>
                  <a:cubicBezTo>
                    <a:pt x="81" y="14"/>
                    <a:pt x="80" y="17"/>
                    <a:pt x="79" y="19"/>
                  </a:cubicBezTo>
                  <a:cubicBezTo>
                    <a:pt x="77" y="22"/>
                    <a:pt x="75" y="24"/>
                    <a:pt x="73" y="26"/>
                  </a:cubicBezTo>
                  <a:cubicBezTo>
                    <a:pt x="71" y="28"/>
                    <a:pt x="69" y="30"/>
                    <a:pt x="67" y="31"/>
                  </a:cubicBezTo>
                  <a:cubicBezTo>
                    <a:pt x="62" y="34"/>
                    <a:pt x="56" y="36"/>
                    <a:pt x="50" y="36"/>
                  </a:cubicBezTo>
                  <a:cubicBezTo>
                    <a:pt x="47" y="36"/>
                    <a:pt x="43" y="36"/>
                    <a:pt x="40" y="34"/>
                  </a:cubicBezTo>
                  <a:cubicBezTo>
                    <a:pt x="37" y="33"/>
                    <a:pt x="34" y="30"/>
                    <a:pt x="33" y="28"/>
                  </a:cubicBezTo>
                  <a:cubicBezTo>
                    <a:pt x="31" y="25"/>
                    <a:pt x="29" y="23"/>
                    <a:pt x="29" y="20"/>
                  </a:cubicBezTo>
                  <a:cubicBezTo>
                    <a:pt x="28" y="18"/>
                    <a:pt x="27" y="15"/>
                    <a:pt x="27" y="12"/>
                  </a:cubicBezTo>
                  <a:cubicBezTo>
                    <a:pt x="28" y="7"/>
                    <a:pt x="30" y="3"/>
                    <a:pt x="33" y="0"/>
                  </a:cubicBezTo>
                  <a:cubicBezTo>
                    <a:pt x="28" y="2"/>
                    <a:pt x="25" y="5"/>
                    <a:pt x="21" y="9"/>
                  </a:cubicBezTo>
                  <a:cubicBezTo>
                    <a:pt x="16" y="15"/>
                    <a:pt x="10" y="22"/>
                    <a:pt x="8" y="30"/>
                  </a:cubicBezTo>
                  <a:cubicBezTo>
                    <a:pt x="0" y="56"/>
                    <a:pt x="5" y="81"/>
                    <a:pt x="19" y="103"/>
                  </a:cubicBezTo>
                  <a:cubicBezTo>
                    <a:pt x="38" y="130"/>
                    <a:pt x="66" y="152"/>
                    <a:pt x="82" y="182"/>
                  </a:cubicBezTo>
                  <a:cubicBezTo>
                    <a:pt x="98" y="152"/>
                    <a:pt x="126" y="130"/>
                    <a:pt x="145" y="103"/>
                  </a:cubicBezTo>
                  <a:close/>
                  <a:moveTo>
                    <a:pt x="119" y="116"/>
                  </a:moveTo>
                  <a:cubicBezTo>
                    <a:pt x="108" y="116"/>
                    <a:pt x="108" y="99"/>
                    <a:pt x="119" y="99"/>
                  </a:cubicBezTo>
                  <a:cubicBezTo>
                    <a:pt x="130" y="99"/>
                    <a:pt x="130" y="116"/>
                    <a:pt x="119" y="116"/>
                  </a:cubicBezTo>
                  <a:close/>
                  <a:moveTo>
                    <a:pt x="144" y="34"/>
                  </a:moveTo>
                  <a:cubicBezTo>
                    <a:pt x="155" y="34"/>
                    <a:pt x="155" y="51"/>
                    <a:pt x="144" y="51"/>
                  </a:cubicBezTo>
                  <a:cubicBezTo>
                    <a:pt x="133" y="51"/>
                    <a:pt x="133" y="34"/>
                    <a:pt x="144" y="34"/>
                  </a:cubicBezTo>
                  <a:close/>
                  <a:moveTo>
                    <a:pt x="94" y="41"/>
                  </a:moveTo>
                  <a:cubicBezTo>
                    <a:pt x="94" y="41"/>
                    <a:pt x="95" y="41"/>
                    <a:pt x="96" y="41"/>
                  </a:cubicBezTo>
                  <a:cubicBezTo>
                    <a:pt x="107" y="41"/>
                    <a:pt x="118" y="43"/>
                    <a:pt x="127" y="50"/>
                  </a:cubicBezTo>
                  <a:cubicBezTo>
                    <a:pt x="137" y="59"/>
                    <a:pt x="139" y="73"/>
                    <a:pt x="139" y="85"/>
                  </a:cubicBezTo>
                  <a:cubicBezTo>
                    <a:pt x="139" y="86"/>
                    <a:pt x="138" y="86"/>
                    <a:pt x="137" y="86"/>
                  </a:cubicBezTo>
                  <a:cubicBezTo>
                    <a:pt x="111" y="86"/>
                    <a:pt x="93" y="68"/>
                    <a:pt x="94" y="42"/>
                  </a:cubicBezTo>
                  <a:cubicBezTo>
                    <a:pt x="94" y="42"/>
                    <a:pt x="94" y="42"/>
                    <a:pt x="94" y="41"/>
                  </a:cubicBezTo>
                  <a:close/>
                  <a:moveTo>
                    <a:pt x="20" y="34"/>
                  </a:moveTo>
                  <a:cubicBezTo>
                    <a:pt x="31" y="34"/>
                    <a:pt x="31" y="51"/>
                    <a:pt x="20" y="51"/>
                  </a:cubicBezTo>
                  <a:cubicBezTo>
                    <a:pt x="9" y="51"/>
                    <a:pt x="9" y="34"/>
                    <a:pt x="20" y="34"/>
                  </a:cubicBezTo>
                  <a:close/>
                  <a:moveTo>
                    <a:pt x="45" y="116"/>
                  </a:moveTo>
                  <a:cubicBezTo>
                    <a:pt x="34" y="116"/>
                    <a:pt x="34" y="99"/>
                    <a:pt x="45" y="99"/>
                  </a:cubicBezTo>
                  <a:cubicBezTo>
                    <a:pt x="56" y="99"/>
                    <a:pt x="56" y="116"/>
                    <a:pt x="45" y="116"/>
                  </a:cubicBezTo>
                  <a:close/>
                  <a:moveTo>
                    <a:pt x="27" y="86"/>
                  </a:moveTo>
                  <a:cubicBezTo>
                    <a:pt x="26" y="86"/>
                    <a:pt x="25" y="86"/>
                    <a:pt x="25" y="85"/>
                  </a:cubicBezTo>
                  <a:cubicBezTo>
                    <a:pt x="26" y="73"/>
                    <a:pt x="27" y="59"/>
                    <a:pt x="37" y="50"/>
                  </a:cubicBezTo>
                  <a:cubicBezTo>
                    <a:pt x="46" y="43"/>
                    <a:pt x="57" y="41"/>
                    <a:pt x="68" y="41"/>
                  </a:cubicBezTo>
                  <a:cubicBezTo>
                    <a:pt x="69" y="41"/>
                    <a:pt x="70" y="41"/>
                    <a:pt x="70" y="41"/>
                  </a:cubicBezTo>
                  <a:cubicBezTo>
                    <a:pt x="70" y="42"/>
                    <a:pt x="70" y="42"/>
                    <a:pt x="70" y="42"/>
                  </a:cubicBezTo>
                  <a:cubicBezTo>
                    <a:pt x="71" y="68"/>
                    <a:pt x="53" y="86"/>
                    <a:pt x="27" y="86"/>
                  </a:cubicBezTo>
                  <a:close/>
                  <a:moveTo>
                    <a:pt x="81" y="151"/>
                  </a:moveTo>
                  <a:cubicBezTo>
                    <a:pt x="81" y="151"/>
                    <a:pt x="81" y="151"/>
                    <a:pt x="81" y="151"/>
                  </a:cubicBezTo>
                  <a:cubicBezTo>
                    <a:pt x="62" y="128"/>
                    <a:pt x="52" y="86"/>
                    <a:pt x="80" y="65"/>
                  </a:cubicBezTo>
                  <a:cubicBezTo>
                    <a:pt x="80" y="65"/>
                    <a:pt x="81" y="64"/>
                    <a:pt x="82" y="65"/>
                  </a:cubicBezTo>
                  <a:cubicBezTo>
                    <a:pt x="112" y="87"/>
                    <a:pt x="103" y="124"/>
                    <a:pt x="84" y="151"/>
                  </a:cubicBezTo>
                  <a:cubicBezTo>
                    <a:pt x="84" y="151"/>
                    <a:pt x="84" y="151"/>
                    <a:pt x="83" y="151"/>
                  </a:cubicBezTo>
                  <a:cubicBezTo>
                    <a:pt x="83" y="151"/>
                    <a:pt x="83" y="151"/>
                    <a:pt x="83" y="151"/>
                  </a:cubicBezTo>
                  <a:cubicBezTo>
                    <a:pt x="83" y="151"/>
                    <a:pt x="83" y="151"/>
                    <a:pt x="83" y="151"/>
                  </a:cubicBezTo>
                  <a:cubicBezTo>
                    <a:pt x="83" y="152"/>
                    <a:pt x="82" y="152"/>
                    <a:pt x="81" y="151"/>
                  </a:cubicBezTo>
                  <a:cubicBezTo>
                    <a:pt x="81" y="151"/>
                    <a:pt x="81" y="151"/>
                    <a:pt x="81" y="15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3" name="Freeform 77"/>
            <p:cNvSpPr>
              <a:spLocks noEditPoints="1"/>
            </p:cNvSpPr>
            <p:nvPr/>
          </p:nvSpPr>
          <p:spPr bwMode="auto">
            <a:xfrm>
              <a:off x="3313056" y="0"/>
              <a:ext cx="5565887" cy="2761330"/>
            </a:xfrm>
            <a:custGeom>
              <a:avLst/>
              <a:gdLst>
                <a:gd name="T0" fmla="*/ 1145 w 1614"/>
                <a:gd name="T1" fmla="*/ 358 h 802"/>
                <a:gd name="T2" fmla="*/ 708 w 1614"/>
                <a:gd name="T3" fmla="*/ 424 h 802"/>
                <a:gd name="T4" fmla="*/ 370 w 1614"/>
                <a:gd name="T5" fmla="*/ 177 h 802"/>
                <a:gd name="T6" fmla="*/ 261 w 1614"/>
                <a:gd name="T7" fmla="*/ 118 h 802"/>
                <a:gd name="T8" fmla="*/ 309 w 1614"/>
                <a:gd name="T9" fmla="*/ 43 h 802"/>
                <a:gd name="T10" fmla="*/ 206 w 1614"/>
                <a:gd name="T11" fmla="*/ 72 h 802"/>
                <a:gd name="T12" fmla="*/ 72 w 1614"/>
                <a:gd name="T13" fmla="*/ 197 h 802"/>
                <a:gd name="T14" fmla="*/ 318 w 1614"/>
                <a:gd name="T15" fmla="*/ 384 h 802"/>
                <a:gd name="T16" fmla="*/ 365 w 1614"/>
                <a:gd name="T17" fmla="*/ 212 h 802"/>
                <a:gd name="T18" fmla="*/ 381 w 1614"/>
                <a:gd name="T19" fmla="*/ 284 h 802"/>
                <a:gd name="T20" fmla="*/ 395 w 1614"/>
                <a:gd name="T21" fmla="*/ 413 h 802"/>
                <a:gd name="T22" fmla="*/ 531 w 1614"/>
                <a:gd name="T23" fmla="*/ 435 h 802"/>
                <a:gd name="T24" fmla="*/ 586 w 1614"/>
                <a:gd name="T25" fmla="*/ 466 h 802"/>
                <a:gd name="T26" fmla="*/ 315 w 1614"/>
                <a:gd name="T27" fmla="*/ 570 h 802"/>
                <a:gd name="T28" fmla="*/ 655 w 1614"/>
                <a:gd name="T29" fmla="*/ 706 h 802"/>
                <a:gd name="T30" fmla="*/ 702 w 1614"/>
                <a:gd name="T31" fmla="*/ 603 h 802"/>
                <a:gd name="T32" fmla="*/ 762 w 1614"/>
                <a:gd name="T33" fmla="*/ 518 h 802"/>
                <a:gd name="T34" fmla="*/ 730 w 1614"/>
                <a:gd name="T35" fmla="*/ 550 h 802"/>
                <a:gd name="T36" fmla="*/ 883 w 1614"/>
                <a:gd name="T37" fmla="*/ 549 h 802"/>
                <a:gd name="T38" fmla="*/ 847 w 1614"/>
                <a:gd name="T39" fmla="*/ 536 h 802"/>
                <a:gd name="T40" fmla="*/ 928 w 1614"/>
                <a:gd name="T41" fmla="*/ 612 h 802"/>
                <a:gd name="T42" fmla="*/ 943 w 1614"/>
                <a:gd name="T43" fmla="*/ 679 h 802"/>
                <a:gd name="T44" fmla="*/ 1299 w 1614"/>
                <a:gd name="T45" fmla="*/ 570 h 802"/>
                <a:gd name="T46" fmla="*/ 1023 w 1614"/>
                <a:gd name="T47" fmla="*/ 485 h 802"/>
                <a:gd name="T48" fmla="*/ 1071 w 1614"/>
                <a:gd name="T49" fmla="*/ 446 h 802"/>
                <a:gd name="T50" fmla="*/ 1194 w 1614"/>
                <a:gd name="T51" fmla="*/ 409 h 802"/>
                <a:gd name="T52" fmla="*/ 1225 w 1614"/>
                <a:gd name="T53" fmla="*/ 288 h 802"/>
                <a:gd name="T54" fmla="*/ 1232 w 1614"/>
                <a:gd name="T55" fmla="*/ 206 h 802"/>
                <a:gd name="T56" fmla="*/ 1255 w 1614"/>
                <a:gd name="T57" fmla="*/ 428 h 802"/>
                <a:gd name="T58" fmla="*/ 1544 w 1614"/>
                <a:gd name="T59" fmla="*/ 216 h 802"/>
                <a:gd name="T60" fmla="*/ 1411 w 1614"/>
                <a:gd name="T61" fmla="*/ 52 h 802"/>
                <a:gd name="T62" fmla="*/ 1289 w 1614"/>
                <a:gd name="T63" fmla="*/ 39 h 802"/>
                <a:gd name="T64" fmla="*/ 1332 w 1614"/>
                <a:gd name="T65" fmla="*/ 120 h 802"/>
                <a:gd name="T66" fmla="*/ 290 w 1614"/>
                <a:gd name="T67" fmla="*/ 103 h 802"/>
                <a:gd name="T68" fmla="*/ 322 w 1614"/>
                <a:gd name="T69" fmla="*/ 98 h 802"/>
                <a:gd name="T70" fmla="*/ 44 w 1614"/>
                <a:gd name="T71" fmla="*/ 90 h 802"/>
                <a:gd name="T72" fmla="*/ 249 w 1614"/>
                <a:gd name="T73" fmla="*/ 207 h 802"/>
                <a:gd name="T74" fmla="*/ 224 w 1614"/>
                <a:gd name="T75" fmla="*/ 255 h 802"/>
                <a:gd name="T76" fmla="*/ 345 w 1614"/>
                <a:gd name="T77" fmla="*/ 296 h 802"/>
                <a:gd name="T78" fmla="*/ 360 w 1614"/>
                <a:gd name="T79" fmla="*/ 245 h 802"/>
                <a:gd name="T80" fmla="*/ 513 w 1614"/>
                <a:gd name="T81" fmla="*/ 442 h 802"/>
                <a:gd name="T82" fmla="*/ 562 w 1614"/>
                <a:gd name="T83" fmla="*/ 459 h 802"/>
                <a:gd name="T84" fmla="*/ 438 w 1614"/>
                <a:gd name="T85" fmla="*/ 395 h 802"/>
                <a:gd name="T86" fmla="*/ 703 w 1614"/>
                <a:gd name="T87" fmla="*/ 675 h 802"/>
                <a:gd name="T88" fmla="*/ 661 w 1614"/>
                <a:gd name="T89" fmla="*/ 655 h 802"/>
                <a:gd name="T90" fmla="*/ 621 w 1614"/>
                <a:gd name="T91" fmla="*/ 439 h 802"/>
                <a:gd name="T92" fmla="*/ 704 w 1614"/>
                <a:gd name="T93" fmla="*/ 480 h 802"/>
                <a:gd name="T94" fmla="*/ 710 w 1614"/>
                <a:gd name="T95" fmla="*/ 588 h 802"/>
                <a:gd name="T96" fmla="*/ 882 w 1614"/>
                <a:gd name="T97" fmla="*/ 536 h 802"/>
                <a:gd name="T98" fmla="*/ 957 w 1614"/>
                <a:gd name="T99" fmla="*/ 565 h 802"/>
                <a:gd name="T100" fmla="*/ 918 w 1614"/>
                <a:gd name="T101" fmla="*/ 675 h 802"/>
                <a:gd name="T102" fmla="*/ 1105 w 1614"/>
                <a:gd name="T103" fmla="*/ 544 h 802"/>
                <a:gd name="T104" fmla="*/ 1018 w 1614"/>
                <a:gd name="T105" fmla="*/ 514 h 802"/>
                <a:gd name="T106" fmla="*/ 1117 w 1614"/>
                <a:gd name="T107" fmla="*/ 404 h 802"/>
                <a:gd name="T108" fmla="*/ 1096 w 1614"/>
                <a:gd name="T109" fmla="*/ 495 h 802"/>
                <a:gd name="T110" fmla="*/ 1212 w 1614"/>
                <a:gd name="T111" fmla="*/ 292 h 802"/>
                <a:gd name="T112" fmla="*/ 1312 w 1614"/>
                <a:gd name="T113" fmla="*/ 323 h 802"/>
                <a:gd name="T114" fmla="*/ 1389 w 1614"/>
                <a:gd name="T115" fmla="*/ 476 h 802"/>
                <a:gd name="T116" fmla="*/ 1385 w 1614"/>
                <a:gd name="T117" fmla="*/ 284 h 802"/>
                <a:gd name="T118" fmla="*/ 1534 w 1614"/>
                <a:gd name="T119" fmla="*/ 229 h 802"/>
                <a:gd name="T120" fmla="*/ 1358 w 1614"/>
                <a:gd name="T121" fmla="*/ 93 h 802"/>
                <a:gd name="T122" fmla="*/ 1315 w 1614"/>
                <a:gd name="T123" fmla="*/ 158 h 8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614" h="802">
                  <a:moveTo>
                    <a:pt x="1366" y="0"/>
                  </a:moveTo>
                  <a:cubicBezTo>
                    <a:pt x="1365" y="0"/>
                    <a:pt x="1353" y="1"/>
                    <a:pt x="1335" y="5"/>
                  </a:cubicBezTo>
                  <a:cubicBezTo>
                    <a:pt x="1335" y="5"/>
                    <a:pt x="1321" y="6"/>
                    <a:pt x="1302" y="13"/>
                  </a:cubicBezTo>
                  <a:cubicBezTo>
                    <a:pt x="1293" y="16"/>
                    <a:pt x="1282" y="21"/>
                    <a:pt x="1272" y="29"/>
                  </a:cubicBezTo>
                  <a:cubicBezTo>
                    <a:pt x="1263" y="36"/>
                    <a:pt x="1254" y="46"/>
                    <a:pt x="1248" y="58"/>
                  </a:cubicBezTo>
                  <a:cubicBezTo>
                    <a:pt x="1241" y="69"/>
                    <a:pt x="1237" y="82"/>
                    <a:pt x="1236" y="94"/>
                  </a:cubicBezTo>
                  <a:cubicBezTo>
                    <a:pt x="1234" y="107"/>
                    <a:pt x="1234" y="119"/>
                    <a:pt x="1235" y="129"/>
                  </a:cubicBezTo>
                  <a:cubicBezTo>
                    <a:pt x="1237" y="147"/>
                    <a:pt x="1243" y="169"/>
                    <a:pt x="1245" y="175"/>
                  </a:cubicBezTo>
                  <a:cubicBezTo>
                    <a:pt x="1245" y="175"/>
                    <a:pt x="1245" y="176"/>
                    <a:pt x="1245" y="176"/>
                  </a:cubicBezTo>
                  <a:cubicBezTo>
                    <a:pt x="1244" y="176"/>
                    <a:pt x="1243" y="176"/>
                    <a:pt x="1241" y="175"/>
                  </a:cubicBezTo>
                  <a:cubicBezTo>
                    <a:pt x="1242" y="176"/>
                    <a:pt x="1244" y="177"/>
                    <a:pt x="1244" y="177"/>
                  </a:cubicBezTo>
                  <a:cubicBezTo>
                    <a:pt x="1244" y="177"/>
                    <a:pt x="1244" y="178"/>
                    <a:pt x="1243" y="178"/>
                  </a:cubicBezTo>
                  <a:cubicBezTo>
                    <a:pt x="1239" y="181"/>
                    <a:pt x="1218" y="192"/>
                    <a:pt x="1204" y="204"/>
                  </a:cubicBezTo>
                  <a:cubicBezTo>
                    <a:pt x="1196" y="210"/>
                    <a:pt x="1187" y="218"/>
                    <a:pt x="1180" y="228"/>
                  </a:cubicBezTo>
                  <a:cubicBezTo>
                    <a:pt x="1173" y="238"/>
                    <a:pt x="1166" y="250"/>
                    <a:pt x="1163" y="263"/>
                  </a:cubicBezTo>
                  <a:cubicBezTo>
                    <a:pt x="1159" y="275"/>
                    <a:pt x="1158" y="288"/>
                    <a:pt x="1160" y="301"/>
                  </a:cubicBezTo>
                  <a:cubicBezTo>
                    <a:pt x="1161" y="313"/>
                    <a:pt x="1165" y="324"/>
                    <a:pt x="1169" y="333"/>
                  </a:cubicBezTo>
                  <a:cubicBezTo>
                    <a:pt x="1178" y="351"/>
                    <a:pt x="1187" y="362"/>
                    <a:pt x="1187" y="362"/>
                  </a:cubicBezTo>
                  <a:cubicBezTo>
                    <a:pt x="1197" y="377"/>
                    <a:pt x="1205" y="386"/>
                    <a:pt x="1205" y="387"/>
                  </a:cubicBezTo>
                  <a:cubicBezTo>
                    <a:pt x="1206" y="388"/>
                    <a:pt x="1206" y="389"/>
                    <a:pt x="1206" y="389"/>
                  </a:cubicBezTo>
                  <a:cubicBezTo>
                    <a:pt x="1206" y="390"/>
                    <a:pt x="1206" y="391"/>
                    <a:pt x="1205" y="392"/>
                  </a:cubicBezTo>
                  <a:cubicBezTo>
                    <a:pt x="1205" y="392"/>
                    <a:pt x="1205" y="392"/>
                    <a:pt x="1204" y="393"/>
                  </a:cubicBezTo>
                  <a:cubicBezTo>
                    <a:pt x="1204" y="393"/>
                    <a:pt x="1204" y="393"/>
                    <a:pt x="1204" y="393"/>
                  </a:cubicBezTo>
                  <a:cubicBezTo>
                    <a:pt x="1203" y="394"/>
                    <a:pt x="1202" y="395"/>
                    <a:pt x="1201" y="395"/>
                  </a:cubicBezTo>
                  <a:cubicBezTo>
                    <a:pt x="1200" y="395"/>
                    <a:pt x="1199" y="395"/>
                    <a:pt x="1199" y="394"/>
                  </a:cubicBezTo>
                  <a:cubicBezTo>
                    <a:pt x="1198" y="394"/>
                    <a:pt x="1189" y="385"/>
                    <a:pt x="1174" y="375"/>
                  </a:cubicBezTo>
                  <a:cubicBezTo>
                    <a:pt x="1174" y="375"/>
                    <a:pt x="1163" y="366"/>
                    <a:pt x="1145" y="358"/>
                  </a:cubicBezTo>
                  <a:cubicBezTo>
                    <a:pt x="1136" y="353"/>
                    <a:pt x="1125" y="350"/>
                    <a:pt x="1112" y="348"/>
                  </a:cubicBezTo>
                  <a:cubicBezTo>
                    <a:pt x="1100" y="347"/>
                    <a:pt x="1087" y="347"/>
                    <a:pt x="1074" y="351"/>
                  </a:cubicBezTo>
                  <a:cubicBezTo>
                    <a:pt x="1062" y="355"/>
                    <a:pt x="1050" y="361"/>
                    <a:pt x="1040" y="368"/>
                  </a:cubicBezTo>
                  <a:cubicBezTo>
                    <a:pt x="1030" y="376"/>
                    <a:pt x="1022" y="384"/>
                    <a:pt x="1015" y="392"/>
                  </a:cubicBezTo>
                  <a:cubicBezTo>
                    <a:pt x="1004" y="406"/>
                    <a:pt x="992" y="427"/>
                    <a:pt x="990" y="432"/>
                  </a:cubicBezTo>
                  <a:cubicBezTo>
                    <a:pt x="989" y="432"/>
                    <a:pt x="989" y="433"/>
                    <a:pt x="989" y="433"/>
                  </a:cubicBezTo>
                  <a:cubicBezTo>
                    <a:pt x="988" y="432"/>
                    <a:pt x="988" y="431"/>
                    <a:pt x="987" y="429"/>
                  </a:cubicBezTo>
                  <a:cubicBezTo>
                    <a:pt x="987" y="431"/>
                    <a:pt x="988" y="432"/>
                    <a:pt x="988" y="433"/>
                  </a:cubicBezTo>
                  <a:cubicBezTo>
                    <a:pt x="987" y="433"/>
                    <a:pt x="987" y="433"/>
                    <a:pt x="986" y="433"/>
                  </a:cubicBezTo>
                  <a:cubicBezTo>
                    <a:pt x="981" y="432"/>
                    <a:pt x="958" y="425"/>
                    <a:pt x="940" y="423"/>
                  </a:cubicBezTo>
                  <a:cubicBezTo>
                    <a:pt x="930" y="422"/>
                    <a:pt x="918" y="422"/>
                    <a:pt x="906" y="424"/>
                  </a:cubicBezTo>
                  <a:cubicBezTo>
                    <a:pt x="894" y="426"/>
                    <a:pt x="881" y="430"/>
                    <a:pt x="870" y="436"/>
                  </a:cubicBezTo>
                  <a:cubicBezTo>
                    <a:pt x="858" y="442"/>
                    <a:pt x="848" y="451"/>
                    <a:pt x="841" y="461"/>
                  </a:cubicBezTo>
                  <a:cubicBezTo>
                    <a:pt x="833" y="470"/>
                    <a:pt x="828" y="481"/>
                    <a:pt x="824" y="490"/>
                  </a:cubicBezTo>
                  <a:cubicBezTo>
                    <a:pt x="817" y="509"/>
                    <a:pt x="816" y="523"/>
                    <a:pt x="816" y="523"/>
                  </a:cubicBezTo>
                  <a:cubicBezTo>
                    <a:pt x="813" y="541"/>
                    <a:pt x="812" y="554"/>
                    <a:pt x="812" y="554"/>
                  </a:cubicBezTo>
                  <a:cubicBezTo>
                    <a:pt x="812" y="555"/>
                    <a:pt x="811" y="556"/>
                    <a:pt x="811" y="556"/>
                  </a:cubicBezTo>
                  <a:cubicBezTo>
                    <a:pt x="810" y="557"/>
                    <a:pt x="809" y="557"/>
                    <a:pt x="808" y="557"/>
                  </a:cubicBezTo>
                  <a:cubicBezTo>
                    <a:pt x="808" y="557"/>
                    <a:pt x="807" y="557"/>
                    <a:pt x="807" y="557"/>
                  </a:cubicBezTo>
                  <a:cubicBezTo>
                    <a:pt x="807" y="557"/>
                    <a:pt x="806" y="557"/>
                    <a:pt x="806" y="557"/>
                  </a:cubicBezTo>
                  <a:cubicBezTo>
                    <a:pt x="805" y="557"/>
                    <a:pt x="804" y="557"/>
                    <a:pt x="803" y="556"/>
                  </a:cubicBezTo>
                  <a:cubicBezTo>
                    <a:pt x="803" y="556"/>
                    <a:pt x="802" y="555"/>
                    <a:pt x="802" y="554"/>
                  </a:cubicBezTo>
                  <a:cubicBezTo>
                    <a:pt x="802" y="554"/>
                    <a:pt x="801" y="541"/>
                    <a:pt x="798" y="523"/>
                  </a:cubicBezTo>
                  <a:cubicBezTo>
                    <a:pt x="798" y="523"/>
                    <a:pt x="797" y="509"/>
                    <a:pt x="790" y="490"/>
                  </a:cubicBezTo>
                  <a:cubicBezTo>
                    <a:pt x="786" y="481"/>
                    <a:pt x="781" y="470"/>
                    <a:pt x="773" y="461"/>
                  </a:cubicBezTo>
                  <a:cubicBezTo>
                    <a:pt x="766" y="451"/>
                    <a:pt x="756" y="442"/>
                    <a:pt x="744" y="436"/>
                  </a:cubicBezTo>
                  <a:cubicBezTo>
                    <a:pt x="733" y="430"/>
                    <a:pt x="720" y="426"/>
                    <a:pt x="708" y="424"/>
                  </a:cubicBezTo>
                  <a:cubicBezTo>
                    <a:pt x="696" y="422"/>
                    <a:pt x="684" y="422"/>
                    <a:pt x="674" y="423"/>
                  </a:cubicBezTo>
                  <a:cubicBezTo>
                    <a:pt x="656" y="425"/>
                    <a:pt x="633" y="432"/>
                    <a:pt x="628" y="433"/>
                  </a:cubicBezTo>
                  <a:cubicBezTo>
                    <a:pt x="627" y="433"/>
                    <a:pt x="627" y="433"/>
                    <a:pt x="627" y="433"/>
                  </a:cubicBezTo>
                  <a:cubicBezTo>
                    <a:pt x="626" y="432"/>
                    <a:pt x="627" y="431"/>
                    <a:pt x="627" y="429"/>
                  </a:cubicBezTo>
                  <a:cubicBezTo>
                    <a:pt x="626" y="431"/>
                    <a:pt x="626" y="432"/>
                    <a:pt x="625" y="433"/>
                  </a:cubicBezTo>
                  <a:cubicBezTo>
                    <a:pt x="625" y="433"/>
                    <a:pt x="625" y="432"/>
                    <a:pt x="624" y="432"/>
                  </a:cubicBezTo>
                  <a:cubicBezTo>
                    <a:pt x="622" y="427"/>
                    <a:pt x="610" y="406"/>
                    <a:pt x="599" y="392"/>
                  </a:cubicBezTo>
                  <a:cubicBezTo>
                    <a:pt x="592" y="384"/>
                    <a:pt x="584" y="376"/>
                    <a:pt x="574" y="368"/>
                  </a:cubicBezTo>
                  <a:cubicBezTo>
                    <a:pt x="564" y="361"/>
                    <a:pt x="552" y="355"/>
                    <a:pt x="540" y="351"/>
                  </a:cubicBezTo>
                  <a:cubicBezTo>
                    <a:pt x="527" y="347"/>
                    <a:pt x="514" y="347"/>
                    <a:pt x="502" y="348"/>
                  </a:cubicBezTo>
                  <a:cubicBezTo>
                    <a:pt x="489" y="350"/>
                    <a:pt x="478" y="353"/>
                    <a:pt x="469" y="358"/>
                  </a:cubicBezTo>
                  <a:cubicBezTo>
                    <a:pt x="451" y="366"/>
                    <a:pt x="440" y="375"/>
                    <a:pt x="440" y="375"/>
                  </a:cubicBezTo>
                  <a:cubicBezTo>
                    <a:pt x="425" y="385"/>
                    <a:pt x="416" y="394"/>
                    <a:pt x="415" y="394"/>
                  </a:cubicBezTo>
                  <a:cubicBezTo>
                    <a:pt x="415" y="395"/>
                    <a:pt x="414" y="395"/>
                    <a:pt x="413" y="395"/>
                  </a:cubicBezTo>
                  <a:cubicBezTo>
                    <a:pt x="412" y="395"/>
                    <a:pt x="411" y="394"/>
                    <a:pt x="410" y="393"/>
                  </a:cubicBezTo>
                  <a:cubicBezTo>
                    <a:pt x="410" y="393"/>
                    <a:pt x="410" y="393"/>
                    <a:pt x="410" y="393"/>
                  </a:cubicBezTo>
                  <a:cubicBezTo>
                    <a:pt x="409" y="392"/>
                    <a:pt x="409" y="392"/>
                    <a:pt x="409" y="392"/>
                  </a:cubicBezTo>
                  <a:cubicBezTo>
                    <a:pt x="408" y="391"/>
                    <a:pt x="408" y="390"/>
                    <a:pt x="408" y="389"/>
                  </a:cubicBezTo>
                  <a:cubicBezTo>
                    <a:pt x="408" y="389"/>
                    <a:pt x="408" y="388"/>
                    <a:pt x="409" y="387"/>
                  </a:cubicBezTo>
                  <a:cubicBezTo>
                    <a:pt x="409" y="386"/>
                    <a:pt x="417" y="377"/>
                    <a:pt x="427" y="362"/>
                  </a:cubicBezTo>
                  <a:cubicBezTo>
                    <a:pt x="427" y="362"/>
                    <a:pt x="436" y="351"/>
                    <a:pt x="445" y="333"/>
                  </a:cubicBezTo>
                  <a:cubicBezTo>
                    <a:pt x="449" y="324"/>
                    <a:pt x="453" y="313"/>
                    <a:pt x="454" y="301"/>
                  </a:cubicBezTo>
                  <a:cubicBezTo>
                    <a:pt x="456" y="288"/>
                    <a:pt x="455" y="275"/>
                    <a:pt x="451" y="263"/>
                  </a:cubicBezTo>
                  <a:cubicBezTo>
                    <a:pt x="448" y="250"/>
                    <a:pt x="441" y="238"/>
                    <a:pt x="434" y="228"/>
                  </a:cubicBezTo>
                  <a:cubicBezTo>
                    <a:pt x="427" y="218"/>
                    <a:pt x="418" y="210"/>
                    <a:pt x="410" y="204"/>
                  </a:cubicBezTo>
                  <a:cubicBezTo>
                    <a:pt x="396" y="192"/>
                    <a:pt x="375" y="181"/>
                    <a:pt x="371" y="178"/>
                  </a:cubicBezTo>
                  <a:cubicBezTo>
                    <a:pt x="370" y="178"/>
                    <a:pt x="370" y="177"/>
                    <a:pt x="370" y="177"/>
                  </a:cubicBezTo>
                  <a:cubicBezTo>
                    <a:pt x="370" y="177"/>
                    <a:pt x="372" y="176"/>
                    <a:pt x="373" y="175"/>
                  </a:cubicBezTo>
                  <a:cubicBezTo>
                    <a:pt x="371" y="176"/>
                    <a:pt x="370" y="176"/>
                    <a:pt x="369" y="176"/>
                  </a:cubicBezTo>
                  <a:cubicBezTo>
                    <a:pt x="369" y="176"/>
                    <a:pt x="369" y="175"/>
                    <a:pt x="369" y="175"/>
                  </a:cubicBezTo>
                  <a:cubicBezTo>
                    <a:pt x="371" y="169"/>
                    <a:pt x="377" y="147"/>
                    <a:pt x="379" y="129"/>
                  </a:cubicBezTo>
                  <a:cubicBezTo>
                    <a:pt x="380" y="119"/>
                    <a:pt x="380" y="107"/>
                    <a:pt x="378" y="94"/>
                  </a:cubicBezTo>
                  <a:cubicBezTo>
                    <a:pt x="377" y="82"/>
                    <a:pt x="373" y="69"/>
                    <a:pt x="366" y="58"/>
                  </a:cubicBezTo>
                  <a:cubicBezTo>
                    <a:pt x="360" y="46"/>
                    <a:pt x="351" y="36"/>
                    <a:pt x="342" y="29"/>
                  </a:cubicBezTo>
                  <a:cubicBezTo>
                    <a:pt x="332" y="21"/>
                    <a:pt x="321" y="16"/>
                    <a:pt x="312" y="13"/>
                  </a:cubicBezTo>
                  <a:cubicBezTo>
                    <a:pt x="293" y="6"/>
                    <a:pt x="279" y="5"/>
                    <a:pt x="279" y="5"/>
                  </a:cubicBezTo>
                  <a:cubicBezTo>
                    <a:pt x="261" y="1"/>
                    <a:pt x="249" y="0"/>
                    <a:pt x="248" y="0"/>
                  </a:cubicBezTo>
                  <a:cubicBezTo>
                    <a:pt x="248" y="0"/>
                    <a:pt x="248" y="0"/>
                    <a:pt x="248" y="0"/>
                  </a:cubicBezTo>
                  <a:cubicBezTo>
                    <a:pt x="221" y="0"/>
                    <a:pt x="221" y="0"/>
                    <a:pt x="221" y="0"/>
                  </a:cubicBezTo>
                  <a:cubicBezTo>
                    <a:pt x="235" y="6"/>
                    <a:pt x="241" y="14"/>
                    <a:pt x="241" y="14"/>
                  </a:cubicBezTo>
                  <a:cubicBezTo>
                    <a:pt x="250" y="25"/>
                    <a:pt x="251" y="34"/>
                    <a:pt x="251" y="34"/>
                  </a:cubicBezTo>
                  <a:cubicBezTo>
                    <a:pt x="251" y="34"/>
                    <a:pt x="251" y="35"/>
                    <a:pt x="251" y="36"/>
                  </a:cubicBezTo>
                  <a:cubicBezTo>
                    <a:pt x="250" y="36"/>
                    <a:pt x="249" y="37"/>
                    <a:pt x="248" y="37"/>
                  </a:cubicBezTo>
                  <a:cubicBezTo>
                    <a:pt x="248" y="37"/>
                    <a:pt x="248" y="37"/>
                    <a:pt x="248" y="37"/>
                  </a:cubicBezTo>
                  <a:cubicBezTo>
                    <a:pt x="248" y="37"/>
                    <a:pt x="248" y="37"/>
                    <a:pt x="248" y="37"/>
                  </a:cubicBezTo>
                  <a:cubicBezTo>
                    <a:pt x="220" y="52"/>
                    <a:pt x="207" y="82"/>
                    <a:pt x="208" y="113"/>
                  </a:cubicBezTo>
                  <a:cubicBezTo>
                    <a:pt x="208" y="129"/>
                    <a:pt x="221" y="144"/>
                    <a:pt x="230" y="155"/>
                  </a:cubicBezTo>
                  <a:cubicBezTo>
                    <a:pt x="249" y="176"/>
                    <a:pt x="275" y="178"/>
                    <a:pt x="300" y="171"/>
                  </a:cubicBezTo>
                  <a:cubicBezTo>
                    <a:pt x="347" y="158"/>
                    <a:pt x="362" y="98"/>
                    <a:pt x="329" y="63"/>
                  </a:cubicBezTo>
                  <a:cubicBezTo>
                    <a:pt x="310" y="43"/>
                    <a:pt x="277" y="47"/>
                    <a:pt x="259" y="65"/>
                  </a:cubicBezTo>
                  <a:cubicBezTo>
                    <a:pt x="257" y="67"/>
                    <a:pt x="255" y="69"/>
                    <a:pt x="254" y="71"/>
                  </a:cubicBezTo>
                  <a:cubicBezTo>
                    <a:pt x="253" y="71"/>
                    <a:pt x="253" y="72"/>
                    <a:pt x="252" y="73"/>
                  </a:cubicBezTo>
                  <a:cubicBezTo>
                    <a:pt x="245" y="84"/>
                    <a:pt x="245" y="98"/>
                    <a:pt x="251" y="110"/>
                  </a:cubicBezTo>
                  <a:cubicBezTo>
                    <a:pt x="253" y="114"/>
                    <a:pt x="259" y="117"/>
                    <a:pt x="261" y="118"/>
                  </a:cubicBezTo>
                  <a:cubicBezTo>
                    <a:pt x="269" y="122"/>
                    <a:pt x="276" y="122"/>
                    <a:pt x="282" y="120"/>
                  </a:cubicBezTo>
                  <a:cubicBezTo>
                    <a:pt x="282" y="120"/>
                    <a:pt x="282" y="120"/>
                    <a:pt x="282" y="120"/>
                  </a:cubicBezTo>
                  <a:cubicBezTo>
                    <a:pt x="288" y="118"/>
                    <a:pt x="292" y="113"/>
                    <a:pt x="296" y="105"/>
                  </a:cubicBezTo>
                  <a:cubicBezTo>
                    <a:pt x="298" y="98"/>
                    <a:pt x="297" y="94"/>
                    <a:pt x="295" y="92"/>
                  </a:cubicBezTo>
                  <a:cubicBezTo>
                    <a:pt x="292" y="84"/>
                    <a:pt x="275" y="82"/>
                    <a:pt x="273" y="99"/>
                  </a:cubicBezTo>
                  <a:cubicBezTo>
                    <a:pt x="274" y="102"/>
                    <a:pt x="273" y="103"/>
                    <a:pt x="272" y="100"/>
                  </a:cubicBezTo>
                  <a:cubicBezTo>
                    <a:pt x="268" y="87"/>
                    <a:pt x="281" y="77"/>
                    <a:pt x="291" y="79"/>
                  </a:cubicBezTo>
                  <a:cubicBezTo>
                    <a:pt x="293" y="77"/>
                    <a:pt x="297" y="76"/>
                    <a:pt x="301" y="78"/>
                  </a:cubicBezTo>
                  <a:cubicBezTo>
                    <a:pt x="303" y="79"/>
                    <a:pt x="305" y="81"/>
                    <a:pt x="305" y="84"/>
                  </a:cubicBezTo>
                  <a:cubicBezTo>
                    <a:pt x="306" y="87"/>
                    <a:pt x="304" y="90"/>
                    <a:pt x="302" y="93"/>
                  </a:cubicBezTo>
                  <a:cubicBezTo>
                    <a:pt x="307" y="93"/>
                    <a:pt x="312" y="95"/>
                    <a:pt x="312" y="101"/>
                  </a:cubicBezTo>
                  <a:cubicBezTo>
                    <a:pt x="312" y="108"/>
                    <a:pt x="306" y="111"/>
                    <a:pt x="301" y="111"/>
                  </a:cubicBezTo>
                  <a:cubicBezTo>
                    <a:pt x="305" y="116"/>
                    <a:pt x="306" y="123"/>
                    <a:pt x="301" y="127"/>
                  </a:cubicBezTo>
                  <a:cubicBezTo>
                    <a:pt x="297" y="132"/>
                    <a:pt x="291" y="131"/>
                    <a:pt x="286" y="129"/>
                  </a:cubicBezTo>
                  <a:cubicBezTo>
                    <a:pt x="285" y="134"/>
                    <a:pt x="282" y="139"/>
                    <a:pt x="275" y="140"/>
                  </a:cubicBezTo>
                  <a:cubicBezTo>
                    <a:pt x="267" y="142"/>
                    <a:pt x="262" y="135"/>
                    <a:pt x="261" y="128"/>
                  </a:cubicBezTo>
                  <a:cubicBezTo>
                    <a:pt x="256" y="132"/>
                    <a:pt x="250" y="133"/>
                    <a:pt x="245" y="128"/>
                  </a:cubicBezTo>
                  <a:cubicBezTo>
                    <a:pt x="239" y="124"/>
                    <a:pt x="239" y="116"/>
                    <a:pt x="243" y="111"/>
                  </a:cubicBezTo>
                  <a:cubicBezTo>
                    <a:pt x="231" y="109"/>
                    <a:pt x="227" y="93"/>
                    <a:pt x="236" y="87"/>
                  </a:cubicBezTo>
                  <a:cubicBezTo>
                    <a:pt x="232" y="84"/>
                    <a:pt x="231" y="79"/>
                    <a:pt x="233" y="74"/>
                  </a:cubicBezTo>
                  <a:cubicBezTo>
                    <a:pt x="235" y="69"/>
                    <a:pt x="241" y="66"/>
                    <a:pt x="246" y="67"/>
                  </a:cubicBezTo>
                  <a:cubicBezTo>
                    <a:pt x="242" y="62"/>
                    <a:pt x="242" y="56"/>
                    <a:pt x="246" y="51"/>
                  </a:cubicBezTo>
                  <a:cubicBezTo>
                    <a:pt x="250" y="46"/>
                    <a:pt x="256" y="46"/>
                    <a:pt x="261" y="49"/>
                  </a:cubicBezTo>
                  <a:cubicBezTo>
                    <a:pt x="260" y="44"/>
                    <a:pt x="261" y="38"/>
                    <a:pt x="267" y="36"/>
                  </a:cubicBezTo>
                  <a:cubicBezTo>
                    <a:pt x="273" y="32"/>
                    <a:pt x="280" y="35"/>
                    <a:pt x="284" y="40"/>
                  </a:cubicBezTo>
                  <a:cubicBezTo>
                    <a:pt x="286" y="37"/>
                    <a:pt x="289" y="35"/>
                    <a:pt x="294" y="34"/>
                  </a:cubicBezTo>
                  <a:cubicBezTo>
                    <a:pt x="301" y="33"/>
                    <a:pt x="307" y="37"/>
                    <a:pt x="309" y="43"/>
                  </a:cubicBezTo>
                  <a:cubicBezTo>
                    <a:pt x="313" y="38"/>
                    <a:pt x="320" y="37"/>
                    <a:pt x="325" y="39"/>
                  </a:cubicBezTo>
                  <a:cubicBezTo>
                    <a:pt x="333" y="42"/>
                    <a:pt x="336" y="51"/>
                    <a:pt x="334" y="58"/>
                  </a:cubicBezTo>
                  <a:cubicBezTo>
                    <a:pt x="338" y="56"/>
                    <a:pt x="344" y="57"/>
                    <a:pt x="347" y="61"/>
                  </a:cubicBezTo>
                  <a:cubicBezTo>
                    <a:pt x="352" y="66"/>
                    <a:pt x="352" y="73"/>
                    <a:pt x="348" y="78"/>
                  </a:cubicBezTo>
                  <a:cubicBezTo>
                    <a:pt x="353" y="78"/>
                    <a:pt x="359" y="80"/>
                    <a:pt x="361" y="86"/>
                  </a:cubicBezTo>
                  <a:cubicBezTo>
                    <a:pt x="363" y="93"/>
                    <a:pt x="360" y="101"/>
                    <a:pt x="354" y="103"/>
                  </a:cubicBezTo>
                  <a:cubicBezTo>
                    <a:pt x="361" y="104"/>
                    <a:pt x="366" y="109"/>
                    <a:pt x="366" y="117"/>
                  </a:cubicBezTo>
                  <a:cubicBezTo>
                    <a:pt x="366" y="125"/>
                    <a:pt x="360" y="129"/>
                    <a:pt x="353" y="131"/>
                  </a:cubicBezTo>
                  <a:cubicBezTo>
                    <a:pt x="357" y="135"/>
                    <a:pt x="359" y="141"/>
                    <a:pt x="357" y="147"/>
                  </a:cubicBezTo>
                  <a:cubicBezTo>
                    <a:pt x="354" y="154"/>
                    <a:pt x="347" y="156"/>
                    <a:pt x="341" y="155"/>
                  </a:cubicBezTo>
                  <a:cubicBezTo>
                    <a:pt x="343" y="161"/>
                    <a:pt x="343" y="167"/>
                    <a:pt x="337" y="172"/>
                  </a:cubicBezTo>
                  <a:cubicBezTo>
                    <a:pt x="331" y="176"/>
                    <a:pt x="324" y="176"/>
                    <a:pt x="318" y="172"/>
                  </a:cubicBezTo>
                  <a:cubicBezTo>
                    <a:pt x="319" y="179"/>
                    <a:pt x="315" y="186"/>
                    <a:pt x="308" y="189"/>
                  </a:cubicBezTo>
                  <a:cubicBezTo>
                    <a:pt x="301" y="191"/>
                    <a:pt x="295" y="188"/>
                    <a:pt x="292" y="183"/>
                  </a:cubicBezTo>
                  <a:cubicBezTo>
                    <a:pt x="289" y="190"/>
                    <a:pt x="284" y="195"/>
                    <a:pt x="276" y="196"/>
                  </a:cubicBezTo>
                  <a:cubicBezTo>
                    <a:pt x="272" y="196"/>
                    <a:pt x="267" y="194"/>
                    <a:pt x="265" y="191"/>
                  </a:cubicBezTo>
                  <a:cubicBezTo>
                    <a:pt x="264" y="189"/>
                    <a:pt x="263" y="186"/>
                    <a:pt x="263" y="183"/>
                  </a:cubicBezTo>
                  <a:cubicBezTo>
                    <a:pt x="259" y="190"/>
                    <a:pt x="252" y="192"/>
                    <a:pt x="244" y="188"/>
                  </a:cubicBezTo>
                  <a:cubicBezTo>
                    <a:pt x="238" y="186"/>
                    <a:pt x="235" y="180"/>
                    <a:pt x="235" y="174"/>
                  </a:cubicBezTo>
                  <a:cubicBezTo>
                    <a:pt x="230" y="176"/>
                    <a:pt x="224" y="174"/>
                    <a:pt x="220" y="169"/>
                  </a:cubicBezTo>
                  <a:cubicBezTo>
                    <a:pt x="216" y="165"/>
                    <a:pt x="214" y="159"/>
                    <a:pt x="217" y="154"/>
                  </a:cubicBezTo>
                  <a:cubicBezTo>
                    <a:pt x="211" y="154"/>
                    <a:pt x="205" y="153"/>
                    <a:pt x="202" y="147"/>
                  </a:cubicBezTo>
                  <a:cubicBezTo>
                    <a:pt x="199" y="142"/>
                    <a:pt x="201" y="135"/>
                    <a:pt x="205" y="130"/>
                  </a:cubicBezTo>
                  <a:cubicBezTo>
                    <a:pt x="198" y="128"/>
                    <a:pt x="191" y="123"/>
                    <a:pt x="190" y="116"/>
                  </a:cubicBezTo>
                  <a:cubicBezTo>
                    <a:pt x="189" y="109"/>
                    <a:pt x="193" y="103"/>
                    <a:pt x="199" y="101"/>
                  </a:cubicBezTo>
                  <a:cubicBezTo>
                    <a:pt x="193" y="97"/>
                    <a:pt x="189" y="92"/>
                    <a:pt x="190" y="84"/>
                  </a:cubicBezTo>
                  <a:cubicBezTo>
                    <a:pt x="191" y="76"/>
                    <a:pt x="199" y="72"/>
                    <a:pt x="206" y="72"/>
                  </a:cubicBezTo>
                  <a:cubicBezTo>
                    <a:pt x="201" y="67"/>
                    <a:pt x="200" y="58"/>
                    <a:pt x="203" y="52"/>
                  </a:cubicBezTo>
                  <a:cubicBezTo>
                    <a:pt x="206" y="48"/>
                    <a:pt x="212" y="46"/>
                    <a:pt x="217" y="47"/>
                  </a:cubicBezTo>
                  <a:cubicBezTo>
                    <a:pt x="215" y="42"/>
                    <a:pt x="216" y="37"/>
                    <a:pt x="221" y="34"/>
                  </a:cubicBezTo>
                  <a:cubicBezTo>
                    <a:pt x="226" y="30"/>
                    <a:pt x="235" y="31"/>
                    <a:pt x="238" y="37"/>
                  </a:cubicBezTo>
                  <a:cubicBezTo>
                    <a:pt x="238" y="37"/>
                    <a:pt x="238" y="38"/>
                    <a:pt x="238" y="38"/>
                  </a:cubicBezTo>
                  <a:cubicBezTo>
                    <a:pt x="240" y="36"/>
                    <a:pt x="242" y="35"/>
                    <a:pt x="244" y="34"/>
                  </a:cubicBezTo>
                  <a:cubicBezTo>
                    <a:pt x="242" y="30"/>
                    <a:pt x="237" y="23"/>
                    <a:pt x="228" y="16"/>
                  </a:cubicBezTo>
                  <a:cubicBezTo>
                    <a:pt x="222" y="12"/>
                    <a:pt x="214" y="9"/>
                    <a:pt x="206" y="7"/>
                  </a:cubicBezTo>
                  <a:cubicBezTo>
                    <a:pt x="199" y="6"/>
                    <a:pt x="191" y="5"/>
                    <a:pt x="184" y="6"/>
                  </a:cubicBezTo>
                  <a:cubicBezTo>
                    <a:pt x="214" y="12"/>
                    <a:pt x="202" y="50"/>
                    <a:pt x="186" y="66"/>
                  </a:cubicBezTo>
                  <a:cubicBezTo>
                    <a:pt x="163" y="91"/>
                    <a:pt x="121" y="93"/>
                    <a:pt x="91" y="80"/>
                  </a:cubicBezTo>
                  <a:cubicBezTo>
                    <a:pt x="77" y="73"/>
                    <a:pt x="65" y="63"/>
                    <a:pt x="53" y="53"/>
                  </a:cubicBezTo>
                  <a:cubicBezTo>
                    <a:pt x="53" y="53"/>
                    <a:pt x="53" y="53"/>
                    <a:pt x="53" y="54"/>
                  </a:cubicBezTo>
                  <a:cubicBezTo>
                    <a:pt x="0" y="91"/>
                    <a:pt x="1" y="169"/>
                    <a:pt x="59" y="198"/>
                  </a:cubicBezTo>
                  <a:cubicBezTo>
                    <a:pt x="60" y="195"/>
                    <a:pt x="60" y="192"/>
                    <a:pt x="60" y="189"/>
                  </a:cubicBezTo>
                  <a:cubicBezTo>
                    <a:pt x="63" y="173"/>
                    <a:pt x="69" y="158"/>
                    <a:pt x="78" y="145"/>
                  </a:cubicBezTo>
                  <a:cubicBezTo>
                    <a:pt x="87" y="133"/>
                    <a:pt x="98" y="124"/>
                    <a:pt x="110" y="119"/>
                  </a:cubicBezTo>
                  <a:cubicBezTo>
                    <a:pt x="121" y="114"/>
                    <a:pt x="132" y="113"/>
                    <a:pt x="140" y="114"/>
                  </a:cubicBezTo>
                  <a:cubicBezTo>
                    <a:pt x="147" y="114"/>
                    <a:pt x="151" y="116"/>
                    <a:pt x="151" y="115"/>
                  </a:cubicBezTo>
                  <a:cubicBezTo>
                    <a:pt x="151" y="115"/>
                    <a:pt x="158" y="117"/>
                    <a:pt x="160" y="118"/>
                  </a:cubicBezTo>
                  <a:cubicBezTo>
                    <a:pt x="165" y="122"/>
                    <a:pt x="167" y="126"/>
                    <a:pt x="166" y="129"/>
                  </a:cubicBezTo>
                  <a:cubicBezTo>
                    <a:pt x="165" y="132"/>
                    <a:pt x="161" y="133"/>
                    <a:pt x="153" y="134"/>
                  </a:cubicBezTo>
                  <a:cubicBezTo>
                    <a:pt x="153" y="134"/>
                    <a:pt x="150" y="133"/>
                    <a:pt x="145" y="132"/>
                  </a:cubicBezTo>
                  <a:cubicBezTo>
                    <a:pt x="140" y="130"/>
                    <a:pt x="132" y="129"/>
                    <a:pt x="123" y="132"/>
                  </a:cubicBezTo>
                  <a:cubicBezTo>
                    <a:pt x="115" y="134"/>
                    <a:pt x="105" y="139"/>
                    <a:pt x="97" y="147"/>
                  </a:cubicBezTo>
                  <a:cubicBezTo>
                    <a:pt x="88" y="155"/>
                    <a:pt x="81" y="166"/>
                    <a:pt x="77" y="178"/>
                  </a:cubicBezTo>
                  <a:cubicBezTo>
                    <a:pt x="75" y="184"/>
                    <a:pt x="73" y="190"/>
                    <a:pt x="72" y="197"/>
                  </a:cubicBezTo>
                  <a:cubicBezTo>
                    <a:pt x="71" y="203"/>
                    <a:pt x="71" y="210"/>
                    <a:pt x="70" y="216"/>
                  </a:cubicBezTo>
                  <a:cubicBezTo>
                    <a:pt x="69" y="229"/>
                    <a:pt x="68" y="241"/>
                    <a:pt x="67" y="252"/>
                  </a:cubicBezTo>
                  <a:cubicBezTo>
                    <a:pt x="65" y="273"/>
                    <a:pt x="60" y="287"/>
                    <a:pt x="60" y="287"/>
                  </a:cubicBezTo>
                  <a:cubicBezTo>
                    <a:pt x="57" y="297"/>
                    <a:pt x="52" y="304"/>
                    <a:pt x="48" y="308"/>
                  </a:cubicBezTo>
                  <a:cubicBezTo>
                    <a:pt x="47" y="309"/>
                    <a:pt x="46" y="310"/>
                    <a:pt x="46" y="311"/>
                  </a:cubicBezTo>
                  <a:cubicBezTo>
                    <a:pt x="47" y="311"/>
                    <a:pt x="48" y="311"/>
                    <a:pt x="49" y="311"/>
                  </a:cubicBezTo>
                  <a:cubicBezTo>
                    <a:pt x="55" y="311"/>
                    <a:pt x="63" y="313"/>
                    <a:pt x="73" y="317"/>
                  </a:cubicBezTo>
                  <a:cubicBezTo>
                    <a:pt x="73" y="317"/>
                    <a:pt x="86" y="323"/>
                    <a:pt x="103" y="337"/>
                  </a:cubicBezTo>
                  <a:cubicBezTo>
                    <a:pt x="111" y="344"/>
                    <a:pt x="120" y="352"/>
                    <a:pt x="130" y="360"/>
                  </a:cubicBezTo>
                  <a:cubicBezTo>
                    <a:pt x="135" y="364"/>
                    <a:pt x="140" y="368"/>
                    <a:pt x="145" y="372"/>
                  </a:cubicBezTo>
                  <a:cubicBezTo>
                    <a:pt x="151" y="376"/>
                    <a:pt x="156" y="380"/>
                    <a:pt x="161" y="382"/>
                  </a:cubicBezTo>
                  <a:cubicBezTo>
                    <a:pt x="173" y="388"/>
                    <a:pt x="186" y="391"/>
                    <a:pt x="197" y="390"/>
                  </a:cubicBezTo>
                  <a:cubicBezTo>
                    <a:pt x="209" y="390"/>
                    <a:pt x="220" y="387"/>
                    <a:pt x="227" y="382"/>
                  </a:cubicBezTo>
                  <a:cubicBezTo>
                    <a:pt x="235" y="378"/>
                    <a:pt x="240" y="372"/>
                    <a:pt x="242" y="367"/>
                  </a:cubicBezTo>
                  <a:cubicBezTo>
                    <a:pt x="245" y="363"/>
                    <a:pt x="246" y="360"/>
                    <a:pt x="247" y="360"/>
                  </a:cubicBezTo>
                  <a:cubicBezTo>
                    <a:pt x="253" y="355"/>
                    <a:pt x="257" y="352"/>
                    <a:pt x="260" y="354"/>
                  </a:cubicBezTo>
                  <a:cubicBezTo>
                    <a:pt x="262" y="355"/>
                    <a:pt x="264" y="360"/>
                    <a:pt x="262" y="366"/>
                  </a:cubicBezTo>
                  <a:cubicBezTo>
                    <a:pt x="262" y="368"/>
                    <a:pt x="258" y="374"/>
                    <a:pt x="258" y="374"/>
                  </a:cubicBezTo>
                  <a:cubicBezTo>
                    <a:pt x="258" y="374"/>
                    <a:pt x="256" y="378"/>
                    <a:pt x="251" y="383"/>
                  </a:cubicBezTo>
                  <a:cubicBezTo>
                    <a:pt x="247" y="389"/>
                    <a:pt x="238" y="396"/>
                    <a:pt x="227" y="401"/>
                  </a:cubicBezTo>
                  <a:cubicBezTo>
                    <a:pt x="215" y="405"/>
                    <a:pt x="200" y="407"/>
                    <a:pt x="185" y="405"/>
                  </a:cubicBezTo>
                  <a:cubicBezTo>
                    <a:pt x="170" y="402"/>
                    <a:pt x="155" y="396"/>
                    <a:pt x="142" y="387"/>
                  </a:cubicBezTo>
                  <a:cubicBezTo>
                    <a:pt x="140" y="385"/>
                    <a:pt x="137" y="383"/>
                    <a:pt x="135" y="380"/>
                  </a:cubicBezTo>
                  <a:cubicBezTo>
                    <a:pt x="114" y="442"/>
                    <a:pt x="169" y="498"/>
                    <a:pt x="232" y="487"/>
                  </a:cubicBezTo>
                  <a:cubicBezTo>
                    <a:pt x="233" y="487"/>
                    <a:pt x="233" y="487"/>
                    <a:pt x="233" y="487"/>
                  </a:cubicBezTo>
                  <a:cubicBezTo>
                    <a:pt x="234" y="472"/>
                    <a:pt x="236" y="457"/>
                    <a:pt x="241" y="442"/>
                  </a:cubicBezTo>
                  <a:cubicBezTo>
                    <a:pt x="252" y="411"/>
                    <a:pt x="284" y="383"/>
                    <a:pt x="318" y="384"/>
                  </a:cubicBezTo>
                  <a:cubicBezTo>
                    <a:pt x="340" y="385"/>
                    <a:pt x="375" y="403"/>
                    <a:pt x="359" y="428"/>
                  </a:cubicBezTo>
                  <a:cubicBezTo>
                    <a:pt x="365" y="423"/>
                    <a:pt x="370" y="418"/>
                    <a:pt x="374" y="412"/>
                  </a:cubicBezTo>
                  <a:cubicBezTo>
                    <a:pt x="379" y="405"/>
                    <a:pt x="382" y="397"/>
                    <a:pt x="383" y="390"/>
                  </a:cubicBezTo>
                  <a:cubicBezTo>
                    <a:pt x="385" y="379"/>
                    <a:pt x="382" y="370"/>
                    <a:pt x="381" y="366"/>
                  </a:cubicBezTo>
                  <a:cubicBezTo>
                    <a:pt x="379" y="367"/>
                    <a:pt x="377" y="367"/>
                    <a:pt x="375" y="368"/>
                  </a:cubicBezTo>
                  <a:cubicBezTo>
                    <a:pt x="375" y="368"/>
                    <a:pt x="375" y="368"/>
                    <a:pt x="375" y="368"/>
                  </a:cubicBezTo>
                  <a:cubicBezTo>
                    <a:pt x="377" y="375"/>
                    <a:pt x="372" y="382"/>
                    <a:pt x="365" y="383"/>
                  </a:cubicBezTo>
                  <a:cubicBezTo>
                    <a:pt x="359" y="383"/>
                    <a:pt x="355" y="381"/>
                    <a:pt x="353" y="376"/>
                  </a:cubicBezTo>
                  <a:cubicBezTo>
                    <a:pt x="350" y="380"/>
                    <a:pt x="345" y="383"/>
                    <a:pt x="340" y="382"/>
                  </a:cubicBezTo>
                  <a:cubicBezTo>
                    <a:pt x="333" y="380"/>
                    <a:pt x="328" y="373"/>
                    <a:pt x="328" y="366"/>
                  </a:cubicBezTo>
                  <a:cubicBezTo>
                    <a:pt x="323" y="371"/>
                    <a:pt x="314" y="373"/>
                    <a:pt x="308" y="369"/>
                  </a:cubicBezTo>
                  <a:cubicBezTo>
                    <a:pt x="302" y="364"/>
                    <a:pt x="301" y="357"/>
                    <a:pt x="303" y="350"/>
                  </a:cubicBezTo>
                  <a:cubicBezTo>
                    <a:pt x="297" y="353"/>
                    <a:pt x="289" y="352"/>
                    <a:pt x="285" y="346"/>
                  </a:cubicBezTo>
                  <a:cubicBezTo>
                    <a:pt x="281" y="340"/>
                    <a:pt x="282" y="332"/>
                    <a:pt x="286" y="326"/>
                  </a:cubicBezTo>
                  <a:cubicBezTo>
                    <a:pt x="280" y="325"/>
                    <a:pt x="274" y="322"/>
                    <a:pt x="272" y="315"/>
                  </a:cubicBezTo>
                  <a:cubicBezTo>
                    <a:pt x="270" y="309"/>
                    <a:pt x="273" y="304"/>
                    <a:pt x="278" y="300"/>
                  </a:cubicBezTo>
                  <a:cubicBezTo>
                    <a:pt x="272" y="299"/>
                    <a:pt x="269" y="293"/>
                    <a:pt x="269" y="287"/>
                  </a:cubicBezTo>
                  <a:cubicBezTo>
                    <a:pt x="269" y="281"/>
                    <a:pt x="271" y="276"/>
                    <a:pt x="276" y="273"/>
                  </a:cubicBezTo>
                  <a:cubicBezTo>
                    <a:pt x="272" y="269"/>
                    <a:pt x="270" y="263"/>
                    <a:pt x="272" y="257"/>
                  </a:cubicBezTo>
                  <a:cubicBezTo>
                    <a:pt x="275" y="248"/>
                    <a:pt x="282" y="245"/>
                    <a:pt x="289" y="247"/>
                  </a:cubicBezTo>
                  <a:cubicBezTo>
                    <a:pt x="288" y="245"/>
                    <a:pt x="286" y="243"/>
                    <a:pt x="285" y="240"/>
                  </a:cubicBezTo>
                  <a:cubicBezTo>
                    <a:pt x="285" y="236"/>
                    <a:pt x="287" y="231"/>
                    <a:pt x="290" y="229"/>
                  </a:cubicBezTo>
                  <a:cubicBezTo>
                    <a:pt x="295" y="224"/>
                    <a:pt x="303" y="224"/>
                    <a:pt x="310" y="227"/>
                  </a:cubicBezTo>
                  <a:cubicBezTo>
                    <a:pt x="309" y="221"/>
                    <a:pt x="311" y="214"/>
                    <a:pt x="317" y="212"/>
                  </a:cubicBezTo>
                  <a:cubicBezTo>
                    <a:pt x="324" y="208"/>
                    <a:pt x="332" y="210"/>
                    <a:pt x="337" y="216"/>
                  </a:cubicBezTo>
                  <a:cubicBezTo>
                    <a:pt x="338" y="209"/>
                    <a:pt x="343" y="204"/>
                    <a:pt x="350" y="203"/>
                  </a:cubicBezTo>
                  <a:cubicBezTo>
                    <a:pt x="357" y="202"/>
                    <a:pt x="362" y="206"/>
                    <a:pt x="365" y="212"/>
                  </a:cubicBezTo>
                  <a:cubicBezTo>
                    <a:pt x="368" y="207"/>
                    <a:pt x="374" y="203"/>
                    <a:pt x="382" y="206"/>
                  </a:cubicBezTo>
                  <a:cubicBezTo>
                    <a:pt x="387" y="209"/>
                    <a:pt x="390" y="215"/>
                    <a:pt x="390" y="220"/>
                  </a:cubicBezTo>
                  <a:cubicBezTo>
                    <a:pt x="396" y="217"/>
                    <a:pt x="403" y="216"/>
                    <a:pt x="409" y="221"/>
                  </a:cubicBezTo>
                  <a:cubicBezTo>
                    <a:pt x="414" y="227"/>
                    <a:pt x="415" y="234"/>
                    <a:pt x="410" y="240"/>
                  </a:cubicBezTo>
                  <a:cubicBezTo>
                    <a:pt x="416" y="237"/>
                    <a:pt x="424" y="240"/>
                    <a:pt x="427" y="247"/>
                  </a:cubicBezTo>
                  <a:cubicBezTo>
                    <a:pt x="430" y="252"/>
                    <a:pt x="428" y="258"/>
                    <a:pt x="424" y="262"/>
                  </a:cubicBezTo>
                  <a:cubicBezTo>
                    <a:pt x="431" y="262"/>
                    <a:pt x="436" y="267"/>
                    <a:pt x="436" y="274"/>
                  </a:cubicBezTo>
                  <a:cubicBezTo>
                    <a:pt x="436" y="279"/>
                    <a:pt x="433" y="284"/>
                    <a:pt x="428" y="285"/>
                  </a:cubicBezTo>
                  <a:cubicBezTo>
                    <a:pt x="435" y="289"/>
                    <a:pt x="439" y="297"/>
                    <a:pt x="435" y="305"/>
                  </a:cubicBezTo>
                  <a:cubicBezTo>
                    <a:pt x="433" y="310"/>
                    <a:pt x="427" y="314"/>
                    <a:pt x="421" y="314"/>
                  </a:cubicBezTo>
                  <a:cubicBezTo>
                    <a:pt x="424" y="320"/>
                    <a:pt x="422" y="327"/>
                    <a:pt x="417" y="331"/>
                  </a:cubicBezTo>
                  <a:cubicBezTo>
                    <a:pt x="413" y="333"/>
                    <a:pt x="409" y="334"/>
                    <a:pt x="406" y="333"/>
                  </a:cubicBezTo>
                  <a:cubicBezTo>
                    <a:pt x="406" y="340"/>
                    <a:pt x="404" y="347"/>
                    <a:pt x="396" y="349"/>
                  </a:cubicBezTo>
                  <a:cubicBezTo>
                    <a:pt x="390" y="351"/>
                    <a:pt x="386" y="348"/>
                    <a:pt x="383" y="344"/>
                  </a:cubicBezTo>
                  <a:cubicBezTo>
                    <a:pt x="382" y="349"/>
                    <a:pt x="378" y="353"/>
                    <a:pt x="372" y="353"/>
                  </a:cubicBezTo>
                  <a:cubicBezTo>
                    <a:pt x="365" y="352"/>
                    <a:pt x="361" y="347"/>
                    <a:pt x="360" y="342"/>
                  </a:cubicBezTo>
                  <a:cubicBezTo>
                    <a:pt x="356" y="345"/>
                    <a:pt x="351" y="348"/>
                    <a:pt x="346" y="345"/>
                  </a:cubicBezTo>
                  <a:cubicBezTo>
                    <a:pt x="340" y="343"/>
                    <a:pt x="338" y="339"/>
                    <a:pt x="338" y="334"/>
                  </a:cubicBezTo>
                  <a:cubicBezTo>
                    <a:pt x="328" y="336"/>
                    <a:pt x="319" y="322"/>
                    <a:pt x="327" y="312"/>
                  </a:cubicBezTo>
                  <a:cubicBezTo>
                    <a:pt x="320" y="311"/>
                    <a:pt x="315" y="306"/>
                    <a:pt x="316" y="299"/>
                  </a:cubicBezTo>
                  <a:cubicBezTo>
                    <a:pt x="316" y="292"/>
                    <a:pt x="321" y="288"/>
                    <a:pt x="327" y="287"/>
                  </a:cubicBezTo>
                  <a:cubicBezTo>
                    <a:pt x="323" y="281"/>
                    <a:pt x="322" y="273"/>
                    <a:pt x="329" y="269"/>
                  </a:cubicBezTo>
                  <a:cubicBezTo>
                    <a:pt x="334" y="265"/>
                    <a:pt x="340" y="266"/>
                    <a:pt x="344" y="269"/>
                  </a:cubicBezTo>
                  <a:cubicBezTo>
                    <a:pt x="346" y="264"/>
                    <a:pt x="350" y="260"/>
                    <a:pt x="356" y="259"/>
                  </a:cubicBezTo>
                  <a:cubicBezTo>
                    <a:pt x="363" y="259"/>
                    <a:pt x="367" y="265"/>
                    <a:pt x="367" y="271"/>
                  </a:cubicBezTo>
                  <a:cubicBezTo>
                    <a:pt x="371" y="268"/>
                    <a:pt x="378" y="266"/>
                    <a:pt x="382" y="270"/>
                  </a:cubicBezTo>
                  <a:cubicBezTo>
                    <a:pt x="386" y="275"/>
                    <a:pt x="385" y="280"/>
                    <a:pt x="381" y="284"/>
                  </a:cubicBezTo>
                  <a:cubicBezTo>
                    <a:pt x="384" y="284"/>
                    <a:pt x="387" y="285"/>
                    <a:pt x="389" y="288"/>
                  </a:cubicBezTo>
                  <a:cubicBezTo>
                    <a:pt x="391" y="290"/>
                    <a:pt x="391" y="292"/>
                    <a:pt x="390" y="295"/>
                  </a:cubicBezTo>
                  <a:cubicBezTo>
                    <a:pt x="389" y="299"/>
                    <a:pt x="386" y="301"/>
                    <a:pt x="382" y="301"/>
                  </a:cubicBezTo>
                  <a:cubicBezTo>
                    <a:pt x="377" y="310"/>
                    <a:pt x="361" y="312"/>
                    <a:pt x="354" y="299"/>
                  </a:cubicBezTo>
                  <a:cubicBezTo>
                    <a:pt x="353" y="297"/>
                    <a:pt x="355" y="296"/>
                    <a:pt x="356" y="299"/>
                  </a:cubicBezTo>
                  <a:cubicBezTo>
                    <a:pt x="370" y="310"/>
                    <a:pt x="380" y="297"/>
                    <a:pt x="377" y="289"/>
                  </a:cubicBezTo>
                  <a:cubicBezTo>
                    <a:pt x="376" y="286"/>
                    <a:pt x="374" y="283"/>
                    <a:pt x="368" y="279"/>
                  </a:cubicBezTo>
                  <a:cubicBezTo>
                    <a:pt x="360" y="276"/>
                    <a:pt x="353" y="276"/>
                    <a:pt x="348" y="278"/>
                  </a:cubicBezTo>
                  <a:cubicBezTo>
                    <a:pt x="348" y="278"/>
                    <a:pt x="348" y="278"/>
                    <a:pt x="348" y="278"/>
                  </a:cubicBezTo>
                  <a:cubicBezTo>
                    <a:pt x="342" y="281"/>
                    <a:pt x="338" y="286"/>
                    <a:pt x="334" y="294"/>
                  </a:cubicBezTo>
                  <a:cubicBezTo>
                    <a:pt x="333" y="296"/>
                    <a:pt x="332" y="303"/>
                    <a:pt x="333" y="307"/>
                  </a:cubicBezTo>
                  <a:cubicBezTo>
                    <a:pt x="337" y="320"/>
                    <a:pt x="347" y="330"/>
                    <a:pt x="360" y="333"/>
                  </a:cubicBezTo>
                  <a:cubicBezTo>
                    <a:pt x="361" y="333"/>
                    <a:pt x="362" y="333"/>
                    <a:pt x="362" y="333"/>
                  </a:cubicBezTo>
                  <a:cubicBezTo>
                    <a:pt x="365" y="334"/>
                    <a:pt x="367" y="334"/>
                    <a:pt x="370" y="334"/>
                  </a:cubicBezTo>
                  <a:cubicBezTo>
                    <a:pt x="396" y="334"/>
                    <a:pt x="422" y="313"/>
                    <a:pt x="421" y="285"/>
                  </a:cubicBezTo>
                  <a:cubicBezTo>
                    <a:pt x="420" y="237"/>
                    <a:pt x="367" y="205"/>
                    <a:pt x="324" y="229"/>
                  </a:cubicBezTo>
                  <a:cubicBezTo>
                    <a:pt x="301" y="242"/>
                    <a:pt x="285" y="262"/>
                    <a:pt x="286" y="290"/>
                  </a:cubicBezTo>
                  <a:cubicBezTo>
                    <a:pt x="287" y="305"/>
                    <a:pt x="289" y="325"/>
                    <a:pt x="300" y="336"/>
                  </a:cubicBezTo>
                  <a:cubicBezTo>
                    <a:pt x="322" y="358"/>
                    <a:pt x="352" y="371"/>
                    <a:pt x="382" y="361"/>
                  </a:cubicBezTo>
                  <a:cubicBezTo>
                    <a:pt x="382" y="361"/>
                    <a:pt x="382" y="361"/>
                    <a:pt x="382" y="361"/>
                  </a:cubicBezTo>
                  <a:cubicBezTo>
                    <a:pt x="382" y="361"/>
                    <a:pt x="382" y="361"/>
                    <a:pt x="382" y="361"/>
                  </a:cubicBezTo>
                  <a:cubicBezTo>
                    <a:pt x="383" y="360"/>
                    <a:pt x="384" y="360"/>
                    <a:pt x="385" y="360"/>
                  </a:cubicBezTo>
                  <a:cubicBezTo>
                    <a:pt x="386" y="360"/>
                    <a:pt x="386" y="360"/>
                    <a:pt x="387" y="361"/>
                  </a:cubicBezTo>
                  <a:cubicBezTo>
                    <a:pt x="387" y="361"/>
                    <a:pt x="392" y="369"/>
                    <a:pt x="394" y="382"/>
                  </a:cubicBezTo>
                  <a:cubicBezTo>
                    <a:pt x="394" y="382"/>
                    <a:pt x="395" y="393"/>
                    <a:pt x="389" y="407"/>
                  </a:cubicBezTo>
                  <a:cubicBezTo>
                    <a:pt x="388" y="411"/>
                    <a:pt x="386" y="415"/>
                    <a:pt x="383" y="419"/>
                  </a:cubicBezTo>
                  <a:cubicBezTo>
                    <a:pt x="387" y="417"/>
                    <a:pt x="391" y="415"/>
                    <a:pt x="395" y="413"/>
                  </a:cubicBezTo>
                  <a:cubicBezTo>
                    <a:pt x="409" y="408"/>
                    <a:pt x="420" y="409"/>
                    <a:pt x="420" y="409"/>
                  </a:cubicBezTo>
                  <a:cubicBezTo>
                    <a:pt x="434" y="410"/>
                    <a:pt x="441" y="416"/>
                    <a:pt x="441" y="415"/>
                  </a:cubicBezTo>
                  <a:cubicBezTo>
                    <a:pt x="442" y="416"/>
                    <a:pt x="442" y="416"/>
                    <a:pt x="442" y="417"/>
                  </a:cubicBezTo>
                  <a:cubicBezTo>
                    <a:pt x="442" y="418"/>
                    <a:pt x="442" y="419"/>
                    <a:pt x="442" y="420"/>
                  </a:cubicBezTo>
                  <a:cubicBezTo>
                    <a:pt x="442" y="420"/>
                    <a:pt x="442" y="420"/>
                    <a:pt x="442" y="420"/>
                  </a:cubicBezTo>
                  <a:cubicBezTo>
                    <a:pt x="442" y="420"/>
                    <a:pt x="442" y="420"/>
                    <a:pt x="442" y="420"/>
                  </a:cubicBezTo>
                  <a:cubicBezTo>
                    <a:pt x="431" y="451"/>
                    <a:pt x="444" y="481"/>
                    <a:pt x="466" y="502"/>
                  </a:cubicBezTo>
                  <a:cubicBezTo>
                    <a:pt x="478" y="513"/>
                    <a:pt x="497" y="515"/>
                    <a:pt x="512" y="516"/>
                  </a:cubicBezTo>
                  <a:cubicBezTo>
                    <a:pt x="540" y="517"/>
                    <a:pt x="560" y="501"/>
                    <a:pt x="573" y="478"/>
                  </a:cubicBezTo>
                  <a:cubicBezTo>
                    <a:pt x="597" y="436"/>
                    <a:pt x="566" y="383"/>
                    <a:pt x="517" y="381"/>
                  </a:cubicBezTo>
                  <a:cubicBezTo>
                    <a:pt x="490" y="380"/>
                    <a:pt x="468" y="406"/>
                    <a:pt x="468" y="432"/>
                  </a:cubicBezTo>
                  <a:cubicBezTo>
                    <a:pt x="468" y="435"/>
                    <a:pt x="469" y="438"/>
                    <a:pt x="469" y="440"/>
                  </a:cubicBezTo>
                  <a:cubicBezTo>
                    <a:pt x="469" y="441"/>
                    <a:pt x="470" y="441"/>
                    <a:pt x="469" y="442"/>
                  </a:cubicBezTo>
                  <a:cubicBezTo>
                    <a:pt x="473" y="455"/>
                    <a:pt x="482" y="465"/>
                    <a:pt x="495" y="469"/>
                  </a:cubicBezTo>
                  <a:cubicBezTo>
                    <a:pt x="499" y="471"/>
                    <a:pt x="506" y="469"/>
                    <a:pt x="508" y="468"/>
                  </a:cubicBezTo>
                  <a:cubicBezTo>
                    <a:pt x="516" y="465"/>
                    <a:pt x="522" y="460"/>
                    <a:pt x="524" y="455"/>
                  </a:cubicBezTo>
                  <a:cubicBezTo>
                    <a:pt x="524" y="455"/>
                    <a:pt x="524" y="454"/>
                    <a:pt x="524" y="454"/>
                  </a:cubicBezTo>
                  <a:cubicBezTo>
                    <a:pt x="527" y="449"/>
                    <a:pt x="526" y="442"/>
                    <a:pt x="523" y="434"/>
                  </a:cubicBezTo>
                  <a:cubicBezTo>
                    <a:pt x="519" y="428"/>
                    <a:pt x="516" y="426"/>
                    <a:pt x="514" y="425"/>
                  </a:cubicBezTo>
                  <a:cubicBezTo>
                    <a:pt x="505" y="422"/>
                    <a:pt x="492" y="432"/>
                    <a:pt x="503" y="446"/>
                  </a:cubicBezTo>
                  <a:cubicBezTo>
                    <a:pt x="506" y="447"/>
                    <a:pt x="506" y="449"/>
                    <a:pt x="503" y="448"/>
                  </a:cubicBezTo>
                  <a:cubicBezTo>
                    <a:pt x="490" y="442"/>
                    <a:pt x="493" y="425"/>
                    <a:pt x="501" y="420"/>
                  </a:cubicBezTo>
                  <a:cubicBezTo>
                    <a:pt x="502" y="416"/>
                    <a:pt x="504" y="413"/>
                    <a:pt x="508" y="412"/>
                  </a:cubicBezTo>
                  <a:cubicBezTo>
                    <a:pt x="510" y="411"/>
                    <a:pt x="513" y="411"/>
                    <a:pt x="515" y="413"/>
                  </a:cubicBezTo>
                  <a:cubicBezTo>
                    <a:pt x="518" y="415"/>
                    <a:pt x="518" y="418"/>
                    <a:pt x="519" y="421"/>
                  </a:cubicBezTo>
                  <a:cubicBezTo>
                    <a:pt x="522" y="418"/>
                    <a:pt x="528" y="416"/>
                    <a:pt x="532" y="420"/>
                  </a:cubicBezTo>
                  <a:cubicBezTo>
                    <a:pt x="536" y="425"/>
                    <a:pt x="535" y="431"/>
                    <a:pt x="531" y="435"/>
                  </a:cubicBezTo>
                  <a:cubicBezTo>
                    <a:pt x="537" y="436"/>
                    <a:pt x="543" y="439"/>
                    <a:pt x="543" y="446"/>
                  </a:cubicBezTo>
                  <a:cubicBezTo>
                    <a:pt x="543" y="452"/>
                    <a:pt x="538" y="457"/>
                    <a:pt x="533" y="458"/>
                  </a:cubicBezTo>
                  <a:cubicBezTo>
                    <a:pt x="536" y="463"/>
                    <a:pt x="537" y="468"/>
                    <a:pt x="534" y="474"/>
                  </a:cubicBezTo>
                  <a:cubicBezTo>
                    <a:pt x="529" y="480"/>
                    <a:pt x="521" y="480"/>
                    <a:pt x="515" y="475"/>
                  </a:cubicBezTo>
                  <a:cubicBezTo>
                    <a:pt x="514" y="481"/>
                    <a:pt x="510" y="486"/>
                    <a:pt x="504" y="487"/>
                  </a:cubicBezTo>
                  <a:cubicBezTo>
                    <a:pt x="496" y="487"/>
                    <a:pt x="491" y="482"/>
                    <a:pt x="490" y="476"/>
                  </a:cubicBezTo>
                  <a:cubicBezTo>
                    <a:pt x="480" y="483"/>
                    <a:pt x="466" y="475"/>
                    <a:pt x="468" y="464"/>
                  </a:cubicBezTo>
                  <a:cubicBezTo>
                    <a:pt x="463" y="464"/>
                    <a:pt x="459" y="462"/>
                    <a:pt x="457" y="457"/>
                  </a:cubicBezTo>
                  <a:cubicBezTo>
                    <a:pt x="455" y="451"/>
                    <a:pt x="457" y="446"/>
                    <a:pt x="461" y="442"/>
                  </a:cubicBezTo>
                  <a:cubicBezTo>
                    <a:pt x="455" y="442"/>
                    <a:pt x="450" y="437"/>
                    <a:pt x="450" y="431"/>
                  </a:cubicBezTo>
                  <a:cubicBezTo>
                    <a:pt x="449" y="425"/>
                    <a:pt x="454" y="421"/>
                    <a:pt x="459" y="419"/>
                  </a:cubicBezTo>
                  <a:cubicBezTo>
                    <a:pt x="454" y="417"/>
                    <a:pt x="451" y="412"/>
                    <a:pt x="453" y="406"/>
                  </a:cubicBezTo>
                  <a:cubicBezTo>
                    <a:pt x="456" y="399"/>
                    <a:pt x="463" y="396"/>
                    <a:pt x="469" y="397"/>
                  </a:cubicBezTo>
                  <a:cubicBezTo>
                    <a:pt x="468" y="393"/>
                    <a:pt x="469" y="389"/>
                    <a:pt x="471" y="386"/>
                  </a:cubicBezTo>
                  <a:cubicBezTo>
                    <a:pt x="476" y="380"/>
                    <a:pt x="483" y="378"/>
                    <a:pt x="489" y="381"/>
                  </a:cubicBezTo>
                  <a:cubicBezTo>
                    <a:pt x="488" y="375"/>
                    <a:pt x="492" y="369"/>
                    <a:pt x="498" y="367"/>
                  </a:cubicBezTo>
                  <a:cubicBezTo>
                    <a:pt x="505" y="364"/>
                    <a:pt x="513" y="368"/>
                    <a:pt x="517" y="374"/>
                  </a:cubicBezTo>
                  <a:cubicBezTo>
                    <a:pt x="518" y="369"/>
                    <a:pt x="523" y="367"/>
                    <a:pt x="528" y="367"/>
                  </a:cubicBezTo>
                  <a:cubicBezTo>
                    <a:pt x="535" y="367"/>
                    <a:pt x="540" y="372"/>
                    <a:pt x="541" y="378"/>
                  </a:cubicBezTo>
                  <a:cubicBezTo>
                    <a:pt x="545" y="374"/>
                    <a:pt x="550" y="372"/>
                    <a:pt x="556" y="375"/>
                  </a:cubicBezTo>
                  <a:cubicBezTo>
                    <a:pt x="562" y="378"/>
                    <a:pt x="566" y="386"/>
                    <a:pt x="562" y="392"/>
                  </a:cubicBezTo>
                  <a:cubicBezTo>
                    <a:pt x="568" y="388"/>
                    <a:pt x="575" y="388"/>
                    <a:pt x="581" y="393"/>
                  </a:cubicBezTo>
                  <a:cubicBezTo>
                    <a:pt x="587" y="399"/>
                    <a:pt x="585" y="406"/>
                    <a:pt x="582" y="412"/>
                  </a:cubicBezTo>
                  <a:cubicBezTo>
                    <a:pt x="588" y="412"/>
                    <a:pt x="593" y="415"/>
                    <a:pt x="596" y="421"/>
                  </a:cubicBezTo>
                  <a:cubicBezTo>
                    <a:pt x="599" y="428"/>
                    <a:pt x="596" y="434"/>
                    <a:pt x="590" y="438"/>
                  </a:cubicBezTo>
                  <a:cubicBezTo>
                    <a:pt x="596" y="440"/>
                    <a:pt x="600" y="445"/>
                    <a:pt x="599" y="452"/>
                  </a:cubicBezTo>
                  <a:cubicBezTo>
                    <a:pt x="599" y="460"/>
                    <a:pt x="593" y="464"/>
                    <a:pt x="586" y="466"/>
                  </a:cubicBezTo>
                  <a:cubicBezTo>
                    <a:pt x="592" y="471"/>
                    <a:pt x="594" y="478"/>
                    <a:pt x="591" y="485"/>
                  </a:cubicBezTo>
                  <a:cubicBezTo>
                    <a:pt x="588" y="491"/>
                    <a:pt x="582" y="494"/>
                    <a:pt x="575" y="493"/>
                  </a:cubicBezTo>
                  <a:cubicBezTo>
                    <a:pt x="579" y="499"/>
                    <a:pt x="578" y="507"/>
                    <a:pt x="574" y="513"/>
                  </a:cubicBezTo>
                  <a:cubicBezTo>
                    <a:pt x="571" y="516"/>
                    <a:pt x="566" y="518"/>
                    <a:pt x="563" y="517"/>
                  </a:cubicBezTo>
                  <a:cubicBezTo>
                    <a:pt x="560" y="516"/>
                    <a:pt x="557" y="515"/>
                    <a:pt x="555" y="513"/>
                  </a:cubicBezTo>
                  <a:cubicBezTo>
                    <a:pt x="557" y="520"/>
                    <a:pt x="554" y="527"/>
                    <a:pt x="546" y="530"/>
                  </a:cubicBezTo>
                  <a:cubicBezTo>
                    <a:pt x="539" y="532"/>
                    <a:pt x="533" y="530"/>
                    <a:pt x="529" y="526"/>
                  </a:cubicBezTo>
                  <a:cubicBezTo>
                    <a:pt x="527" y="531"/>
                    <a:pt x="522" y="534"/>
                    <a:pt x="515" y="534"/>
                  </a:cubicBezTo>
                  <a:cubicBezTo>
                    <a:pt x="509" y="533"/>
                    <a:pt x="503" y="530"/>
                    <a:pt x="502" y="525"/>
                  </a:cubicBezTo>
                  <a:cubicBezTo>
                    <a:pt x="498" y="529"/>
                    <a:pt x="493" y="532"/>
                    <a:pt x="487" y="530"/>
                  </a:cubicBezTo>
                  <a:cubicBezTo>
                    <a:pt x="481" y="529"/>
                    <a:pt x="477" y="523"/>
                    <a:pt x="476" y="516"/>
                  </a:cubicBezTo>
                  <a:cubicBezTo>
                    <a:pt x="470" y="520"/>
                    <a:pt x="462" y="521"/>
                    <a:pt x="456" y="517"/>
                  </a:cubicBezTo>
                  <a:cubicBezTo>
                    <a:pt x="451" y="513"/>
                    <a:pt x="450" y="506"/>
                    <a:pt x="452" y="500"/>
                  </a:cubicBezTo>
                  <a:cubicBezTo>
                    <a:pt x="445" y="501"/>
                    <a:pt x="438" y="501"/>
                    <a:pt x="434" y="494"/>
                  </a:cubicBezTo>
                  <a:cubicBezTo>
                    <a:pt x="429" y="488"/>
                    <a:pt x="432" y="480"/>
                    <a:pt x="436" y="474"/>
                  </a:cubicBezTo>
                  <a:cubicBezTo>
                    <a:pt x="429" y="474"/>
                    <a:pt x="422" y="469"/>
                    <a:pt x="420" y="462"/>
                  </a:cubicBezTo>
                  <a:cubicBezTo>
                    <a:pt x="419" y="457"/>
                    <a:pt x="422" y="452"/>
                    <a:pt x="426" y="449"/>
                  </a:cubicBezTo>
                  <a:cubicBezTo>
                    <a:pt x="422" y="447"/>
                    <a:pt x="419" y="443"/>
                    <a:pt x="420" y="437"/>
                  </a:cubicBezTo>
                  <a:cubicBezTo>
                    <a:pt x="421" y="430"/>
                    <a:pt x="428" y="425"/>
                    <a:pt x="434" y="427"/>
                  </a:cubicBezTo>
                  <a:cubicBezTo>
                    <a:pt x="434" y="427"/>
                    <a:pt x="435" y="427"/>
                    <a:pt x="435" y="428"/>
                  </a:cubicBezTo>
                  <a:cubicBezTo>
                    <a:pt x="435" y="425"/>
                    <a:pt x="436" y="423"/>
                    <a:pt x="436" y="421"/>
                  </a:cubicBezTo>
                  <a:cubicBezTo>
                    <a:pt x="432" y="420"/>
                    <a:pt x="424" y="417"/>
                    <a:pt x="412" y="419"/>
                  </a:cubicBezTo>
                  <a:cubicBezTo>
                    <a:pt x="405" y="421"/>
                    <a:pt x="397" y="424"/>
                    <a:pt x="390" y="429"/>
                  </a:cubicBezTo>
                  <a:cubicBezTo>
                    <a:pt x="384" y="433"/>
                    <a:pt x="379" y="438"/>
                    <a:pt x="375" y="443"/>
                  </a:cubicBezTo>
                  <a:cubicBezTo>
                    <a:pt x="400" y="427"/>
                    <a:pt x="418" y="462"/>
                    <a:pt x="418" y="485"/>
                  </a:cubicBezTo>
                  <a:cubicBezTo>
                    <a:pt x="419" y="519"/>
                    <a:pt x="391" y="550"/>
                    <a:pt x="360" y="561"/>
                  </a:cubicBezTo>
                  <a:cubicBezTo>
                    <a:pt x="346" y="566"/>
                    <a:pt x="330" y="568"/>
                    <a:pt x="315" y="570"/>
                  </a:cubicBezTo>
                  <a:cubicBezTo>
                    <a:pt x="315" y="570"/>
                    <a:pt x="315" y="570"/>
                    <a:pt x="315" y="570"/>
                  </a:cubicBezTo>
                  <a:cubicBezTo>
                    <a:pt x="304" y="633"/>
                    <a:pt x="360" y="688"/>
                    <a:pt x="422" y="668"/>
                  </a:cubicBezTo>
                  <a:cubicBezTo>
                    <a:pt x="420" y="665"/>
                    <a:pt x="418" y="663"/>
                    <a:pt x="416" y="660"/>
                  </a:cubicBezTo>
                  <a:cubicBezTo>
                    <a:pt x="406" y="647"/>
                    <a:pt x="400" y="632"/>
                    <a:pt x="398" y="617"/>
                  </a:cubicBezTo>
                  <a:cubicBezTo>
                    <a:pt x="395" y="602"/>
                    <a:pt x="397" y="587"/>
                    <a:pt x="402" y="576"/>
                  </a:cubicBezTo>
                  <a:cubicBezTo>
                    <a:pt x="406" y="564"/>
                    <a:pt x="413" y="556"/>
                    <a:pt x="419" y="551"/>
                  </a:cubicBezTo>
                  <a:cubicBezTo>
                    <a:pt x="424" y="546"/>
                    <a:pt x="428" y="544"/>
                    <a:pt x="428" y="544"/>
                  </a:cubicBezTo>
                  <a:cubicBezTo>
                    <a:pt x="428" y="544"/>
                    <a:pt x="434" y="540"/>
                    <a:pt x="436" y="540"/>
                  </a:cubicBezTo>
                  <a:cubicBezTo>
                    <a:pt x="442" y="539"/>
                    <a:pt x="447" y="540"/>
                    <a:pt x="448" y="543"/>
                  </a:cubicBezTo>
                  <a:cubicBezTo>
                    <a:pt x="450" y="545"/>
                    <a:pt x="448" y="550"/>
                    <a:pt x="443" y="556"/>
                  </a:cubicBezTo>
                  <a:cubicBezTo>
                    <a:pt x="443" y="556"/>
                    <a:pt x="440" y="557"/>
                    <a:pt x="435" y="560"/>
                  </a:cubicBezTo>
                  <a:cubicBezTo>
                    <a:pt x="431" y="563"/>
                    <a:pt x="425" y="567"/>
                    <a:pt x="420" y="575"/>
                  </a:cubicBezTo>
                  <a:cubicBezTo>
                    <a:pt x="415" y="583"/>
                    <a:pt x="412" y="593"/>
                    <a:pt x="412" y="605"/>
                  </a:cubicBezTo>
                  <a:cubicBezTo>
                    <a:pt x="412" y="617"/>
                    <a:pt x="414" y="629"/>
                    <a:pt x="420" y="641"/>
                  </a:cubicBezTo>
                  <a:cubicBezTo>
                    <a:pt x="423" y="647"/>
                    <a:pt x="426" y="652"/>
                    <a:pt x="430" y="657"/>
                  </a:cubicBezTo>
                  <a:cubicBezTo>
                    <a:pt x="434" y="662"/>
                    <a:pt x="438" y="668"/>
                    <a:pt x="442" y="673"/>
                  </a:cubicBezTo>
                  <a:cubicBezTo>
                    <a:pt x="451" y="682"/>
                    <a:pt x="459" y="691"/>
                    <a:pt x="465" y="700"/>
                  </a:cubicBezTo>
                  <a:cubicBezTo>
                    <a:pt x="479" y="716"/>
                    <a:pt x="486" y="730"/>
                    <a:pt x="485" y="730"/>
                  </a:cubicBezTo>
                  <a:cubicBezTo>
                    <a:pt x="489" y="739"/>
                    <a:pt x="491" y="747"/>
                    <a:pt x="491" y="753"/>
                  </a:cubicBezTo>
                  <a:cubicBezTo>
                    <a:pt x="492" y="755"/>
                    <a:pt x="492" y="756"/>
                    <a:pt x="492" y="757"/>
                  </a:cubicBezTo>
                  <a:cubicBezTo>
                    <a:pt x="492" y="756"/>
                    <a:pt x="493" y="755"/>
                    <a:pt x="494" y="754"/>
                  </a:cubicBezTo>
                  <a:cubicBezTo>
                    <a:pt x="499" y="750"/>
                    <a:pt x="506" y="746"/>
                    <a:pt x="515" y="742"/>
                  </a:cubicBezTo>
                  <a:cubicBezTo>
                    <a:pt x="515" y="742"/>
                    <a:pt x="529" y="737"/>
                    <a:pt x="550" y="735"/>
                  </a:cubicBezTo>
                  <a:cubicBezTo>
                    <a:pt x="561" y="734"/>
                    <a:pt x="573" y="733"/>
                    <a:pt x="586" y="732"/>
                  </a:cubicBezTo>
                  <a:cubicBezTo>
                    <a:pt x="592" y="731"/>
                    <a:pt x="599" y="731"/>
                    <a:pt x="606" y="730"/>
                  </a:cubicBezTo>
                  <a:cubicBezTo>
                    <a:pt x="612" y="729"/>
                    <a:pt x="618" y="728"/>
                    <a:pt x="624" y="725"/>
                  </a:cubicBezTo>
                  <a:cubicBezTo>
                    <a:pt x="636" y="721"/>
                    <a:pt x="647" y="714"/>
                    <a:pt x="655" y="706"/>
                  </a:cubicBezTo>
                  <a:cubicBezTo>
                    <a:pt x="664" y="697"/>
                    <a:pt x="669" y="688"/>
                    <a:pt x="671" y="679"/>
                  </a:cubicBezTo>
                  <a:cubicBezTo>
                    <a:pt x="673" y="670"/>
                    <a:pt x="672" y="663"/>
                    <a:pt x="671" y="658"/>
                  </a:cubicBezTo>
                  <a:cubicBezTo>
                    <a:pt x="670" y="652"/>
                    <a:pt x="668" y="649"/>
                    <a:pt x="668" y="649"/>
                  </a:cubicBezTo>
                  <a:cubicBezTo>
                    <a:pt x="669" y="641"/>
                    <a:pt x="671" y="637"/>
                    <a:pt x="674" y="636"/>
                  </a:cubicBezTo>
                  <a:cubicBezTo>
                    <a:pt x="677" y="635"/>
                    <a:pt x="681" y="637"/>
                    <a:pt x="684" y="643"/>
                  </a:cubicBezTo>
                  <a:cubicBezTo>
                    <a:pt x="685" y="644"/>
                    <a:pt x="687" y="651"/>
                    <a:pt x="687" y="651"/>
                  </a:cubicBezTo>
                  <a:cubicBezTo>
                    <a:pt x="687" y="651"/>
                    <a:pt x="688" y="655"/>
                    <a:pt x="689" y="663"/>
                  </a:cubicBezTo>
                  <a:cubicBezTo>
                    <a:pt x="689" y="670"/>
                    <a:pt x="688" y="681"/>
                    <a:pt x="683" y="692"/>
                  </a:cubicBezTo>
                  <a:cubicBezTo>
                    <a:pt x="678" y="704"/>
                    <a:pt x="669" y="715"/>
                    <a:pt x="657" y="724"/>
                  </a:cubicBezTo>
                  <a:cubicBezTo>
                    <a:pt x="645" y="733"/>
                    <a:pt x="630" y="740"/>
                    <a:pt x="614" y="742"/>
                  </a:cubicBezTo>
                  <a:cubicBezTo>
                    <a:pt x="610" y="742"/>
                    <a:pt x="607" y="743"/>
                    <a:pt x="604" y="743"/>
                  </a:cubicBezTo>
                  <a:cubicBezTo>
                    <a:pt x="633" y="801"/>
                    <a:pt x="711" y="802"/>
                    <a:pt x="749" y="750"/>
                  </a:cubicBezTo>
                  <a:cubicBezTo>
                    <a:pt x="749" y="749"/>
                    <a:pt x="749" y="749"/>
                    <a:pt x="749" y="749"/>
                  </a:cubicBezTo>
                  <a:cubicBezTo>
                    <a:pt x="739" y="738"/>
                    <a:pt x="729" y="725"/>
                    <a:pt x="723" y="711"/>
                  </a:cubicBezTo>
                  <a:cubicBezTo>
                    <a:pt x="709" y="682"/>
                    <a:pt x="711" y="640"/>
                    <a:pt x="736" y="616"/>
                  </a:cubicBezTo>
                  <a:cubicBezTo>
                    <a:pt x="752" y="601"/>
                    <a:pt x="790" y="588"/>
                    <a:pt x="796" y="618"/>
                  </a:cubicBezTo>
                  <a:cubicBezTo>
                    <a:pt x="797" y="611"/>
                    <a:pt x="797" y="603"/>
                    <a:pt x="795" y="597"/>
                  </a:cubicBezTo>
                  <a:cubicBezTo>
                    <a:pt x="794" y="588"/>
                    <a:pt x="790" y="580"/>
                    <a:pt x="786" y="574"/>
                  </a:cubicBezTo>
                  <a:cubicBezTo>
                    <a:pt x="780" y="565"/>
                    <a:pt x="772" y="560"/>
                    <a:pt x="768" y="559"/>
                  </a:cubicBezTo>
                  <a:cubicBezTo>
                    <a:pt x="767" y="561"/>
                    <a:pt x="766" y="562"/>
                    <a:pt x="765" y="564"/>
                  </a:cubicBezTo>
                  <a:cubicBezTo>
                    <a:pt x="765" y="564"/>
                    <a:pt x="765" y="564"/>
                    <a:pt x="765" y="564"/>
                  </a:cubicBezTo>
                  <a:cubicBezTo>
                    <a:pt x="772" y="567"/>
                    <a:pt x="773" y="576"/>
                    <a:pt x="768" y="581"/>
                  </a:cubicBezTo>
                  <a:cubicBezTo>
                    <a:pt x="765" y="586"/>
                    <a:pt x="760" y="587"/>
                    <a:pt x="755" y="586"/>
                  </a:cubicBezTo>
                  <a:cubicBezTo>
                    <a:pt x="756" y="591"/>
                    <a:pt x="755" y="596"/>
                    <a:pt x="750" y="599"/>
                  </a:cubicBezTo>
                  <a:cubicBezTo>
                    <a:pt x="744" y="603"/>
                    <a:pt x="736" y="601"/>
                    <a:pt x="731" y="596"/>
                  </a:cubicBezTo>
                  <a:cubicBezTo>
                    <a:pt x="730" y="603"/>
                    <a:pt x="726" y="611"/>
                    <a:pt x="718" y="612"/>
                  </a:cubicBezTo>
                  <a:cubicBezTo>
                    <a:pt x="710" y="613"/>
                    <a:pt x="705" y="609"/>
                    <a:pt x="702" y="603"/>
                  </a:cubicBezTo>
                  <a:cubicBezTo>
                    <a:pt x="699" y="609"/>
                    <a:pt x="693" y="613"/>
                    <a:pt x="686" y="612"/>
                  </a:cubicBezTo>
                  <a:cubicBezTo>
                    <a:pt x="679" y="611"/>
                    <a:pt x="674" y="604"/>
                    <a:pt x="672" y="598"/>
                  </a:cubicBezTo>
                  <a:cubicBezTo>
                    <a:pt x="667" y="602"/>
                    <a:pt x="661" y="603"/>
                    <a:pt x="655" y="600"/>
                  </a:cubicBezTo>
                  <a:cubicBezTo>
                    <a:pt x="649" y="597"/>
                    <a:pt x="648" y="591"/>
                    <a:pt x="648" y="585"/>
                  </a:cubicBezTo>
                  <a:cubicBezTo>
                    <a:pt x="644" y="588"/>
                    <a:pt x="637" y="586"/>
                    <a:pt x="633" y="582"/>
                  </a:cubicBezTo>
                  <a:cubicBezTo>
                    <a:pt x="628" y="578"/>
                    <a:pt x="627" y="572"/>
                    <a:pt x="628" y="567"/>
                  </a:cubicBezTo>
                  <a:cubicBezTo>
                    <a:pt x="622" y="567"/>
                    <a:pt x="617" y="564"/>
                    <a:pt x="614" y="558"/>
                  </a:cubicBezTo>
                  <a:cubicBezTo>
                    <a:pt x="610" y="550"/>
                    <a:pt x="613" y="543"/>
                    <a:pt x="619" y="540"/>
                  </a:cubicBezTo>
                  <a:cubicBezTo>
                    <a:pt x="616" y="539"/>
                    <a:pt x="614" y="539"/>
                    <a:pt x="611" y="537"/>
                  </a:cubicBezTo>
                  <a:cubicBezTo>
                    <a:pt x="608" y="535"/>
                    <a:pt x="606" y="530"/>
                    <a:pt x="606" y="526"/>
                  </a:cubicBezTo>
                  <a:cubicBezTo>
                    <a:pt x="607" y="519"/>
                    <a:pt x="612" y="513"/>
                    <a:pt x="619" y="511"/>
                  </a:cubicBezTo>
                  <a:cubicBezTo>
                    <a:pt x="614" y="507"/>
                    <a:pt x="611" y="501"/>
                    <a:pt x="614" y="495"/>
                  </a:cubicBezTo>
                  <a:cubicBezTo>
                    <a:pt x="616" y="487"/>
                    <a:pt x="623" y="483"/>
                    <a:pt x="630" y="484"/>
                  </a:cubicBezTo>
                  <a:cubicBezTo>
                    <a:pt x="627" y="478"/>
                    <a:pt x="626" y="471"/>
                    <a:pt x="631" y="465"/>
                  </a:cubicBezTo>
                  <a:cubicBezTo>
                    <a:pt x="635" y="460"/>
                    <a:pt x="642" y="459"/>
                    <a:pt x="647" y="461"/>
                  </a:cubicBezTo>
                  <a:cubicBezTo>
                    <a:pt x="646" y="455"/>
                    <a:pt x="648" y="448"/>
                    <a:pt x="655" y="445"/>
                  </a:cubicBezTo>
                  <a:cubicBezTo>
                    <a:pt x="661" y="443"/>
                    <a:pt x="668" y="445"/>
                    <a:pt x="672" y="449"/>
                  </a:cubicBezTo>
                  <a:cubicBezTo>
                    <a:pt x="673" y="442"/>
                    <a:pt x="677" y="437"/>
                    <a:pt x="685" y="437"/>
                  </a:cubicBezTo>
                  <a:cubicBezTo>
                    <a:pt x="693" y="437"/>
                    <a:pt x="698" y="442"/>
                    <a:pt x="699" y="449"/>
                  </a:cubicBezTo>
                  <a:cubicBezTo>
                    <a:pt x="701" y="442"/>
                    <a:pt x="710" y="439"/>
                    <a:pt x="716" y="442"/>
                  </a:cubicBezTo>
                  <a:cubicBezTo>
                    <a:pt x="722" y="444"/>
                    <a:pt x="724" y="449"/>
                    <a:pt x="725" y="455"/>
                  </a:cubicBezTo>
                  <a:cubicBezTo>
                    <a:pt x="729" y="450"/>
                    <a:pt x="737" y="450"/>
                    <a:pt x="741" y="455"/>
                  </a:cubicBezTo>
                  <a:cubicBezTo>
                    <a:pt x="745" y="459"/>
                    <a:pt x="746" y="464"/>
                    <a:pt x="744" y="468"/>
                  </a:cubicBezTo>
                  <a:cubicBezTo>
                    <a:pt x="752" y="466"/>
                    <a:pt x="760" y="469"/>
                    <a:pt x="763" y="477"/>
                  </a:cubicBezTo>
                  <a:cubicBezTo>
                    <a:pt x="765" y="483"/>
                    <a:pt x="764" y="489"/>
                    <a:pt x="759" y="493"/>
                  </a:cubicBezTo>
                  <a:cubicBezTo>
                    <a:pt x="766" y="495"/>
                    <a:pt x="769" y="502"/>
                    <a:pt x="768" y="509"/>
                  </a:cubicBezTo>
                  <a:cubicBezTo>
                    <a:pt x="768" y="513"/>
                    <a:pt x="765" y="516"/>
                    <a:pt x="762" y="518"/>
                  </a:cubicBezTo>
                  <a:cubicBezTo>
                    <a:pt x="767" y="522"/>
                    <a:pt x="770" y="529"/>
                    <a:pt x="767" y="536"/>
                  </a:cubicBezTo>
                  <a:cubicBezTo>
                    <a:pt x="764" y="541"/>
                    <a:pt x="759" y="543"/>
                    <a:pt x="754" y="541"/>
                  </a:cubicBezTo>
                  <a:cubicBezTo>
                    <a:pt x="756" y="546"/>
                    <a:pt x="756" y="552"/>
                    <a:pt x="752" y="556"/>
                  </a:cubicBezTo>
                  <a:cubicBezTo>
                    <a:pt x="747" y="560"/>
                    <a:pt x="740" y="560"/>
                    <a:pt x="736" y="556"/>
                  </a:cubicBezTo>
                  <a:cubicBezTo>
                    <a:pt x="736" y="562"/>
                    <a:pt x="734" y="567"/>
                    <a:pt x="728" y="569"/>
                  </a:cubicBezTo>
                  <a:cubicBezTo>
                    <a:pt x="723" y="572"/>
                    <a:pt x="718" y="570"/>
                    <a:pt x="715" y="566"/>
                  </a:cubicBezTo>
                  <a:cubicBezTo>
                    <a:pt x="709" y="575"/>
                    <a:pt x="693" y="571"/>
                    <a:pt x="692" y="559"/>
                  </a:cubicBezTo>
                  <a:cubicBezTo>
                    <a:pt x="686" y="563"/>
                    <a:pt x="679" y="563"/>
                    <a:pt x="674" y="557"/>
                  </a:cubicBezTo>
                  <a:cubicBezTo>
                    <a:pt x="670" y="552"/>
                    <a:pt x="670" y="546"/>
                    <a:pt x="674" y="541"/>
                  </a:cubicBezTo>
                  <a:cubicBezTo>
                    <a:pt x="667" y="540"/>
                    <a:pt x="661" y="535"/>
                    <a:pt x="662" y="527"/>
                  </a:cubicBezTo>
                  <a:cubicBezTo>
                    <a:pt x="663" y="520"/>
                    <a:pt x="668" y="517"/>
                    <a:pt x="674" y="516"/>
                  </a:cubicBezTo>
                  <a:cubicBezTo>
                    <a:pt x="671" y="512"/>
                    <a:pt x="671" y="505"/>
                    <a:pt x="675" y="501"/>
                  </a:cubicBezTo>
                  <a:cubicBezTo>
                    <a:pt x="680" y="496"/>
                    <a:pt x="686" y="497"/>
                    <a:pt x="691" y="502"/>
                  </a:cubicBezTo>
                  <a:cubicBezTo>
                    <a:pt x="691" y="496"/>
                    <a:pt x="695" y="490"/>
                    <a:pt x="701" y="490"/>
                  </a:cubicBezTo>
                  <a:cubicBezTo>
                    <a:pt x="707" y="490"/>
                    <a:pt x="710" y="495"/>
                    <a:pt x="710" y="501"/>
                  </a:cubicBezTo>
                  <a:cubicBezTo>
                    <a:pt x="712" y="498"/>
                    <a:pt x="715" y="497"/>
                    <a:pt x="718" y="497"/>
                  </a:cubicBezTo>
                  <a:cubicBezTo>
                    <a:pt x="721" y="497"/>
                    <a:pt x="723" y="499"/>
                    <a:pt x="724" y="502"/>
                  </a:cubicBezTo>
                  <a:cubicBezTo>
                    <a:pt x="726" y="505"/>
                    <a:pt x="725" y="509"/>
                    <a:pt x="723" y="512"/>
                  </a:cubicBezTo>
                  <a:cubicBezTo>
                    <a:pt x="725" y="522"/>
                    <a:pt x="715" y="535"/>
                    <a:pt x="702" y="531"/>
                  </a:cubicBezTo>
                  <a:cubicBezTo>
                    <a:pt x="699" y="530"/>
                    <a:pt x="700" y="528"/>
                    <a:pt x="703" y="529"/>
                  </a:cubicBezTo>
                  <a:cubicBezTo>
                    <a:pt x="720" y="527"/>
                    <a:pt x="719" y="510"/>
                    <a:pt x="710" y="507"/>
                  </a:cubicBezTo>
                  <a:cubicBezTo>
                    <a:pt x="708" y="506"/>
                    <a:pt x="704" y="505"/>
                    <a:pt x="697" y="507"/>
                  </a:cubicBezTo>
                  <a:cubicBezTo>
                    <a:pt x="689" y="510"/>
                    <a:pt x="685" y="514"/>
                    <a:pt x="682" y="520"/>
                  </a:cubicBezTo>
                  <a:cubicBezTo>
                    <a:pt x="682" y="520"/>
                    <a:pt x="682" y="520"/>
                    <a:pt x="682" y="520"/>
                  </a:cubicBezTo>
                  <a:cubicBezTo>
                    <a:pt x="680" y="526"/>
                    <a:pt x="681" y="533"/>
                    <a:pt x="684" y="541"/>
                  </a:cubicBezTo>
                  <a:cubicBezTo>
                    <a:pt x="685" y="543"/>
                    <a:pt x="689" y="549"/>
                    <a:pt x="692" y="551"/>
                  </a:cubicBezTo>
                  <a:cubicBezTo>
                    <a:pt x="705" y="557"/>
                    <a:pt x="718" y="557"/>
                    <a:pt x="730" y="550"/>
                  </a:cubicBezTo>
                  <a:cubicBezTo>
                    <a:pt x="730" y="549"/>
                    <a:pt x="731" y="549"/>
                    <a:pt x="731" y="549"/>
                  </a:cubicBezTo>
                  <a:cubicBezTo>
                    <a:pt x="734" y="547"/>
                    <a:pt x="736" y="546"/>
                    <a:pt x="737" y="544"/>
                  </a:cubicBezTo>
                  <a:cubicBezTo>
                    <a:pt x="756" y="525"/>
                    <a:pt x="759" y="492"/>
                    <a:pt x="739" y="473"/>
                  </a:cubicBezTo>
                  <a:cubicBezTo>
                    <a:pt x="704" y="440"/>
                    <a:pt x="644" y="455"/>
                    <a:pt x="631" y="502"/>
                  </a:cubicBezTo>
                  <a:cubicBezTo>
                    <a:pt x="624" y="528"/>
                    <a:pt x="626" y="553"/>
                    <a:pt x="647" y="572"/>
                  </a:cubicBezTo>
                  <a:cubicBezTo>
                    <a:pt x="658" y="582"/>
                    <a:pt x="674" y="594"/>
                    <a:pt x="690" y="595"/>
                  </a:cubicBezTo>
                  <a:cubicBezTo>
                    <a:pt x="721" y="595"/>
                    <a:pt x="751" y="583"/>
                    <a:pt x="765" y="554"/>
                  </a:cubicBezTo>
                  <a:cubicBezTo>
                    <a:pt x="765" y="554"/>
                    <a:pt x="765" y="554"/>
                    <a:pt x="765" y="554"/>
                  </a:cubicBezTo>
                  <a:cubicBezTo>
                    <a:pt x="765" y="554"/>
                    <a:pt x="765" y="554"/>
                    <a:pt x="765" y="554"/>
                  </a:cubicBezTo>
                  <a:cubicBezTo>
                    <a:pt x="765" y="553"/>
                    <a:pt x="766" y="552"/>
                    <a:pt x="767" y="552"/>
                  </a:cubicBezTo>
                  <a:cubicBezTo>
                    <a:pt x="767" y="551"/>
                    <a:pt x="768" y="551"/>
                    <a:pt x="769" y="551"/>
                  </a:cubicBezTo>
                  <a:cubicBezTo>
                    <a:pt x="769" y="551"/>
                    <a:pt x="778" y="553"/>
                    <a:pt x="789" y="561"/>
                  </a:cubicBezTo>
                  <a:cubicBezTo>
                    <a:pt x="788" y="561"/>
                    <a:pt x="797" y="568"/>
                    <a:pt x="803" y="582"/>
                  </a:cubicBezTo>
                  <a:cubicBezTo>
                    <a:pt x="804" y="586"/>
                    <a:pt x="806" y="590"/>
                    <a:pt x="807" y="595"/>
                  </a:cubicBezTo>
                  <a:cubicBezTo>
                    <a:pt x="808" y="590"/>
                    <a:pt x="809" y="586"/>
                    <a:pt x="811" y="582"/>
                  </a:cubicBezTo>
                  <a:cubicBezTo>
                    <a:pt x="817" y="568"/>
                    <a:pt x="826" y="561"/>
                    <a:pt x="825" y="561"/>
                  </a:cubicBezTo>
                  <a:cubicBezTo>
                    <a:pt x="836" y="553"/>
                    <a:pt x="845" y="551"/>
                    <a:pt x="845" y="551"/>
                  </a:cubicBezTo>
                  <a:cubicBezTo>
                    <a:pt x="846" y="551"/>
                    <a:pt x="847" y="551"/>
                    <a:pt x="847" y="552"/>
                  </a:cubicBezTo>
                  <a:cubicBezTo>
                    <a:pt x="848" y="552"/>
                    <a:pt x="849" y="553"/>
                    <a:pt x="849" y="554"/>
                  </a:cubicBezTo>
                  <a:cubicBezTo>
                    <a:pt x="849" y="554"/>
                    <a:pt x="849" y="554"/>
                    <a:pt x="849" y="554"/>
                  </a:cubicBezTo>
                  <a:cubicBezTo>
                    <a:pt x="849" y="554"/>
                    <a:pt x="849" y="554"/>
                    <a:pt x="849" y="554"/>
                  </a:cubicBezTo>
                  <a:cubicBezTo>
                    <a:pt x="863" y="583"/>
                    <a:pt x="893" y="595"/>
                    <a:pt x="924" y="595"/>
                  </a:cubicBezTo>
                  <a:cubicBezTo>
                    <a:pt x="940" y="594"/>
                    <a:pt x="956" y="582"/>
                    <a:pt x="967" y="572"/>
                  </a:cubicBezTo>
                  <a:cubicBezTo>
                    <a:pt x="988" y="553"/>
                    <a:pt x="990" y="528"/>
                    <a:pt x="983" y="502"/>
                  </a:cubicBezTo>
                  <a:cubicBezTo>
                    <a:pt x="970" y="455"/>
                    <a:pt x="910" y="440"/>
                    <a:pt x="875" y="473"/>
                  </a:cubicBezTo>
                  <a:cubicBezTo>
                    <a:pt x="855" y="492"/>
                    <a:pt x="858" y="525"/>
                    <a:pt x="877" y="544"/>
                  </a:cubicBezTo>
                  <a:cubicBezTo>
                    <a:pt x="878" y="546"/>
                    <a:pt x="880" y="547"/>
                    <a:pt x="883" y="549"/>
                  </a:cubicBezTo>
                  <a:cubicBezTo>
                    <a:pt x="883" y="549"/>
                    <a:pt x="884" y="549"/>
                    <a:pt x="884" y="550"/>
                  </a:cubicBezTo>
                  <a:cubicBezTo>
                    <a:pt x="896" y="557"/>
                    <a:pt x="909" y="557"/>
                    <a:pt x="922" y="551"/>
                  </a:cubicBezTo>
                  <a:cubicBezTo>
                    <a:pt x="925" y="549"/>
                    <a:pt x="929" y="543"/>
                    <a:pt x="930" y="541"/>
                  </a:cubicBezTo>
                  <a:cubicBezTo>
                    <a:pt x="933" y="533"/>
                    <a:pt x="934" y="526"/>
                    <a:pt x="932" y="520"/>
                  </a:cubicBezTo>
                  <a:cubicBezTo>
                    <a:pt x="932" y="520"/>
                    <a:pt x="932" y="520"/>
                    <a:pt x="932" y="520"/>
                  </a:cubicBezTo>
                  <a:cubicBezTo>
                    <a:pt x="929" y="514"/>
                    <a:pt x="925" y="510"/>
                    <a:pt x="917" y="507"/>
                  </a:cubicBezTo>
                  <a:cubicBezTo>
                    <a:pt x="910" y="505"/>
                    <a:pt x="906" y="506"/>
                    <a:pt x="904" y="507"/>
                  </a:cubicBezTo>
                  <a:cubicBezTo>
                    <a:pt x="895" y="510"/>
                    <a:pt x="894" y="527"/>
                    <a:pt x="911" y="529"/>
                  </a:cubicBezTo>
                  <a:cubicBezTo>
                    <a:pt x="914" y="528"/>
                    <a:pt x="915" y="530"/>
                    <a:pt x="912" y="531"/>
                  </a:cubicBezTo>
                  <a:cubicBezTo>
                    <a:pt x="899" y="535"/>
                    <a:pt x="889" y="522"/>
                    <a:pt x="891" y="512"/>
                  </a:cubicBezTo>
                  <a:cubicBezTo>
                    <a:pt x="889" y="509"/>
                    <a:pt x="888" y="505"/>
                    <a:pt x="890" y="502"/>
                  </a:cubicBezTo>
                  <a:cubicBezTo>
                    <a:pt x="891" y="499"/>
                    <a:pt x="893" y="497"/>
                    <a:pt x="896" y="497"/>
                  </a:cubicBezTo>
                  <a:cubicBezTo>
                    <a:pt x="899" y="497"/>
                    <a:pt x="902" y="498"/>
                    <a:pt x="904" y="501"/>
                  </a:cubicBezTo>
                  <a:cubicBezTo>
                    <a:pt x="904" y="495"/>
                    <a:pt x="907" y="490"/>
                    <a:pt x="913" y="490"/>
                  </a:cubicBezTo>
                  <a:cubicBezTo>
                    <a:pt x="919" y="490"/>
                    <a:pt x="923" y="496"/>
                    <a:pt x="923" y="502"/>
                  </a:cubicBezTo>
                  <a:cubicBezTo>
                    <a:pt x="928" y="497"/>
                    <a:pt x="934" y="496"/>
                    <a:pt x="939" y="501"/>
                  </a:cubicBezTo>
                  <a:cubicBezTo>
                    <a:pt x="943" y="505"/>
                    <a:pt x="943" y="512"/>
                    <a:pt x="940" y="516"/>
                  </a:cubicBezTo>
                  <a:cubicBezTo>
                    <a:pt x="946" y="517"/>
                    <a:pt x="951" y="520"/>
                    <a:pt x="952" y="527"/>
                  </a:cubicBezTo>
                  <a:cubicBezTo>
                    <a:pt x="953" y="535"/>
                    <a:pt x="947" y="540"/>
                    <a:pt x="940" y="541"/>
                  </a:cubicBezTo>
                  <a:cubicBezTo>
                    <a:pt x="944" y="546"/>
                    <a:pt x="944" y="552"/>
                    <a:pt x="940" y="557"/>
                  </a:cubicBezTo>
                  <a:cubicBezTo>
                    <a:pt x="935" y="563"/>
                    <a:pt x="928" y="563"/>
                    <a:pt x="922" y="559"/>
                  </a:cubicBezTo>
                  <a:cubicBezTo>
                    <a:pt x="921" y="571"/>
                    <a:pt x="905" y="575"/>
                    <a:pt x="899" y="566"/>
                  </a:cubicBezTo>
                  <a:cubicBezTo>
                    <a:pt x="896" y="570"/>
                    <a:pt x="891" y="572"/>
                    <a:pt x="886" y="569"/>
                  </a:cubicBezTo>
                  <a:cubicBezTo>
                    <a:pt x="880" y="567"/>
                    <a:pt x="878" y="562"/>
                    <a:pt x="878" y="556"/>
                  </a:cubicBezTo>
                  <a:cubicBezTo>
                    <a:pt x="874" y="560"/>
                    <a:pt x="867" y="560"/>
                    <a:pt x="862" y="556"/>
                  </a:cubicBezTo>
                  <a:cubicBezTo>
                    <a:pt x="858" y="552"/>
                    <a:pt x="858" y="546"/>
                    <a:pt x="860" y="541"/>
                  </a:cubicBezTo>
                  <a:cubicBezTo>
                    <a:pt x="855" y="543"/>
                    <a:pt x="850" y="541"/>
                    <a:pt x="847" y="536"/>
                  </a:cubicBezTo>
                  <a:cubicBezTo>
                    <a:pt x="844" y="529"/>
                    <a:pt x="847" y="522"/>
                    <a:pt x="852" y="518"/>
                  </a:cubicBezTo>
                  <a:cubicBezTo>
                    <a:pt x="849" y="516"/>
                    <a:pt x="846" y="513"/>
                    <a:pt x="846" y="509"/>
                  </a:cubicBezTo>
                  <a:cubicBezTo>
                    <a:pt x="845" y="502"/>
                    <a:pt x="848" y="495"/>
                    <a:pt x="855" y="493"/>
                  </a:cubicBezTo>
                  <a:cubicBezTo>
                    <a:pt x="850" y="489"/>
                    <a:pt x="849" y="483"/>
                    <a:pt x="851" y="477"/>
                  </a:cubicBezTo>
                  <a:cubicBezTo>
                    <a:pt x="854" y="469"/>
                    <a:pt x="862" y="466"/>
                    <a:pt x="870" y="468"/>
                  </a:cubicBezTo>
                  <a:cubicBezTo>
                    <a:pt x="868" y="464"/>
                    <a:pt x="869" y="459"/>
                    <a:pt x="873" y="455"/>
                  </a:cubicBezTo>
                  <a:cubicBezTo>
                    <a:pt x="877" y="450"/>
                    <a:pt x="885" y="450"/>
                    <a:pt x="889" y="455"/>
                  </a:cubicBezTo>
                  <a:cubicBezTo>
                    <a:pt x="890" y="449"/>
                    <a:pt x="892" y="444"/>
                    <a:pt x="898" y="442"/>
                  </a:cubicBezTo>
                  <a:cubicBezTo>
                    <a:pt x="904" y="439"/>
                    <a:pt x="913" y="442"/>
                    <a:pt x="915" y="449"/>
                  </a:cubicBezTo>
                  <a:cubicBezTo>
                    <a:pt x="916" y="442"/>
                    <a:pt x="921" y="437"/>
                    <a:pt x="929" y="437"/>
                  </a:cubicBezTo>
                  <a:cubicBezTo>
                    <a:pt x="937" y="437"/>
                    <a:pt x="941" y="442"/>
                    <a:pt x="942" y="449"/>
                  </a:cubicBezTo>
                  <a:cubicBezTo>
                    <a:pt x="946" y="445"/>
                    <a:pt x="953" y="443"/>
                    <a:pt x="959" y="445"/>
                  </a:cubicBezTo>
                  <a:cubicBezTo>
                    <a:pt x="966" y="448"/>
                    <a:pt x="968" y="455"/>
                    <a:pt x="967" y="461"/>
                  </a:cubicBezTo>
                  <a:cubicBezTo>
                    <a:pt x="972" y="459"/>
                    <a:pt x="979" y="460"/>
                    <a:pt x="983" y="465"/>
                  </a:cubicBezTo>
                  <a:cubicBezTo>
                    <a:pt x="988" y="471"/>
                    <a:pt x="987" y="478"/>
                    <a:pt x="984" y="484"/>
                  </a:cubicBezTo>
                  <a:cubicBezTo>
                    <a:pt x="991" y="483"/>
                    <a:pt x="998" y="487"/>
                    <a:pt x="1000" y="495"/>
                  </a:cubicBezTo>
                  <a:cubicBezTo>
                    <a:pt x="1003" y="501"/>
                    <a:pt x="1000" y="507"/>
                    <a:pt x="995" y="511"/>
                  </a:cubicBezTo>
                  <a:cubicBezTo>
                    <a:pt x="1002" y="513"/>
                    <a:pt x="1007" y="519"/>
                    <a:pt x="1008" y="526"/>
                  </a:cubicBezTo>
                  <a:cubicBezTo>
                    <a:pt x="1008" y="530"/>
                    <a:pt x="1006" y="535"/>
                    <a:pt x="1003" y="537"/>
                  </a:cubicBezTo>
                  <a:cubicBezTo>
                    <a:pt x="1000" y="539"/>
                    <a:pt x="998" y="539"/>
                    <a:pt x="995" y="540"/>
                  </a:cubicBezTo>
                  <a:cubicBezTo>
                    <a:pt x="1001" y="543"/>
                    <a:pt x="1004" y="550"/>
                    <a:pt x="1000" y="558"/>
                  </a:cubicBezTo>
                  <a:cubicBezTo>
                    <a:pt x="997" y="564"/>
                    <a:pt x="992" y="567"/>
                    <a:pt x="986" y="567"/>
                  </a:cubicBezTo>
                  <a:cubicBezTo>
                    <a:pt x="987" y="572"/>
                    <a:pt x="986" y="578"/>
                    <a:pt x="981" y="582"/>
                  </a:cubicBezTo>
                  <a:cubicBezTo>
                    <a:pt x="977" y="586"/>
                    <a:pt x="970" y="588"/>
                    <a:pt x="966" y="585"/>
                  </a:cubicBezTo>
                  <a:cubicBezTo>
                    <a:pt x="966" y="591"/>
                    <a:pt x="965" y="597"/>
                    <a:pt x="959" y="600"/>
                  </a:cubicBezTo>
                  <a:cubicBezTo>
                    <a:pt x="953" y="603"/>
                    <a:pt x="947" y="602"/>
                    <a:pt x="942" y="598"/>
                  </a:cubicBezTo>
                  <a:cubicBezTo>
                    <a:pt x="940" y="604"/>
                    <a:pt x="935" y="611"/>
                    <a:pt x="928" y="612"/>
                  </a:cubicBezTo>
                  <a:cubicBezTo>
                    <a:pt x="921" y="613"/>
                    <a:pt x="915" y="609"/>
                    <a:pt x="912" y="603"/>
                  </a:cubicBezTo>
                  <a:cubicBezTo>
                    <a:pt x="909" y="609"/>
                    <a:pt x="904" y="613"/>
                    <a:pt x="896" y="612"/>
                  </a:cubicBezTo>
                  <a:cubicBezTo>
                    <a:pt x="888" y="611"/>
                    <a:pt x="884" y="603"/>
                    <a:pt x="883" y="596"/>
                  </a:cubicBezTo>
                  <a:cubicBezTo>
                    <a:pt x="878" y="601"/>
                    <a:pt x="870" y="603"/>
                    <a:pt x="864" y="599"/>
                  </a:cubicBezTo>
                  <a:cubicBezTo>
                    <a:pt x="859" y="596"/>
                    <a:pt x="858" y="591"/>
                    <a:pt x="859" y="586"/>
                  </a:cubicBezTo>
                  <a:cubicBezTo>
                    <a:pt x="854" y="587"/>
                    <a:pt x="849" y="586"/>
                    <a:pt x="846" y="581"/>
                  </a:cubicBezTo>
                  <a:cubicBezTo>
                    <a:pt x="841" y="576"/>
                    <a:pt x="842" y="567"/>
                    <a:pt x="849" y="564"/>
                  </a:cubicBezTo>
                  <a:cubicBezTo>
                    <a:pt x="849" y="564"/>
                    <a:pt x="849" y="564"/>
                    <a:pt x="849" y="564"/>
                  </a:cubicBezTo>
                  <a:cubicBezTo>
                    <a:pt x="848" y="562"/>
                    <a:pt x="847" y="561"/>
                    <a:pt x="846" y="559"/>
                  </a:cubicBezTo>
                  <a:cubicBezTo>
                    <a:pt x="842" y="560"/>
                    <a:pt x="834" y="565"/>
                    <a:pt x="828" y="574"/>
                  </a:cubicBezTo>
                  <a:cubicBezTo>
                    <a:pt x="824" y="580"/>
                    <a:pt x="820" y="588"/>
                    <a:pt x="819" y="597"/>
                  </a:cubicBezTo>
                  <a:cubicBezTo>
                    <a:pt x="817" y="603"/>
                    <a:pt x="817" y="611"/>
                    <a:pt x="818" y="618"/>
                  </a:cubicBezTo>
                  <a:cubicBezTo>
                    <a:pt x="824" y="588"/>
                    <a:pt x="862" y="601"/>
                    <a:pt x="878" y="616"/>
                  </a:cubicBezTo>
                  <a:cubicBezTo>
                    <a:pt x="903" y="640"/>
                    <a:pt x="905" y="682"/>
                    <a:pt x="891" y="711"/>
                  </a:cubicBezTo>
                  <a:cubicBezTo>
                    <a:pt x="885" y="725"/>
                    <a:pt x="875" y="738"/>
                    <a:pt x="865" y="749"/>
                  </a:cubicBezTo>
                  <a:cubicBezTo>
                    <a:pt x="865" y="749"/>
                    <a:pt x="865" y="749"/>
                    <a:pt x="865" y="750"/>
                  </a:cubicBezTo>
                  <a:cubicBezTo>
                    <a:pt x="903" y="802"/>
                    <a:pt x="981" y="801"/>
                    <a:pt x="1010" y="743"/>
                  </a:cubicBezTo>
                  <a:cubicBezTo>
                    <a:pt x="1007" y="743"/>
                    <a:pt x="1004" y="742"/>
                    <a:pt x="1000" y="742"/>
                  </a:cubicBezTo>
                  <a:cubicBezTo>
                    <a:pt x="984" y="740"/>
                    <a:pt x="969" y="733"/>
                    <a:pt x="957" y="724"/>
                  </a:cubicBezTo>
                  <a:cubicBezTo>
                    <a:pt x="945" y="715"/>
                    <a:pt x="936" y="704"/>
                    <a:pt x="931" y="692"/>
                  </a:cubicBezTo>
                  <a:cubicBezTo>
                    <a:pt x="926" y="681"/>
                    <a:pt x="925" y="670"/>
                    <a:pt x="925" y="663"/>
                  </a:cubicBezTo>
                  <a:cubicBezTo>
                    <a:pt x="926" y="655"/>
                    <a:pt x="927" y="651"/>
                    <a:pt x="927" y="651"/>
                  </a:cubicBezTo>
                  <a:cubicBezTo>
                    <a:pt x="927" y="651"/>
                    <a:pt x="929" y="644"/>
                    <a:pt x="930" y="643"/>
                  </a:cubicBezTo>
                  <a:cubicBezTo>
                    <a:pt x="933" y="637"/>
                    <a:pt x="937" y="635"/>
                    <a:pt x="940" y="636"/>
                  </a:cubicBezTo>
                  <a:cubicBezTo>
                    <a:pt x="943" y="637"/>
                    <a:pt x="945" y="641"/>
                    <a:pt x="946" y="649"/>
                  </a:cubicBezTo>
                  <a:cubicBezTo>
                    <a:pt x="946" y="649"/>
                    <a:pt x="944" y="652"/>
                    <a:pt x="943" y="658"/>
                  </a:cubicBezTo>
                  <a:cubicBezTo>
                    <a:pt x="942" y="663"/>
                    <a:pt x="941" y="670"/>
                    <a:pt x="943" y="679"/>
                  </a:cubicBezTo>
                  <a:cubicBezTo>
                    <a:pt x="945" y="688"/>
                    <a:pt x="950" y="697"/>
                    <a:pt x="959" y="706"/>
                  </a:cubicBezTo>
                  <a:cubicBezTo>
                    <a:pt x="967" y="714"/>
                    <a:pt x="978" y="721"/>
                    <a:pt x="990" y="725"/>
                  </a:cubicBezTo>
                  <a:cubicBezTo>
                    <a:pt x="996" y="728"/>
                    <a:pt x="1002" y="729"/>
                    <a:pt x="1008" y="730"/>
                  </a:cubicBezTo>
                  <a:cubicBezTo>
                    <a:pt x="1015" y="731"/>
                    <a:pt x="1022" y="731"/>
                    <a:pt x="1028" y="732"/>
                  </a:cubicBezTo>
                  <a:cubicBezTo>
                    <a:pt x="1041" y="733"/>
                    <a:pt x="1053" y="734"/>
                    <a:pt x="1064" y="735"/>
                  </a:cubicBezTo>
                  <a:cubicBezTo>
                    <a:pt x="1085" y="737"/>
                    <a:pt x="1099" y="742"/>
                    <a:pt x="1099" y="742"/>
                  </a:cubicBezTo>
                  <a:cubicBezTo>
                    <a:pt x="1108" y="746"/>
                    <a:pt x="1115" y="750"/>
                    <a:pt x="1120" y="754"/>
                  </a:cubicBezTo>
                  <a:cubicBezTo>
                    <a:pt x="1121" y="755"/>
                    <a:pt x="1122" y="756"/>
                    <a:pt x="1122" y="757"/>
                  </a:cubicBezTo>
                  <a:cubicBezTo>
                    <a:pt x="1122" y="756"/>
                    <a:pt x="1122" y="755"/>
                    <a:pt x="1123" y="753"/>
                  </a:cubicBezTo>
                  <a:cubicBezTo>
                    <a:pt x="1123" y="747"/>
                    <a:pt x="1125" y="739"/>
                    <a:pt x="1129" y="730"/>
                  </a:cubicBezTo>
                  <a:cubicBezTo>
                    <a:pt x="1128" y="730"/>
                    <a:pt x="1135" y="716"/>
                    <a:pt x="1149" y="700"/>
                  </a:cubicBezTo>
                  <a:cubicBezTo>
                    <a:pt x="1155" y="691"/>
                    <a:pt x="1163" y="682"/>
                    <a:pt x="1172" y="673"/>
                  </a:cubicBezTo>
                  <a:cubicBezTo>
                    <a:pt x="1176" y="668"/>
                    <a:pt x="1180" y="662"/>
                    <a:pt x="1184" y="657"/>
                  </a:cubicBezTo>
                  <a:cubicBezTo>
                    <a:pt x="1188" y="652"/>
                    <a:pt x="1191" y="647"/>
                    <a:pt x="1194" y="641"/>
                  </a:cubicBezTo>
                  <a:cubicBezTo>
                    <a:pt x="1200" y="629"/>
                    <a:pt x="1202" y="617"/>
                    <a:pt x="1202" y="605"/>
                  </a:cubicBezTo>
                  <a:cubicBezTo>
                    <a:pt x="1202" y="593"/>
                    <a:pt x="1199" y="583"/>
                    <a:pt x="1194" y="575"/>
                  </a:cubicBezTo>
                  <a:cubicBezTo>
                    <a:pt x="1189" y="567"/>
                    <a:pt x="1183" y="563"/>
                    <a:pt x="1179" y="560"/>
                  </a:cubicBezTo>
                  <a:cubicBezTo>
                    <a:pt x="1174" y="557"/>
                    <a:pt x="1171" y="556"/>
                    <a:pt x="1171" y="556"/>
                  </a:cubicBezTo>
                  <a:cubicBezTo>
                    <a:pt x="1166" y="550"/>
                    <a:pt x="1164" y="545"/>
                    <a:pt x="1166" y="543"/>
                  </a:cubicBezTo>
                  <a:cubicBezTo>
                    <a:pt x="1167" y="540"/>
                    <a:pt x="1172" y="539"/>
                    <a:pt x="1178" y="540"/>
                  </a:cubicBezTo>
                  <a:cubicBezTo>
                    <a:pt x="1180" y="540"/>
                    <a:pt x="1186" y="544"/>
                    <a:pt x="1186" y="544"/>
                  </a:cubicBezTo>
                  <a:cubicBezTo>
                    <a:pt x="1186" y="544"/>
                    <a:pt x="1190" y="546"/>
                    <a:pt x="1195" y="551"/>
                  </a:cubicBezTo>
                  <a:cubicBezTo>
                    <a:pt x="1201" y="556"/>
                    <a:pt x="1208" y="564"/>
                    <a:pt x="1212" y="576"/>
                  </a:cubicBezTo>
                  <a:cubicBezTo>
                    <a:pt x="1217" y="587"/>
                    <a:pt x="1219" y="602"/>
                    <a:pt x="1216" y="617"/>
                  </a:cubicBezTo>
                  <a:cubicBezTo>
                    <a:pt x="1214" y="632"/>
                    <a:pt x="1208" y="647"/>
                    <a:pt x="1198" y="660"/>
                  </a:cubicBezTo>
                  <a:cubicBezTo>
                    <a:pt x="1196" y="663"/>
                    <a:pt x="1194" y="665"/>
                    <a:pt x="1192" y="668"/>
                  </a:cubicBezTo>
                  <a:cubicBezTo>
                    <a:pt x="1254" y="688"/>
                    <a:pt x="1310" y="633"/>
                    <a:pt x="1299" y="570"/>
                  </a:cubicBezTo>
                  <a:cubicBezTo>
                    <a:pt x="1299" y="570"/>
                    <a:pt x="1299" y="570"/>
                    <a:pt x="1299" y="570"/>
                  </a:cubicBezTo>
                  <a:cubicBezTo>
                    <a:pt x="1284" y="568"/>
                    <a:pt x="1268" y="566"/>
                    <a:pt x="1254" y="561"/>
                  </a:cubicBezTo>
                  <a:cubicBezTo>
                    <a:pt x="1223" y="550"/>
                    <a:pt x="1195" y="519"/>
                    <a:pt x="1196" y="485"/>
                  </a:cubicBezTo>
                  <a:cubicBezTo>
                    <a:pt x="1196" y="462"/>
                    <a:pt x="1214" y="427"/>
                    <a:pt x="1239" y="443"/>
                  </a:cubicBezTo>
                  <a:cubicBezTo>
                    <a:pt x="1235" y="438"/>
                    <a:pt x="1230" y="433"/>
                    <a:pt x="1224" y="429"/>
                  </a:cubicBezTo>
                  <a:cubicBezTo>
                    <a:pt x="1217" y="424"/>
                    <a:pt x="1209" y="421"/>
                    <a:pt x="1202" y="419"/>
                  </a:cubicBezTo>
                  <a:cubicBezTo>
                    <a:pt x="1190" y="417"/>
                    <a:pt x="1182" y="420"/>
                    <a:pt x="1178" y="421"/>
                  </a:cubicBezTo>
                  <a:cubicBezTo>
                    <a:pt x="1178" y="423"/>
                    <a:pt x="1179" y="425"/>
                    <a:pt x="1179" y="428"/>
                  </a:cubicBezTo>
                  <a:cubicBezTo>
                    <a:pt x="1179" y="427"/>
                    <a:pt x="1180" y="427"/>
                    <a:pt x="1180" y="427"/>
                  </a:cubicBezTo>
                  <a:cubicBezTo>
                    <a:pt x="1186" y="425"/>
                    <a:pt x="1193" y="430"/>
                    <a:pt x="1194" y="437"/>
                  </a:cubicBezTo>
                  <a:cubicBezTo>
                    <a:pt x="1195" y="443"/>
                    <a:pt x="1192" y="447"/>
                    <a:pt x="1188" y="449"/>
                  </a:cubicBezTo>
                  <a:cubicBezTo>
                    <a:pt x="1192" y="452"/>
                    <a:pt x="1195" y="457"/>
                    <a:pt x="1194" y="462"/>
                  </a:cubicBezTo>
                  <a:cubicBezTo>
                    <a:pt x="1192" y="469"/>
                    <a:pt x="1185" y="474"/>
                    <a:pt x="1178" y="474"/>
                  </a:cubicBezTo>
                  <a:cubicBezTo>
                    <a:pt x="1182" y="480"/>
                    <a:pt x="1185" y="488"/>
                    <a:pt x="1180" y="494"/>
                  </a:cubicBezTo>
                  <a:cubicBezTo>
                    <a:pt x="1176" y="501"/>
                    <a:pt x="1169" y="501"/>
                    <a:pt x="1162" y="500"/>
                  </a:cubicBezTo>
                  <a:cubicBezTo>
                    <a:pt x="1164" y="506"/>
                    <a:pt x="1163" y="513"/>
                    <a:pt x="1158" y="517"/>
                  </a:cubicBezTo>
                  <a:cubicBezTo>
                    <a:pt x="1152" y="521"/>
                    <a:pt x="1144" y="520"/>
                    <a:pt x="1138" y="516"/>
                  </a:cubicBezTo>
                  <a:cubicBezTo>
                    <a:pt x="1137" y="523"/>
                    <a:pt x="1133" y="529"/>
                    <a:pt x="1127" y="530"/>
                  </a:cubicBezTo>
                  <a:cubicBezTo>
                    <a:pt x="1121" y="532"/>
                    <a:pt x="1116" y="529"/>
                    <a:pt x="1112" y="525"/>
                  </a:cubicBezTo>
                  <a:cubicBezTo>
                    <a:pt x="1111" y="530"/>
                    <a:pt x="1105" y="533"/>
                    <a:pt x="1099" y="534"/>
                  </a:cubicBezTo>
                  <a:cubicBezTo>
                    <a:pt x="1092" y="534"/>
                    <a:pt x="1087" y="531"/>
                    <a:pt x="1085" y="526"/>
                  </a:cubicBezTo>
                  <a:cubicBezTo>
                    <a:pt x="1081" y="530"/>
                    <a:pt x="1075" y="532"/>
                    <a:pt x="1068" y="530"/>
                  </a:cubicBezTo>
                  <a:cubicBezTo>
                    <a:pt x="1060" y="527"/>
                    <a:pt x="1057" y="520"/>
                    <a:pt x="1059" y="513"/>
                  </a:cubicBezTo>
                  <a:cubicBezTo>
                    <a:pt x="1057" y="515"/>
                    <a:pt x="1054" y="516"/>
                    <a:pt x="1051" y="517"/>
                  </a:cubicBezTo>
                  <a:cubicBezTo>
                    <a:pt x="1048" y="518"/>
                    <a:pt x="1043" y="516"/>
                    <a:pt x="1040" y="513"/>
                  </a:cubicBezTo>
                  <a:cubicBezTo>
                    <a:pt x="1036" y="507"/>
                    <a:pt x="1035" y="499"/>
                    <a:pt x="1039" y="493"/>
                  </a:cubicBezTo>
                  <a:cubicBezTo>
                    <a:pt x="1032" y="494"/>
                    <a:pt x="1026" y="491"/>
                    <a:pt x="1023" y="485"/>
                  </a:cubicBezTo>
                  <a:cubicBezTo>
                    <a:pt x="1020" y="478"/>
                    <a:pt x="1022" y="471"/>
                    <a:pt x="1028" y="466"/>
                  </a:cubicBezTo>
                  <a:cubicBezTo>
                    <a:pt x="1021" y="464"/>
                    <a:pt x="1015" y="460"/>
                    <a:pt x="1015" y="452"/>
                  </a:cubicBezTo>
                  <a:cubicBezTo>
                    <a:pt x="1014" y="445"/>
                    <a:pt x="1018" y="440"/>
                    <a:pt x="1024" y="438"/>
                  </a:cubicBezTo>
                  <a:cubicBezTo>
                    <a:pt x="1018" y="434"/>
                    <a:pt x="1015" y="428"/>
                    <a:pt x="1018" y="421"/>
                  </a:cubicBezTo>
                  <a:cubicBezTo>
                    <a:pt x="1021" y="415"/>
                    <a:pt x="1026" y="412"/>
                    <a:pt x="1032" y="412"/>
                  </a:cubicBezTo>
                  <a:cubicBezTo>
                    <a:pt x="1029" y="406"/>
                    <a:pt x="1027" y="399"/>
                    <a:pt x="1033" y="393"/>
                  </a:cubicBezTo>
                  <a:cubicBezTo>
                    <a:pt x="1039" y="388"/>
                    <a:pt x="1046" y="388"/>
                    <a:pt x="1052" y="392"/>
                  </a:cubicBezTo>
                  <a:cubicBezTo>
                    <a:pt x="1048" y="386"/>
                    <a:pt x="1052" y="378"/>
                    <a:pt x="1058" y="375"/>
                  </a:cubicBezTo>
                  <a:cubicBezTo>
                    <a:pt x="1064" y="372"/>
                    <a:pt x="1069" y="374"/>
                    <a:pt x="1073" y="378"/>
                  </a:cubicBezTo>
                  <a:cubicBezTo>
                    <a:pt x="1074" y="372"/>
                    <a:pt x="1079" y="367"/>
                    <a:pt x="1086" y="367"/>
                  </a:cubicBezTo>
                  <a:cubicBezTo>
                    <a:pt x="1091" y="367"/>
                    <a:pt x="1096" y="369"/>
                    <a:pt x="1097" y="374"/>
                  </a:cubicBezTo>
                  <a:cubicBezTo>
                    <a:pt x="1101" y="368"/>
                    <a:pt x="1109" y="364"/>
                    <a:pt x="1116" y="367"/>
                  </a:cubicBezTo>
                  <a:cubicBezTo>
                    <a:pt x="1122" y="369"/>
                    <a:pt x="1126" y="375"/>
                    <a:pt x="1125" y="381"/>
                  </a:cubicBezTo>
                  <a:cubicBezTo>
                    <a:pt x="1131" y="378"/>
                    <a:pt x="1138" y="380"/>
                    <a:pt x="1143" y="386"/>
                  </a:cubicBezTo>
                  <a:cubicBezTo>
                    <a:pt x="1145" y="389"/>
                    <a:pt x="1146" y="393"/>
                    <a:pt x="1145" y="397"/>
                  </a:cubicBezTo>
                  <a:cubicBezTo>
                    <a:pt x="1151" y="396"/>
                    <a:pt x="1158" y="399"/>
                    <a:pt x="1161" y="406"/>
                  </a:cubicBezTo>
                  <a:cubicBezTo>
                    <a:pt x="1163" y="412"/>
                    <a:pt x="1160" y="417"/>
                    <a:pt x="1155" y="419"/>
                  </a:cubicBezTo>
                  <a:cubicBezTo>
                    <a:pt x="1160" y="421"/>
                    <a:pt x="1165" y="425"/>
                    <a:pt x="1164" y="431"/>
                  </a:cubicBezTo>
                  <a:cubicBezTo>
                    <a:pt x="1164" y="437"/>
                    <a:pt x="1159" y="442"/>
                    <a:pt x="1153" y="442"/>
                  </a:cubicBezTo>
                  <a:cubicBezTo>
                    <a:pt x="1157" y="446"/>
                    <a:pt x="1159" y="451"/>
                    <a:pt x="1157" y="457"/>
                  </a:cubicBezTo>
                  <a:cubicBezTo>
                    <a:pt x="1155" y="462"/>
                    <a:pt x="1151" y="464"/>
                    <a:pt x="1146" y="464"/>
                  </a:cubicBezTo>
                  <a:cubicBezTo>
                    <a:pt x="1148" y="475"/>
                    <a:pt x="1134" y="483"/>
                    <a:pt x="1124" y="476"/>
                  </a:cubicBezTo>
                  <a:cubicBezTo>
                    <a:pt x="1123" y="482"/>
                    <a:pt x="1118" y="487"/>
                    <a:pt x="1110" y="487"/>
                  </a:cubicBezTo>
                  <a:cubicBezTo>
                    <a:pt x="1104" y="486"/>
                    <a:pt x="1100" y="481"/>
                    <a:pt x="1099" y="475"/>
                  </a:cubicBezTo>
                  <a:cubicBezTo>
                    <a:pt x="1093" y="480"/>
                    <a:pt x="1085" y="480"/>
                    <a:pt x="1080" y="474"/>
                  </a:cubicBezTo>
                  <a:cubicBezTo>
                    <a:pt x="1077" y="468"/>
                    <a:pt x="1078" y="463"/>
                    <a:pt x="1081" y="458"/>
                  </a:cubicBezTo>
                  <a:cubicBezTo>
                    <a:pt x="1076" y="457"/>
                    <a:pt x="1071" y="452"/>
                    <a:pt x="1071" y="446"/>
                  </a:cubicBezTo>
                  <a:cubicBezTo>
                    <a:pt x="1071" y="439"/>
                    <a:pt x="1077" y="436"/>
                    <a:pt x="1083" y="435"/>
                  </a:cubicBezTo>
                  <a:cubicBezTo>
                    <a:pt x="1079" y="431"/>
                    <a:pt x="1078" y="425"/>
                    <a:pt x="1082" y="420"/>
                  </a:cubicBezTo>
                  <a:cubicBezTo>
                    <a:pt x="1086" y="416"/>
                    <a:pt x="1092" y="418"/>
                    <a:pt x="1095" y="421"/>
                  </a:cubicBezTo>
                  <a:cubicBezTo>
                    <a:pt x="1096" y="418"/>
                    <a:pt x="1096" y="415"/>
                    <a:pt x="1099" y="413"/>
                  </a:cubicBezTo>
                  <a:cubicBezTo>
                    <a:pt x="1101" y="411"/>
                    <a:pt x="1104" y="411"/>
                    <a:pt x="1106" y="412"/>
                  </a:cubicBezTo>
                  <a:cubicBezTo>
                    <a:pt x="1110" y="413"/>
                    <a:pt x="1112" y="416"/>
                    <a:pt x="1113" y="420"/>
                  </a:cubicBezTo>
                  <a:cubicBezTo>
                    <a:pt x="1121" y="425"/>
                    <a:pt x="1124" y="442"/>
                    <a:pt x="1111" y="448"/>
                  </a:cubicBezTo>
                  <a:cubicBezTo>
                    <a:pt x="1108" y="449"/>
                    <a:pt x="1108" y="447"/>
                    <a:pt x="1111" y="446"/>
                  </a:cubicBezTo>
                  <a:cubicBezTo>
                    <a:pt x="1122" y="432"/>
                    <a:pt x="1109" y="422"/>
                    <a:pt x="1100" y="425"/>
                  </a:cubicBezTo>
                  <a:cubicBezTo>
                    <a:pt x="1098" y="426"/>
                    <a:pt x="1095" y="428"/>
                    <a:pt x="1091" y="434"/>
                  </a:cubicBezTo>
                  <a:cubicBezTo>
                    <a:pt x="1088" y="442"/>
                    <a:pt x="1087" y="449"/>
                    <a:pt x="1090" y="454"/>
                  </a:cubicBezTo>
                  <a:cubicBezTo>
                    <a:pt x="1090" y="454"/>
                    <a:pt x="1090" y="455"/>
                    <a:pt x="1090" y="455"/>
                  </a:cubicBezTo>
                  <a:cubicBezTo>
                    <a:pt x="1092" y="460"/>
                    <a:pt x="1098" y="465"/>
                    <a:pt x="1106" y="468"/>
                  </a:cubicBezTo>
                  <a:cubicBezTo>
                    <a:pt x="1108" y="469"/>
                    <a:pt x="1115" y="471"/>
                    <a:pt x="1119" y="469"/>
                  </a:cubicBezTo>
                  <a:cubicBezTo>
                    <a:pt x="1132" y="465"/>
                    <a:pt x="1141" y="455"/>
                    <a:pt x="1145" y="442"/>
                  </a:cubicBezTo>
                  <a:cubicBezTo>
                    <a:pt x="1144" y="441"/>
                    <a:pt x="1145" y="441"/>
                    <a:pt x="1145" y="440"/>
                  </a:cubicBezTo>
                  <a:cubicBezTo>
                    <a:pt x="1145" y="438"/>
                    <a:pt x="1146" y="435"/>
                    <a:pt x="1146" y="432"/>
                  </a:cubicBezTo>
                  <a:cubicBezTo>
                    <a:pt x="1146" y="406"/>
                    <a:pt x="1124" y="380"/>
                    <a:pt x="1097" y="381"/>
                  </a:cubicBezTo>
                  <a:cubicBezTo>
                    <a:pt x="1048" y="383"/>
                    <a:pt x="1017" y="436"/>
                    <a:pt x="1041" y="478"/>
                  </a:cubicBezTo>
                  <a:cubicBezTo>
                    <a:pt x="1054" y="501"/>
                    <a:pt x="1074" y="517"/>
                    <a:pt x="1102" y="516"/>
                  </a:cubicBezTo>
                  <a:cubicBezTo>
                    <a:pt x="1117" y="515"/>
                    <a:pt x="1136" y="513"/>
                    <a:pt x="1148" y="502"/>
                  </a:cubicBezTo>
                  <a:cubicBezTo>
                    <a:pt x="1170" y="481"/>
                    <a:pt x="1183" y="451"/>
                    <a:pt x="1172" y="420"/>
                  </a:cubicBezTo>
                  <a:cubicBezTo>
                    <a:pt x="1172" y="420"/>
                    <a:pt x="1172" y="420"/>
                    <a:pt x="1172" y="420"/>
                  </a:cubicBezTo>
                  <a:cubicBezTo>
                    <a:pt x="1172" y="420"/>
                    <a:pt x="1172" y="420"/>
                    <a:pt x="1172" y="420"/>
                  </a:cubicBezTo>
                  <a:cubicBezTo>
                    <a:pt x="1172" y="419"/>
                    <a:pt x="1172" y="418"/>
                    <a:pt x="1172" y="417"/>
                  </a:cubicBezTo>
                  <a:cubicBezTo>
                    <a:pt x="1172" y="416"/>
                    <a:pt x="1172" y="416"/>
                    <a:pt x="1173" y="415"/>
                  </a:cubicBezTo>
                  <a:cubicBezTo>
                    <a:pt x="1173" y="416"/>
                    <a:pt x="1180" y="410"/>
                    <a:pt x="1194" y="409"/>
                  </a:cubicBezTo>
                  <a:cubicBezTo>
                    <a:pt x="1194" y="409"/>
                    <a:pt x="1205" y="408"/>
                    <a:pt x="1219" y="413"/>
                  </a:cubicBezTo>
                  <a:cubicBezTo>
                    <a:pt x="1223" y="415"/>
                    <a:pt x="1227" y="417"/>
                    <a:pt x="1231" y="419"/>
                  </a:cubicBezTo>
                  <a:cubicBezTo>
                    <a:pt x="1228" y="415"/>
                    <a:pt x="1226" y="411"/>
                    <a:pt x="1225" y="407"/>
                  </a:cubicBezTo>
                  <a:cubicBezTo>
                    <a:pt x="1219" y="393"/>
                    <a:pt x="1220" y="382"/>
                    <a:pt x="1220" y="382"/>
                  </a:cubicBezTo>
                  <a:cubicBezTo>
                    <a:pt x="1222" y="369"/>
                    <a:pt x="1227" y="361"/>
                    <a:pt x="1227" y="361"/>
                  </a:cubicBezTo>
                  <a:cubicBezTo>
                    <a:pt x="1228" y="360"/>
                    <a:pt x="1228" y="360"/>
                    <a:pt x="1229" y="360"/>
                  </a:cubicBezTo>
                  <a:cubicBezTo>
                    <a:pt x="1230" y="360"/>
                    <a:pt x="1231" y="360"/>
                    <a:pt x="1232" y="361"/>
                  </a:cubicBezTo>
                  <a:cubicBezTo>
                    <a:pt x="1232" y="361"/>
                    <a:pt x="1232" y="361"/>
                    <a:pt x="1232" y="361"/>
                  </a:cubicBezTo>
                  <a:cubicBezTo>
                    <a:pt x="1232" y="361"/>
                    <a:pt x="1232" y="361"/>
                    <a:pt x="1232" y="361"/>
                  </a:cubicBezTo>
                  <a:cubicBezTo>
                    <a:pt x="1262" y="371"/>
                    <a:pt x="1292" y="358"/>
                    <a:pt x="1314" y="336"/>
                  </a:cubicBezTo>
                  <a:cubicBezTo>
                    <a:pt x="1325" y="325"/>
                    <a:pt x="1327" y="305"/>
                    <a:pt x="1328" y="290"/>
                  </a:cubicBezTo>
                  <a:cubicBezTo>
                    <a:pt x="1329" y="262"/>
                    <a:pt x="1313" y="242"/>
                    <a:pt x="1290" y="229"/>
                  </a:cubicBezTo>
                  <a:cubicBezTo>
                    <a:pt x="1247" y="205"/>
                    <a:pt x="1194" y="237"/>
                    <a:pt x="1193" y="285"/>
                  </a:cubicBezTo>
                  <a:cubicBezTo>
                    <a:pt x="1192" y="313"/>
                    <a:pt x="1218" y="334"/>
                    <a:pt x="1244" y="334"/>
                  </a:cubicBezTo>
                  <a:cubicBezTo>
                    <a:pt x="1247" y="334"/>
                    <a:pt x="1249" y="334"/>
                    <a:pt x="1252" y="333"/>
                  </a:cubicBezTo>
                  <a:cubicBezTo>
                    <a:pt x="1252" y="333"/>
                    <a:pt x="1253" y="333"/>
                    <a:pt x="1254" y="333"/>
                  </a:cubicBezTo>
                  <a:cubicBezTo>
                    <a:pt x="1267" y="330"/>
                    <a:pt x="1277" y="320"/>
                    <a:pt x="1281" y="307"/>
                  </a:cubicBezTo>
                  <a:cubicBezTo>
                    <a:pt x="1282" y="303"/>
                    <a:pt x="1281" y="296"/>
                    <a:pt x="1280" y="294"/>
                  </a:cubicBezTo>
                  <a:cubicBezTo>
                    <a:pt x="1276" y="286"/>
                    <a:pt x="1272" y="281"/>
                    <a:pt x="1266" y="278"/>
                  </a:cubicBezTo>
                  <a:cubicBezTo>
                    <a:pt x="1266" y="278"/>
                    <a:pt x="1266" y="278"/>
                    <a:pt x="1266" y="278"/>
                  </a:cubicBezTo>
                  <a:cubicBezTo>
                    <a:pt x="1261" y="276"/>
                    <a:pt x="1254" y="276"/>
                    <a:pt x="1246" y="279"/>
                  </a:cubicBezTo>
                  <a:cubicBezTo>
                    <a:pt x="1240" y="283"/>
                    <a:pt x="1238" y="286"/>
                    <a:pt x="1237" y="289"/>
                  </a:cubicBezTo>
                  <a:cubicBezTo>
                    <a:pt x="1234" y="297"/>
                    <a:pt x="1244" y="310"/>
                    <a:pt x="1258" y="299"/>
                  </a:cubicBezTo>
                  <a:cubicBezTo>
                    <a:pt x="1259" y="296"/>
                    <a:pt x="1261" y="297"/>
                    <a:pt x="1260" y="299"/>
                  </a:cubicBezTo>
                  <a:cubicBezTo>
                    <a:pt x="1253" y="312"/>
                    <a:pt x="1237" y="310"/>
                    <a:pt x="1232" y="301"/>
                  </a:cubicBezTo>
                  <a:cubicBezTo>
                    <a:pt x="1228" y="301"/>
                    <a:pt x="1225" y="299"/>
                    <a:pt x="1224" y="295"/>
                  </a:cubicBezTo>
                  <a:cubicBezTo>
                    <a:pt x="1223" y="292"/>
                    <a:pt x="1223" y="290"/>
                    <a:pt x="1225" y="288"/>
                  </a:cubicBezTo>
                  <a:cubicBezTo>
                    <a:pt x="1227" y="285"/>
                    <a:pt x="1230" y="284"/>
                    <a:pt x="1233" y="284"/>
                  </a:cubicBezTo>
                  <a:cubicBezTo>
                    <a:pt x="1229" y="280"/>
                    <a:pt x="1228" y="275"/>
                    <a:pt x="1232" y="270"/>
                  </a:cubicBezTo>
                  <a:cubicBezTo>
                    <a:pt x="1236" y="266"/>
                    <a:pt x="1243" y="268"/>
                    <a:pt x="1247" y="271"/>
                  </a:cubicBezTo>
                  <a:cubicBezTo>
                    <a:pt x="1247" y="265"/>
                    <a:pt x="1251" y="259"/>
                    <a:pt x="1258" y="259"/>
                  </a:cubicBezTo>
                  <a:cubicBezTo>
                    <a:pt x="1264" y="260"/>
                    <a:pt x="1268" y="264"/>
                    <a:pt x="1270" y="269"/>
                  </a:cubicBezTo>
                  <a:cubicBezTo>
                    <a:pt x="1274" y="266"/>
                    <a:pt x="1280" y="265"/>
                    <a:pt x="1285" y="269"/>
                  </a:cubicBezTo>
                  <a:cubicBezTo>
                    <a:pt x="1292" y="273"/>
                    <a:pt x="1291" y="281"/>
                    <a:pt x="1287" y="287"/>
                  </a:cubicBezTo>
                  <a:cubicBezTo>
                    <a:pt x="1293" y="288"/>
                    <a:pt x="1298" y="292"/>
                    <a:pt x="1298" y="299"/>
                  </a:cubicBezTo>
                  <a:cubicBezTo>
                    <a:pt x="1299" y="306"/>
                    <a:pt x="1294" y="311"/>
                    <a:pt x="1287" y="312"/>
                  </a:cubicBezTo>
                  <a:cubicBezTo>
                    <a:pt x="1295" y="322"/>
                    <a:pt x="1286" y="336"/>
                    <a:pt x="1276" y="334"/>
                  </a:cubicBezTo>
                  <a:cubicBezTo>
                    <a:pt x="1276" y="339"/>
                    <a:pt x="1274" y="343"/>
                    <a:pt x="1268" y="345"/>
                  </a:cubicBezTo>
                  <a:cubicBezTo>
                    <a:pt x="1263" y="348"/>
                    <a:pt x="1258" y="345"/>
                    <a:pt x="1254" y="342"/>
                  </a:cubicBezTo>
                  <a:cubicBezTo>
                    <a:pt x="1253" y="347"/>
                    <a:pt x="1249" y="352"/>
                    <a:pt x="1242" y="353"/>
                  </a:cubicBezTo>
                  <a:cubicBezTo>
                    <a:pt x="1236" y="353"/>
                    <a:pt x="1232" y="349"/>
                    <a:pt x="1231" y="344"/>
                  </a:cubicBezTo>
                  <a:cubicBezTo>
                    <a:pt x="1228" y="348"/>
                    <a:pt x="1224" y="351"/>
                    <a:pt x="1218" y="349"/>
                  </a:cubicBezTo>
                  <a:cubicBezTo>
                    <a:pt x="1210" y="347"/>
                    <a:pt x="1208" y="340"/>
                    <a:pt x="1208" y="333"/>
                  </a:cubicBezTo>
                  <a:cubicBezTo>
                    <a:pt x="1205" y="334"/>
                    <a:pt x="1201" y="333"/>
                    <a:pt x="1197" y="331"/>
                  </a:cubicBezTo>
                  <a:cubicBezTo>
                    <a:pt x="1192" y="327"/>
                    <a:pt x="1190" y="320"/>
                    <a:pt x="1193" y="314"/>
                  </a:cubicBezTo>
                  <a:cubicBezTo>
                    <a:pt x="1187" y="314"/>
                    <a:pt x="1181" y="310"/>
                    <a:pt x="1179" y="305"/>
                  </a:cubicBezTo>
                  <a:cubicBezTo>
                    <a:pt x="1175" y="297"/>
                    <a:pt x="1179" y="289"/>
                    <a:pt x="1186" y="285"/>
                  </a:cubicBezTo>
                  <a:cubicBezTo>
                    <a:pt x="1181" y="284"/>
                    <a:pt x="1178" y="279"/>
                    <a:pt x="1178" y="274"/>
                  </a:cubicBezTo>
                  <a:cubicBezTo>
                    <a:pt x="1178" y="267"/>
                    <a:pt x="1183" y="262"/>
                    <a:pt x="1190" y="262"/>
                  </a:cubicBezTo>
                  <a:cubicBezTo>
                    <a:pt x="1186" y="258"/>
                    <a:pt x="1184" y="252"/>
                    <a:pt x="1187" y="247"/>
                  </a:cubicBezTo>
                  <a:cubicBezTo>
                    <a:pt x="1190" y="240"/>
                    <a:pt x="1198" y="237"/>
                    <a:pt x="1204" y="240"/>
                  </a:cubicBezTo>
                  <a:cubicBezTo>
                    <a:pt x="1199" y="234"/>
                    <a:pt x="1200" y="227"/>
                    <a:pt x="1205" y="221"/>
                  </a:cubicBezTo>
                  <a:cubicBezTo>
                    <a:pt x="1211" y="216"/>
                    <a:pt x="1218" y="217"/>
                    <a:pt x="1224" y="220"/>
                  </a:cubicBezTo>
                  <a:cubicBezTo>
                    <a:pt x="1224" y="215"/>
                    <a:pt x="1227" y="209"/>
                    <a:pt x="1232" y="206"/>
                  </a:cubicBezTo>
                  <a:cubicBezTo>
                    <a:pt x="1240" y="203"/>
                    <a:pt x="1246" y="207"/>
                    <a:pt x="1249" y="212"/>
                  </a:cubicBezTo>
                  <a:cubicBezTo>
                    <a:pt x="1252" y="206"/>
                    <a:pt x="1257" y="202"/>
                    <a:pt x="1264" y="203"/>
                  </a:cubicBezTo>
                  <a:cubicBezTo>
                    <a:pt x="1271" y="204"/>
                    <a:pt x="1276" y="209"/>
                    <a:pt x="1277" y="216"/>
                  </a:cubicBezTo>
                  <a:cubicBezTo>
                    <a:pt x="1282" y="210"/>
                    <a:pt x="1290" y="208"/>
                    <a:pt x="1297" y="212"/>
                  </a:cubicBezTo>
                  <a:cubicBezTo>
                    <a:pt x="1303" y="214"/>
                    <a:pt x="1305" y="221"/>
                    <a:pt x="1304" y="227"/>
                  </a:cubicBezTo>
                  <a:cubicBezTo>
                    <a:pt x="1311" y="224"/>
                    <a:pt x="1319" y="224"/>
                    <a:pt x="1324" y="229"/>
                  </a:cubicBezTo>
                  <a:cubicBezTo>
                    <a:pt x="1327" y="231"/>
                    <a:pt x="1329" y="236"/>
                    <a:pt x="1329" y="240"/>
                  </a:cubicBezTo>
                  <a:cubicBezTo>
                    <a:pt x="1328" y="243"/>
                    <a:pt x="1326" y="245"/>
                    <a:pt x="1325" y="247"/>
                  </a:cubicBezTo>
                  <a:cubicBezTo>
                    <a:pt x="1332" y="245"/>
                    <a:pt x="1339" y="248"/>
                    <a:pt x="1342" y="257"/>
                  </a:cubicBezTo>
                  <a:cubicBezTo>
                    <a:pt x="1344" y="263"/>
                    <a:pt x="1342" y="269"/>
                    <a:pt x="1338" y="273"/>
                  </a:cubicBezTo>
                  <a:cubicBezTo>
                    <a:pt x="1343" y="276"/>
                    <a:pt x="1345" y="281"/>
                    <a:pt x="1345" y="287"/>
                  </a:cubicBezTo>
                  <a:cubicBezTo>
                    <a:pt x="1345" y="293"/>
                    <a:pt x="1342" y="299"/>
                    <a:pt x="1336" y="300"/>
                  </a:cubicBezTo>
                  <a:cubicBezTo>
                    <a:pt x="1341" y="304"/>
                    <a:pt x="1344" y="309"/>
                    <a:pt x="1342" y="315"/>
                  </a:cubicBezTo>
                  <a:cubicBezTo>
                    <a:pt x="1340" y="322"/>
                    <a:pt x="1334" y="325"/>
                    <a:pt x="1328" y="326"/>
                  </a:cubicBezTo>
                  <a:cubicBezTo>
                    <a:pt x="1332" y="332"/>
                    <a:pt x="1333" y="340"/>
                    <a:pt x="1329" y="346"/>
                  </a:cubicBezTo>
                  <a:cubicBezTo>
                    <a:pt x="1325" y="352"/>
                    <a:pt x="1317" y="353"/>
                    <a:pt x="1311" y="350"/>
                  </a:cubicBezTo>
                  <a:cubicBezTo>
                    <a:pt x="1313" y="357"/>
                    <a:pt x="1312" y="364"/>
                    <a:pt x="1306" y="369"/>
                  </a:cubicBezTo>
                  <a:cubicBezTo>
                    <a:pt x="1300" y="373"/>
                    <a:pt x="1291" y="371"/>
                    <a:pt x="1286" y="366"/>
                  </a:cubicBezTo>
                  <a:cubicBezTo>
                    <a:pt x="1286" y="373"/>
                    <a:pt x="1281" y="380"/>
                    <a:pt x="1274" y="382"/>
                  </a:cubicBezTo>
                  <a:cubicBezTo>
                    <a:pt x="1269" y="383"/>
                    <a:pt x="1264" y="380"/>
                    <a:pt x="1261" y="376"/>
                  </a:cubicBezTo>
                  <a:cubicBezTo>
                    <a:pt x="1259" y="381"/>
                    <a:pt x="1255" y="383"/>
                    <a:pt x="1249" y="383"/>
                  </a:cubicBezTo>
                  <a:cubicBezTo>
                    <a:pt x="1242" y="382"/>
                    <a:pt x="1237" y="375"/>
                    <a:pt x="1239" y="368"/>
                  </a:cubicBezTo>
                  <a:cubicBezTo>
                    <a:pt x="1239" y="368"/>
                    <a:pt x="1239" y="368"/>
                    <a:pt x="1239" y="368"/>
                  </a:cubicBezTo>
                  <a:cubicBezTo>
                    <a:pt x="1237" y="367"/>
                    <a:pt x="1235" y="367"/>
                    <a:pt x="1233" y="366"/>
                  </a:cubicBezTo>
                  <a:cubicBezTo>
                    <a:pt x="1232" y="370"/>
                    <a:pt x="1229" y="379"/>
                    <a:pt x="1231" y="390"/>
                  </a:cubicBezTo>
                  <a:cubicBezTo>
                    <a:pt x="1232" y="397"/>
                    <a:pt x="1235" y="405"/>
                    <a:pt x="1240" y="412"/>
                  </a:cubicBezTo>
                  <a:cubicBezTo>
                    <a:pt x="1244" y="418"/>
                    <a:pt x="1249" y="423"/>
                    <a:pt x="1255" y="428"/>
                  </a:cubicBezTo>
                  <a:cubicBezTo>
                    <a:pt x="1239" y="403"/>
                    <a:pt x="1274" y="385"/>
                    <a:pt x="1296" y="384"/>
                  </a:cubicBezTo>
                  <a:cubicBezTo>
                    <a:pt x="1330" y="383"/>
                    <a:pt x="1362" y="411"/>
                    <a:pt x="1373" y="442"/>
                  </a:cubicBezTo>
                  <a:cubicBezTo>
                    <a:pt x="1378" y="457"/>
                    <a:pt x="1380" y="472"/>
                    <a:pt x="1381" y="487"/>
                  </a:cubicBezTo>
                  <a:cubicBezTo>
                    <a:pt x="1381" y="487"/>
                    <a:pt x="1381" y="487"/>
                    <a:pt x="1382" y="487"/>
                  </a:cubicBezTo>
                  <a:cubicBezTo>
                    <a:pt x="1445" y="498"/>
                    <a:pt x="1500" y="442"/>
                    <a:pt x="1479" y="380"/>
                  </a:cubicBezTo>
                  <a:cubicBezTo>
                    <a:pt x="1477" y="383"/>
                    <a:pt x="1474" y="385"/>
                    <a:pt x="1472" y="387"/>
                  </a:cubicBezTo>
                  <a:cubicBezTo>
                    <a:pt x="1459" y="396"/>
                    <a:pt x="1444" y="402"/>
                    <a:pt x="1429" y="405"/>
                  </a:cubicBezTo>
                  <a:cubicBezTo>
                    <a:pt x="1414" y="407"/>
                    <a:pt x="1399" y="405"/>
                    <a:pt x="1387" y="401"/>
                  </a:cubicBezTo>
                  <a:cubicBezTo>
                    <a:pt x="1376" y="396"/>
                    <a:pt x="1367" y="389"/>
                    <a:pt x="1363" y="383"/>
                  </a:cubicBezTo>
                  <a:cubicBezTo>
                    <a:pt x="1358" y="378"/>
                    <a:pt x="1356" y="374"/>
                    <a:pt x="1356" y="374"/>
                  </a:cubicBezTo>
                  <a:cubicBezTo>
                    <a:pt x="1356" y="374"/>
                    <a:pt x="1352" y="368"/>
                    <a:pt x="1352" y="366"/>
                  </a:cubicBezTo>
                  <a:cubicBezTo>
                    <a:pt x="1350" y="360"/>
                    <a:pt x="1352" y="355"/>
                    <a:pt x="1354" y="354"/>
                  </a:cubicBezTo>
                  <a:cubicBezTo>
                    <a:pt x="1357" y="352"/>
                    <a:pt x="1361" y="355"/>
                    <a:pt x="1367" y="360"/>
                  </a:cubicBezTo>
                  <a:cubicBezTo>
                    <a:pt x="1368" y="360"/>
                    <a:pt x="1369" y="363"/>
                    <a:pt x="1372" y="367"/>
                  </a:cubicBezTo>
                  <a:cubicBezTo>
                    <a:pt x="1374" y="372"/>
                    <a:pt x="1379" y="378"/>
                    <a:pt x="1387" y="382"/>
                  </a:cubicBezTo>
                  <a:cubicBezTo>
                    <a:pt x="1394" y="387"/>
                    <a:pt x="1405" y="390"/>
                    <a:pt x="1417" y="390"/>
                  </a:cubicBezTo>
                  <a:cubicBezTo>
                    <a:pt x="1428" y="391"/>
                    <a:pt x="1441" y="388"/>
                    <a:pt x="1453" y="382"/>
                  </a:cubicBezTo>
                  <a:cubicBezTo>
                    <a:pt x="1458" y="380"/>
                    <a:pt x="1463" y="376"/>
                    <a:pt x="1469" y="372"/>
                  </a:cubicBezTo>
                  <a:cubicBezTo>
                    <a:pt x="1474" y="368"/>
                    <a:pt x="1479" y="364"/>
                    <a:pt x="1484" y="360"/>
                  </a:cubicBezTo>
                  <a:cubicBezTo>
                    <a:pt x="1494" y="352"/>
                    <a:pt x="1503" y="344"/>
                    <a:pt x="1511" y="337"/>
                  </a:cubicBezTo>
                  <a:cubicBezTo>
                    <a:pt x="1528" y="323"/>
                    <a:pt x="1541" y="317"/>
                    <a:pt x="1541" y="317"/>
                  </a:cubicBezTo>
                  <a:cubicBezTo>
                    <a:pt x="1551" y="313"/>
                    <a:pt x="1559" y="311"/>
                    <a:pt x="1565" y="311"/>
                  </a:cubicBezTo>
                  <a:cubicBezTo>
                    <a:pt x="1566" y="311"/>
                    <a:pt x="1567" y="311"/>
                    <a:pt x="1568" y="311"/>
                  </a:cubicBezTo>
                  <a:cubicBezTo>
                    <a:pt x="1568" y="310"/>
                    <a:pt x="1567" y="309"/>
                    <a:pt x="1566" y="308"/>
                  </a:cubicBezTo>
                  <a:cubicBezTo>
                    <a:pt x="1562" y="304"/>
                    <a:pt x="1557" y="297"/>
                    <a:pt x="1554" y="287"/>
                  </a:cubicBezTo>
                  <a:cubicBezTo>
                    <a:pt x="1554" y="287"/>
                    <a:pt x="1549" y="273"/>
                    <a:pt x="1547" y="252"/>
                  </a:cubicBezTo>
                  <a:cubicBezTo>
                    <a:pt x="1546" y="241"/>
                    <a:pt x="1545" y="229"/>
                    <a:pt x="1544" y="216"/>
                  </a:cubicBezTo>
                  <a:cubicBezTo>
                    <a:pt x="1543" y="210"/>
                    <a:pt x="1543" y="203"/>
                    <a:pt x="1542" y="197"/>
                  </a:cubicBezTo>
                  <a:cubicBezTo>
                    <a:pt x="1541" y="190"/>
                    <a:pt x="1539" y="184"/>
                    <a:pt x="1537" y="178"/>
                  </a:cubicBezTo>
                  <a:cubicBezTo>
                    <a:pt x="1533" y="166"/>
                    <a:pt x="1526" y="155"/>
                    <a:pt x="1517" y="147"/>
                  </a:cubicBezTo>
                  <a:cubicBezTo>
                    <a:pt x="1509" y="139"/>
                    <a:pt x="1499" y="134"/>
                    <a:pt x="1491" y="132"/>
                  </a:cubicBezTo>
                  <a:cubicBezTo>
                    <a:pt x="1482" y="129"/>
                    <a:pt x="1474" y="130"/>
                    <a:pt x="1469" y="132"/>
                  </a:cubicBezTo>
                  <a:cubicBezTo>
                    <a:pt x="1464" y="133"/>
                    <a:pt x="1461" y="134"/>
                    <a:pt x="1461" y="134"/>
                  </a:cubicBezTo>
                  <a:cubicBezTo>
                    <a:pt x="1453" y="133"/>
                    <a:pt x="1449" y="132"/>
                    <a:pt x="1448" y="129"/>
                  </a:cubicBezTo>
                  <a:cubicBezTo>
                    <a:pt x="1447" y="126"/>
                    <a:pt x="1449" y="122"/>
                    <a:pt x="1454" y="118"/>
                  </a:cubicBezTo>
                  <a:cubicBezTo>
                    <a:pt x="1456" y="117"/>
                    <a:pt x="1463" y="115"/>
                    <a:pt x="1463" y="115"/>
                  </a:cubicBezTo>
                  <a:cubicBezTo>
                    <a:pt x="1463" y="116"/>
                    <a:pt x="1467" y="114"/>
                    <a:pt x="1474" y="114"/>
                  </a:cubicBezTo>
                  <a:cubicBezTo>
                    <a:pt x="1482" y="113"/>
                    <a:pt x="1493" y="114"/>
                    <a:pt x="1504" y="119"/>
                  </a:cubicBezTo>
                  <a:cubicBezTo>
                    <a:pt x="1516" y="124"/>
                    <a:pt x="1527" y="133"/>
                    <a:pt x="1536" y="145"/>
                  </a:cubicBezTo>
                  <a:cubicBezTo>
                    <a:pt x="1545" y="158"/>
                    <a:pt x="1551" y="173"/>
                    <a:pt x="1554" y="189"/>
                  </a:cubicBezTo>
                  <a:cubicBezTo>
                    <a:pt x="1554" y="192"/>
                    <a:pt x="1554" y="195"/>
                    <a:pt x="1555" y="198"/>
                  </a:cubicBezTo>
                  <a:cubicBezTo>
                    <a:pt x="1613" y="169"/>
                    <a:pt x="1614" y="91"/>
                    <a:pt x="1561" y="54"/>
                  </a:cubicBezTo>
                  <a:cubicBezTo>
                    <a:pt x="1561" y="53"/>
                    <a:pt x="1561" y="53"/>
                    <a:pt x="1561" y="53"/>
                  </a:cubicBezTo>
                  <a:cubicBezTo>
                    <a:pt x="1549" y="63"/>
                    <a:pt x="1537" y="73"/>
                    <a:pt x="1523" y="80"/>
                  </a:cubicBezTo>
                  <a:cubicBezTo>
                    <a:pt x="1493" y="93"/>
                    <a:pt x="1451" y="91"/>
                    <a:pt x="1428" y="66"/>
                  </a:cubicBezTo>
                  <a:cubicBezTo>
                    <a:pt x="1412" y="50"/>
                    <a:pt x="1400" y="12"/>
                    <a:pt x="1430" y="6"/>
                  </a:cubicBezTo>
                  <a:cubicBezTo>
                    <a:pt x="1423" y="5"/>
                    <a:pt x="1415" y="6"/>
                    <a:pt x="1408" y="7"/>
                  </a:cubicBezTo>
                  <a:cubicBezTo>
                    <a:pt x="1400" y="9"/>
                    <a:pt x="1392" y="12"/>
                    <a:pt x="1386" y="16"/>
                  </a:cubicBezTo>
                  <a:cubicBezTo>
                    <a:pt x="1377" y="23"/>
                    <a:pt x="1372" y="30"/>
                    <a:pt x="1370" y="34"/>
                  </a:cubicBezTo>
                  <a:cubicBezTo>
                    <a:pt x="1372" y="35"/>
                    <a:pt x="1374" y="36"/>
                    <a:pt x="1376" y="38"/>
                  </a:cubicBezTo>
                  <a:cubicBezTo>
                    <a:pt x="1376" y="38"/>
                    <a:pt x="1376" y="37"/>
                    <a:pt x="1376" y="37"/>
                  </a:cubicBezTo>
                  <a:cubicBezTo>
                    <a:pt x="1379" y="31"/>
                    <a:pt x="1388" y="30"/>
                    <a:pt x="1393" y="34"/>
                  </a:cubicBezTo>
                  <a:cubicBezTo>
                    <a:pt x="1398" y="37"/>
                    <a:pt x="1399" y="42"/>
                    <a:pt x="1397" y="47"/>
                  </a:cubicBezTo>
                  <a:cubicBezTo>
                    <a:pt x="1402" y="46"/>
                    <a:pt x="1408" y="48"/>
                    <a:pt x="1411" y="52"/>
                  </a:cubicBezTo>
                  <a:cubicBezTo>
                    <a:pt x="1414" y="58"/>
                    <a:pt x="1413" y="67"/>
                    <a:pt x="1408" y="72"/>
                  </a:cubicBezTo>
                  <a:cubicBezTo>
                    <a:pt x="1415" y="72"/>
                    <a:pt x="1423" y="76"/>
                    <a:pt x="1424" y="84"/>
                  </a:cubicBezTo>
                  <a:cubicBezTo>
                    <a:pt x="1425" y="92"/>
                    <a:pt x="1421" y="97"/>
                    <a:pt x="1415" y="101"/>
                  </a:cubicBezTo>
                  <a:cubicBezTo>
                    <a:pt x="1421" y="103"/>
                    <a:pt x="1425" y="109"/>
                    <a:pt x="1424" y="116"/>
                  </a:cubicBezTo>
                  <a:cubicBezTo>
                    <a:pt x="1423" y="123"/>
                    <a:pt x="1416" y="128"/>
                    <a:pt x="1409" y="130"/>
                  </a:cubicBezTo>
                  <a:cubicBezTo>
                    <a:pt x="1413" y="135"/>
                    <a:pt x="1415" y="142"/>
                    <a:pt x="1412" y="147"/>
                  </a:cubicBezTo>
                  <a:cubicBezTo>
                    <a:pt x="1409" y="153"/>
                    <a:pt x="1403" y="154"/>
                    <a:pt x="1397" y="154"/>
                  </a:cubicBezTo>
                  <a:cubicBezTo>
                    <a:pt x="1400" y="159"/>
                    <a:pt x="1398" y="165"/>
                    <a:pt x="1394" y="169"/>
                  </a:cubicBezTo>
                  <a:cubicBezTo>
                    <a:pt x="1390" y="174"/>
                    <a:pt x="1384" y="176"/>
                    <a:pt x="1379" y="174"/>
                  </a:cubicBezTo>
                  <a:cubicBezTo>
                    <a:pt x="1379" y="180"/>
                    <a:pt x="1376" y="186"/>
                    <a:pt x="1370" y="188"/>
                  </a:cubicBezTo>
                  <a:cubicBezTo>
                    <a:pt x="1362" y="192"/>
                    <a:pt x="1355" y="190"/>
                    <a:pt x="1351" y="183"/>
                  </a:cubicBezTo>
                  <a:cubicBezTo>
                    <a:pt x="1351" y="186"/>
                    <a:pt x="1350" y="189"/>
                    <a:pt x="1349" y="191"/>
                  </a:cubicBezTo>
                  <a:cubicBezTo>
                    <a:pt x="1347" y="194"/>
                    <a:pt x="1342" y="196"/>
                    <a:pt x="1338" y="196"/>
                  </a:cubicBezTo>
                  <a:cubicBezTo>
                    <a:pt x="1330" y="195"/>
                    <a:pt x="1325" y="190"/>
                    <a:pt x="1322" y="183"/>
                  </a:cubicBezTo>
                  <a:cubicBezTo>
                    <a:pt x="1319" y="188"/>
                    <a:pt x="1313" y="191"/>
                    <a:pt x="1306" y="189"/>
                  </a:cubicBezTo>
                  <a:cubicBezTo>
                    <a:pt x="1299" y="186"/>
                    <a:pt x="1295" y="179"/>
                    <a:pt x="1296" y="172"/>
                  </a:cubicBezTo>
                  <a:cubicBezTo>
                    <a:pt x="1290" y="176"/>
                    <a:pt x="1283" y="176"/>
                    <a:pt x="1277" y="172"/>
                  </a:cubicBezTo>
                  <a:cubicBezTo>
                    <a:pt x="1271" y="167"/>
                    <a:pt x="1271" y="161"/>
                    <a:pt x="1273" y="155"/>
                  </a:cubicBezTo>
                  <a:cubicBezTo>
                    <a:pt x="1267" y="156"/>
                    <a:pt x="1260" y="154"/>
                    <a:pt x="1257" y="147"/>
                  </a:cubicBezTo>
                  <a:cubicBezTo>
                    <a:pt x="1255" y="141"/>
                    <a:pt x="1257" y="135"/>
                    <a:pt x="1261" y="131"/>
                  </a:cubicBezTo>
                  <a:cubicBezTo>
                    <a:pt x="1254" y="129"/>
                    <a:pt x="1248" y="125"/>
                    <a:pt x="1248" y="117"/>
                  </a:cubicBezTo>
                  <a:cubicBezTo>
                    <a:pt x="1248" y="109"/>
                    <a:pt x="1253" y="104"/>
                    <a:pt x="1260" y="103"/>
                  </a:cubicBezTo>
                  <a:cubicBezTo>
                    <a:pt x="1254" y="101"/>
                    <a:pt x="1251" y="93"/>
                    <a:pt x="1253" y="86"/>
                  </a:cubicBezTo>
                  <a:cubicBezTo>
                    <a:pt x="1255" y="80"/>
                    <a:pt x="1261" y="78"/>
                    <a:pt x="1266" y="78"/>
                  </a:cubicBezTo>
                  <a:cubicBezTo>
                    <a:pt x="1262" y="73"/>
                    <a:pt x="1262" y="66"/>
                    <a:pt x="1267" y="61"/>
                  </a:cubicBezTo>
                  <a:cubicBezTo>
                    <a:pt x="1270" y="57"/>
                    <a:pt x="1276" y="56"/>
                    <a:pt x="1280" y="58"/>
                  </a:cubicBezTo>
                  <a:cubicBezTo>
                    <a:pt x="1278" y="51"/>
                    <a:pt x="1281" y="42"/>
                    <a:pt x="1289" y="39"/>
                  </a:cubicBezTo>
                  <a:cubicBezTo>
                    <a:pt x="1294" y="37"/>
                    <a:pt x="1301" y="38"/>
                    <a:pt x="1305" y="43"/>
                  </a:cubicBezTo>
                  <a:cubicBezTo>
                    <a:pt x="1307" y="37"/>
                    <a:pt x="1313" y="33"/>
                    <a:pt x="1320" y="34"/>
                  </a:cubicBezTo>
                  <a:cubicBezTo>
                    <a:pt x="1325" y="35"/>
                    <a:pt x="1328" y="37"/>
                    <a:pt x="1330" y="40"/>
                  </a:cubicBezTo>
                  <a:cubicBezTo>
                    <a:pt x="1334" y="35"/>
                    <a:pt x="1341" y="32"/>
                    <a:pt x="1347" y="36"/>
                  </a:cubicBezTo>
                  <a:cubicBezTo>
                    <a:pt x="1353" y="38"/>
                    <a:pt x="1354" y="44"/>
                    <a:pt x="1353" y="49"/>
                  </a:cubicBezTo>
                  <a:cubicBezTo>
                    <a:pt x="1358" y="46"/>
                    <a:pt x="1364" y="46"/>
                    <a:pt x="1368" y="51"/>
                  </a:cubicBezTo>
                  <a:cubicBezTo>
                    <a:pt x="1372" y="56"/>
                    <a:pt x="1372" y="62"/>
                    <a:pt x="1368" y="67"/>
                  </a:cubicBezTo>
                  <a:cubicBezTo>
                    <a:pt x="1373" y="66"/>
                    <a:pt x="1379" y="69"/>
                    <a:pt x="1381" y="74"/>
                  </a:cubicBezTo>
                  <a:cubicBezTo>
                    <a:pt x="1383" y="79"/>
                    <a:pt x="1382" y="84"/>
                    <a:pt x="1378" y="87"/>
                  </a:cubicBezTo>
                  <a:cubicBezTo>
                    <a:pt x="1387" y="93"/>
                    <a:pt x="1383" y="109"/>
                    <a:pt x="1371" y="111"/>
                  </a:cubicBezTo>
                  <a:cubicBezTo>
                    <a:pt x="1375" y="116"/>
                    <a:pt x="1375" y="124"/>
                    <a:pt x="1369" y="128"/>
                  </a:cubicBezTo>
                  <a:cubicBezTo>
                    <a:pt x="1364" y="133"/>
                    <a:pt x="1358" y="132"/>
                    <a:pt x="1353" y="128"/>
                  </a:cubicBezTo>
                  <a:cubicBezTo>
                    <a:pt x="1352" y="135"/>
                    <a:pt x="1347" y="142"/>
                    <a:pt x="1339" y="140"/>
                  </a:cubicBezTo>
                  <a:cubicBezTo>
                    <a:pt x="1332" y="139"/>
                    <a:pt x="1329" y="134"/>
                    <a:pt x="1328" y="129"/>
                  </a:cubicBezTo>
                  <a:cubicBezTo>
                    <a:pt x="1323" y="131"/>
                    <a:pt x="1317" y="132"/>
                    <a:pt x="1313" y="127"/>
                  </a:cubicBezTo>
                  <a:cubicBezTo>
                    <a:pt x="1308" y="123"/>
                    <a:pt x="1309" y="116"/>
                    <a:pt x="1313" y="111"/>
                  </a:cubicBezTo>
                  <a:cubicBezTo>
                    <a:pt x="1308" y="111"/>
                    <a:pt x="1302" y="108"/>
                    <a:pt x="1302" y="101"/>
                  </a:cubicBezTo>
                  <a:cubicBezTo>
                    <a:pt x="1302" y="95"/>
                    <a:pt x="1307" y="93"/>
                    <a:pt x="1312" y="93"/>
                  </a:cubicBezTo>
                  <a:cubicBezTo>
                    <a:pt x="1310" y="90"/>
                    <a:pt x="1308" y="87"/>
                    <a:pt x="1309" y="84"/>
                  </a:cubicBezTo>
                  <a:cubicBezTo>
                    <a:pt x="1309" y="81"/>
                    <a:pt x="1311" y="79"/>
                    <a:pt x="1313" y="78"/>
                  </a:cubicBezTo>
                  <a:cubicBezTo>
                    <a:pt x="1317" y="76"/>
                    <a:pt x="1321" y="77"/>
                    <a:pt x="1323" y="79"/>
                  </a:cubicBezTo>
                  <a:cubicBezTo>
                    <a:pt x="1333" y="77"/>
                    <a:pt x="1346" y="87"/>
                    <a:pt x="1342" y="100"/>
                  </a:cubicBezTo>
                  <a:cubicBezTo>
                    <a:pt x="1341" y="103"/>
                    <a:pt x="1340" y="102"/>
                    <a:pt x="1341" y="99"/>
                  </a:cubicBezTo>
                  <a:cubicBezTo>
                    <a:pt x="1339" y="82"/>
                    <a:pt x="1322" y="84"/>
                    <a:pt x="1319" y="92"/>
                  </a:cubicBezTo>
                  <a:cubicBezTo>
                    <a:pt x="1317" y="94"/>
                    <a:pt x="1316" y="98"/>
                    <a:pt x="1318" y="105"/>
                  </a:cubicBezTo>
                  <a:cubicBezTo>
                    <a:pt x="1322" y="113"/>
                    <a:pt x="1326" y="118"/>
                    <a:pt x="1332" y="120"/>
                  </a:cubicBezTo>
                  <a:cubicBezTo>
                    <a:pt x="1332" y="120"/>
                    <a:pt x="1332" y="120"/>
                    <a:pt x="1332" y="120"/>
                  </a:cubicBezTo>
                  <a:cubicBezTo>
                    <a:pt x="1338" y="122"/>
                    <a:pt x="1345" y="122"/>
                    <a:pt x="1353" y="118"/>
                  </a:cubicBezTo>
                  <a:cubicBezTo>
                    <a:pt x="1355" y="117"/>
                    <a:pt x="1361" y="114"/>
                    <a:pt x="1363" y="110"/>
                  </a:cubicBezTo>
                  <a:cubicBezTo>
                    <a:pt x="1369" y="98"/>
                    <a:pt x="1369" y="84"/>
                    <a:pt x="1362" y="73"/>
                  </a:cubicBezTo>
                  <a:cubicBezTo>
                    <a:pt x="1361" y="72"/>
                    <a:pt x="1361" y="71"/>
                    <a:pt x="1360" y="71"/>
                  </a:cubicBezTo>
                  <a:cubicBezTo>
                    <a:pt x="1359" y="69"/>
                    <a:pt x="1357" y="67"/>
                    <a:pt x="1355" y="65"/>
                  </a:cubicBezTo>
                  <a:cubicBezTo>
                    <a:pt x="1337" y="47"/>
                    <a:pt x="1304" y="43"/>
                    <a:pt x="1285" y="63"/>
                  </a:cubicBezTo>
                  <a:cubicBezTo>
                    <a:pt x="1252" y="98"/>
                    <a:pt x="1267" y="158"/>
                    <a:pt x="1314" y="171"/>
                  </a:cubicBezTo>
                  <a:cubicBezTo>
                    <a:pt x="1339" y="178"/>
                    <a:pt x="1365" y="176"/>
                    <a:pt x="1384" y="155"/>
                  </a:cubicBezTo>
                  <a:cubicBezTo>
                    <a:pt x="1393" y="144"/>
                    <a:pt x="1406" y="129"/>
                    <a:pt x="1406" y="113"/>
                  </a:cubicBezTo>
                  <a:cubicBezTo>
                    <a:pt x="1407" y="82"/>
                    <a:pt x="1394" y="52"/>
                    <a:pt x="1366" y="37"/>
                  </a:cubicBezTo>
                  <a:cubicBezTo>
                    <a:pt x="1366" y="37"/>
                    <a:pt x="1366" y="37"/>
                    <a:pt x="1366" y="37"/>
                  </a:cubicBezTo>
                  <a:cubicBezTo>
                    <a:pt x="1366" y="37"/>
                    <a:pt x="1366" y="37"/>
                    <a:pt x="1366" y="37"/>
                  </a:cubicBezTo>
                  <a:cubicBezTo>
                    <a:pt x="1365" y="37"/>
                    <a:pt x="1364" y="36"/>
                    <a:pt x="1363" y="36"/>
                  </a:cubicBezTo>
                  <a:cubicBezTo>
                    <a:pt x="1363" y="35"/>
                    <a:pt x="1363" y="34"/>
                    <a:pt x="1363" y="34"/>
                  </a:cubicBezTo>
                  <a:cubicBezTo>
                    <a:pt x="1363" y="34"/>
                    <a:pt x="1364" y="25"/>
                    <a:pt x="1373" y="14"/>
                  </a:cubicBezTo>
                  <a:cubicBezTo>
                    <a:pt x="1373" y="14"/>
                    <a:pt x="1379" y="6"/>
                    <a:pt x="1393" y="0"/>
                  </a:cubicBezTo>
                  <a:cubicBezTo>
                    <a:pt x="1366" y="0"/>
                    <a:pt x="1366" y="0"/>
                    <a:pt x="1366" y="0"/>
                  </a:cubicBezTo>
                  <a:cubicBezTo>
                    <a:pt x="1366" y="0"/>
                    <a:pt x="1366" y="0"/>
                    <a:pt x="1366" y="0"/>
                  </a:cubicBezTo>
                  <a:close/>
                  <a:moveTo>
                    <a:pt x="214" y="92"/>
                  </a:moveTo>
                  <a:cubicBezTo>
                    <a:pt x="214" y="86"/>
                    <a:pt x="224" y="85"/>
                    <a:pt x="225" y="92"/>
                  </a:cubicBezTo>
                  <a:cubicBezTo>
                    <a:pt x="225" y="98"/>
                    <a:pt x="215" y="99"/>
                    <a:pt x="214" y="92"/>
                  </a:cubicBezTo>
                  <a:close/>
                  <a:moveTo>
                    <a:pt x="218" y="121"/>
                  </a:moveTo>
                  <a:cubicBezTo>
                    <a:pt x="218" y="120"/>
                    <a:pt x="218" y="120"/>
                    <a:pt x="218" y="120"/>
                  </a:cubicBezTo>
                  <a:cubicBezTo>
                    <a:pt x="218" y="113"/>
                    <a:pt x="229" y="112"/>
                    <a:pt x="229" y="120"/>
                  </a:cubicBezTo>
                  <a:cubicBezTo>
                    <a:pt x="229" y="120"/>
                    <a:pt x="229" y="120"/>
                    <a:pt x="229" y="120"/>
                  </a:cubicBezTo>
                  <a:cubicBezTo>
                    <a:pt x="230" y="128"/>
                    <a:pt x="219" y="128"/>
                    <a:pt x="218" y="121"/>
                  </a:cubicBezTo>
                  <a:close/>
                  <a:moveTo>
                    <a:pt x="290" y="103"/>
                  </a:moveTo>
                  <a:cubicBezTo>
                    <a:pt x="290" y="108"/>
                    <a:pt x="283" y="108"/>
                    <a:pt x="283" y="103"/>
                  </a:cubicBezTo>
                  <a:cubicBezTo>
                    <a:pt x="283" y="99"/>
                    <a:pt x="290" y="99"/>
                    <a:pt x="290" y="103"/>
                  </a:cubicBezTo>
                  <a:close/>
                  <a:moveTo>
                    <a:pt x="256" y="93"/>
                  </a:moveTo>
                  <a:cubicBezTo>
                    <a:pt x="256" y="92"/>
                    <a:pt x="256" y="92"/>
                    <a:pt x="256" y="92"/>
                  </a:cubicBezTo>
                  <a:cubicBezTo>
                    <a:pt x="256" y="87"/>
                    <a:pt x="264" y="87"/>
                    <a:pt x="264" y="92"/>
                  </a:cubicBezTo>
                  <a:cubicBezTo>
                    <a:pt x="264" y="93"/>
                    <a:pt x="264" y="93"/>
                    <a:pt x="264" y="93"/>
                  </a:cubicBezTo>
                  <a:cubicBezTo>
                    <a:pt x="265" y="98"/>
                    <a:pt x="256" y="98"/>
                    <a:pt x="256" y="93"/>
                  </a:cubicBezTo>
                  <a:close/>
                  <a:moveTo>
                    <a:pt x="275" y="109"/>
                  </a:moveTo>
                  <a:cubicBezTo>
                    <a:pt x="275" y="114"/>
                    <a:pt x="268" y="114"/>
                    <a:pt x="267" y="109"/>
                  </a:cubicBezTo>
                  <a:cubicBezTo>
                    <a:pt x="267" y="105"/>
                    <a:pt x="274" y="105"/>
                    <a:pt x="275" y="109"/>
                  </a:cubicBezTo>
                  <a:close/>
                  <a:moveTo>
                    <a:pt x="266" y="71"/>
                  </a:moveTo>
                  <a:cubicBezTo>
                    <a:pt x="266" y="65"/>
                    <a:pt x="275" y="64"/>
                    <a:pt x="276" y="70"/>
                  </a:cubicBezTo>
                  <a:cubicBezTo>
                    <a:pt x="276" y="76"/>
                    <a:pt x="267" y="77"/>
                    <a:pt x="266" y="71"/>
                  </a:cubicBezTo>
                  <a:close/>
                  <a:moveTo>
                    <a:pt x="289" y="65"/>
                  </a:moveTo>
                  <a:cubicBezTo>
                    <a:pt x="289" y="64"/>
                    <a:pt x="289" y="64"/>
                    <a:pt x="289" y="64"/>
                  </a:cubicBezTo>
                  <a:cubicBezTo>
                    <a:pt x="289" y="58"/>
                    <a:pt x="299" y="58"/>
                    <a:pt x="299" y="64"/>
                  </a:cubicBezTo>
                  <a:cubicBezTo>
                    <a:pt x="299" y="65"/>
                    <a:pt x="299" y="65"/>
                    <a:pt x="299" y="65"/>
                  </a:cubicBezTo>
                  <a:cubicBezTo>
                    <a:pt x="299" y="71"/>
                    <a:pt x="289" y="72"/>
                    <a:pt x="289" y="65"/>
                  </a:cubicBezTo>
                  <a:close/>
                  <a:moveTo>
                    <a:pt x="326" y="135"/>
                  </a:moveTo>
                  <a:cubicBezTo>
                    <a:pt x="323" y="138"/>
                    <a:pt x="319" y="138"/>
                    <a:pt x="316" y="136"/>
                  </a:cubicBezTo>
                  <a:cubicBezTo>
                    <a:pt x="315" y="135"/>
                    <a:pt x="315" y="135"/>
                    <a:pt x="315" y="135"/>
                  </a:cubicBezTo>
                  <a:cubicBezTo>
                    <a:pt x="312" y="132"/>
                    <a:pt x="312" y="127"/>
                    <a:pt x="314" y="124"/>
                  </a:cubicBezTo>
                  <a:cubicBezTo>
                    <a:pt x="317" y="121"/>
                    <a:pt x="322" y="121"/>
                    <a:pt x="325" y="124"/>
                  </a:cubicBezTo>
                  <a:cubicBezTo>
                    <a:pt x="326" y="124"/>
                    <a:pt x="326" y="124"/>
                    <a:pt x="326" y="124"/>
                  </a:cubicBezTo>
                  <a:cubicBezTo>
                    <a:pt x="329" y="127"/>
                    <a:pt x="329" y="132"/>
                    <a:pt x="326" y="135"/>
                  </a:cubicBezTo>
                  <a:close/>
                  <a:moveTo>
                    <a:pt x="335" y="98"/>
                  </a:moveTo>
                  <a:cubicBezTo>
                    <a:pt x="335" y="105"/>
                    <a:pt x="323" y="106"/>
                    <a:pt x="322" y="98"/>
                  </a:cubicBezTo>
                  <a:cubicBezTo>
                    <a:pt x="322" y="90"/>
                    <a:pt x="334" y="90"/>
                    <a:pt x="335" y="98"/>
                  </a:cubicBezTo>
                  <a:close/>
                  <a:moveTo>
                    <a:pt x="310" y="73"/>
                  </a:moveTo>
                  <a:cubicBezTo>
                    <a:pt x="310" y="72"/>
                    <a:pt x="310" y="72"/>
                    <a:pt x="310" y="72"/>
                  </a:cubicBezTo>
                  <a:cubicBezTo>
                    <a:pt x="310" y="65"/>
                    <a:pt x="321" y="64"/>
                    <a:pt x="322" y="71"/>
                  </a:cubicBezTo>
                  <a:cubicBezTo>
                    <a:pt x="322" y="72"/>
                    <a:pt x="322" y="72"/>
                    <a:pt x="322" y="72"/>
                  </a:cubicBezTo>
                  <a:cubicBezTo>
                    <a:pt x="322" y="79"/>
                    <a:pt x="311" y="80"/>
                    <a:pt x="310" y="73"/>
                  </a:cubicBezTo>
                  <a:close/>
                  <a:moveTo>
                    <a:pt x="299" y="143"/>
                  </a:moveTo>
                  <a:cubicBezTo>
                    <a:pt x="303" y="143"/>
                    <a:pt x="306" y="146"/>
                    <a:pt x="306" y="150"/>
                  </a:cubicBezTo>
                  <a:cubicBezTo>
                    <a:pt x="306" y="150"/>
                    <a:pt x="306" y="150"/>
                    <a:pt x="306" y="150"/>
                  </a:cubicBezTo>
                  <a:cubicBezTo>
                    <a:pt x="306" y="154"/>
                    <a:pt x="303" y="157"/>
                    <a:pt x="299" y="158"/>
                  </a:cubicBezTo>
                  <a:cubicBezTo>
                    <a:pt x="295" y="158"/>
                    <a:pt x="292" y="155"/>
                    <a:pt x="292" y="151"/>
                  </a:cubicBezTo>
                  <a:cubicBezTo>
                    <a:pt x="292" y="150"/>
                    <a:pt x="292" y="150"/>
                    <a:pt x="292" y="150"/>
                  </a:cubicBezTo>
                  <a:cubicBezTo>
                    <a:pt x="292" y="146"/>
                    <a:pt x="295" y="143"/>
                    <a:pt x="299" y="143"/>
                  </a:cubicBezTo>
                  <a:close/>
                  <a:moveTo>
                    <a:pt x="276" y="156"/>
                  </a:moveTo>
                  <a:cubicBezTo>
                    <a:pt x="276" y="165"/>
                    <a:pt x="263" y="165"/>
                    <a:pt x="263" y="157"/>
                  </a:cubicBezTo>
                  <a:cubicBezTo>
                    <a:pt x="262" y="148"/>
                    <a:pt x="276" y="148"/>
                    <a:pt x="276" y="156"/>
                  </a:cubicBezTo>
                  <a:close/>
                  <a:moveTo>
                    <a:pt x="249" y="145"/>
                  </a:moveTo>
                  <a:cubicBezTo>
                    <a:pt x="249" y="153"/>
                    <a:pt x="237" y="153"/>
                    <a:pt x="237" y="145"/>
                  </a:cubicBezTo>
                  <a:cubicBezTo>
                    <a:pt x="237" y="137"/>
                    <a:pt x="249" y="137"/>
                    <a:pt x="249" y="145"/>
                  </a:cubicBezTo>
                  <a:close/>
                  <a:moveTo>
                    <a:pt x="264" y="17"/>
                  </a:moveTo>
                  <a:cubicBezTo>
                    <a:pt x="264" y="7"/>
                    <a:pt x="278" y="7"/>
                    <a:pt x="278" y="17"/>
                  </a:cubicBezTo>
                  <a:cubicBezTo>
                    <a:pt x="278" y="26"/>
                    <a:pt x="264" y="26"/>
                    <a:pt x="264" y="17"/>
                  </a:cubicBezTo>
                  <a:close/>
                  <a:moveTo>
                    <a:pt x="127" y="106"/>
                  </a:moveTo>
                  <a:cubicBezTo>
                    <a:pt x="92" y="113"/>
                    <a:pt x="62" y="138"/>
                    <a:pt x="52" y="171"/>
                  </a:cubicBezTo>
                  <a:cubicBezTo>
                    <a:pt x="51" y="173"/>
                    <a:pt x="49" y="174"/>
                    <a:pt x="47" y="173"/>
                  </a:cubicBezTo>
                  <a:cubicBezTo>
                    <a:pt x="29" y="164"/>
                    <a:pt x="28" y="144"/>
                    <a:pt x="40" y="130"/>
                  </a:cubicBezTo>
                  <a:cubicBezTo>
                    <a:pt x="22" y="118"/>
                    <a:pt x="25" y="99"/>
                    <a:pt x="44" y="90"/>
                  </a:cubicBezTo>
                  <a:cubicBezTo>
                    <a:pt x="38" y="82"/>
                    <a:pt x="42" y="71"/>
                    <a:pt x="51" y="66"/>
                  </a:cubicBezTo>
                  <a:cubicBezTo>
                    <a:pt x="52" y="65"/>
                    <a:pt x="54" y="66"/>
                    <a:pt x="55" y="67"/>
                  </a:cubicBezTo>
                  <a:cubicBezTo>
                    <a:pt x="85" y="92"/>
                    <a:pt x="104" y="93"/>
                    <a:pt x="127" y="99"/>
                  </a:cubicBezTo>
                  <a:cubicBezTo>
                    <a:pt x="129" y="99"/>
                    <a:pt x="130" y="101"/>
                    <a:pt x="129" y="102"/>
                  </a:cubicBezTo>
                  <a:cubicBezTo>
                    <a:pt x="130" y="104"/>
                    <a:pt x="129" y="105"/>
                    <a:pt x="127" y="106"/>
                  </a:cubicBezTo>
                  <a:close/>
                  <a:moveTo>
                    <a:pt x="144" y="100"/>
                  </a:moveTo>
                  <a:cubicBezTo>
                    <a:pt x="144" y="91"/>
                    <a:pt x="157" y="91"/>
                    <a:pt x="157" y="100"/>
                  </a:cubicBezTo>
                  <a:cubicBezTo>
                    <a:pt x="157" y="108"/>
                    <a:pt x="144" y="108"/>
                    <a:pt x="144" y="100"/>
                  </a:cubicBezTo>
                  <a:close/>
                  <a:moveTo>
                    <a:pt x="253" y="403"/>
                  </a:moveTo>
                  <a:cubicBezTo>
                    <a:pt x="241" y="423"/>
                    <a:pt x="228" y="437"/>
                    <a:pt x="225" y="476"/>
                  </a:cubicBezTo>
                  <a:cubicBezTo>
                    <a:pt x="225" y="478"/>
                    <a:pt x="224" y="479"/>
                    <a:pt x="222" y="480"/>
                  </a:cubicBezTo>
                  <a:cubicBezTo>
                    <a:pt x="212" y="483"/>
                    <a:pt x="202" y="477"/>
                    <a:pt x="200" y="468"/>
                  </a:cubicBezTo>
                  <a:cubicBezTo>
                    <a:pt x="181" y="475"/>
                    <a:pt x="165" y="463"/>
                    <a:pt x="169" y="442"/>
                  </a:cubicBezTo>
                  <a:cubicBezTo>
                    <a:pt x="151" y="441"/>
                    <a:pt x="138" y="426"/>
                    <a:pt x="144" y="407"/>
                  </a:cubicBezTo>
                  <a:cubicBezTo>
                    <a:pt x="145" y="405"/>
                    <a:pt x="147" y="404"/>
                    <a:pt x="149" y="405"/>
                  </a:cubicBezTo>
                  <a:cubicBezTo>
                    <a:pt x="179" y="421"/>
                    <a:pt x="218" y="417"/>
                    <a:pt x="248" y="398"/>
                  </a:cubicBezTo>
                  <a:cubicBezTo>
                    <a:pt x="250" y="397"/>
                    <a:pt x="251" y="397"/>
                    <a:pt x="252" y="399"/>
                  </a:cubicBezTo>
                  <a:cubicBezTo>
                    <a:pt x="253" y="400"/>
                    <a:pt x="254" y="401"/>
                    <a:pt x="253" y="403"/>
                  </a:cubicBezTo>
                  <a:close/>
                  <a:moveTo>
                    <a:pt x="294" y="363"/>
                  </a:moveTo>
                  <a:cubicBezTo>
                    <a:pt x="302" y="371"/>
                    <a:pt x="290" y="383"/>
                    <a:pt x="282" y="375"/>
                  </a:cubicBezTo>
                  <a:cubicBezTo>
                    <a:pt x="275" y="367"/>
                    <a:pt x="287" y="355"/>
                    <a:pt x="294" y="363"/>
                  </a:cubicBezTo>
                  <a:close/>
                  <a:moveTo>
                    <a:pt x="249" y="207"/>
                  </a:moveTo>
                  <a:cubicBezTo>
                    <a:pt x="249" y="207"/>
                    <a:pt x="249" y="208"/>
                    <a:pt x="249" y="209"/>
                  </a:cubicBezTo>
                  <a:cubicBezTo>
                    <a:pt x="233" y="224"/>
                    <a:pt x="207" y="214"/>
                    <a:pt x="194" y="200"/>
                  </a:cubicBezTo>
                  <a:cubicBezTo>
                    <a:pt x="194" y="200"/>
                    <a:pt x="194" y="200"/>
                    <a:pt x="194" y="199"/>
                  </a:cubicBezTo>
                  <a:cubicBezTo>
                    <a:pt x="194" y="199"/>
                    <a:pt x="194" y="198"/>
                    <a:pt x="195" y="197"/>
                  </a:cubicBezTo>
                  <a:cubicBezTo>
                    <a:pt x="212" y="189"/>
                    <a:pt x="237" y="189"/>
                    <a:pt x="249" y="207"/>
                  </a:cubicBezTo>
                  <a:close/>
                  <a:moveTo>
                    <a:pt x="209" y="173"/>
                  </a:moveTo>
                  <a:cubicBezTo>
                    <a:pt x="209" y="184"/>
                    <a:pt x="192" y="184"/>
                    <a:pt x="192" y="173"/>
                  </a:cubicBezTo>
                  <a:cubicBezTo>
                    <a:pt x="192" y="162"/>
                    <a:pt x="209" y="162"/>
                    <a:pt x="209" y="173"/>
                  </a:cubicBezTo>
                  <a:close/>
                  <a:moveTo>
                    <a:pt x="190" y="135"/>
                  </a:moveTo>
                  <a:cubicBezTo>
                    <a:pt x="190" y="146"/>
                    <a:pt x="174" y="146"/>
                    <a:pt x="174" y="135"/>
                  </a:cubicBezTo>
                  <a:cubicBezTo>
                    <a:pt x="174" y="124"/>
                    <a:pt x="190" y="124"/>
                    <a:pt x="190" y="135"/>
                  </a:cubicBezTo>
                  <a:close/>
                  <a:moveTo>
                    <a:pt x="185" y="98"/>
                  </a:moveTo>
                  <a:cubicBezTo>
                    <a:pt x="185" y="109"/>
                    <a:pt x="168" y="109"/>
                    <a:pt x="168" y="98"/>
                  </a:cubicBezTo>
                  <a:cubicBezTo>
                    <a:pt x="168" y="87"/>
                    <a:pt x="185" y="87"/>
                    <a:pt x="185" y="98"/>
                  </a:cubicBezTo>
                  <a:close/>
                  <a:moveTo>
                    <a:pt x="247" y="305"/>
                  </a:moveTo>
                  <a:cubicBezTo>
                    <a:pt x="239" y="297"/>
                    <a:pt x="251" y="285"/>
                    <a:pt x="259" y="293"/>
                  </a:cubicBezTo>
                  <a:cubicBezTo>
                    <a:pt x="266" y="301"/>
                    <a:pt x="254" y="312"/>
                    <a:pt x="247" y="305"/>
                  </a:cubicBezTo>
                  <a:close/>
                  <a:moveTo>
                    <a:pt x="231" y="285"/>
                  </a:moveTo>
                  <a:cubicBezTo>
                    <a:pt x="230" y="286"/>
                    <a:pt x="229" y="285"/>
                    <a:pt x="229" y="285"/>
                  </a:cubicBezTo>
                  <a:cubicBezTo>
                    <a:pt x="229" y="284"/>
                    <a:pt x="229" y="284"/>
                    <a:pt x="229" y="284"/>
                  </a:cubicBezTo>
                  <a:cubicBezTo>
                    <a:pt x="228" y="265"/>
                    <a:pt x="240" y="239"/>
                    <a:pt x="261" y="239"/>
                  </a:cubicBezTo>
                  <a:cubicBezTo>
                    <a:pt x="262" y="239"/>
                    <a:pt x="263" y="240"/>
                    <a:pt x="263" y="241"/>
                  </a:cubicBezTo>
                  <a:cubicBezTo>
                    <a:pt x="267" y="261"/>
                    <a:pt x="249" y="279"/>
                    <a:pt x="231" y="285"/>
                  </a:cubicBezTo>
                  <a:close/>
                  <a:moveTo>
                    <a:pt x="264" y="390"/>
                  </a:moveTo>
                  <a:cubicBezTo>
                    <a:pt x="258" y="384"/>
                    <a:pt x="267" y="375"/>
                    <a:pt x="273" y="381"/>
                  </a:cubicBezTo>
                  <a:cubicBezTo>
                    <a:pt x="280" y="387"/>
                    <a:pt x="270" y="396"/>
                    <a:pt x="264" y="390"/>
                  </a:cubicBezTo>
                  <a:close/>
                  <a:moveTo>
                    <a:pt x="272" y="332"/>
                  </a:moveTo>
                  <a:cubicBezTo>
                    <a:pt x="280" y="340"/>
                    <a:pt x="268" y="352"/>
                    <a:pt x="260" y="344"/>
                  </a:cubicBezTo>
                  <a:cubicBezTo>
                    <a:pt x="252" y="336"/>
                    <a:pt x="264" y="325"/>
                    <a:pt x="272" y="332"/>
                  </a:cubicBezTo>
                  <a:close/>
                  <a:moveTo>
                    <a:pt x="294" y="211"/>
                  </a:moveTo>
                  <a:cubicBezTo>
                    <a:pt x="293" y="212"/>
                    <a:pt x="292" y="213"/>
                    <a:pt x="291" y="213"/>
                  </a:cubicBezTo>
                  <a:cubicBezTo>
                    <a:pt x="267" y="223"/>
                    <a:pt x="243" y="236"/>
                    <a:pt x="224" y="255"/>
                  </a:cubicBezTo>
                  <a:cubicBezTo>
                    <a:pt x="220" y="259"/>
                    <a:pt x="205" y="272"/>
                    <a:pt x="214" y="280"/>
                  </a:cubicBezTo>
                  <a:cubicBezTo>
                    <a:pt x="220" y="285"/>
                    <a:pt x="227" y="290"/>
                    <a:pt x="232" y="296"/>
                  </a:cubicBezTo>
                  <a:cubicBezTo>
                    <a:pt x="248" y="314"/>
                    <a:pt x="255" y="339"/>
                    <a:pt x="237" y="359"/>
                  </a:cubicBezTo>
                  <a:cubicBezTo>
                    <a:pt x="222" y="376"/>
                    <a:pt x="198" y="384"/>
                    <a:pt x="175" y="375"/>
                  </a:cubicBezTo>
                  <a:cubicBezTo>
                    <a:pt x="157" y="368"/>
                    <a:pt x="141" y="357"/>
                    <a:pt x="127" y="344"/>
                  </a:cubicBezTo>
                  <a:cubicBezTo>
                    <a:pt x="110" y="328"/>
                    <a:pt x="94" y="308"/>
                    <a:pt x="69" y="305"/>
                  </a:cubicBezTo>
                  <a:cubicBezTo>
                    <a:pt x="68" y="305"/>
                    <a:pt x="66" y="304"/>
                    <a:pt x="66" y="302"/>
                  </a:cubicBezTo>
                  <a:cubicBezTo>
                    <a:pt x="65" y="301"/>
                    <a:pt x="65" y="299"/>
                    <a:pt x="66" y="298"/>
                  </a:cubicBezTo>
                  <a:cubicBezTo>
                    <a:pt x="82" y="278"/>
                    <a:pt x="79" y="253"/>
                    <a:pt x="80" y="229"/>
                  </a:cubicBezTo>
                  <a:cubicBezTo>
                    <a:pt x="80" y="210"/>
                    <a:pt x="84" y="191"/>
                    <a:pt x="92" y="174"/>
                  </a:cubicBezTo>
                  <a:cubicBezTo>
                    <a:pt x="102" y="152"/>
                    <a:pt x="124" y="140"/>
                    <a:pt x="147" y="141"/>
                  </a:cubicBezTo>
                  <a:cubicBezTo>
                    <a:pt x="173" y="143"/>
                    <a:pt x="186" y="165"/>
                    <a:pt x="188" y="189"/>
                  </a:cubicBezTo>
                  <a:cubicBezTo>
                    <a:pt x="188" y="197"/>
                    <a:pt x="187" y="206"/>
                    <a:pt x="186" y="214"/>
                  </a:cubicBezTo>
                  <a:cubicBezTo>
                    <a:pt x="186" y="225"/>
                    <a:pt x="205" y="224"/>
                    <a:pt x="211" y="224"/>
                  </a:cubicBezTo>
                  <a:cubicBezTo>
                    <a:pt x="238" y="224"/>
                    <a:pt x="264" y="216"/>
                    <a:pt x="288" y="206"/>
                  </a:cubicBezTo>
                  <a:cubicBezTo>
                    <a:pt x="289" y="206"/>
                    <a:pt x="291" y="206"/>
                    <a:pt x="292" y="206"/>
                  </a:cubicBezTo>
                  <a:cubicBezTo>
                    <a:pt x="294" y="205"/>
                    <a:pt x="294" y="206"/>
                    <a:pt x="295" y="208"/>
                  </a:cubicBezTo>
                  <a:cubicBezTo>
                    <a:pt x="296" y="209"/>
                    <a:pt x="296" y="210"/>
                    <a:pt x="294" y="211"/>
                  </a:cubicBezTo>
                  <a:close/>
                  <a:moveTo>
                    <a:pt x="348" y="181"/>
                  </a:moveTo>
                  <a:cubicBezTo>
                    <a:pt x="348" y="171"/>
                    <a:pt x="363" y="171"/>
                    <a:pt x="363" y="181"/>
                  </a:cubicBezTo>
                  <a:cubicBezTo>
                    <a:pt x="363" y="190"/>
                    <a:pt x="348" y="190"/>
                    <a:pt x="348" y="181"/>
                  </a:cubicBezTo>
                  <a:close/>
                  <a:moveTo>
                    <a:pt x="365" y="285"/>
                  </a:moveTo>
                  <a:cubicBezTo>
                    <a:pt x="368" y="288"/>
                    <a:pt x="363" y="293"/>
                    <a:pt x="360" y="289"/>
                  </a:cubicBezTo>
                  <a:cubicBezTo>
                    <a:pt x="357" y="286"/>
                    <a:pt x="362" y="281"/>
                    <a:pt x="365" y="285"/>
                  </a:cubicBezTo>
                  <a:close/>
                  <a:moveTo>
                    <a:pt x="345" y="296"/>
                  </a:moveTo>
                  <a:cubicBezTo>
                    <a:pt x="342" y="293"/>
                    <a:pt x="347" y="288"/>
                    <a:pt x="350" y="291"/>
                  </a:cubicBezTo>
                  <a:cubicBezTo>
                    <a:pt x="353" y="295"/>
                    <a:pt x="348" y="299"/>
                    <a:pt x="345" y="296"/>
                  </a:cubicBezTo>
                  <a:close/>
                  <a:moveTo>
                    <a:pt x="349" y="316"/>
                  </a:moveTo>
                  <a:cubicBezTo>
                    <a:pt x="349" y="316"/>
                    <a:pt x="349" y="316"/>
                    <a:pt x="349" y="316"/>
                  </a:cubicBezTo>
                  <a:cubicBezTo>
                    <a:pt x="345" y="312"/>
                    <a:pt x="351" y="306"/>
                    <a:pt x="354" y="310"/>
                  </a:cubicBezTo>
                  <a:cubicBezTo>
                    <a:pt x="355" y="311"/>
                    <a:pt x="355" y="311"/>
                    <a:pt x="355" y="311"/>
                  </a:cubicBezTo>
                  <a:cubicBezTo>
                    <a:pt x="359" y="315"/>
                    <a:pt x="353" y="320"/>
                    <a:pt x="349" y="316"/>
                  </a:cubicBezTo>
                  <a:close/>
                  <a:moveTo>
                    <a:pt x="371" y="324"/>
                  </a:moveTo>
                  <a:cubicBezTo>
                    <a:pt x="367" y="320"/>
                    <a:pt x="374" y="314"/>
                    <a:pt x="378" y="318"/>
                  </a:cubicBezTo>
                  <a:cubicBezTo>
                    <a:pt x="382" y="322"/>
                    <a:pt x="375" y="328"/>
                    <a:pt x="371" y="324"/>
                  </a:cubicBezTo>
                  <a:close/>
                  <a:moveTo>
                    <a:pt x="392" y="313"/>
                  </a:moveTo>
                  <a:cubicBezTo>
                    <a:pt x="391" y="312"/>
                    <a:pt x="391" y="312"/>
                    <a:pt x="391" y="312"/>
                  </a:cubicBezTo>
                  <a:cubicBezTo>
                    <a:pt x="387" y="307"/>
                    <a:pt x="394" y="300"/>
                    <a:pt x="399" y="305"/>
                  </a:cubicBezTo>
                  <a:cubicBezTo>
                    <a:pt x="399" y="306"/>
                    <a:pt x="399" y="306"/>
                    <a:pt x="399" y="306"/>
                  </a:cubicBezTo>
                  <a:cubicBezTo>
                    <a:pt x="404" y="311"/>
                    <a:pt x="396" y="318"/>
                    <a:pt x="392" y="313"/>
                  </a:cubicBezTo>
                  <a:close/>
                  <a:moveTo>
                    <a:pt x="409" y="284"/>
                  </a:moveTo>
                  <a:cubicBezTo>
                    <a:pt x="410" y="285"/>
                    <a:pt x="410" y="285"/>
                    <a:pt x="410" y="285"/>
                  </a:cubicBezTo>
                  <a:cubicBezTo>
                    <a:pt x="415" y="290"/>
                    <a:pt x="407" y="298"/>
                    <a:pt x="402" y="292"/>
                  </a:cubicBezTo>
                  <a:cubicBezTo>
                    <a:pt x="401" y="292"/>
                    <a:pt x="401" y="292"/>
                    <a:pt x="401" y="292"/>
                  </a:cubicBezTo>
                  <a:cubicBezTo>
                    <a:pt x="396" y="287"/>
                    <a:pt x="404" y="279"/>
                    <a:pt x="409" y="284"/>
                  </a:cubicBezTo>
                  <a:close/>
                  <a:moveTo>
                    <a:pt x="401" y="257"/>
                  </a:moveTo>
                  <a:cubicBezTo>
                    <a:pt x="406" y="263"/>
                    <a:pt x="397" y="271"/>
                    <a:pt x="392" y="265"/>
                  </a:cubicBezTo>
                  <a:cubicBezTo>
                    <a:pt x="386" y="260"/>
                    <a:pt x="395" y="251"/>
                    <a:pt x="401" y="257"/>
                  </a:cubicBezTo>
                  <a:close/>
                  <a:moveTo>
                    <a:pt x="360" y="244"/>
                  </a:moveTo>
                  <a:cubicBezTo>
                    <a:pt x="360" y="239"/>
                    <a:pt x="364" y="236"/>
                    <a:pt x="368" y="236"/>
                  </a:cubicBezTo>
                  <a:cubicBezTo>
                    <a:pt x="372" y="236"/>
                    <a:pt x="376" y="240"/>
                    <a:pt x="376" y="244"/>
                  </a:cubicBezTo>
                  <a:cubicBezTo>
                    <a:pt x="376" y="245"/>
                    <a:pt x="376" y="245"/>
                    <a:pt x="376" y="245"/>
                  </a:cubicBezTo>
                  <a:cubicBezTo>
                    <a:pt x="375" y="249"/>
                    <a:pt x="372" y="253"/>
                    <a:pt x="368" y="252"/>
                  </a:cubicBezTo>
                  <a:cubicBezTo>
                    <a:pt x="363" y="252"/>
                    <a:pt x="360" y="249"/>
                    <a:pt x="360" y="245"/>
                  </a:cubicBezTo>
                  <a:lnTo>
                    <a:pt x="360" y="244"/>
                  </a:lnTo>
                  <a:close/>
                  <a:moveTo>
                    <a:pt x="333" y="240"/>
                  </a:moveTo>
                  <a:cubicBezTo>
                    <a:pt x="336" y="237"/>
                    <a:pt x="341" y="237"/>
                    <a:pt x="343" y="240"/>
                  </a:cubicBezTo>
                  <a:cubicBezTo>
                    <a:pt x="344" y="240"/>
                    <a:pt x="344" y="240"/>
                    <a:pt x="344" y="240"/>
                  </a:cubicBezTo>
                  <a:cubicBezTo>
                    <a:pt x="346" y="243"/>
                    <a:pt x="346" y="248"/>
                    <a:pt x="343" y="250"/>
                  </a:cubicBezTo>
                  <a:cubicBezTo>
                    <a:pt x="341" y="253"/>
                    <a:pt x="336" y="253"/>
                    <a:pt x="333" y="250"/>
                  </a:cubicBezTo>
                  <a:cubicBezTo>
                    <a:pt x="333" y="250"/>
                    <a:pt x="333" y="250"/>
                    <a:pt x="333" y="250"/>
                  </a:cubicBezTo>
                  <a:cubicBezTo>
                    <a:pt x="330" y="247"/>
                    <a:pt x="330" y="242"/>
                    <a:pt x="333" y="240"/>
                  </a:cubicBezTo>
                  <a:close/>
                  <a:moveTo>
                    <a:pt x="298" y="292"/>
                  </a:moveTo>
                  <a:cubicBezTo>
                    <a:pt x="293" y="287"/>
                    <a:pt x="301" y="278"/>
                    <a:pt x="307" y="284"/>
                  </a:cubicBezTo>
                  <a:cubicBezTo>
                    <a:pt x="312" y="290"/>
                    <a:pt x="303" y="298"/>
                    <a:pt x="298" y="292"/>
                  </a:cubicBezTo>
                  <a:close/>
                  <a:moveTo>
                    <a:pt x="302" y="323"/>
                  </a:moveTo>
                  <a:cubicBezTo>
                    <a:pt x="302" y="323"/>
                    <a:pt x="302" y="323"/>
                    <a:pt x="302" y="323"/>
                  </a:cubicBezTo>
                  <a:cubicBezTo>
                    <a:pt x="297" y="318"/>
                    <a:pt x="305" y="310"/>
                    <a:pt x="310" y="315"/>
                  </a:cubicBezTo>
                  <a:cubicBezTo>
                    <a:pt x="311" y="316"/>
                    <a:pt x="311" y="316"/>
                    <a:pt x="311" y="316"/>
                  </a:cubicBezTo>
                  <a:cubicBezTo>
                    <a:pt x="316" y="321"/>
                    <a:pt x="307" y="329"/>
                    <a:pt x="302" y="323"/>
                  </a:cubicBezTo>
                  <a:close/>
                  <a:moveTo>
                    <a:pt x="308" y="266"/>
                  </a:moveTo>
                  <a:cubicBezTo>
                    <a:pt x="302" y="260"/>
                    <a:pt x="312" y="251"/>
                    <a:pt x="318" y="257"/>
                  </a:cubicBezTo>
                  <a:cubicBezTo>
                    <a:pt x="324" y="263"/>
                    <a:pt x="314" y="272"/>
                    <a:pt x="308" y="266"/>
                  </a:cubicBezTo>
                  <a:close/>
                  <a:moveTo>
                    <a:pt x="319" y="346"/>
                  </a:moveTo>
                  <a:cubicBezTo>
                    <a:pt x="315" y="341"/>
                    <a:pt x="322" y="334"/>
                    <a:pt x="327" y="339"/>
                  </a:cubicBezTo>
                  <a:cubicBezTo>
                    <a:pt x="331" y="344"/>
                    <a:pt x="324" y="351"/>
                    <a:pt x="319" y="346"/>
                  </a:cubicBezTo>
                  <a:close/>
                  <a:moveTo>
                    <a:pt x="418" y="354"/>
                  </a:moveTo>
                  <a:cubicBezTo>
                    <a:pt x="425" y="360"/>
                    <a:pt x="414" y="371"/>
                    <a:pt x="407" y="364"/>
                  </a:cubicBezTo>
                  <a:cubicBezTo>
                    <a:pt x="401" y="357"/>
                    <a:pt x="411" y="347"/>
                    <a:pt x="418" y="354"/>
                  </a:cubicBezTo>
                  <a:close/>
                  <a:moveTo>
                    <a:pt x="518" y="437"/>
                  </a:moveTo>
                  <a:cubicBezTo>
                    <a:pt x="521" y="440"/>
                    <a:pt x="516" y="446"/>
                    <a:pt x="513" y="442"/>
                  </a:cubicBezTo>
                  <a:cubicBezTo>
                    <a:pt x="510" y="439"/>
                    <a:pt x="514" y="434"/>
                    <a:pt x="518" y="437"/>
                  </a:cubicBezTo>
                  <a:close/>
                  <a:moveTo>
                    <a:pt x="511" y="452"/>
                  </a:moveTo>
                  <a:cubicBezTo>
                    <a:pt x="514" y="455"/>
                    <a:pt x="510" y="461"/>
                    <a:pt x="506" y="457"/>
                  </a:cubicBezTo>
                  <a:cubicBezTo>
                    <a:pt x="503" y="454"/>
                    <a:pt x="508" y="449"/>
                    <a:pt x="511" y="452"/>
                  </a:cubicBezTo>
                  <a:close/>
                  <a:moveTo>
                    <a:pt x="478" y="431"/>
                  </a:moveTo>
                  <a:cubicBezTo>
                    <a:pt x="474" y="427"/>
                    <a:pt x="480" y="420"/>
                    <a:pt x="484" y="424"/>
                  </a:cubicBezTo>
                  <a:cubicBezTo>
                    <a:pt x="489" y="428"/>
                    <a:pt x="482" y="435"/>
                    <a:pt x="478" y="431"/>
                  </a:cubicBezTo>
                  <a:close/>
                  <a:moveTo>
                    <a:pt x="487" y="454"/>
                  </a:moveTo>
                  <a:cubicBezTo>
                    <a:pt x="486" y="453"/>
                    <a:pt x="486" y="453"/>
                    <a:pt x="486" y="453"/>
                  </a:cubicBezTo>
                  <a:cubicBezTo>
                    <a:pt x="482" y="450"/>
                    <a:pt x="488" y="444"/>
                    <a:pt x="492" y="447"/>
                  </a:cubicBezTo>
                  <a:cubicBezTo>
                    <a:pt x="492" y="448"/>
                    <a:pt x="492" y="448"/>
                    <a:pt x="492" y="448"/>
                  </a:cubicBezTo>
                  <a:cubicBezTo>
                    <a:pt x="496" y="451"/>
                    <a:pt x="490" y="457"/>
                    <a:pt x="487" y="454"/>
                  </a:cubicBezTo>
                  <a:close/>
                  <a:moveTo>
                    <a:pt x="490" y="411"/>
                  </a:moveTo>
                  <a:cubicBezTo>
                    <a:pt x="490" y="411"/>
                    <a:pt x="490" y="411"/>
                    <a:pt x="490" y="411"/>
                  </a:cubicBezTo>
                  <a:cubicBezTo>
                    <a:pt x="485" y="406"/>
                    <a:pt x="492" y="399"/>
                    <a:pt x="496" y="403"/>
                  </a:cubicBezTo>
                  <a:cubicBezTo>
                    <a:pt x="497" y="404"/>
                    <a:pt x="497" y="404"/>
                    <a:pt x="497" y="404"/>
                  </a:cubicBezTo>
                  <a:cubicBezTo>
                    <a:pt x="502" y="408"/>
                    <a:pt x="495" y="416"/>
                    <a:pt x="490" y="411"/>
                  </a:cubicBezTo>
                  <a:close/>
                  <a:moveTo>
                    <a:pt x="510" y="401"/>
                  </a:moveTo>
                  <a:cubicBezTo>
                    <a:pt x="510" y="401"/>
                    <a:pt x="510" y="401"/>
                    <a:pt x="510" y="401"/>
                  </a:cubicBezTo>
                  <a:cubicBezTo>
                    <a:pt x="505" y="396"/>
                    <a:pt x="512" y="388"/>
                    <a:pt x="518" y="392"/>
                  </a:cubicBezTo>
                  <a:cubicBezTo>
                    <a:pt x="518" y="393"/>
                    <a:pt x="518" y="393"/>
                    <a:pt x="518" y="393"/>
                  </a:cubicBezTo>
                  <a:cubicBezTo>
                    <a:pt x="523" y="398"/>
                    <a:pt x="516" y="406"/>
                    <a:pt x="510" y="401"/>
                  </a:cubicBezTo>
                  <a:close/>
                  <a:moveTo>
                    <a:pt x="563" y="469"/>
                  </a:moveTo>
                  <a:cubicBezTo>
                    <a:pt x="560" y="472"/>
                    <a:pt x="556" y="472"/>
                    <a:pt x="553" y="469"/>
                  </a:cubicBezTo>
                  <a:cubicBezTo>
                    <a:pt x="552" y="469"/>
                    <a:pt x="552" y="469"/>
                    <a:pt x="552" y="469"/>
                  </a:cubicBezTo>
                  <a:cubicBezTo>
                    <a:pt x="549" y="466"/>
                    <a:pt x="549" y="462"/>
                    <a:pt x="552" y="459"/>
                  </a:cubicBezTo>
                  <a:cubicBezTo>
                    <a:pt x="554" y="456"/>
                    <a:pt x="559" y="456"/>
                    <a:pt x="562" y="459"/>
                  </a:cubicBezTo>
                  <a:cubicBezTo>
                    <a:pt x="562" y="459"/>
                    <a:pt x="562" y="459"/>
                    <a:pt x="562" y="459"/>
                  </a:cubicBezTo>
                  <a:cubicBezTo>
                    <a:pt x="565" y="462"/>
                    <a:pt x="565" y="466"/>
                    <a:pt x="563" y="469"/>
                  </a:cubicBezTo>
                  <a:close/>
                  <a:moveTo>
                    <a:pt x="557" y="427"/>
                  </a:moveTo>
                  <a:cubicBezTo>
                    <a:pt x="558" y="427"/>
                    <a:pt x="558" y="427"/>
                    <a:pt x="558" y="427"/>
                  </a:cubicBezTo>
                  <a:cubicBezTo>
                    <a:pt x="562" y="427"/>
                    <a:pt x="566" y="430"/>
                    <a:pt x="566" y="434"/>
                  </a:cubicBezTo>
                  <a:cubicBezTo>
                    <a:pt x="566" y="438"/>
                    <a:pt x="563" y="442"/>
                    <a:pt x="559" y="442"/>
                  </a:cubicBezTo>
                  <a:cubicBezTo>
                    <a:pt x="558" y="442"/>
                    <a:pt x="558" y="442"/>
                    <a:pt x="558" y="442"/>
                  </a:cubicBezTo>
                  <a:cubicBezTo>
                    <a:pt x="554" y="442"/>
                    <a:pt x="550" y="439"/>
                    <a:pt x="550" y="435"/>
                  </a:cubicBezTo>
                  <a:cubicBezTo>
                    <a:pt x="550" y="431"/>
                    <a:pt x="553" y="427"/>
                    <a:pt x="557" y="427"/>
                  </a:cubicBezTo>
                  <a:close/>
                  <a:moveTo>
                    <a:pt x="537" y="411"/>
                  </a:moveTo>
                  <a:cubicBezTo>
                    <a:pt x="531" y="405"/>
                    <a:pt x="539" y="396"/>
                    <a:pt x="545" y="402"/>
                  </a:cubicBezTo>
                  <a:cubicBezTo>
                    <a:pt x="551" y="407"/>
                    <a:pt x="543" y="416"/>
                    <a:pt x="537" y="411"/>
                  </a:cubicBezTo>
                  <a:close/>
                  <a:moveTo>
                    <a:pt x="545" y="484"/>
                  </a:moveTo>
                  <a:cubicBezTo>
                    <a:pt x="551" y="490"/>
                    <a:pt x="542" y="500"/>
                    <a:pt x="536" y="494"/>
                  </a:cubicBezTo>
                  <a:cubicBezTo>
                    <a:pt x="530" y="488"/>
                    <a:pt x="539" y="479"/>
                    <a:pt x="545" y="484"/>
                  </a:cubicBezTo>
                  <a:close/>
                  <a:moveTo>
                    <a:pt x="518" y="495"/>
                  </a:moveTo>
                  <a:cubicBezTo>
                    <a:pt x="524" y="501"/>
                    <a:pt x="516" y="510"/>
                    <a:pt x="510" y="504"/>
                  </a:cubicBezTo>
                  <a:cubicBezTo>
                    <a:pt x="504" y="499"/>
                    <a:pt x="512" y="490"/>
                    <a:pt x="518" y="495"/>
                  </a:cubicBezTo>
                  <a:close/>
                  <a:moveTo>
                    <a:pt x="487" y="492"/>
                  </a:moveTo>
                  <a:cubicBezTo>
                    <a:pt x="487" y="492"/>
                    <a:pt x="487" y="492"/>
                    <a:pt x="487" y="492"/>
                  </a:cubicBezTo>
                  <a:cubicBezTo>
                    <a:pt x="492" y="497"/>
                    <a:pt x="485" y="505"/>
                    <a:pt x="479" y="500"/>
                  </a:cubicBezTo>
                  <a:cubicBezTo>
                    <a:pt x="479" y="500"/>
                    <a:pt x="479" y="500"/>
                    <a:pt x="479" y="500"/>
                  </a:cubicBezTo>
                  <a:cubicBezTo>
                    <a:pt x="474" y="495"/>
                    <a:pt x="481" y="487"/>
                    <a:pt x="487" y="492"/>
                  </a:cubicBezTo>
                  <a:close/>
                  <a:moveTo>
                    <a:pt x="463" y="475"/>
                  </a:moveTo>
                  <a:cubicBezTo>
                    <a:pt x="468" y="480"/>
                    <a:pt x="461" y="487"/>
                    <a:pt x="457" y="483"/>
                  </a:cubicBezTo>
                  <a:cubicBezTo>
                    <a:pt x="452" y="478"/>
                    <a:pt x="459" y="471"/>
                    <a:pt x="463" y="475"/>
                  </a:cubicBezTo>
                  <a:close/>
                  <a:moveTo>
                    <a:pt x="438" y="395"/>
                  </a:moveTo>
                  <a:cubicBezTo>
                    <a:pt x="431" y="388"/>
                    <a:pt x="442" y="378"/>
                    <a:pt x="449" y="384"/>
                  </a:cubicBezTo>
                  <a:cubicBezTo>
                    <a:pt x="455" y="391"/>
                    <a:pt x="445" y="402"/>
                    <a:pt x="438" y="395"/>
                  </a:cubicBezTo>
                  <a:close/>
                  <a:moveTo>
                    <a:pt x="404" y="554"/>
                  </a:moveTo>
                  <a:cubicBezTo>
                    <a:pt x="385" y="584"/>
                    <a:pt x="381" y="623"/>
                    <a:pt x="397" y="653"/>
                  </a:cubicBezTo>
                  <a:cubicBezTo>
                    <a:pt x="399" y="655"/>
                    <a:pt x="397" y="658"/>
                    <a:pt x="395" y="658"/>
                  </a:cubicBezTo>
                  <a:cubicBezTo>
                    <a:pt x="377" y="665"/>
                    <a:pt x="361" y="651"/>
                    <a:pt x="360" y="633"/>
                  </a:cubicBezTo>
                  <a:cubicBezTo>
                    <a:pt x="339" y="638"/>
                    <a:pt x="327" y="622"/>
                    <a:pt x="334" y="602"/>
                  </a:cubicBezTo>
                  <a:cubicBezTo>
                    <a:pt x="325" y="600"/>
                    <a:pt x="320" y="590"/>
                    <a:pt x="323" y="580"/>
                  </a:cubicBezTo>
                  <a:cubicBezTo>
                    <a:pt x="323" y="579"/>
                    <a:pt x="324" y="578"/>
                    <a:pt x="326" y="577"/>
                  </a:cubicBezTo>
                  <a:cubicBezTo>
                    <a:pt x="365" y="574"/>
                    <a:pt x="379" y="561"/>
                    <a:pt x="399" y="549"/>
                  </a:cubicBezTo>
                  <a:cubicBezTo>
                    <a:pt x="401" y="548"/>
                    <a:pt x="403" y="549"/>
                    <a:pt x="404" y="550"/>
                  </a:cubicBezTo>
                  <a:cubicBezTo>
                    <a:pt x="405" y="551"/>
                    <a:pt x="405" y="553"/>
                    <a:pt x="404" y="554"/>
                  </a:cubicBezTo>
                  <a:close/>
                  <a:moveTo>
                    <a:pt x="412" y="538"/>
                  </a:moveTo>
                  <a:cubicBezTo>
                    <a:pt x="406" y="532"/>
                    <a:pt x="415" y="523"/>
                    <a:pt x="421" y="529"/>
                  </a:cubicBezTo>
                  <a:cubicBezTo>
                    <a:pt x="427" y="535"/>
                    <a:pt x="418" y="544"/>
                    <a:pt x="412" y="538"/>
                  </a:cubicBezTo>
                  <a:close/>
                  <a:moveTo>
                    <a:pt x="427" y="520"/>
                  </a:moveTo>
                  <a:cubicBezTo>
                    <a:pt x="420" y="512"/>
                    <a:pt x="432" y="500"/>
                    <a:pt x="439" y="508"/>
                  </a:cubicBezTo>
                  <a:cubicBezTo>
                    <a:pt x="447" y="516"/>
                    <a:pt x="435" y="528"/>
                    <a:pt x="427" y="520"/>
                  </a:cubicBezTo>
                  <a:close/>
                  <a:moveTo>
                    <a:pt x="735" y="747"/>
                  </a:moveTo>
                  <a:cubicBezTo>
                    <a:pt x="736" y="748"/>
                    <a:pt x="737" y="750"/>
                    <a:pt x="736" y="751"/>
                  </a:cubicBezTo>
                  <a:cubicBezTo>
                    <a:pt x="731" y="761"/>
                    <a:pt x="720" y="764"/>
                    <a:pt x="712" y="759"/>
                  </a:cubicBezTo>
                  <a:cubicBezTo>
                    <a:pt x="703" y="777"/>
                    <a:pt x="684" y="780"/>
                    <a:pt x="672" y="763"/>
                  </a:cubicBezTo>
                  <a:cubicBezTo>
                    <a:pt x="659" y="774"/>
                    <a:pt x="638" y="773"/>
                    <a:pt x="629" y="755"/>
                  </a:cubicBezTo>
                  <a:cubicBezTo>
                    <a:pt x="628" y="753"/>
                    <a:pt x="629" y="751"/>
                    <a:pt x="632" y="750"/>
                  </a:cubicBezTo>
                  <a:cubicBezTo>
                    <a:pt x="664" y="740"/>
                    <a:pt x="689" y="710"/>
                    <a:pt x="696" y="675"/>
                  </a:cubicBezTo>
                  <a:cubicBezTo>
                    <a:pt x="697" y="673"/>
                    <a:pt x="698" y="673"/>
                    <a:pt x="700" y="673"/>
                  </a:cubicBezTo>
                  <a:cubicBezTo>
                    <a:pt x="701" y="673"/>
                    <a:pt x="703" y="673"/>
                    <a:pt x="703" y="675"/>
                  </a:cubicBezTo>
                  <a:cubicBezTo>
                    <a:pt x="709" y="698"/>
                    <a:pt x="710" y="717"/>
                    <a:pt x="735" y="747"/>
                  </a:cubicBezTo>
                  <a:close/>
                  <a:moveTo>
                    <a:pt x="705" y="618"/>
                  </a:moveTo>
                  <a:cubicBezTo>
                    <a:pt x="715" y="618"/>
                    <a:pt x="715" y="635"/>
                    <a:pt x="705" y="635"/>
                  </a:cubicBezTo>
                  <a:cubicBezTo>
                    <a:pt x="694" y="635"/>
                    <a:pt x="694" y="618"/>
                    <a:pt x="705" y="618"/>
                  </a:cubicBezTo>
                  <a:close/>
                  <a:moveTo>
                    <a:pt x="702" y="645"/>
                  </a:moveTo>
                  <a:cubicBezTo>
                    <a:pt x="711" y="645"/>
                    <a:pt x="711" y="659"/>
                    <a:pt x="702" y="659"/>
                  </a:cubicBezTo>
                  <a:cubicBezTo>
                    <a:pt x="694" y="659"/>
                    <a:pt x="694" y="645"/>
                    <a:pt x="702" y="645"/>
                  </a:cubicBezTo>
                  <a:close/>
                  <a:moveTo>
                    <a:pt x="517" y="571"/>
                  </a:moveTo>
                  <a:cubicBezTo>
                    <a:pt x="523" y="553"/>
                    <a:pt x="541" y="535"/>
                    <a:pt x="562" y="539"/>
                  </a:cubicBezTo>
                  <a:cubicBezTo>
                    <a:pt x="563" y="539"/>
                    <a:pt x="563" y="540"/>
                    <a:pt x="563" y="541"/>
                  </a:cubicBezTo>
                  <a:cubicBezTo>
                    <a:pt x="563" y="563"/>
                    <a:pt x="537" y="574"/>
                    <a:pt x="519" y="574"/>
                  </a:cubicBezTo>
                  <a:cubicBezTo>
                    <a:pt x="518" y="574"/>
                    <a:pt x="518" y="573"/>
                    <a:pt x="518" y="573"/>
                  </a:cubicBezTo>
                  <a:cubicBezTo>
                    <a:pt x="517" y="573"/>
                    <a:pt x="517" y="572"/>
                    <a:pt x="517" y="571"/>
                  </a:cubicBezTo>
                  <a:close/>
                  <a:moveTo>
                    <a:pt x="509" y="544"/>
                  </a:moveTo>
                  <a:cubicBezTo>
                    <a:pt x="517" y="551"/>
                    <a:pt x="505" y="563"/>
                    <a:pt x="498" y="556"/>
                  </a:cubicBezTo>
                  <a:cubicBezTo>
                    <a:pt x="490" y="548"/>
                    <a:pt x="502" y="536"/>
                    <a:pt x="509" y="544"/>
                  </a:cubicBezTo>
                  <a:close/>
                  <a:moveTo>
                    <a:pt x="470" y="530"/>
                  </a:moveTo>
                  <a:cubicBezTo>
                    <a:pt x="478" y="538"/>
                    <a:pt x="466" y="550"/>
                    <a:pt x="458" y="542"/>
                  </a:cubicBezTo>
                  <a:cubicBezTo>
                    <a:pt x="450" y="535"/>
                    <a:pt x="462" y="523"/>
                    <a:pt x="470" y="530"/>
                  </a:cubicBezTo>
                  <a:close/>
                  <a:moveTo>
                    <a:pt x="667" y="612"/>
                  </a:moveTo>
                  <a:cubicBezTo>
                    <a:pt x="678" y="612"/>
                    <a:pt x="678" y="629"/>
                    <a:pt x="667" y="629"/>
                  </a:cubicBezTo>
                  <a:cubicBezTo>
                    <a:pt x="656" y="629"/>
                    <a:pt x="656" y="612"/>
                    <a:pt x="667" y="612"/>
                  </a:cubicBezTo>
                  <a:close/>
                  <a:moveTo>
                    <a:pt x="630" y="593"/>
                  </a:moveTo>
                  <a:cubicBezTo>
                    <a:pt x="641" y="593"/>
                    <a:pt x="641" y="610"/>
                    <a:pt x="630" y="610"/>
                  </a:cubicBezTo>
                  <a:cubicBezTo>
                    <a:pt x="619" y="610"/>
                    <a:pt x="619" y="593"/>
                    <a:pt x="630" y="593"/>
                  </a:cubicBezTo>
                  <a:close/>
                  <a:moveTo>
                    <a:pt x="613" y="614"/>
                  </a:moveTo>
                  <a:cubicBezTo>
                    <a:pt x="637" y="616"/>
                    <a:pt x="659" y="629"/>
                    <a:pt x="661" y="655"/>
                  </a:cubicBezTo>
                  <a:cubicBezTo>
                    <a:pt x="662" y="678"/>
                    <a:pt x="651" y="701"/>
                    <a:pt x="629" y="710"/>
                  </a:cubicBezTo>
                  <a:cubicBezTo>
                    <a:pt x="611" y="718"/>
                    <a:pt x="592" y="722"/>
                    <a:pt x="573" y="723"/>
                  </a:cubicBezTo>
                  <a:cubicBezTo>
                    <a:pt x="550" y="723"/>
                    <a:pt x="524" y="720"/>
                    <a:pt x="504" y="736"/>
                  </a:cubicBezTo>
                  <a:cubicBezTo>
                    <a:pt x="503" y="737"/>
                    <a:pt x="501" y="737"/>
                    <a:pt x="500" y="736"/>
                  </a:cubicBezTo>
                  <a:cubicBezTo>
                    <a:pt x="499" y="736"/>
                    <a:pt x="497" y="735"/>
                    <a:pt x="497" y="733"/>
                  </a:cubicBezTo>
                  <a:cubicBezTo>
                    <a:pt x="494" y="708"/>
                    <a:pt x="474" y="692"/>
                    <a:pt x="458" y="675"/>
                  </a:cubicBezTo>
                  <a:cubicBezTo>
                    <a:pt x="445" y="661"/>
                    <a:pt x="434" y="645"/>
                    <a:pt x="427" y="627"/>
                  </a:cubicBezTo>
                  <a:cubicBezTo>
                    <a:pt x="419" y="605"/>
                    <a:pt x="426" y="581"/>
                    <a:pt x="444" y="565"/>
                  </a:cubicBezTo>
                  <a:cubicBezTo>
                    <a:pt x="463" y="548"/>
                    <a:pt x="489" y="554"/>
                    <a:pt x="506" y="570"/>
                  </a:cubicBezTo>
                  <a:cubicBezTo>
                    <a:pt x="512" y="576"/>
                    <a:pt x="517" y="583"/>
                    <a:pt x="523" y="588"/>
                  </a:cubicBezTo>
                  <a:cubicBezTo>
                    <a:pt x="530" y="597"/>
                    <a:pt x="543" y="582"/>
                    <a:pt x="547" y="578"/>
                  </a:cubicBezTo>
                  <a:cubicBezTo>
                    <a:pt x="567" y="559"/>
                    <a:pt x="579" y="536"/>
                    <a:pt x="589" y="511"/>
                  </a:cubicBezTo>
                  <a:cubicBezTo>
                    <a:pt x="590" y="510"/>
                    <a:pt x="591" y="509"/>
                    <a:pt x="591" y="508"/>
                  </a:cubicBezTo>
                  <a:cubicBezTo>
                    <a:pt x="592" y="507"/>
                    <a:pt x="594" y="507"/>
                    <a:pt x="595" y="508"/>
                  </a:cubicBezTo>
                  <a:cubicBezTo>
                    <a:pt x="596" y="508"/>
                    <a:pt x="597" y="509"/>
                    <a:pt x="597" y="511"/>
                  </a:cubicBezTo>
                  <a:cubicBezTo>
                    <a:pt x="597" y="512"/>
                    <a:pt x="597" y="513"/>
                    <a:pt x="596" y="514"/>
                  </a:cubicBezTo>
                  <a:cubicBezTo>
                    <a:pt x="586" y="538"/>
                    <a:pt x="578" y="564"/>
                    <a:pt x="578" y="591"/>
                  </a:cubicBezTo>
                  <a:cubicBezTo>
                    <a:pt x="579" y="597"/>
                    <a:pt x="577" y="616"/>
                    <a:pt x="589" y="616"/>
                  </a:cubicBezTo>
                  <a:cubicBezTo>
                    <a:pt x="597" y="615"/>
                    <a:pt x="605" y="614"/>
                    <a:pt x="613" y="614"/>
                  </a:cubicBezTo>
                  <a:close/>
                  <a:moveTo>
                    <a:pt x="605" y="608"/>
                  </a:moveTo>
                  <a:cubicBezTo>
                    <a:pt x="605" y="609"/>
                    <a:pt x="604" y="609"/>
                    <a:pt x="603" y="608"/>
                  </a:cubicBezTo>
                  <a:cubicBezTo>
                    <a:pt x="603" y="608"/>
                    <a:pt x="602" y="608"/>
                    <a:pt x="602" y="608"/>
                  </a:cubicBezTo>
                  <a:cubicBezTo>
                    <a:pt x="588" y="596"/>
                    <a:pt x="578" y="569"/>
                    <a:pt x="593" y="554"/>
                  </a:cubicBezTo>
                  <a:cubicBezTo>
                    <a:pt x="594" y="553"/>
                    <a:pt x="595" y="553"/>
                    <a:pt x="596" y="553"/>
                  </a:cubicBezTo>
                  <a:cubicBezTo>
                    <a:pt x="613" y="565"/>
                    <a:pt x="613" y="590"/>
                    <a:pt x="605" y="608"/>
                  </a:cubicBezTo>
                  <a:close/>
                  <a:moveTo>
                    <a:pt x="621" y="454"/>
                  </a:moveTo>
                  <a:cubicBezTo>
                    <a:pt x="612" y="454"/>
                    <a:pt x="612" y="439"/>
                    <a:pt x="621" y="439"/>
                  </a:cubicBezTo>
                  <a:cubicBezTo>
                    <a:pt x="631" y="439"/>
                    <a:pt x="631" y="454"/>
                    <a:pt x="621" y="454"/>
                  </a:cubicBezTo>
                  <a:close/>
                  <a:moveTo>
                    <a:pt x="693" y="535"/>
                  </a:moveTo>
                  <a:cubicBezTo>
                    <a:pt x="688" y="535"/>
                    <a:pt x="688" y="528"/>
                    <a:pt x="693" y="528"/>
                  </a:cubicBezTo>
                  <a:cubicBezTo>
                    <a:pt x="698" y="528"/>
                    <a:pt x="697" y="535"/>
                    <a:pt x="693" y="535"/>
                  </a:cubicBezTo>
                  <a:close/>
                  <a:moveTo>
                    <a:pt x="699" y="512"/>
                  </a:moveTo>
                  <a:cubicBezTo>
                    <a:pt x="704" y="512"/>
                    <a:pt x="703" y="520"/>
                    <a:pt x="699" y="519"/>
                  </a:cubicBezTo>
                  <a:cubicBezTo>
                    <a:pt x="694" y="519"/>
                    <a:pt x="694" y="512"/>
                    <a:pt x="699" y="512"/>
                  </a:cubicBezTo>
                  <a:close/>
                  <a:moveTo>
                    <a:pt x="710" y="546"/>
                  </a:moveTo>
                  <a:cubicBezTo>
                    <a:pt x="709" y="546"/>
                    <a:pt x="709" y="546"/>
                    <a:pt x="709" y="546"/>
                  </a:cubicBezTo>
                  <a:cubicBezTo>
                    <a:pt x="704" y="546"/>
                    <a:pt x="704" y="538"/>
                    <a:pt x="710" y="538"/>
                  </a:cubicBezTo>
                  <a:cubicBezTo>
                    <a:pt x="710" y="538"/>
                    <a:pt x="710" y="538"/>
                    <a:pt x="710" y="538"/>
                  </a:cubicBezTo>
                  <a:cubicBezTo>
                    <a:pt x="716" y="538"/>
                    <a:pt x="715" y="546"/>
                    <a:pt x="710" y="546"/>
                  </a:cubicBezTo>
                  <a:close/>
                  <a:moveTo>
                    <a:pt x="732" y="536"/>
                  </a:moveTo>
                  <a:cubicBezTo>
                    <a:pt x="726" y="536"/>
                    <a:pt x="726" y="526"/>
                    <a:pt x="732" y="527"/>
                  </a:cubicBezTo>
                  <a:cubicBezTo>
                    <a:pt x="738" y="527"/>
                    <a:pt x="737" y="536"/>
                    <a:pt x="732" y="536"/>
                  </a:cubicBezTo>
                  <a:close/>
                  <a:moveTo>
                    <a:pt x="738" y="503"/>
                  </a:moveTo>
                  <a:cubicBezTo>
                    <a:pt x="745" y="503"/>
                    <a:pt x="744" y="514"/>
                    <a:pt x="738" y="513"/>
                  </a:cubicBezTo>
                  <a:cubicBezTo>
                    <a:pt x="737" y="513"/>
                    <a:pt x="737" y="513"/>
                    <a:pt x="737" y="513"/>
                  </a:cubicBezTo>
                  <a:cubicBezTo>
                    <a:pt x="731" y="513"/>
                    <a:pt x="731" y="503"/>
                    <a:pt x="737" y="503"/>
                  </a:cubicBezTo>
                  <a:lnTo>
                    <a:pt x="738" y="503"/>
                  </a:lnTo>
                  <a:close/>
                  <a:moveTo>
                    <a:pt x="730" y="481"/>
                  </a:moveTo>
                  <a:cubicBezTo>
                    <a:pt x="731" y="481"/>
                    <a:pt x="731" y="481"/>
                    <a:pt x="731" y="481"/>
                  </a:cubicBezTo>
                  <a:cubicBezTo>
                    <a:pt x="738" y="481"/>
                    <a:pt x="738" y="492"/>
                    <a:pt x="730" y="492"/>
                  </a:cubicBezTo>
                  <a:cubicBezTo>
                    <a:pt x="730" y="492"/>
                    <a:pt x="730" y="492"/>
                    <a:pt x="730" y="492"/>
                  </a:cubicBezTo>
                  <a:cubicBezTo>
                    <a:pt x="722" y="492"/>
                    <a:pt x="723" y="480"/>
                    <a:pt x="730" y="481"/>
                  </a:cubicBezTo>
                  <a:close/>
                  <a:moveTo>
                    <a:pt x="705" y="468"/>
                  </a:moveTo>
                  <a:cubicBezTo>
                    <a:pt x="713" y="468"/>
                    <a:pt x="712" y="480"/>
                    <a:pt x="704" y="480"/>
                  </a:cubicBezTo>
                  <a:cubicBezTo>
                    <a:pt x="696" y="480"/>
                    <a:pt x="697" y="467"/>
                    <a:pt x="705" y="468"/>
                  </a:cubicBezTo>
                  <a:close/>
                  <a:moveTo>
                    <a:pt x="667" y="476"/>
                  </a:moveTo>
                  <a:cubicBezTo>
                    <a:pt x="670" y="473"/>
                    <a:pt x="675" y="473"/>
                    <a:pt x="678" y="476"/>
                  </a:cubicBezTo>
                  <a:cubicBezTo>
                    <a:pt x="679" y="477"/>
                    <a:pt x="679" y="477"/>
                    <a:pt x="679" y="477"/>
                  </a:cubicBezTo>
                  <a:cubicBezTo>
                    <a:pt x="681" y="480"/>
                    <a:pt x="681" y="485"/>
                    <a:pt x="678" y="488"/>
                  </a:cubicBezTo>
                  <a:cubicBezTo>
                    <a:pt x="675" y="491"/>
                    <a:pt x="670" y="491"/>
                    <a:pt x="667" y="487"/>
                  </a:cubicBezTo>
                  <a:cubicBezTo>
                    <a:pt x="667" y="487"/>
                    <a:pt x="667" y="487"/>
                    <a:pt x="667" y="487"/>
                  </a:cubicBezTo>
                  <a:cubicBezTo>
                    <a:pt x="664" y="484"/>
                    <a:pt x="664" y="479"/>
                    <a:pt x="667" y="476"/>
                  </a:cubicBezTo>
                  <a:close/>
                  <a:moveTo>
                    <a:pt x="652" y="496"/>
                  </a:moveTo>
                  <a:cubicBezTo>
                    <a:pt x="653" y="496"/>
                    <a:pt x="653" y="496"/>
                    <a:pt x="653" y="496"/>
                  </a:cubicBezTo>
                  <a:cubicBezTo>
                    <a:pt x="657" y="496"/>
                    <a:pt x="660" y="500"/>
                    <a:pt x="660" y="504"/>
                  </a:cubicBezTo>
                  <a:cubicBezTo>
                    <a:pt x="659" y="507"/>
                    <a:pt x="656" y="511"/>
                    <a:pt x="652" y="510"/>
                  </a:cubicBezTo>
                  <a:cubicBezTo>
                    <a:pt x="652" y="510"/>
                    <a:pt x="652" y="510"/>
                    <a:pt x="652" y="510"/>
                  </a:cubicBezTo>
                  <a:cubicBezTo>
                    <a:pt x="648" y="510"/>
                    <a:pt x="645" y="507"/>
                    <a:pt x="645" y="503"/>
                  </a:cubicBezTo>
                  <a:cubicBezTo>
                    <a:pt x="645" y="499"/>
                    <a:pt x="648" y="496"/>
                    <a:pt x="652" y="496"/>
                  </a:cubicBezTo>
                  <a:close/>
                  <a:moveTo>
                    <a:pt x="646" y="540"/>
                  </a:moveTo>
                  <a:cubicBezTo>
                    <a:pt x="637" y="539"/>
                    <a:pt x="638" y="526"/>
                    <a:pt x="646" y="526"/>
                  </a:cubicBezTo>
                  <a:cubicBezTo>
                    <a:pt x="655" y="527"/>
                    <a:pt x="654" y="540"/>
                    <a:pt x="646" y="540"/>
                  </a:cubicBezTo>
                  <a:close/>
                  <a:moveTo>
                    <a:pt x="657" y="565"/>
                  </a:moveTo>
                  <a:cubicBezTo>
                    <a:pt x="649" y="565"/>
                    <a:pt x="650" y="553"/>
                    <a:pt x="658" y="553"/>
                  </a:cubicBezTo>
                  <a:cubicBezTo>
                    <a:pt x="665" y="553"/>
                    <a:pt x="665" y="566"/>
                    <a:pt x="657" y="565"/>
                  </a:cubicBezTo>
                  <a:close/>
                  <a:moveTo>
                    <a:pt x="682" y="584"/>
                  </a:moveTo>
                  <a:cubicBezTo>
                    <a:pt x="682" y="584"/>
                    <a:pt x="682" y="584"/>
                    <a:pt x="682" y="584"/>
                  </a:cubicBezTo>
                  <a:cubicBezTo>
                    <a:pt x="674" y="584"/>
                    <a:pt x="675" y="573"/>
                    <a:pt x="682" y="573"/>
                  </a:cubicBezTo>
                  <a:cubicBezTo>
                    <a:pt x="683" y="573"/>
                    <a:pt x="683" y="573"/>
                    <a:pt x="683" y="573"/>
                  </a:cubicBezTo>
                  <a:cubicBezTo>
                    <a:pt x="690" y="573"/>
                    <a:pt x="689" y="584"/>
                    <a:pt x="682" y="584"/>
                  </a:cubicBezTo>
                  <a:close/>
                  <a:moveTo>
                    <a:pt x="710" y="588"/>
                  </a:moveTo>
                  <a:cubicBezTo>
                    <a:pt x="703" y="588"/>
                    <a:pt x="704" y="578"/>
                    <a:pt x="710" y="578"/>
                  </a:cubicBezTo>
                  <a:cubicBezTo>
                    <a:pt x="717" y="578"/>
                    <a:pt x="717" y="588"/>
                    <a:pt x="710" y="588"/>
                  </a:cubicBezTo>
                  <a:close/>
                  <a:moveTo>
                    <a:pt x="785" y="539"/>
                  </a:moveTo>
                  <a:cubicBezTo>
                    <a:pt x="776" y="539"/>
                    <a:pt x="776" y="524"/>
                    <a:pt x="785" y="524"/>
                  </a:cubicBezTo>
                  <a:cubicBezTo>
                    <a:pt x="795" y="524"/>
                    <a:pt x="795" y="539"/>
                    <a:pt x="785" y="539"/>
                  </a:cubicBezTo>
                  <a:close/>
                  <a:moveTo>
                    <a:pt x="829" y="539"/>
                  </a:moveTo>
                  <a:cubicBezTo>
                    <a:pt x="819" y="539"/>
                    <a:pt x="819" y="524"/>
                    <a:pt x="829" y="524"/>
                  </a:cubicBezTo>
                  <a:cubicBezTo>
                    <a:pt x="838" y="524"/>
                    <a:pt x="838" y="539"/>
                    <a:pt x="829" y="539"/>
                  </a:cubicBezTo>
                  <a:close/>
                  <a:moveTo>
                    <a:pt x="921" y="535"/>
                  </a:moveTo>
                  <a:cubicBezTo>
                    <a:pt x="917" y="535"/>
                    <a:pt x="916" y="528"/>
                    <a:pt x="921" y="528"/>
                  </a:cubicBezTo>
                  <a:cubicBezTo>
                    <a:pt x="926" y="528"/>
                    <a:pt x="926" y="535"/>
                    <a:pt x="921" y="535"/>
                  </a:cubicBezTo>
                  <a:close/>
                  <a:moveTo>
                    <a:pt x="915" y="512"/>
                  </a:moveTo>
                  <a:cubicBezTo>
                    <a:pt x="920" y="512"/>
                    <a:pt x="920" y="519"/>
                    <a:pt x="915" y="519"/>
                  </a:cubicBezTo>
                  <a:cubicBezTo>
                    <a:pt x="911" y="520"/>
                    <a:pt x="910" y="512"/>
                    <a:pt x="915" y="512"/>
                  </a:cubicBezTo>
                  <a:close/>
                  <a:moveTo>
                    <a:pt x="904" y="538"/>
                  </a:moveTo>
                  <a:cubicBezTo>
                    <a:pt x="904" y="538"/>
                    <a:pt x="904" y="538"/>
                    <a:pt x="904" y="538"/>
                  </a:cubicBezTo>
                  <a:cubicBezTo>
                    <a:pt x="910" y="538"/>
                    <a:pt x="910" y="546"/>
                    <a:pt x="905" y="546"/>
                  </a:cubicBezTo>
                  <a:cubicBezTo>
                    <a:pt x="904" y="546"/>
                    <a:pt x="904" y="546"/>
                    <a:pt x="904" y="546"/>
                  </a:cubicBezTo>
                  <a:cubicBezTo>
                    <a:pt x="899" y="546"/>
                    <a:pt x="898" y="538"/>
                    <a:pt x="904" y="538"/>
                  </a:cubicBezTo>
                  <a:close/>
                  <a:moveTo>
                    <a:pt x="876" y="513"/>
                  </a:moveTo>
                  <a:cubicBezTo>
                    <a:pt x="870" y="514"/>
                    <a:pt x="869" y="503"/>
                    <a:pt x="876" y="503"/>
                  </a:cubicBezTo>
                  <a:cubicBezTo>
                    <a:pt x="877" y="503"/>
                    <a:pt x="877" y="503"/>
                    <a:pt x="877" y="503"/>
                  </a:cubicBezTo>
                  <a:cubicBezTo>
                    <a:pt x="883" y="503"/>
                    <a:pt x="883" y="513"/>
                    <a:pt x="877" y="513"/>
                  </a:cubicBezTo>
                  <a:lnTo>
                    <a:pt x="876" y="513"/>
                  </a:lnTo>
                  <a:close/>
                  <a:moveTo>
                    <a:pt x="882" y="536"/>
                  </a:moveTo>
                  <a:cubicBezTo>
                    <a:pt x="877" y="536"/>
                    <a:pt x="876" y="527"/>
                    <a:pt x="882" y="527"/>
                  </a:cubicBezTo>
                  <a:cubicBezTo>
                    <a:pt x="888" y="526"/>
                    <a:pt x="888" y="536"/>
                    <a:pt x="882" y="536"/>
                  </a:cubicBezTo>
                  <a:close/>
                  <a:moveTo>
                    <a:pt x="884" y="492"/>
                  </a:moveTo>
                  <a:cubicBezTo>
                    <a:pt x="884" y="492"/>
                    <a:pt x="884" y="492"/>
                    <a:pt x="884" y="492"/>
                  </a:cubicBezTo>
                  <a:cubicBezTo>
                    <a:pt x="876" y="492"/>
                    <a:pt x="876" y="481"/>
                    <a:pt x="883" y="481"/>
                  </a:cubicBezTo>
                  <a:cubicBezTo>
                    <a:pt x="884" y="481"/>
                    <a:pt x="884" y="481"/>
                    <a:pt x="884" y="481"/>
                  </a:cubicBezTo>
                  <a:cubicBezTo>
                    <a:pt x="891" y="480"/>
                    <a:pt x="892" y="492"/>
                    <a:pt x="884" y="492"/>
                  </a:cubicBezTo>
                  <a:close/>
                  <a:moveTo>
                    <a:pt x="910" y="480"/>
                  </a:moveTo>
                  <a:cubicBezTo>
                    <a:pt x="902" y="480"/>
                    <a:pt x="901" y="468"/>
                    <a:pt x="909" y="468"/>
                  </a:cubicBezTo>
                  <a:cubicBezTo>
                    <a:pt x="917" y="467"/>
                    <a:pt x="918" y="480"/>
                    <a:pt x="910" y="480"/>
                  </a:cubicBezTo>
                  <a:close/>
                  <a:moveTo>
                    <a:pt x="947" y="487"/>
                  </a:moveTo>
                  <a:cubicBezTo>
                    <a:pt x="947" y="487"/>
                    <a:pt x="947" y="487"/>
                    <a:pt x="947" y="487"/>
                  </a:cubicBezTo>
                  <a:cubicBezTo>
                    <a:pt x="944" y="491"/>
                    <a:pt x="939" y="491"/>
                    <a:pt x="936" y="488"/>
                  </a:cubicBezTo>
                  <a:cubicBezTo>
                    <a:pt x="933" y="485"/>
                    <a:pt x="933" y="480"/>
                    <a:pt x="935" y="477"/>
                  </a:cubicBezTo>
                  <a:cubicBezTo>
                    <a:pt x="936" y="476"/>
                    <a:pt x="936" y="476"/>
                    <a:pt x="936" y="476"/>
                  </a:cubicBezTo>
                  <a:cubicBezTo>
                    <a:pt x="939" y="473"/>
                    <a:pt x="944" y="473"/>
                    <a:pt x="947" y="476"/>
                  </a:cubicBezTo>
                  <a:cubicBezTo>
                    <a:pt x="950" y="479"/>
                    <a:pt x="950" y="484"/>
                    <a:pt x="947" y="487"/>
                  </a:cubicBezTo>
                  <a:close/>
                  <a:moveTo>
                    <a:pt x="968" y="540"/>
                  </a:moveTo>
                  <a:cubicBezTo>
                    <a:pt x="960" y="540"/>
                    <a:pt x="959" y="527"/>
                    <a:pt x="968" y="526"/>
                  </a:cubicBezTo>
                  <a:cubicBezTo>
                    <a:pt x="976" y="526"/>
                    <a:pt x="977" y="539"/>
                    <a:pt x="968" y="540"/>
                  </a:cubicBezTo>
                  <a:close/>
                  <a:moveTo>
                    <a:pt x="961" y="496"/>
                  </a:moveTo>
                  <a:cubicBezTo>
                    <a:pt x="962" y="496"/>
                    <a:pt x="962" y="496"/>
                    <a:pt x="962" y="496"/>
                  </a:cubicBezTo>
                  <a:cubicBezTo>
                    <a:pt x="966" y="496"/>
                    <a:pt x="969" y="499"/>
                    <a:pt x="969" y="503"/>
                  </a:cubicBezTo>
                  <a:cubicBezTo>
                    <a:pt x="969" y="507"/>
                    <a:pt x="966" y="510"/>
                    <a:pt x="962" y="510"/>
                  </a:cubicBezTo>
                  <a:cubicBezTo>
                    <a:pt x="962" y="510"/>
                    <a:pt x="962" y="510"/>
                    <a:pt x="962" y="510"/>
                  </a:cubicBezTo>
                  <a:cubicBezTo>
                    <a:pt x="958" y="511"/>
                    <a:pt x="955" y="507"/>
                    <a:pt x="954" y="504"/>
                  </a:cubicBezTo>
                  <a:cubicBezTo>
                    <a:pt x="954" y="500"/>
                    <a:pt x="957" y="496"/>
                    <a:pt x="961" y="496"/>
                  </a:cubicBezTo>
                  <a:close/>
                  <a:moveTo>
                    <a:pt x="956" y="553"/>
                  </a:moveTo>
                  <a:cubicBezTo>
                    <a:pt x="964" y="553"/>
                    <a:pt x="965" y="565"/>
                    <a:pt x="957" y="565"/>
                  </a:cubicBezTo>
                  <a:cubicBezTo>
                    <a:pt x="949" y="566"/>
                    <a:pt x="949" y="553"/>
                    <a:pt x="956" y="553"/>
                  </a:cubicBezTo>
                  <a:close/>
                  <a:moveTo>
                    <a:pt x="931" y="573"/>
                  </a:moveTo>
                  <a:cubicBezTo>
                    <a:pt x="932" y="573"/>
                    <a:pt x="932" y="573"/>
                    <a:pt x="932" y="573"/>
                  </a:cubicBezTo>
                  <a:cubicBezTo>
                    <a:pt x="939" y="573"/>
                    <a:pt x="940" y="584"/>
                    <a:pt x="932" y="584"/>
                  </a:cubicBezTo>
                  <a:cubicBezTo>
                    <a:pt x="932" y="584"/>
                    <a:pt x="932" y="584"/>
                    <a:pt x="932" y="584"/>
                  </a:cubicBezTo>
                  <a:cubicBezTo>
                    <a:pt x="925" y="584"/>
                    <a:pt x="924" y="573"/>
                    <a:pt x="931" y="573"/>
                  </a:cubicBezTo>
                  <a:close/>
                  <a:moveTo>
                    <a:pt x="904" y="578"/>
                  </a:moveTo>
                  <a:cubicBezTo>
                    <a:pt x="910" y="578"/>
                    <a:pt x="911" y="588"/>
                    <a:pt x="904" y="588"/>
                  </a:cubicBezTo>
                  <a:cubicBezTo>
                    <a:pt x="897" y="588"/>
                    <a:pt x="897" y="578"/>
                    <a:pt x="904" y="578"/>
                  </a:cubicBezTo>
                  <a:close/>
                  <a:moveTo>
                    <a:pt x="993" y="454"/>
                  </a:moveTo>
                  <a:cubicBezTo>
                    <a:pt x="983" y="454"/>
                    <a:pt x="983" y="439"/>
                    <a:pt x="993" y="439"/>
                  </a:cubicBezTo>
                  <a:cubicBezTo>
                    <a:pt x="1002" y="439"/>
                    <a:pt x="1002" y="454"/>
                    <a:pt x="993" y="454"/>
                  </a:cubicBezTo>
                  <a:close/>
                  <a:moveTo>
                    <a:pt x="909" y="618"/>
                  </a:moveTo>
                  <a:cubicBezTo>
                    <a:pt x="920" y="618"/>
                    <a:pt x="920" y="635"/>
                    <a:pt x="909" y="635"/>
                  </a:cubicBezTo>
                  <a:cubicBezTo>
                    <a:pt x="899" y="635"/>
                    <a:pt x="899" y="618"/>
                    <a:pt x="909" y="618"/>
                  </a:cubicBezTo>
                  <a:close/>
                  <a:moveTo>
                    <a:pt x="912" y="659"/>
                  </a:moveTo>
                  <a:cubicBezTo>
                    <a:pt x="903" y="659"/>
                    <a:pt x="903" y="645"/>
                    <a:pt x="912" y="645"/>
                  </a:cubicBezTo>
                  <a:cubicBezTo>
                    <a:pt x="920" y="645"/>
                    <a:pt x="920" y="659"/>
                    <a:pt x="912" y="659"/>
                  </a:cubicBezTo>
                  <a:close/>
                  <a:moveTo>
                    <a:pt x="982" y="750"/>
                  </a:moveTo>
                  <a:cubicBezTo>
                    <a:pt x="985" y="751"/>
                    <a:pt x="986" y="753"/>
                    <a:pt x="985" y="755"/>
                  </a:cubicBezTo>
                  <a:cubicBezTo>
                    <a:pt x="976" y="773"/>
                    <a:pt x="955" y="774"/>
                    <a:pt x="942" y="763"/>
                  </a:cubicBezTo>
                  <a:cubicBezTo>
                    <a:pt x="930" y="780"/>
                    <a:pt x="911" y="777"/>
                    <a:pt x="902" y="759"/>
                  </a:cubicBezTo>
                  <a:cubicBezTo>
                    <a:pt x="894" y="764"/>
                    <a:pt x="883" y="761"/>
                    <a:pt x="878" y="751"/>
                  </a:cubicBezTo>
                  <a:cubicBezTo>
                    <a:pt x="877" y="750"/>
                    <a:pt x="878" y="748"/>
                    <a:pt x="879" y="747"/>
                  </a:cubicBezTo>
                  <a:cubicBezTo>
                    <a:pt x="904" y="717"/>
                    <a:pt x="905" y="698"/>
                    <a:pt x="911" y="675"/>
                  </a:cubicBezTo>
                  <a:cubicBezTo>
                    <a:pt x="911" y="673"/>
                    <a:pt x="913" y="673"/>
                    <a:pt x="914" y="673"/>
                  </a:cubicBezTo>
                  <a:cubicBezTo>
                    <a:pt x="916" y="673"/>
                    <a:pt x="917" y="673"/>
                    <a:pt x="918" y="675"/>
                  </a:cubicBezTo>
                  <a:cubicBezTo>
                    <a:pt x="925" y="710"/>
                    <a:pt x="950" y="740"/>
                    <a:pt x="982" y="750"/>
                  </a:cubicBezTo>
                  <a:close/>
                  <a:moveTo>
                    <a:pt x="1210" y="550"/>
                  </a:moveTo>
                  <a:cubicBezTo>
                    <a:pt x="1211" y="549"/>
                    <a:pt x="1213" y="548"/>
                    <a:pt x="1215" y="549"/>
                  </a:cubicBezTo>
                  <a:cubicBezTo>
                    <a:pt x="1235" y="561"/>
                    <a:pt x="1249" y="574"/>
                    <a:pt x="1288" y="577"/>
                  </a:cubicBezTo>
                  <a:cubicBezTo>
                    <a:pt x="1290" y="578"/>
                    <a:pt x="1291" y="579"/>
                    <a:pt x="1291" y="580"/>
                  </a:cubicBezTo>
                  <a:cubicBezTo>
                    <a:pt x="1294" y="590"/>
                    <a:pt x="1289" y="600"/>
                    <a:pt x="1280" y="602"/>
                  </a:cubicBezTo>
                  <a:cubicBezTo>
                    <a:pt x="1287" y="622"/>
                    <a:pt x="1275" y="638"/>
                    <a:pt x="1254" y="633"/>
                  </a:cubicBezTo>
                  <a:cubicBezTo>
                    <a:pt x="1253" y="651"/>
                    <a:pt x="1237" y="665"/>
                    <a:pt x="1219" y="658"/>
                  </a:cubicBezTo>
                  <a:cubicBezTo>
                    <a:pt x="1217" y="658"/>
                    <a:pt x="1215" y="655"/>
                    <a:pt x="1217" y="653"/>
                  </a:cubicBezTo>
                  <a:cubicBezTo>
                    <a:pt x="1233" y="623"/>
                    <a:pt x="1229" y="584"/>
                    <a:pt x="1210" y="554"/>
                  </a:cubicBezTo>
                  <a:cubicBezTo>
                    <a:pt x="1209" y="553"/>
                    <a:pt x="1209" y="551"/>
                    <a:pt x="1210" y="550"/>
                  </a:cubicBezTo>
                  <a:close/>
                  <a:moveTo>
                    <a:pt x="1193" y="529"/>
                  </a:moveTo>
                  <a:cubicBezTo>
                    <a:pt x="1199" y="523"/>
                    <a:pt x="1208" y="532"/>
                    <a:pt x="1202" y="538"/>
                  </a:cubicBezTo>
                  <a:cubicBezTo>
                    <a:pt x="1196" y="544"/>
                    <a:pt x="1187" y="535"/>
                    <a:pt x="1193" y="529"/>
                  </a:cubicBezTo>
                  <a:close/>
                  <a:moveTo>
                    <a:pt x="1175" y="508"/>
                  </a:moveTo>
                  <a:cubicBezTo>
                    <a:pt x="1182" y="500"/>
                    <a:pt x="1194" y="512"/>
                    <a:pt x="1187" y="520"/>
                  </a:cubicBezTo>
                  <a:cubicBezTo>
                    <a:pt x="1179" y="528"/>
                    <a:pt x="1167" y="516"/>
                    <a:pt x="1175" y="508"/>
                  </a:cubicBezTo>
                  <a:close/>
                  <a:moveTo>
                    <a:pt x="984" y="593"/>
                  </a:moveTo>
                  <a:cubicBezTo>
                    <a:pt x="995" y="593"/>
                    <a:pt x="995" y="610"/>
                    <a:pt x="984" y="610"/>
                  </a:cubicBezTo>
                  <a:cubicBezTo>
                    <a:pt x="973" y="610"/>
                    <a:pt x="973" y="593"/>
                    <a:pt x="984" y="593"/>
                  </a:cubicBezTo>
                  <a:close/>
                  <a:moveTo>
                    <a:pt x="947" y="612"/>
                  </a:moveTo>
                  <a:cubicBezTo>
                    <a:pt x="958" y="612"/>
                    <a:pt x="958" y="629"/>
                    <a:pt x="947" y="629"/>
                  </a:cubicBezTo>
                  <a:cubicBezTo>
                    <a:pt x="936" y="629"/>
                    <a:pt x="936" y="612"/>
                    <a:pt x="947" y="612"/>
                  </a:cubicBezTo>
                  <a:close/>
                  <a:moveTo>
                    <a:pt x="1144" y="530"/>
                  </a:moveTo>
                  <a:cubicBezTo>
                    <a:pt x="1152" y="523"/>
                    <a:pt x="1164" y="535"/>
                    <a:pt x="1156" y="542"/>
                  </a:cubicBezTo>
                  <a:cubicBezTo>
                    <a:pt x="1148" y="550"/>
                    <a:pt x="1136" y="538"/>
                    <a:pt x="1144" y="530"/>
                  </a:cubicBezTo>
                  <a:close/>
                  <a:moveTo>
                    <a:pt x="1105" y="544"/>
                  </a:moveTo>
                  <a:cubicBezTo>
                    <a:pt x="1112" y="536"/>
                    <a:pt x="1124" y="548"/>
                    <a:pt x="1116" y="556"/>
                  </a:cubicBezTo>
                  <a:cubicBezTo>
                    <a:pt x="1109" y="563"/>
                    <a:pt x="1097" y="551"/>
                    <a:pt x="1105" y="544"/>
                  </a:cubicBezTo>
                  <a:close/>
                  <a:moveTo>
                    <a:pt x="1052" y="539"/>
                  </a:moveTo>
                  <a:cubicBezTo>
                    <a:pt x="1073" y="535"/>
                    <a:pt x="1091" y="553"/>
                    <a:pt x="1097" y="571"/>
                  </a:cubicBezTo>
                  <a:cubicBezTo>
                    <a:pt x="1097" y="572"/>
                    <a:pt x="1097" y="573"/>
                    <a:pt x="1096" y="573"/>
                  </a:cubicBezTo>
                  <a:cubicBezTo>
                    <a:pt x="1096" y="573"/>
                    <a:pt x="1096" y="574"/>
                    <a:pt x="1095" y="574"/>
                  </a:cubicBezTo>
                  <a:cubicBezTo>
                    <a:pt x="1077" y="574"/>
                    <a:pt x="1051" y="563"/>
                    <a:pt x="1051" y="541"/>
                  </a:cubicBezTo>
                  <a:cubicBezTo>
                    <a:pt x="1051" y="540"/>
                    <a:pt x="1051" y="539"/>
                    <a:pt x="1052" y="539"/>
                  </a:cubicBezTo>
                  <a:close/>
                  <a:moveTo>
                    <a:pt x="1019" y="508"/>
                  </a:moveTo>
                  <a:cubicBezTo>
                    <a:pt x="1020" y="507"/>
                    <a:pt x="1022" y="507"/>
                    <a:pt x="1023" y="508"/>
                  </a:cubicBezTo>
                  <a:cubicBezTo>
                    <a:pt x="1023" y="509"/>
                    <a:pt x="1024" y="510"/>
                    <a:pt x="1025" y="511"/>
                  </a:cubicBezTo>
                  <a:cubicBezTo>
                    <a:pt x="1035" y="536"/>
                    <a:pt x="1047" y="559"/>
                    <a:pt x="1067" y="578"/>
                  </a:cubicBezTo>
                  <a:cubicBezTo>
                    <a:pt x="1071" y="582"/>
                    <a:pt x="1084" y="597"/>
                    <a:pt x="1091" y="588"/>
                  </a:cubicBezTo>
                  <a:cubicBezTo>
                    <a:pt x="1097" y="583"/>
                    <a:pt x="1102" y="576"/>
                    <a:pt x="1108" y="570"/>
                  </a:cubicBezTo>
                  <a:cubicBezTo>
                    <a:pt x="1125" y="554"/>
                    <a:pt x="1151" y="548"/>
                    <a:pt x="1170" y="565"/>
                  </a:cubicBezTo>
                  <a:cubicBezTo>
                    <a:pt x="1188" y="581"/>
                    <a:pt x="1195" y="605"/>
                    <a:pt x="1187" y="627"/>
                  </a:cubicBezTo>
                  <a:cubicBezTo>
                    <a:pt x="1180" y="645"/>
                    <a:pt x="1169" y="661"/>
                    <a:pt x="1156" y="675"/>
                  </a:cubicBezTo>
                  <a:cubicBezTo>
                    <a:pt x="1140" y="692"/>
                    <a:pt x="1120" y="708"/>
                    <a:pt x="1117" y="733"/>
                  </a:cubicBezTo>
                  <a:cubicBezTo>
                    <a:pt x="1117" y="735"/>
                    <a:pt x="1115" y="736"/>
                    <a:pt x="1114" y="736"/>
                  </a:cubicBezTo>
                  <a:cubicBezTo>
                    <a:pt x="1113" y="737"/>
                    <a:pt x="1111" y="737"/>
                    <a:pt x="1110" y="736"/>
                  </a:cubicBezTo>
                  <a:cubicBezTo>
                    <a:pt x="1090" y="720"/>
                    <a:pt x="1064" y="723"/>
                    <a:pt x="1041" y="723"/>
                  </a:cubicBezTo>
                  <a:cubicBezTo>
                    <a:pt x="1022" y="722"/>
                    <a:pt x="1003" y="718"/>
                    <a:pt x="985" y="710"/>
                  </a:cubicBezTo>
                  <a:cubicBezTo>
                    <a:pt x="963" y="701"/>
                    <a:pt x="952" y="678"/>
                    <a:pt x="953" y="655"/>
                  </a:cubicBezTo>
                  <a:cubicBezTo>
                    <a:pt x="955" y="629"/>
                    <a:pt x="977" y="616"/>
                    <a:pt x="1001" y="614"/>
                  </a:cubicBezTo>
                  <a:cubicBezTo>
                    <a:pt x="1009" y="614"/>
                    <a:pt x="1017" y="615"/>
                    <a:pt x="1025" y="616"/>
                  </a:cubicBezTo>
                  <a:cubicBezTo>
                    <a:pt x="1037" y="616"/>
                    <a:pt x="1035" y="597"/>
                    <a:pt x="1036" y="591"/>
                  </a:cubicBezTo>
                  <a:cubicBezTo>
                    <a:pt x="1036" y="564"/>
                    <a:pt x="1028" y="538"/>
                    <a:pt x="1018" y="514"/>
                  </a:cubicBezTo>
                  <a:cubicBezTo>
                    <a:pt x="1017" y="513"/>
                    <a:pt x="1017" y="512"/>
                    <a:pt x="1017" y="511"/>
                  </a:cubicBezTo>
                  <a:cubicBezTo>
                    <a:pt x="1017" y="509"/>
                    <a:pt x="1018" y="508"/>
                    <a:pt x="1019" y="508"/>
                  </a:cubicBezTo>
                  <a:close/>
                  <a:moveTo>
                    <a:pt x="1018" y="553"/>
                  </a:moveTo>
                  <a:cubicBezTo>
                    <a:pt x="1019" y="553"/>
                    <a:pt x="1020" y="553"/>
                    <a:pt x="1021" y="554"/>
                  </a:cubicBezTo>
                  <a:cubicBezTo>
                    <a:pt x="1036" y="569"/>
                    <a:pt x="1026" y="596"/>
                    <a:pt x="1012" y="608"/>
                  </a:cubicBezTo>
                  <a:cubicBezTo>
                    <a:pt x="1012" y="608"/>
                    <a:pt x="1011" y="608"/>
                    <a:pt x="1011" y="608"/>
                  </a:cubicBezTo>
                  <a:cubicBezTo>
                    <a:pt x="1010" y="609"/>
                    <a:pt x="1009" y="609"/>
                    <a:pt x="1009" y="608"/>
                  </a:cubicBezTo>
                  <a:cubicBezTo>
                    <a:pt x="1001" y="590"/>
                    <a:pt x="1001" y="565"/>
                    <a:pt x="1018" y="553"/>
                  </a:cubicBezTo>
                  <a:close/>
                  <a:moveTo>
                    <a:pt x="1096" y="437"/>
                  </a:moveTo>
                  <a:cubicBezTo>
                    <a:pt x="1100" y="434"/>
                    <a:pt x="1104" y="439"/>
                    <a:pt x="1101" y="442"/>
                  </a:cubicBezTo>
                  <a:cubicBezTo>
                    <a:pt x="1098" y="446"/>
                    <a:pt x="1093" y="440"/>
                    <a:pt x="1096" y="437"/>
                  </a:cubicBezTo>
                  <a:close/>
                  <a:moveTo>
                    <a:pt x="1108" y="457"/>
                  </a:moveTo>
                  <a:cubicBezTo>
                    <a:pt x="1104" y="461"/>
                    <a:pt x="1100" y="455"/>
                    <a:pt x="1103" y="452"/>
                  </a:cubicBezTo>
                  <a:cubicBezTo>
                    <a:pt x="1106" y="449"/>
                    <a:pt x="1111" y="454"/>
                    <a:pt x="1108" y="457"/>
                  </a:cubicBezTo>
                  <a:close/>
                  <a:moveTo>
                    <a:pt x="1130" y="424"/>
                  </a:moveTo>
                  <a:cubicBezTo>
                    <a:pt x="1134" y="420"/>
                    <a:pt x="1140" y="427"/>
                    <a:pt x="1136" y="431"/>
                  </a:cubicBezTo>
                  <a:cubicBezTo>
                    <a:pt x="1132" y="435"/>
                    <a:pt x="1125" y="428"/>
                    <a:pt x="1130" y="424"/>
                  </a:cubicBezTo>
                  <a:close/>
                  <a:moveTo>
                    <a:pt x="1128" y="453"/>
                  </a:moveTo>
                  <a:cubicBezTo>
                    <a:pt x="1127" y="454"/>
                    <a:pt x="1127" y="454"/>
                    <a:pt x="1127" y="454"/>
                  </a:cubicBezTo>
                  <a:cubicBezTo>
                    <a:pt x="1124" y="457"/>
                    <a:pt x="1118" y="451"/>
                    <a:pt x="1122" y="448"/>
                  </a:cubicBezTo>
                  <a:cubicBezTo>
                    <a:pt x="1122" y="447"/>
                    <a:pt x="1122" y="447"/>
                    <a:pt x="1122" y="447"/>
                  </a:cubicBezTo>
                  <a:cubicBezTo>
                    <a:pt x="1126" y="444"/>
                    <a:pt x="1132" y="450"/>
                    <a:pt x="1128" y="453"/>
                  </a:cubicBezTo>
                  <a:close/>
                  <a:moveTo>
                    <a:pt x="1117" y="404"/>
                  </a:moveTo>
                  <a:cubicBezTo>
                    <a:pt x="1118" y="403"/>
                    <a:pt x="1118" y="403"/>
                    <a:pt x="1118" y="403"/>
                  </a:cubicBezTo>
                  <a:cubicBezTo>
                    <a:pt x="1122" y="399"/>
                    <a:pt x="1129" y="406"/>
                    <a:pt x="1124" y="411"/>
                  </a:cubicBezTo>
                  <a:cubicBezTo>
                    <a:pt x="1124" y="411"/>
                    <a:pt x="1124" y="411"/>
                    <a:pt x="1124" y="411"/>
                  </a:cubicBezTo>
                  <a:cubicBezTo>
                    <a:pt x="1119" y="416"/>
                    <a:pt x="1112" y="408"/>
                    <a:pt x="1117" y="404"/>
                  </a:cubicBezTo>
                  <a:close/>
                  <a:moveTo>
                    <a:pt x="1096" y="393"/>
                  </a:moveTo>
                  <a:cubicBezTo>
                    <a:pt x="1096" y="392"/>
                    <a:pt x="1096" y="392"/>
                    <a:pt x="1096" y="392"/>
                  </a:cubicBezTo>
                  <a:cubicBezTo>
                    <a:pt x="1102" y="388"/>
                    <a:pt x="1109" y="396"/>
                    <a:pt x="1104" y="401"/>
                  </a:cubicBezTo>
                  <a:cubicBezTo>
                    <a:pt x="1104" y="401"/>
                    <a:pt x="1104" y="401"/>
                    <a:pt x="1104" y="401"/>
                  </a:cubicBezTo>
                  <a:cubicBezTo>
                    <a:pt x="1098" y="406"/>
                    <a:pt x="1091" y="398"/>
                    <a:pt x="1096" y="393"/>
                  </a:cubicBezTo>
                  <a:close/>
                  <a:moveTo>
                    <a:pt x="1069" y="402"/>
                  </a:moveTo>
                  <a:cubicBezTo>
                    <a:pt x="1075" y="396"/>
                    <a:pt x="1083" y="405"/>
                    <a:pt x="1077" y="411"/>
                  </a:cubicBezTo>
                  <a:cubicBezTo>
                    <a:pt x="1071" y="416"/>
                    <a:pt x="1063" y="407"/>
                    <a:pt x="1069" y="402"/>
                  </a:cubicBezTo>
                  <a:close/>
                  <a:moveTo>
                    <a:pt x="1062" y="469"/>
                  </a:moveTo>
                  <a:cubicBezTo>
                    <a:pt x="1061" y="469"/>
                    <a:pt x="1061" y="469"/>
                    <a:pt x="1061" y="469"/>
                  </a:cubicBezTo>
                  <a:cubicBezTo>
                    <a:pt x="1058" y="472"/>
                    <a:pt x="1054" y="472"/>
                    <a:pt x="1051" y="469"/>
                  </a:cubicBezTo>
                  <a:cubicBezTo>
                    <a:pt x="1049" y="466"/>
                    <a:pt x="1049" y="462"/>
                    <a:pt x="1052" y="459"/>
                  </a:cubicBezTo>
                  <a:cubicBezTo>
                    <a:pt x="1052" y="459"/>
                    <a:pt x="1052" y="459"/>
                    <a:pt x="1052" y="459"/>
                  </a:cubicBezTo>
                  <a:cubicBezTo>
                    <a:pt x="1055" y="456"/>
                    <a:pt x="1060" y="456"/>
                    <a:pt x="1062" y="459"/>
                  </a:cubicBezTo>
                  <a:cubicBezTo>
                    <a:pt x="1065" y="462"/>
                    <a:pt x="1065" y="466"/>
                    <a:pt x="1062" y="469"/>
                  </a:cubicBezTo>
                  <a:close/>
                  <a:moveTo>
                    <a:pt x="1056" y="442"/>
                  </a:moveTo>
                  <a:cubicBezTo>
                    <a:pt x="1055" y="442"/>
                    <a:pt x="1055" y="442"/>
                    <a:pt x="1055" y="442"/>
                  </a:cubicBezTo>
                  <a:cubicBezTo>
                    <a:pt x="1051" y="442"/>
                    <a:pt x="1048" y="438"/>
                    <a:pt x="1048" y="434"/>
                  </a:cubicBezTo>
                  <a:cubicBezTo>
                    <a:pt x="1048" y="430"/>
                    <a:pt x="1052" y="427"/>
                    <a:pt x="1056" y="427"/>
                  </a:cubicBezTo>
                  <a:cubicBezTo>
                    <a:pt x="1057" y="427"/>
                    <a:pt x="1057" y="427"/>
                    <a:pt x="1057" y="427"/>
                  </a:cubicBezTo>
                  <a:cubicBezTo>
                    <a:pt x="1061" y="427"/>
                    <a:pt x="1064" y="431"/>
                    <a:pt x="1064" y="435"/>
                  </a:cubicBezTo>
                  <a:cubicBezTo>
                    <a:pt x="1064" y="439"/>
                    <a:pt x="1060" y="442"/>
                    <a:pt x="1056" y="442"/>
                  </a:cubicBezTo>
                  <a:close/>
                  <a:moveTo>
                    <a:pt x="1078" y="494"/>
                  </a:moveTo>
                  <a:cubicBezTo>
                    <a:pt x="1072" y="500"/>
                    <a:pt x="1063" y="490"/>
                    <a:pt x="1069" y="484"/>
                  </a:cubicBezTo>
                  <a:cubicBezTo>
                    <a:pt x="1075" y="479"/>
                    <a:pt x="1084" y="488"/>
                    <a:pt x="1078" y="494"/>
                  </a:cubicBezTo>
                  <a:close/>
                  <a:moveTo>
                    <a:pt x="1104" y="504"/>
                  </a:moveTo>
                  <a:cubicBezTo>
                    <a:pt x="1098" y="510"/>
                    <a:pt x="1090" y="501"/>
                    <a:pt x="1096" y="495"/>
                  </a:cubicBezTo>
                  <a:cubicBezTo>
                    <a:pt x="1102" y="490"/>
                    <a:pt x="1110" y="499"/>
                    <a:pt x="1104" y="504"/>
                  </a:cubicBezTo>
                  <a:close/>
                  <a:moveTo>
                    <a:pt x="1135" y="500"/>
                  </a:moveTo>
                  <a:cubicBezTo>
                    <a:pt x="1135" y="500"/>
                    <a:pt x="1135" y="500"/>
                    <a:pt x="1135" y="500"/>
                  </a:cubicBezTo>
                  <a:cubicBezTo>
                    <a:pt x="1129" y="505"/>
                    <a:pt x="1122" y="497"/>
                    <a:pt x="1127" y="492"/>
                  </a:cubicBezTo>
                  <a:cubicBezTo>
                    <a:pt x="1127" y="492"/>
                    <a:pt x="1127" y="492"/>
                    <a:pt x="1127" y="492"/>
                  </a:cubicBezTo>
                  <a:cubicBezTo>
                    <a:pt x="1133" y="487"/>
                    <a:pt x="1140" y="495"/>
                    <a:pt x="1135" y="500"/>
                  </a:cubicBezTo>
                  <a:close/>
                  <a:moveTo>
                    <a:pt x="1157" y="483"/>
                  </a:moveTo>
                  <a:cubicBezTo>
                    <a:pt x="1153" y="487"/>
                    <a:pt x="1146" y="480"/>
                    <a:pt x="1151" y="475"/>
                  </a:cubicBezTo>
                  <a:cubicBezTo>
                    <a:pt x="1155" y="471"/>
                    <a:pt x="1162" y="478"/>
                    <a:pt x="1157" y="483"/>
                  </a:cubicBezTo>
                  <a:close/>
                  <a:moveTo>
                    <a:pt x="1176" y="395"/>
                  </a:moveTo>
                  <a:cubicBezTo>
                    <a:pt x="1169" y="402"/>
                    <a:pt x="1159" y="391"/>
                    <a:pt x="1165" y="384"/>
                  </a:cubicBezTo>
                  <a:cubicBezTo>
                    <a:pt x="1172" y="378"/>
                    <a:pt x="1183" y="388"/>
                    <a:pt x="1176" y="395"/>
                  </a:cubicBezTo>
                  <a:close/>
                  <a:moveTo>
                    <a:pt x="1254" y="289"/>
                  </a:moveTo>
                  <a:cubicBezTo>
                    <a:pt x="1251" y="293"/>
                    <a:pt x="1246" y="288"/>
                    <a:pt x="1249" y="285"/>
                  </a:cubicBezTo>
                  <a:cubicBezTo>
                    <a:pt x="1252" y="281"/>
                    <a:pt x="1257" y="286"/>
                    <a:pt x="1254" y="289"/>
                  </a:cubicBezTo>
                  <a:close/>
                  <a:moveTo>
                    <a:pt x="1264" y="291"/>
                  </a:moveTo>
                  <a:cubicBezTo>
                    <a:pt x="1267" y="288"/>
                    <a:pt x="1272" y="293"/>
                    <a:pt x="1269" y="296"/>
                  </a:cubicBezTo>
                  <a:cubicBezTo>
                    <a:pt x="1266" y="299"/>
                    <a:pt x="1261" y="295"/>
                    <a:pt x="1264" y="291"/>
                  </a:cubicBezTo>
                  <a:close/>
                  <a:moveTo>
                    <a:pt x="1259" y="311"/>
                  </a:moveTo>
                  <a:cubicBezTo>
                    <a:pt x="1260" y="310"/>
                    <a:pt x="1260" y="310"/>
                    <a:pt x="1260" y="310"/>
                  </a:cubicBezTo>
                  <a:cubicBezTo>
                    <a:pt x="1263" y="306"/>
                    <a:pt x="1269" y="312"/>
                    <a:pt x="1265" y="316"/>
                  </a:cubicBezTo>
                  <a:cubicBezTo>
                    <a:pt x="1265" y="316"/>
                    <a:pt x="1265" y="316"/>
                    <a:pt x="1265" y="316"/>
                  </a:cubicBezTo>
                  <a:cubicBezTo>
                    <a:pt x="1261" y="320"/>
                    <a:pt x="1255" y="315"/>
                    <a:pt x="1259" y="311"/>
                  </a:cubicBezTo>
                  <a:close/>
                  <a:moveTo>
                    <a:pt x="1236" y="318"/>
                  </a:moveTo>
                  <a:cubicBezTo>
                    <a:pt x="1240" y="314"/>
                    <a:pt x="1247" y="320"/>
                    <a:pt x="1243" y="324"/>
                  </a:cubicBezTo>
                  <a:cubicBezTo>
                    <a:pt x="1239" y="328"/>
                    <a:pt x="1232" y="322"/>
                    <a:pt x="1236" y="318"/>
                  </a:cubicBezTo>
                  <a:close/>
                  <a:moveTo>
                    <a:pt x="1212" y="292"/>
                  </a:moveTo>
                  <a:cubicBezTo>
                    <a:pt x="1207" y="298"/>
                    <a:pt x="1199" y="290"/>
                    <a:pt x="1204" y="285"/>
                  </a:cubicBezTo>
                  <a:cubicBezTo>
                    <a:pt x="1205" y="284"/>
                    <a:pt x="1205" y="284"/>
                    <a:pt x="1205" y="284"/>
                  </a:cubicBezTo>
                  <a:cubicBezTo>
                    <a:pt x="1210" y="279"/>
                    <a:pt x="1218" y="287"/>
                    <a:pt x="1213" y="292"/>
                  </a:cubicBezTo>
                  <a:lnTo>
                    <a:pt x="1212" y="292"/>
                  </a:lnTo>
                  <a:close/>
                  <a:moveTo>
                    <a:pt x="1223" y="312"/>
                  </a:moveTo>
                  <a:cubicBezTo>
                    <a:pt x="1222" y="313"/>
                    <a:pt x="1222" y="313"/>
                    <a:pt x="1222" y="313"/>
                  </a:cubicBezTo>
                  <a:cubicBezTo>
                    <a:pt x="1218" y="318"/>
                    <a:pt x="1210" y="311"/>
                    <a:pt x="1215" y="306"/>
                  </a:cubicBezTo>
                  <a:cubicBezTo>
                    <a:pt x="1215" y="305"/>
                    <a:pt x="1215" y="305"/>
                    <a:pt x="1215" y="305"/>
                  </a:cubicBezTo>
                  <a:cubicBezTo>
                    <a:pt x="1220" y="300"/>
                    <a:pt x="1227" y="307"/>
                    <a:pt x="1223" y="312"/>
                  </a:cubicBezTo>
                  <a:close/>
                  <a:moveTo>
                    <a:pt x="1222" y="265"/>
                  </a:moveTo>
                  <a:cubicBezTo>
                    <a:pt x="1217" y="271"/>
                    <a:pt x="1208" y="263"/>
                    <a:pt x="1213" y="257"/>
                  </a:cubicBezTo>
                  <a:cubicBezTo>
                    <a:pt x="1219" y="251"/>
                    <a:pt x="1228" y="260"/>
                    <a:pt x="1222" y="265"/>
                  </a:cubicBezTo>
                  <a:close/>
                  <a:moveTo>
                    <a:pt x="1246" y="252"/>
                  </a:moveTo>
                  <a:cubicBezTo>
                    <a:pt x="1242" y="253"/>
                    <a:pt x="1239" y="249"/>
                    <a:pt x="1239" y="245"/>
                  </a:cubicBezTo>
                  <a:cubicBezTo>
                    <a:pt x="1238" y="244"/>
                    <a:pt x="1238" y="244"/>
                    <a:pt x="1238" y="244"/>
                  </a:cubicBezTo>
                  <a:cubicBezTo>
                    <a:pt x="1238" y="240"/>
                    <a:pt x="1242" y="236"/>
                    <a:pt x="1246" y="236"/>
                  </a:cubicBezTo>
                  <a:cubicBezTo>
                    <a:pt x="1250" y="236"/>
                    <a:pt x="1254" y="239"/>
                    <a:pt x="1254" y="244"/>
                  </a:cubicBezTo>
                  <a:cubicBezTo>
                    <a:pt x="1254" y="245"/>
                    <a:pt x="1254" y="245"/>
                    <a:pt x="1254" y="245"/>
                  </a:cubicBezTo>
                  <a:cubicBezTo>
                    <a:pt x="1254" y="249"/>
                    <a:pt x="1251" y="252"/>
                    <a:pt x="1246" y="252"/>
                  </a:cubicBezTo>
                  <a:close/>
                  <a:moveTo>
                    <a:pt x="1281" y="250"/>
                  </a:moveTo>
                  <a:cubicBezTo>
                    <a:pt x="1281" y="250"/>
                    <a:pt x="1281" y="250"/>
                    <a:pt x="1281" y="250"/>
                  </a:cubicBezTo>
                  <a:cubicBezTo>
                    <a:pt x="1278" y="253"/>
                    <a:pt x="1273" y="253"/>
                    <a:pt x="1271" y="250"/>
                  </a:cubicBezTo>
                  <a:cubicBezTo>
                    <a:pt x="1268" y="248"/>
                    <a:pt x="1268" y="243"/>
                    <a:pt x="1270" y="240"/>
                  </a:cubicBezTo>
                  <a:cubicBezTo>
                    <a:pt x="1271" y="240"/>
                    <a:pt x="1271" y="240"/>
                    <a:pt x="1271" y="240"/>
                  </a:cubicBezTo>
                  <a:cubicBezTo>
                    <a:pt x="1273" y="237"/>
                    <a:pt x="1278" y="237"/>
                    <a:pt x="1281" y="240"/>
                  </a:cubicBezTo>
                  <a:cubicBezTo>
                    <a:pt x="1284" y="242"/>
                    <a:pt x="1284" y="247"/>
                    <a:pt x="1281" y="250"/>
                  </a:cubicBezTo>
                  <a:close/>
                  <a:moveTo>
                    <a:pt x="1312" y="323"/>
                  </a:moveTo>
                  <a:cubicBezTo>
                    <a:pt x="1312" y="323"/>
                    <a:pt x="1312" y="323"/>
                    <a:pt x="1312" y="323"/>
                  </a:cubicBezTo>
                  <a:cubicBezTo>
                    <a:pt x="1307" y="329"/>
                    <a:pt x="1298" y="321"/>
                    <a:pt x="1303" y="316"/>
                  </a:cubicBezTo>
                  <a:cubicBezTo>
                    <a:pt x="1304" y="315"/>
                    <a:pt x="1304" y="315"/>
                    <a:pt x="1304" y="315"/>
                  </a:cubicBezTo>
                  <a:cubicBezTo>
                    <a:pt x="1309" y="310"/>
                    <a:pt x="1317" y="318"/>
                    <a:pt x="1312" y="323"/>
                  </a:cubicBezTo>
                  <a:close/>
                  <a:moveTo>
                    <a:pt x="1316" y="292"/>
                  </a:moveTo>
                  <a:cubicBezTo>
                    <a:pt x="1311" y="298"/>
                    <a:pt x="1302" y="290"/>
                    <a:pt x="1307" y="284"/>
                  </a:cubicBezTo>
                  <a:cubicBezTo>
                    <a:pt x="1313" y="278"/>
                    <a:pt x="1321" y="287"/>
                    <a:pt x="1316" y="292"/>
                  </a:cubicBezTo>
                  <a:close/>
                  <a:moveTo>
                    <a:pt x="1296" y="257"/>
                  </a:moveTo>
                  <a:cubicBezTo>
                    <a:pt x="1302" y="251"/>
                    <a:pt x="1312" y="260"/>
                    <a:pt x="1306" y="266"/>
                  </a:cubicBezTo>
                  <a:cubicBezTo>
                    <a:pt x="1300" y="272"/>
                    <a:pt x="1290" y="263"/>
                    <a:pt x="1296" y="257"/>
                  </a:cubicBezTo>
                  <a:close/>
                  <a:moveTo>
                    <a:pt x="1287" y="339"/>
                  </a:moveTo>
                  <a:cubicBezTo>
                    <a:pt x="1292" y="334"/>
                    <a:pt x="1299" y="341"/>
                    <a:pt x="1295" y="346"/>
                  </a:cubicBezTo>
                  <a:cubicBezTo>
                    <a:pt x="1290" y="351"/>
                    <a:pt x="1283" y="344"/>
                    <a:pt x="1287" y="339"/>
                  </a:cubicBezTo>
                  <a:close/>
                  <a:moveTo>
                    <a:pt x="1196" y="354"/>
                  </a:moveTo>
                  <a:cubicBezTo>
                    <a:pt x="1203" y="347"/>
                    <a:pt x="1213" y="357"/>
                    <a:pt x="1207" y="364"/>
                  </a:cubicBezTo>
                  <a:cubicBezTo>
                    <a:pt x="1200" y="371"/>
                    <a:pt x="1189" y="360"/>
                    <a:pt x="1196" y="354"/>
                  </a:cubicBezTo>
                  <a:close/>
                  <a:moveTo>
                    <a:pt x="1332" y="375"/>
                  </a:moveTo>
                  <a:cubicBezTo>
                    <a:pt x="1324" y="383"/>
                    <a:pt x="1312" y="371"/>
                    <a:pt x="1320" y="363"/>
                  </a:cubicBezTo>
                  <a:cubicBezTo>
                    <a:pt x="1327" y="355"/>
                    <a:pt x="1339" y="367"/>
                    <a:pt x="1332" y="375"/>
                  </a:cubicBezTo>
                  <a:close/>
                  <a:moveTo>
                    <a:pt x="1362" y="399"/>
                  </a:moveTo>
                  <a:cubicBezTo>
                    <a:pt x="1363" y="397"/>
                    <a:pt x="1364" y="397"/>
                    <a:pt x="1366" y="398"/>
                  </a:cubicBezTo>
                  <a:cubicBezTo>
                    <a:pt x="1396" y="417"/>
                    <a:pt x="1435" y="421"/>
                    <a:pt x="1465" y="405"/>
                  </a:cubicBezTo>
                  <a:cubicBezTo>
                    <a:pt x="1467" y="404"/>
                    <a:pt x="1469" y="405"/>
                    <a:pt x="1470" y="407"/>
                  </a:cubicBezTo>
                  <a:cubicBezTo>
                    <a:pt x="1476" y="426"/>
                    <a:pt x="1463" y="441"/>
                    <a:pt x="1445" y="442"/>
                  </a:cubicBezTo>
                  <a:cubicBezTo>
                    <a:pt x="1449" y="463"/>
                    <a:pt x="1433" y="475"/>
                    <a:pt x="1414" y="468"/>
                  </a:cubicBezTo>
                  <a:cubicBezTo>
                    <a:pt x="1412" y="477"/>
                    <a:pt x="1402" y="483"/>
                    <a:pt x="1392" y="480"/>
                  </a:cubicBezTo>
                  <a:cubicBezTo>
                    <a:pt x="1390" y="479"/>
                    <a:pt x="1389" y="478"/>
                    <a:pt x="1389" y="476"/>
                  </a:cubicBezTo>
                  <a:cubicBezTo>
                    <a:pt x="1386" y="437"/>
                    <a:pt x="1373" y="423"/>
                    <a:pt x="1361" y="403"/>
                  </a:cubicBezTo>
                  <a:cubicBezTo>
                    <a:pt x="1360" y="401"/>
                    <a:pt x="1361" y="400"/>
                    <a:pt x="1362" y="399"/>
                  </a:cubicBezTo>
                  <a:close/>
                  <a:moveTo>
                    <a:pt x="1487" y="99"/>
                  </a:moveTo>
                  <a:cubicBezTo>
                    <a:pt x="1510" y="93"/>
                    <a:pt x="1529" y="92"/>
                    <a:pt x="1559" y="67"/>
                  </a:cubicBezTo>
                  <a:cubicBezTo>
                    <a:pt x="1560" y="66"/>
                    <a:pt x="1562" y="65"/>
                    <a:pt x="1563" y="66"/>
                  </a:cubicBezTo>
                  <a:cubicBezTo>
                    <a:pt x="1572" y="71"/>
                    <a:pt x="1576" y="82"/>
                    <a:pt x="1570" y="90"/>
                  </a:cubicBezTo>
                  <a:cubicBezTo>
                    <a:pt x="1589" y="99"/>
                    <a:pt x="1592" y="118"/>
                    <a:pt x="1574" y="130"/>
                  </a:cubicBezTo>
                  <a:cubicBezTo>
                    <a:pt x="1586" y="144"/>
                    <a:pt x="1585" y="164"/>
                    <a:pt x="1567" y="173"/>
                  </a:cubicBezTo>
                  <a:cubicBezTo>
                    <a:pt x="1565" y="174"/>
                    <a:pt x="1563" y="173"/>
                    <a:pt x="1562" y="171"/>
                  </a:cubicBezTo>
                  <a:cubicBezTo>
                    <a:pt x="1552" y="138"/>
                    <a:pt x="1522" y="113"/>
                    <a:pt x="1487" y="106"/>
                  </a:cubicBezTo>
                  <a:cubicBezTo>
                    <a:pt x="1485" y="105"/>
                    <a:pt x="1484" y="104"/>
                    <a:pt x="1485" y="102"/>
                  </a:cubicBezTo>
                  <a:cubicBezTo>
                    <a:pt x="1484" y="101"/>
                    <a:pt x="1485" y="99"/>
                    <a:pt x="1487" y="99"/>
                  </a:cubicBezTo>
                  <a:close/>
                  <a:moveTo>
                    <a:pt x="1470" y="100"/>
                  </a:moveTo>
                  <a:cubicBezTo>
                    <a:pt x="1470" y="108"/>
                    <a:pt x="1457" y="108"/>
                    <a:pt x="1457" y="100"/>
                  </a:cubicBezTo>
                  <a:cubicBezTo>
                    <a:pt x="1457" y="91"/>
                    <a:pt x="1470" y="91"/>
                    <a:pt x="1470" y="100"/>
                  </a:cubicBezTo>
                  <a:close/>
                  <a:moveTo>
                    <a:pt x="1350" y="390"/>
                  </a:moveTo>
                  <a:cubicBezTo>
                    <a:pt x="1344" y="396"/>
                    <a:pt x="1334" y="387"/>
                    <a:pt x="1341" y="381"/>
                  </a:cubicBezTo>
                  <a:cubicBezTo>
                    <a:pt x="1347" y="375"/>
                    <a:pt x="1356" y="384"/>
                    <a:pt x="1350" y="390"/>
                  </a:cubicBezTo>
                  <a:close/>
                  <a:moveTo>
                    <a:pt x="1354" y="344"/>
                  </a:moveTo>
                  <a:cubicBezTo>
                    <a:pt x="1346" y="352"/>
                    <a:pt x="1334" y="340"/>
                    <a:pt x="1342" y="332"/>
                  </a:cubicBezTo>
                  <a:cubicBezTo>
                    <a:pt x="1350" y="325"/>
                    <a:pt x="1362" y="336"/>
                    <a:pt x="1354" y="344"/>
                  </a:cubicBezTo>
                  <a:close/>
                  <a:moveTo>
                    <a:pt x="1355" y="293"/>
                  </a:moveTo>
                  <a:cubicBezTo>
                    <a:pt x="1363" y="285"/>
                    <a:pt x="1375" y="297"/>
                    <a:pt x="1367" y="305"/>
                  </a:cubicBezTo>
                  <a:cubicBezTo>
                    <a:pt x="1360" y="312"/>
                    <a:pt x="1348" y="301"/>
                    <a:pt x="1355" y="293"/>
                  </a:cubicBezTo>
                  <a:close/>
                  <a:moveTo>
                    <a:pt x="1351" y="241"/>
                  </a:moveTo>
                  <a:cubicBezTo>
                    <a:pt x="1351" y="240"/>
                    <a:pt x="1352" y="239"/>
                    <a:pt x="1353" y="239"/>
                  </a:cubicBezTo>
                  <a:cubicBezTo>
                    <a:pt x="1374" y="239"/>
                    <a:pt x="1386" y="265"/>
                    <a:pt x="1385" y="284"/>
                  </a:cubicBezTo>
                  <a:cubicBezTo>
                    <a:pt x="1385" y="284"/>
                    <a:pt x="1385" y="284"/>
                    <a:pt x="1385" y="285"/>
                  </a:cubicBezTo>
                  <a:cubicBezTo>
                    <a:pt x="1385" y="285"/>
                    <a:pt x="1384" y="286"/>
                    <a:pt x="1383" y="285"/>
                  </a:cubicBezTo>
                  <a:cubicBezTo>
                    <a:pt x="1365" y="279"/>
                    <a:pt x="1347" y="261"/>
                    <a:pt x="1351" y="241"/>
                  </a:cubicBezTo>
                  <a:close/>
                  <a:moveTo>
                    <a:pt x="1446" y="98"/>
                  </a:moveTo>
                  <a:cubicBezTo>
                    <a:pt x="1446" y="109"/>
                    <a:pt x="1429" y="109"/>
                    <a:pt x="1429" y="98"/>
                  </a:cubicBezTo>
                  <a:cubicBezTo>
                    <a:pt x="1429" y="87"/>
                    <a:pt x="1446" y="87"/>
                    <a:pt x="1446" y="98"/>
                  </a:cubicBezTo>
                  <a:close/>
                  <a:moveTo>
                    <a:pt x="1440" y="135"/>
                  </a:moveTo>
                  <a:cubicBezTo>
                    <a:pt x="1440" y="146"/>
                    <a:pt x="1424" y="146"/>
                    <a:pt x="1424" y="135"/>
                  </a:cubicBezTo>
                  <a:cubicBezTo>
                    <a:pt x="1424" y="124"/>
                    <a:pt x="1440" y="124"/>
                    <a:pt x="1440" y="135"/>
                  </a:cubicBezTo>
                  <a:close/>
                  <a:moveTo>
                    <a:pt x="1422" y="173"/>
                  </a:moveTo>
                  <a:cubicBezTo>
                    <a:pt x="1422" y="184"/>
                    <a:pt x="1405" y="184"/>
                    <a:pt x="1405" y="173"/>
                  </a:cubicBezTo>
                  <a:cubicBezTo>
                    <a:pt x="1405" y="162"/>
                    <a:pt x="1422" y="162"/>
                    <a:pt x="1422" y="173"/>
                  </a:cubicBezTo>
                  <a:close/>
                  <a:moveTo>
                    <a:pt x="1365" y="207"/>
                  </a:moveTo>
                  <a:cubicBezTo>
                    <a:pt x="1377" y="189"/>
                    <a:pt x="1402" y="189"/>
                    <a:pt x="1419" y="197"/>
                  </a:cubicBezTo>
                  <a:cubicBezTo>
                    <a:pt x="1420" y="198"/>
                    <a:pt x="1420" y="199"/>
                    <a:pt x="1420" y="199"/>
                  </a:cubicBezTo>
                  <a:cubicBezTo>
                    <a:pt x="1420" y="200"/>
                    <a:pt x="1420" y="200"/>
                    <a:pt x="1420" y="200"/>
                  </a:cubicBezTo>
                  <a:cubicBezTo>
                    <a:pt x="1407" y="214"/>
                    <a:pt x="1381" y="224"/>
                    <a:pt x="1365" y="209"/>
                  </a:cubicBezTo>
                  <a:cubicBezTo>
                    <a:pt x="1365" y="208"/>
                    <a:pt x="1365" y="207"/>
                    <a:pt x="1365" y="207"/>
                  </a:cubicBezTo>
                  <a:close/>
                  <a:moveTo>
                    <a:pt x="1319" y="208"/>
                  </a:moveTo>
                  <a:cubicBezTo>
                    <a:pt x="1320" y="206"/>
                    <a:pt x="1320" y="205"/>
                    <a:pt x="1322" y="206"/>
                  </a:cubicBezTo>
                  <a:cubicBezTo>
                    <a:pt x="1323" y="206"/>
                    <a:pt x="1325" y="206"/>
                    <a:pt x="1326" y="206"/>
                  </a:cubicBezTo>
                  <a:cubicBezTo>
                    <a:pt x="1350" y="216"/>
                    <a:pt x="1376" y="224"/>
                    <a:pt x="1403" y="224"/>
                  </a:cubicBezTo>
                  <a:cubicBezTo>
                    <a:pt x="1409" y="224"/>
                    <a:pt x="1428" y="225"/>
                    <a:pt x="1428" y="214"/>
                  </a:cubicBezTo>
                  <a:cubicBezTo>
                    <a:pt x="1427" y="206"/>
                    <a:pt x="1426" y="197"/>
                    <a:pt x="1426" y="189"/>
                  </a:cubicBezTo>
                  <a:cubicBezTo>
                    <a:pt x="1428" y="165"/>
                    <a:pt x="1441" y="143"/>
                    <a:pt x="1467" y="141"/>
                  </a:cubicBezTo>
                  <a:cubicBezTo>
                    <a:pt x="1490" y="140"/>
                    <a:pt x="1512" y="152"/>
                    <a:pt x="1522" y="174"/>
                  </a:cubicBezTo>
                  <a:cubicBezTo>
                    <a:pt x="1530" y="191"/>
                    <a:pt x="1534" y="210"/>
                    <a:pt x="1534" y="229"/>
                  </a:cubicBezTo>
                  <a:cubicBezTo>
                    <a:pt x="1535" y="253"/>
                    <a:pt x="1532" y="278"/>
                    <a:pt x="1548" y="298"/>
                  </a:cubicBezTo>
                  <a:cubicBezTo>
                    <a:pt x="1549" y="299"/>
                    <a:pt x="1549" y="301"/>
                    <a:pt x="1548" y="302"/>
                  </a:cubicBezTo>
                  <a:cubicBezTo>
                    <a:pt x="1548" y="304"/>
                    <a:pt x="1546" y="305"/>
                    <a:pt x="1545" y="305"/>
                  </a:cubicBezTo>
                  <a:cubicBezTo>
                    <a:pt x="1520" y="308"/>
                    <a:pt x="1504" y="328"/>
                    <a:pt x="1487" y="344"/>
                  </a:cubicBezTo>
                  <a:cubicBezTo>
                    <a:pt x="1473" y="357"/>
                    <a:pt x="1457" y="368"/>
                    <a:pt x="1439" y="375"/>
                  </a:cubicBezTo>
                  <a:cubicBezTo>
                    <a:pt x="1416" y="384"/>
                    <a:pt x="1392" y="376"/>
                    <a:pt x="1377" y="359"/>
                  </a:cubicBezTo>
                  <a:cubicBezTo>
                    <a:pt x="1359" y="339"/>
                    <a:pt x="1366" y="314"/>
                    <a:pt x="1382" y="296"/>
                  </a:cubicBezTo>
                  <a:cubicBezTo>
                    <a:pt x="1387" y="290"/>
                    <a:pt x="1394" y="285"/>
                    <a:pt x="1400" y="280"/>
                  </a:cubicBezTo>
                  <a:cubicBezTo>
                    <a:pt x="1409" y="272"/>
                    <a:pt x="1394" y="259"/>
                    <a:pt x="1390" y="255"/>
                  </a:cubicBezTo>
                  <a:cubicBezTo>
                    <a:pt x="1371" y="236"/>
                    <a:pt x="1347" y="223"/>
                    <a:pt x="1323" y="213"/>
                  </a:cubicBezTo>
                  <a:cubicBezTo>
                    <a:pt x="1322" y="213"/>
                    <a:pt x="1321" y="212"/>
                    <a:pt x="1320" y="211"/>
                  </a:cubicBezTo>
                  <a:cubicBezTo>
                    <a:pt x="1318" y="210"/>
                    <a:pt x="1318" y="209"/>
                    <a:pt x="1319" y="208"/>
                  </a:cubicBezTo>
                  <a:close/>
                  <a:moveTo>
                    <a:pt x="1252" y="178"/>
                  </a:moveTo>
                  <a:cubicBezTo>
                    <a:pt x="1259" y="171"/>
                    <a:pt x="1269" y="182"/>
                    <a:pt x="1263" y="188"/>
                  </a:cubicBezTo>
                  <a:cubicBezTo>
                    <a:pt x="1256" y="195"/>
                    <a:pt x="1245" y="185"/>
                    <a:pt x="1252" y="178"/>
                  </a:cubicBezTo>
                  <a:close/>
                  <a:moveTo>
                    <a:pt x="1336" y="17"/>
                  </a:moveTo>
                  <a:cubicBezTo>
                    <a:pt x="1336" y="7"/>
                    <a:pt x="1350" y="7"/>
                    <a:pt x="1350" y="17"/>
                  </a:cubicBezTo>
                  <a:cubicBezTo>
                    <a:pt x="1350" y="26"/>
                    <a:pt x="1336" y="26"/>
                    <a:pt x="1336" y="17"/>
                  </a:cubicBezTo>
                  <a:close/>
                  <a:moveTo>
                    <a:pt x="1324" y="103"/>
                  </a:moveTo>
                  <a:cubicBezTo>
                    <a:pt x="1324" y="99"/>
                    <a:pt x="1331" y="99"/>
                    <a:pt x="1331" y="103"/>
                  </a:cubicBezTo>
                  <a:cubicBezTo>
                    <a:pt x="1331" y="108"/>
                    <a:pt x="1324" y="108"/>
                    <a:pt x="1324" y="103"/>
                  </a:cubicBezTo>
                  <a:close/>
                  <a:moveTo>
                    <a:pt x="1339" y="109"/>
                  </a:moveTo>
                  <a:cubicBezTo>
                    <a:pt x="1340" y="105"/>
                    <a:pt x="1347" y="105"/>
                    <a:pt x="1347" y="109"/>
                  </a:cubicBezTo>
                  <a:cubicBezTo>
                    <a:pt x="1346" y="114"/>
                    <a:pt x="1339" y="114"/>
                    <a:pt x="1339" y="109"/>
                  </a:cubicBezTo>
                  <a:close/>
                  <a:moveTo>
                    <a:pt x="1350" y="92"/>
                  </a:moveTo>
                  <a:cubicBezTo>
                    <a:pt x="1350" y="87"/>
                    <a:pt x="1358" y="87"/>
                    <a:pt x="1358" y="92"/>
                  </a:cubicBezTo>
                  <a:cubicBezTo>
                    <a:pt x="1358" y="93"/>
                    <a:pt x="1358" y="93"/>
                    <a:pt x="1358" y="93"/>
                  </a:cubicBezTo>
                  <a:cubicBezTo>
                    <a:pt x="1358" y="98"/>
                    <a:pt x="1349" y="98"/>
                    <a:pt x="1350" y="93"/>
                  </a:cubicBezTo>
                  <a:lnTo>
                    <a:pt x="1350" y="92"/>
                  </a:lnTo>
                  <a:close/>
                  <a:moveTo>
                    <a:pt x="1348" y="71"/>
                  </a:moveTo>
                  <a:cubicBezTo>
                    <a:pt x="1347" y="77"/>
                    <a:pt x="1338" y="76"/>
                    <a:pt x="1338" y="70"/>
                  </a:cubicBezTo>
                  <a:cubicBezTo>
                    <a:pt x="1339" y="64"/>
                    <a:pt x="1348" y="65"/>
                    <a:pt x="1348" y="71"/>
                  </a:cubicBezTo>
                  <a:close/>
                  <a:moveTo>
                    <a:pt x="1315" y="64"/>
                  </a:moveTo>
                  <a:cubicBezTo>
                    <a:pt x="1315" y="58"/>
                    <a:pt x="1325" y="58"/>
                    <a:pt x="1325" y="64"/>
                  </a:cubicBezTo>
                  <a:cubicBezTo>
                    <a:pt x="1325" y="65"/>
                    <a:pt x="1325" y="65"/>
                    <a:pt x="1325" y="65"/>
                  </a:cubicBezTo>
                  <a:cubicBezTo>
                    <a:pt x="1325" y="72"/>
                    <a:pt x="1315" y="71"/>
                    <a:pt x="1315" y="65"/>
                  </a:cubicBezTo>
                  <a:lnTo>
                    <a:pt x="1315" y="64"/>
                  </a:lnTo>
                  <a:close/>
                  <a:moveTo>
                    <a:pt x="1292" y="71"/>
                  </a:moveTo>
                  <a:cubicBezTo>
                    <a:pt x="1293" y="64"/>
                    <a:pt x="1304" y="65"/>
                    <a:pt x="1304" y="72"/>
                  </a:cubicBezTo>
                  <a:cubicBezTo>
                    <a:pt x="1304" y="73"/>
                    <a:pt x="1304" y="73"/>
                    <a:pt x="1304" y="73"/>
                  </a:cubicBezTo>
                  <a:cubicBezTo>
                    <a:pt x="1303" y="80"/>
                    <a:pt x="1292" y="79"/>
                    <a:pt x="1292" y="72"/>
                  </a:cubicBezTo>
                  <a:lnTo>
                    <a:pt x="1292" y="71"/>
                  </a:lnTo>
                  <a:close/>
                  <a:moveTo>
                    <a:pt x="1279" y="98"/>
                  </a:moveTo>
                  <a:cubicBezTo>
                    <a:pt x="1280" y="90"/>
                    <a:pt x="1292" y="90"/>
                    <a:pt x="1292" y="98"/>
                  </a:cubicBezTo>
                  <a:cubicBezTo>
                    <a:pt x="1291" y="106"/>
                    <a:pt x="1279" y="105"/>
                    <a:pt x="1279" y="98"/>
                  </a:cubicBezTo>
                  <a:close/>
                  <a:moveTo>
                    <a:pt x="1299" y="135"/>
                  </a:moveTo>
                  <a:cubicBezTo>
                    <a:pt x="1298" y="136"/>
                    <a:pt x="1298" y="136"/>
                    <a:pt x="1298" y="136"/>
                  </a:cubicBezTo>
                  <a:cubicBezTo>
                    <a:pt x="1295" y="138"/>
                    <a:pt x="1291" y="138"/>
                    <a:pt x="1288" y="135"/>
                  </a:cubicBezTo>
                  <a:cubicBezTo>
                    <a:pt x="1285" y="132"/>
                    <a:pt x="1285" y="127"/>
                    <a:pt x="1288" y="124"/>
                  </a:cubicBezTo>
                  <a:cubicBezTo>
                    <a:pt x="1289" y="124"/>
                    <a:pt x="1289" y="124"/>
                    <a:pt x="1289" y="124"/>
                  </a:cubicBezTo>
                  <a:cubicBezTo>
                    <a:pt x="1292" y="121"/>
                    <a:pt x="1297" y="121"/>
                    <a:pt x="1300" y="124"/>
                  </a:cubicBezTo>
                  <a:cubicBezTo>
                    <a:pt x="1302" y="127"/>
                    <a:pt x="1302" y="132"/>
                    <a:pt x="1299" y="135"/>
                  </a:cubicBezTo>
                  <a:close/>
                  <a:moveTo>
                    <a:pt x="1322" y="151"/>
                  </a:moveTo>
                  <a:cubicBezTo>
                    <a:pt x="1322" y="155"/>
                    <a:pt x="1319" y="158"/>
                    <a:pt x="1315" y="158"/>
                  </a:cubicBezTo>
                  <a:cubicBezTo>
                    <a:pt x="1311" y="157"/>
                    <a:pt x="1308" y="154"/>
                    <a:pt x="1308" y="150"/>
                  </a:cubicBezTo>
                  <a:cubicBezTo>
                    <a:pt x="1308" y="150"/>
                    <a:pt x="1308" y="150"/>
                    <a:pt x="1308" y="150"/>
                  </a:cubicBezTo>
                  <a:cubicBezTo>
                    <a:pt x="1308" y="146"/>
                    <a:pt x="1311" y="143"/>
                    <a:pt x="1315" y="143"/>
                  </a:cubicBezTo>
                  <a:cubicBezTo>
                    <a:pt x="1319" y="143"/>
                    <a:pt x="1322" y="146"/>
                    <a:pt x="1322" y="150"/>
                  </a:cubicBezTo>
                  <a:lnTo>
                    <a:pt x="1322" y="151"/>
                  </a:lnTo>
                  <a:close/>
                  <a:moveTo>
                    <a:pt x="1338" y="156"/>
                  </a:moveTo>
                  <a:cubicBezTo>
                    <a:pt x="1338" y="148"/>
                    <a:pt x="1352" y="148"/>
                    <a:pt x="1351" y="157"/>
                  </a:cubicBezTo>
                  <a:cubicBezTo>
                    <a:pt x="1351" y="165"/>
                    <a:pt x="1338" y="165"/>
                    <a:pt x="1338" y="156"/>
                  </a:cubicBezTo>
                  <a:close/>
                  <a:moveTo>
                    <a:pt x="1365" y="145"/>
                  </a:moveTo>
                  <a:cubicBezTo>
                    <a:pt x="1365" y="137"/>
                    <a:pt x="1377" y="137"/>
                    <a:pt x="1377" y="145"/>
                  </a:cubicBezTo>
                  <a:cubicBezTo>
                    <a:pt x="1377" y="153"/>
                    <a:pt x="1365" y="153"/>
                    <a:pt x="1365" y="145"/>
                  </a:cubicBezTo>
                  <a:close/>
                  <a:moveTo>
                    <a:pt x="1400" y="92"/>
                  </a:moveTo>
                  <a:cubicBezTo>
                    <a:pt x="1399" y="99"/>
                    <a:pt x="1389" y="98"/>
                    <a:pt x="1389" y="92"/>
                  </a:cubicBezTo>
                  <a:cubicBezTo>
                    <a:pt x="1390" y="85"/>
                    <a:pt x="1400" y="86"/>
                    <a:pt x="1400" y="92"/>
                  </a:cubicBezTo>
                  <a:close/>
                  <a:moveTo>
                    <a:pt x="1385" y="120"/>
                  </a:moveTo>
                  <a:cubicBezTo>
                    <a:pt x="1385" y="112"/>
                    <a:pt x="1396" y="113"/>
                    <a:pt x="1396" y="120"/>
                  </a:cubicBezTo>
                  <a:cubicBezTo>
                    <a:pt x="1396" y="121"/>
                    <a:pt x="1396" y="121"/>
                    <a:pt x="1396" y="121"/>
                  </a:cubicBezTo>
                  <a:cubicBezTo>
                    <a:pt x="1395" y="128"/>
                    <a:pt x="1384" y="128"/>
                    <a:pt x="1385" y="12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4" name="Freeform 78"/>
            <p:cNvSpPr>
              <a:spLocks noEditPoints="1"/>
            </p:cNvSpPr>
            <p:nvPr/>
          </p:nvSpPr>
          <p:spPr bwMode="auto">
            <a:xfrm>
              <a:off x="8024609" y="498362"/>
              <a:ext cx="594983" cy="803481"/>
            </a:xfrm>
            <a:custGeom>
              <a:avLst/>
              <a:gdLst>
                <a:gd name="T0" fmla="*/ 21 w 173"/>
                <a:gd name="T1" fmla="*/ 156 h 233"/>
                <a:gd name="T2" fmla="*/ 91 w 173"/>
                <a:gd name="T3" fmla="*/ 213 h 233"/>
                <a:gd name="T4" fmla="*/ 157 w 173"/>
                <a:gd name="T5" fmla="*/ 53 h 233"/>
                <a:gd name="T6" fmla="*/ 67 w 173"/>
                <a:gd name="T7" fmla="*/ 44 h 233"/>
                <a:gd name="T8" fmla="*/ 0 w 173"/>
                <a:gd name="T9" fmla="*/ 82 h 233"/>
                <a:gd name="T10" fmla="*/ 128 w 173"/>
                <a:gd name="T11" fmla="*/ 173 h 233"/>
                <a:gd name="T12" fmla="*/ 128 w 173"/>
                <a:gd name="T13" fmla="*/ 173 h 233"/>
                <a:gd name="T14" fmla="*/ 89 w 173"/>
                <a:gd name="T15" fmla="*/ 120 h 233"/>
                <a:gd name="T16" fmla="*/ 91 w 173"/>
                <a:gd name="T17" fmla="*/ 116 h 233"/>
                <a:gd name="T18" fmla="*/ 154 w 173"/>
                <a:gd name="T19" fmla="*/ 150 h 233"/>
                <a:gd name="T20" fmla="*/ 140 w 173"/>
                <a:gd name="T21" fmla="*/ 107 h 233"/>
                <a:gd name="T22" fmla="*/ 62 w 173"/>
                <a:gd name="T23" fmla="*/ 99 h 233"/>
                <a:gd name="T24" fmla="*/ 62 w 173"/>
                <a:gd name="T25" fmla="*/ 99 h 233"/>
                <a:gd name="T26" fmla="*/ 62 w 173"/>
                <a:gd name="T27" fmla="*/ 98 h 233"/>
                <a:gd name="T28" fmla="*/ 63 w 173"/>
                <a:gd name="T29" fmla="*/ 98 h 233"/>
                <a:gd name="T30" fmla="*/ 77 w 173"/>
                <a:gd name="T31" fmla="*/ 53 h 233"/>
                <a:gd name="T32" fmla="*/ 138 w 173"/>
                <a:gd name="T33" fmla="*/ 87 h 233"/>
                <a:gd name="T34" fmla="*/ 63 w 173"/>
                <a:gd name="T35" fmla="*/ 101 h 233"/>
                <a:gd name="T36" fmla="*/ 62 w 173"/>
                <a:gd name="T37" fmla="*/ 100 h 233"/>
                <a:gd name="T38" fmla="*/ 62 w 173"/>
                <a:gd name="T39" fmla="*/ 100 h 233"/>
                <a:gd name="T40" fmla="*/ 56 w 173"/>
                <a:gd name="T41" fmla="*/ 114 h 233"/>
                <a:gd name="T42" fmla="*/ 56 w 173"/>
                <a:gd name="T43" fmla="*/ 113 h 233"/>
                <a:gd name="T44" fmla="*/ 56 w 173"/>
                <a:gd name="T45" fmla="*/ 113 h 233"/>
                <a:gd name="T46" fmla="*/ 57 w 173"/>
                <a:gd name="T47" fmla="*/ 113 h 233"/>
                <a:gd name="T48" fmla="*/ 58 w 173"/>
                <a:gd name="T49" fmla="*/ 113 h 233"/>
                <a:gd name="T50" fmla="*/ 102 w 173"/>
                <a:gd name="T51" fmla="*/ 176 h 233"/>
                <a:gd name="T52" fmla="*/ 34 w 173"/>
                <a:gd name="T53" fmla="*/ 156 h 233"/>
                <a:gd name="T54" fmla="*/ 56 w 173"/>
                <a:gd name="T55" fmla="*/ 116 h 233"/>
                <a:gd name="T56" fmla="*/ 56 w 173"/>
                <a:gd name="T57" fmla="*/ 114 h 233"/>
                <a:gd name="T58" fmla="*/ 38 w 173"/>
                <a:gd name="T59" fmla="*/ 98 h 233"/>
                <a:gd name="T60" fmla="*/ 46 w 173"/>
                <a:gd name="T61" fmla="*/ 93 h 233"/>
                <a:gd name="T62" fmla="*/ 52 w 173"/>
                <a:gd name="T63" fmla="*/ 101 h 233"/>
                <a:gd name="T64" fmla="*/ 52 w 173"/>
                <a:gd name="T65" fmla="*/ 102 h 233"/>
                <a:gd name="T66" fmla="*/ 51 w 173"/>
                <a:gd name="T67" fmla="*/ 104 h 233"/>
                <a:gd name="T68" fmla="*/ 51 w 173"/>
                <a:gd name="T69" fmla="*/ 105 h 233"/>
                <a:gd name="T70" fmla="*/ 41 w 173"/>
                <a:gd name="T71" fmla="*/ 106 h 233"/>
                <a:gd name="T72" fmla="*/ 38 w 173"/>
                <a:gd name="T73" fmla="*/ 98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73" h="233">
                  <a:moveTo>
                    <a:pt x="37" y="113"/>
                  </a:moveTo>
                  <a:cubicBezTo>
                    <a:pt x="52" y="134"/>
                    <a:pt x="37" y="141"/>
                    <a:pt x="21" y="156"/>
                  </a:cubicBezTo>
                  <a:cubicBezTo>
                    <a:pt x="1" y="175"/>
                    <a:pt x="6" y="203"/>
                    <a:pt x="27" y="218"/>
                  </a:cubicBezTo>
                  <a:cubicBezTo>
                    <a:pt x="47" y="233"/>
                    <a:pt x="72" y="224"/>
                    <a:pt x="91" y="213"/>
                  </a:cubicBezTo>
                  <a:cubicBezTo>
                    <a:pt x="121" y="196"/>
                    <a:pt x="139" y="161"/>
                    <a:pt x="173" y="154"/>
                  </a:cubicBezTo>
                  <a:cubicBezTo>
                    <a:pt x="154" y="124"/>
                    <a:pt x="166" y="86"/>
                    <a:pt x="157" y="53"/>
                  </a:cubicBezTo>
                  <a:cubicBezTo>
                    <a:pt x="151" y="32"/>
                    <a:pt x="140" y="8"/>
                    <a:pt x="116" y="4"/>
                  </a:cubicBezTo>
                  <a:cubicBezTo>
                    <a:pt x="90" y="0"/>
                    <a:pt x="67" y="16"/>
                    <a:pt x="67" y="44"/>
                  </a:cubicBezTo>
                  <a:cubicBezTo>
                    <a:pt x="68" y="66"/>
                    <a:pt x="74" y="82"/>
                    <a:pt x="48" y="86"/>
                  </a:cubicBezTo>
                  <a:cubicBezTo>
                    <a:pt x="33" y="88"/>
                    <a:pt x="16" y="86"/>
                    <a:pt x="0" y="82"/>
                  </a:cubicBezTo>
                  <a:cubicBezTo>
                    <a:pt x="14" y="91"/>
                    <a:pt x="27" y="101"/>
                    <a:pt x="37" y="113"/>
                  </a:cubicBezTo>
                  <a:close/>
                  <a:moveTo>
                    <a:pt x="128" y="173"/>
                  </a:moveTo>
                  <a:cubicBezTo>
                    <a:pt x="121" y="180"/>
                    <a:pt x="110" y="169"/>
                    <a:pt x="117" y="163"/>
                  </a:cubicBezTo>
                  <a:cubicBezTo>
                    <a:pt x="124" y="156"/>
                    <a:pt x="134" y="166"/>
                    <a:pt x="128" y="173"/>
                  </a:cubicBezTo>
                  <a:close/>
                  <a:moveTo>
                    <a:pt x="154" y="150"/>
                  </a:moveTo>
                  <a:cubicBezTo>
                    <a:pt x="129" y="157"/>
                    <a:pt x="96" y="149"/>
                    <a:pt x="89" y="120"/>
                  </a:cubicBezTo>
                  <a:cubicBezTo>
                    <a:pt x="89" y="120"/>
                    <a:pt x="89" y="120"/>
                    <a:pt x="89" y="120"/>
                  </a:cubicBezTo>
                  <a:cubicBezTo>
                    <a:pt x="89" y="118"/>
                    <a:pt x="89" y="117"/>
                    <a:pt x="91" y="116"/>
                  </a:cubicBezTo>
                  <a:cubicBezTo>
                    <a:pt x="116" y="103"/>
                    <a:pt x="145" y="121"/>
                    <a:pt x="156" y="145"/>
                  </a:cubicBezTo>
                  <a:cubicBezTo>
                    <a:pt x="157" y="147"/>
                    <a:pt x="157" y="149"/>
                    <a:pt x="154" y="150"/>
                  </a:cubicBezTo>
                  <a:close/>
                  <a:moveTo>
                    <a:pt x="155" y="107"/>
                  </a:moveTo>
                  <a:cubicBezTo>
                    <a:pt x="155" y="117"/>
                    <a:pt x="140" y="117"/>
                    <a:pt x="140" y="107"/>
                  </a:cubicBezTo>
                  <a:cubicBezTo>
                    <a:pt x="140" y="98"/>
                    <a:pt x="155" y="98"/>
                    <a:pt x="155" y="107"/>
                  </a:cubicBezTo>
                  <a:close/>
                  <a:moveTo>
                    <a:pt x="62" y="99"/>
                  </a:moveTo>
                  <a:cubicBezTo>
                    <a:pt x="62" y="99"/>
                    <a:pt x="62" y="99"/>
                    <a:pt x="62" y="99"/>
                  </a:cubicBezTo>
                  <a:cubicBezTo>
                    <a:pt x="62" y="99"/>
                    <a:pt x="62" y="99"/>
                    <a:pt x="62" y="99"/>
                  </a:cubicBezTo>
                  <a:cubicBezTo>
                    <a:pt x="62" y="98"/>
                    <a:pt x="62" y="98"/>
                    <a:pt x="62" y="98"/>
                  </a:cubicBezTo>
                  <a:cubicBezTo>
                    <a:pt x="62" y="98"/>
                    <a:pt x="62" y="98"/>
                    <a:pt x="62" y="98"/>
                  </a:cubicBezTo>
                  <a:cubicBezTo>
                    <a:pt x="62" y="98"/>
                    <a:pt x="63" y="98"/>
                    <a:pt x="63" y="98"/>
                  </a:cubicBezTo>
                  <a:cubicBezTo>
                    <a:pt x="63" y="98"/>
                    <a:pt x="63" y="98"/>
                    <a:pt x="63" y="98"/>
                  </a:cubicBezTo>
                  <a:cubicBezTo>
                    <a:pt x="82" y="97"/>
                    <a:pt x="108" y="90"/>
                    <a:pt x="112" y="70"/>
                  </a:cubicBezTo>
                  <a:cubicBezTo>
                    <a:pt x="100" y="81"/>
                    <a:pt x="79" y="70"/>
                    <a:pt x="77" y="53"/>
                  </a:cubicBezTo>
                  <a:cubicBezTo>
                    <a:pt x="72" y="25"/>
                    <a:pt x="109" y="11"/>
                    <a:pt x="130" y="24"/>
                  </a:cubicBezTo>
                  <a:cubicBezTo>
                    <a:pt x="151" y="38"/>
                    <a:pt x="159" y="70"/>
                    <a:pt x="138" y="87"/>
                  </a:cubicBezTo>
                  <a:cubicBezTo>
                    <a:pt x="118" y="104"/>
                    <a:pt x="88" y="109"/>
                    <a:pt x="63" y="101"/>
                  </a:cubicBezTo>
                  <a:cubicBezTo>
                    <a:pt x="63" y="101"/>
                    <a:pt x="63" y="101"/>
                    <a:pt x="63" y="101"/>
                  </a:cubicBezTo>
                  <a:cubicBezTo>
                    <a:pt x="62" y="101"/>
                    <a:pt x="62" y="101"/>
                    <a:pt x="62" y="100"/>
                  </a:cubicBezTo>
                  <a:cubicBezTo>
                    <a:pt x="62" y="100"/>
                    <a:pt x="62" y="100"/>
                    <a:pt x="62" y="100"/>
                  </a:cubicBezTo>
                  <a:cubicBezTo>
                    <a:pt x="62" y="100"/>
                    <a:pt x="62" y="100"/>
                    <a:pt x="62" y="100"/>
                  </a:cubicBezTo>
                  <a:cubicBezTo>
                    <a:pt x="62" y="100"/>
                    <a:pt x="62" y="100"/>
                    <a:pt x="62" y="100"/>
                  </a:cubicBezTo>
                  <a:cubicBezTo>
                    <a:pt x="62" y="99"/>
                    <a:pt x="62" y="99"/>
                    <a:pt x="62" y="99"/>
                  </a:cubicBezTo>
                  <a:close/>
                  <a:moveTo>
                    <a:pt x="56" y="114"/>
                  </a:moveTo>
                  <a:cubicBezTo>
                    <a:pt x="56" y="114"/>
                    <a:pt x="56" y="114"/>
                    <a:pt x="56" y="114"/>
                  </a:cubicBezTo>
                  <a:cubicBezTo>
                    <a:pt x="56" y="114"/>
                    <a:pt x="56" y="114"/>
                    <a:pt x="56" y="113"/>
                  </a:cubicBezTo>
                  <a:cubicBezTo>
                    <a:pt x="56" y="113"/>
                    <a:pt x="56" y="113"/>
                    <a:pt x="56" y="113"/>
                  </a:cubicBezTo>
                  <a:cubicBezTo>
                    <a:pt x="56" y="113"/>
                    <a:pt x="56" y="113"/>
                    <a:pt x="56" y="113"/>
                  </a:cubicBezTo>
                  <a:cubicBezTo>
                    <a:pt x="56" y="113"/>
                    <a:pt x="56" y="113"/>
                    <a:pt x="56" y="113"/>
                  </a:cubicBezTo>
                  <a:cubicBezTo>
                    <a:pt x="56" y="113"/>
                    <a:pt x="57" y="113"/>
                    <a:pt x="57" y="113"/>
                  </a:cubicBezTo>
                  <a:cubicBezTo>
                    <a:pt x="57" y="113"/>
                    <a:pt x="57" y="113"/>
                    <a:pt x="57" y="113"/>
                  </a:cubicBezTo>
                  <a:cubicBezTo>
                    <a:pt x="57" y="112"/>
                    <a:pt x="58" y="112"/>
                    <a:pt x="58" y="113"/>
                  </a:cubicBezTo>
                  <a:cubicBezTo>
                    <a:pt x="58" y="113"/>
                    <a:pt x="58" y="113"/>
                    <a:pt x="58" y="113"/>
                  </a:cubicBezTo>
                  <a:cubicBezTo>
                    <a:pt x="81" y="125"/>
                    <a:pt x="99" y="149"/>
                    <a:pt x="102" y="176"/>
                  </a:cubicBezTo>
                  <a:cubicBezTo>
                    <a:pt x="104" y="203"/>
                    <a:pt x="76" y="220"/>
                    <a:pt x="51" y="215"/>
                  </a:cubicBezTo>
                  <a:cubicBezTo>
                    <a:pt x="27" y="209"/>
                    <a:pt x="10" y="173"/>
                    <a:pt x="34" y="156"/>
                  </a:cubicBezTo>
                  <a:cubicBezTo>
                    <a:pt x="48" y="147"/>
                    <a:pt x="70" y="153"/>
                    <a:pt x="71" y="169"/>
                  </a:cubicBezTo>
                  <a:cubicBezTo>
                    <a:pt x="82" y="152"/>
                    <a:pt x="69" y="129"/>
                    <a:pt x="56" y="116"/>
                  </a:cubicBezTo>
                  <a:cubicBezTo>
                    <a:pt x="56" y="116"/>
                    <a:pt x="56" y="115"/>
                    <a:pt x="56" y="115"/>
                  </a:cubicBezTo>
                  <a:cubicBezTo>
                    <a:pt x="56" y="115"/>
                    <a:pt x="55" y="115"/>
                    <a:pt x="56" y="114"/>
                  </a:cubicBezTo>
                  <a:cubicBezTo>
                    <a:pt x="56" y="114"/>
                    <a:pt x="56" y="114"/>
                    <a:pt x="56" y="114"/>
                  </a:cubicBezTo>
                  <a:close/>
                  <a:moveTo>
                    <a:pt x="38" y="98"/>
                  </a:moveTo>
                  <a:cubicBezTo>
                    <a:pt x="39" y="96"/>
                    <a:pt x="40" y="95"/>
                    <a:pt x="41" y="94"/>
                  </a:cubicBezTo>
                  <a:cubicBezTo>
                    <a:pt x="42" y="93"/>
                    <a:pt x="44" y="93"/>
                    <a:pt x="46" y="93"/>
                  </a:cubicBezTo>
                  <a:cubicBezTo>
                    <a:pt x="49" y="94"/>
                    <a:pt x="52" y="96"/>
                    <a:pt x="52" y="100"/>
                  </a:cubicBezTo>
                  <a:cubicBezTo>
                    <a:pt x="52" y="101"/>
                    <a:pt x="52" y="101"/>
                    <a:pt x="52" y="101"/>
                  </a:cubicBezTo>
                  <a:cubicBezTo>
                    <a:pt x="52" y="101"/>
                    <a:pt x="52" y="102"/>
                    <a:pt x="52" y="102"/>
                  </a:cubicBezTo>
                  <a:cubicBezTo>
                    <a:pt x="52" y="102"/>
                    <a:pt x="52" y="102"/>
                    <a:pt x="52" y="102"/>
                  </a:cubicBezTo>
                  <a:cubicBezTo>
                    <a:pt x="52" y="103"/>
                    <a:pt x="52" y="103"/>
                    <a:pt x="52" y="103"/>
                  </a:cubicBezTo>
                  <a:cubicBezTo>
                    <a:pt x="52" y="103"/>
                    <a:pt x="51" y="104"/>
                    <a:pt x="51" y="104"/>
                  </a:cubicBezTo>
                  <a:cubicBezTo>
                    <a:pt x="51" y="104"/>
                    <a:pt x="51" y="104"/>
                    <a:pt x="51" y="105"/>
                  </a:cubicBezTo>
                  <a:cubicBezTo>
                    <a:pt x="51" y="105"/>
                    <a:pt x="51" y="105"/>
                    <a:pt x="51" y="105"/>
                  </a:cubicBezTo>
                  <a:cubicBezTo>
                    <a:pt x="50" y="105"/>
                    <a:pt x="50" y="105"/>
                    <a:pt x="50" y="106"/>
                  </a:cubicBezTo>
                  <a:cubicBezTo>
                    <a:pt x="47" y="109"/>
                    <a:pt x="43" y="108"/>
                    <a:pt x="41" y="106"/>
                  </a:cubicBezTo>
                  <a:cubicBezTo>
                    <a:pt x="39" y="105"/>
                    <a:pt x="38" y="104"/>
                    <a:pt x="38" y="102"/>
                  </a:cubicBezTo>
                  <a:cubicBezTo>
                    <a:pt x="37" y="100"/>
                    <a:pt x="37" y="99"/>
                    <a:pt x="38" y="9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5" name="Freeform 79"/>
            <p:cNvSpPr>
              <a:spLocks noEditPoints="1"/>
            </p:cNvSpPr>
            <p:nvPr/>
          </p:nvSpPr>
          <p:spPr bwMode="auto">
            <a:xfrm>
              <a:off x="8154284" y="1047576"/>
              <a:ext cx="193242" cy="175443"/>
            </a:xfrm>
            <a:custGeom>
              <a:avLst/>
              <a:gdLst>
                <a:gd name="T0" fmla="*/ 26 w 56"/>
                <a:gd name="T1" fmla="*/ 19 h 51"/>
                <a:gd name="T2" fmla="*/ 27 w 56"/>
                <a:gd name="T3" fmla="*/ 17 h 51"/>
                <a:gd name="T4" fmla="*/ 3 w 56"/>
                <a:gd name="T5" fmla="*/ 17 h 51"/>
                <a:gd name="T6" fmla="*/ 17 w 56"/>
                <a:gd name="T7" fmla="*/ 43 h 51"/>
                <a:gd name="T8" fmla="*/ 52 w 56"/>
                <a:gd name="T9" fmla="*/ 4 h 51"/>
                <a:gd name="T10" fmla="*/ 50 w 56"/>
                <a:gd name="T11" fmla="*/ 2 h 51"/>
                <a:gd name="T12" fmla="*/ 38 w 56"/>
                <a:gd name="T13" fmla="*/ 21 h 51"/>
                <a:gd name="T14" fmla="*/ 31 w 56"/>
                <a:gd name="T15" fmla="*/ 23 h 51"/>
                <a:gd name="T16" fmla="*/ 26 w 56"/>
                <a:gd name="T17" fmla="*/ 19 h 51"/>
                <a:gd name="T18" fmla="*/ 21 w 56"/>
                <a:gd name="T19" fmla="*/ 31 h 51"/>
                <a:gd name="T20" fmla="*/ 11 w 56"/>
                <a:gd name="T21" fmla="*/ 21 h 51"/>
                <a:gd name="T22" fmla="*/ 21 w 56"/>
                <a:gd name="T23" fmla="*/ 31 h 51"/>
                <a:gd name="T24" fmla="*/ 38 w 56"/>
                <a:gd name="T25" fmla="*/ 35 h 51"/>
                <a:gd name="T26" fmla="*/ 31 w 56"/>
                <a:gd name="T27" fmla="*/ 28 h 51"/>
                <a:gd name="T28" fmla="*/ 38 w 56"/>
                <a:gd name="T29" fmla="*/ 35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6" h="51">
                  <a:moveTo>
                    <a:pt x="26" y="19"/>
                  </a:moveTo>
                  <a:cubicBezTo>
                    <a:pt x="27" y="18"/>
                    <a:pt x="27" y="17"/>
                    <a:pt x="27" y="17"/>
                  </a:cubicBezTo>
                  <a:cubicBezTo>
                    <a:pt x="22" y="6"/>
                    <a:pt x="8" y="5"/>
                    <a:pt x="3" y="17"/>
                  </a:cubicBezTo>
                  <a:cubicBezTo>
                    <a:pt x="0" y="27"/>
                    <a:pt x="7" y="39"/>
                    <a:pt x="17" y="43"/>
                  </a:cubicBezTo>
                  <a:cubicBezTo>
                    <a:pt x="39" y="51"/>
                    <a:pt x="56" y="23"/>
                    <a:pt x="52" y="4"/>
                  </a:cubicBezTo>
                  <a:cubicBezTo>
                    <a:pt x="51" y="2"/>
                    <a:pt x="50" y="0"/>
                    <a:pt x="50" y="2"/>
                  </a:cubicBezTo>
                  <a:cubicBezTo>
                    <a:pt x="51" y="9"/>
                    <a:pt x="44" y="17"/>
                    <a:pt x="38" y="21"/>
                  </a:cubicBezTo>
                  <a:cubicBezTo>
                    <a:pt x="36" y="22"/>
                    <a:pt x="33" y="23"/>
                    <a:pt x="31" y="23"/>
                  </a:cubicBezTo>
                  <a:cubicBezTo>
                    <a:pt x="27" y="24"/>
                    <a:pt x="26" y="23"/>
                    <a:pt x="26" y="19"/>
                  </a:cubicBezTo>
                  <a:close/>
                  <a:moveTo>
                    <a:pt x="21" y="31"/>
                  </a:moveTo>
                  <a:cubicBezTo>
                    <a:pt x="14" y="38"/>
                    <a:pt x="4" y="28"/>
                    <a:pt x="11" y="21"/>
                  </a:cubicBezTo>
                  <a:cubicBezTo>
                    <a:pt x="17" y="14"/>
                    <a:pt x="28" y="25"/>
                    <a:pt x="21" y="31"/>
                  </a:cubicBezTo>
                  <a:close/>
                  <a:moveTo>
                    <a:pt x="38" y="35"/>
                  </a:moveTo>
                  <a:cubicBezTo>
                    <a:pt x="34" y="39"/>
                    <a:pt x="27" y="33"/>
                    <a:pt x="31" y="28"/>
                  </a:cubicBezTo>
                  <a:cubicBezTo>
                    <a:pt x="36" y="24"/>
                    <a:pt x="42" y="31"/>
                    <a:pt x="38" y="3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6" name="Freeform 80"/>
            <p:cNvSpPr>
              <a:spLocks noEditPoints="1"/>
            </p:cNvSpPr>
            <p:nvPr/>
          </p:nvSpPr>
          <p:spPr bwMode="auto">
            <a:xfrm>
              <a:off x="7551674" y="1960391"/>
              <a:ext cx="96621" cy="116962"/>
            </a:xfrm>
            <a:custGeom>
              <a:avLst/>
              <a:gdLst>
                <a:gd name="T0" fmla="*/ 24 w 28"/>
                <a:gd name="T1" fmla="*/ 11 h 34"/>
                <a:gd name="T2" fmla="*/ 21 w 28"/>
                <a:gd name="T3" fmla="*/ 10 h 34"/>
                <a:gd name="T4" fmla="*/ 0 w 28"/>
                <a:gd name="T5" fmla="*/ 0 h 34"/>
                <a:gd name="T6" fmla="*/ 8 w 28"/>
                <a:gd name="T7" fmla="*/ 30 h 34"/>
                <a:gd name="T8" fmla="*/ 24 w 28"/>
                <a:gd name="T9" fmla="*/ 11 h 34"/>
                <a:gd name="T10" fmla="*/ 9 w 28"/>
                <a:gd name="T11" fmla="*/ 12 h 34"/>
                <a:gd name="T12" fmla="*/ 17 w 28"/>
                <a:gd name="T13" fmla="*/ 19 h 34"/>
                <a:gd name="T14" fmla="*/ 9 w 28"/>
                <a:gd name="T15" fmla="*/ 12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8" h="34">
                  <a:moveTo>
                    <a:pt x="24" y="11"/>
                  </a:moveTo>
                  <a:cubicBezTo>
                    <a:pt x="23" y="11"/>
                    <a:pt x="22" y="10"/>
                    <a:pt x="21" y="10"/>
                  </a:cubicBezTo>
                  <a:cubicBezTo>
                    <a:pt x="14" y="7"/>
                    <a:pt x="7" y="4"/>
                    <a:pt x="0" y="0"/>
                  </a:cubicBezTo>
                  <a:cubicBezTo>
                    <a:pt x="5" y="10"/>
                    <a:pt x="8" y="20"/>
                    <a:pt x="8" y="30"/>
                  </a:cubicBezTo>
                  <a:cubicBezTo>
                    <a:pt x="18" y="34"/>
                    <a:pt x="28" y="21"/>
                    <a:pt x="24" y="11"/>
                  </a:cubicBezTo>
                  <a:close/>
                  <a:moveTo>
                    <a:pt x="9" y="12"/>
                  </a:moveTo>
                  <a:cubicBezTo>
                    <a:pt x="14" y="7"/>
                    <a:pt x="22" y="14"/>
                    <a:pt x="17" y="19"/>
                  </a:cubicBezTo>
                  <a:cubicBezTo>
                    <a:pt x="12" y="24"/>
                    <a:pt x="4" y="17"/>
                    <a:pt x="9" y="1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7" name="Freeform 81"/>
            <p:cNvSpPr>
              <a:spLocks noEditPoints="1"/>
            </p:cNvSpPr>
            <p:nvPr/>
          </p:nvSpPr>
          <p:spPr bwMode="auto">
            <a:xfrm>
              <a:off x="8683158" y="35597"/>
              <a:ext cx="526332" cy="922985"/>
            </a:xfrm>
            <a:custGeom>
              <a:avLst/>
              <a:gdLst>
                <a:gd name="T0" fmla="*/ 23 w 153"/>
                <a:gd name="T1" fmla="*/ 26 h 268"/>
                <a:gd name="T2" fmla="*/ 35 w 153"/>
                <a:gd name="T3" fmla="*/ 51 h 268"/>
                <a:gd name="T4" fmla="*/ 53 w 153"/>
                <a:gd name="T5" fmla="*/ 88 h 268"/>
                <a:gd name="T6" fmla="*/ 55 w 153"/>
                <a:gd name="T7" fmla="*/ 129 h 268"/>
                <a:gd name="T8" fmla="*/ 45 w 153"/>
                <a:gd name="T9" fmla="*/ 167 h 268"/>
                <a:gd name="T10" fmla="*/ 22 w 153"/>
                <a:gd name="T11" fmla="*/ 190 h 268"/>
                <a:gd name="T12" fmla="*/ 0 w 153"/>
                <a:gd name="T13" fmla="*/ 214 h 268"/>
                <a:gd name="T14" fmla="*/ 5 w 153"/>
                <a:gd name="T15" fmla="*/ 268 h 268"/>
                <a:gd name="T16" fmla="*/ 58 w 153"/>
                <a:gd name="T17" fmla="*/ 0 h 268"/>
                <a:gd name="T18" fmla="*/ 105 w 153"/>
                <a:gd name="T19" fmla="*/ 135 h 268"/>
                <a:gd name="T20" fmla="*/ 106 w 153"/>
                <a:gd name="T21" fmla="*/ 151 h 268"/>
                <a:gd name="T22" fmla="*/ 93 w 153"/>
                <a:gd name="T23" fmla="*/ 147 h 268"/>
                <a:gd name="T24" fmla="*/ 84 w 153"/>
                <a:gd name="T25" fmla="*/ 155 h 268"/>
                <a:gd name="T26" fmla="*/ 72 w 153"/>
                <a:gd name="T27" fmla="*/ 136 h 268"/>
                <a:gd name="T28" fmla="*/ 84 w 153"/>
                <a:gd name="T29" fmla="*/ 132 h 268"/>
                <a:gd name="T30" fmla="*/ 84 w 153"/>
                <a:gd name="T31" fmla="*/ 119 h 268"/>
                <a:gd name="T32" fmla="*/ 92 w 153"/>
                <a:gd name="T33" fmla="*/ 125 h 268"/>
                <a:gd name="T34" fmla="*/ 107 w 153"/>
                <a:gd name="T35" fmla="*/ 127 h 268"/>
                <a:gd name="T36" fmla="*/ 59 w 153"/>
                <a:gd name="T37" fmla="*/ 53 h 268"/>
                <a:gd name="T38" fmla="*/ 55 w 153"/>
                <a:gd name="T39" fmla="*/ 45 h 268"/>
                <a:gd name="T40" fmla="*/ 43 w 153"/>
                <a:gd name="T41" fmla="*/ 35 h 268"/>
                <a:gd name="T42" fmla="*/ 55 w 153"/>
                <a:gd name="T43" fmla="*/ 29 h 268"/>
                <a:gd name="T44" fmla="*/ 56 w 153"/>
                <a:gd name="T45" fmla="*/ 16 h 268"/>
                <a:gd name="T46" fmla="*/ 78 w 153"/>
                <a:gd name="T47" fmla="*/ 21 h 268"/>
                <a:gd name="T48" fmla="*/ 72 w 153"/>
                <a:gd name="T49" fmla="*/ 33 h 268"/>
                <a:gd name="T50" fmla="*/ 81 w 153"/>
                <a:gd name="T51" fmla="*/ 42 h 268"/>
                <a:gd name="T52" fmla="*/ 71 w 153"/>
                <a:gd name="T53" fmla="*/ 44 h 268"/>
                <a:gd name="T54" fmla="*/ 59 w 153"/>
                <a:gd name="T55" fmla="*/ 53 h 268"/>
                <a:gd name="T56" fmla="*/ 68 w 153"/>
                <a:gd name="T57" fmla="*/ 78 h 268"/>
                <a:gd name="T58" fmla="*/ 83 w 153"/>
                <a:gd name="T59" fmla="*/ 77 h 268"/>
                <a:gd name="T60" fmla="*/ 88 w 153"/>
                <a:gd name="T61" fmla="*/ 64 h 268"/>
                <a:gd name="T62" fmla="*/ 105 w 153"/>
                <a:gd name="T63" fmla="*/ 77 h 268"/>
                <a:gd name="T64" fmla="*/ 95 w 153"/>
                <a:gd name="T65" fmla="*/ 86 h 268"/>
                <a:gd name="T66" fmla="*/ 98 w 153"/>
                <a:gd name="T67" fmla="*/ 100 h 268"/>
                <a:gd name="T68" fmla="*/ 85 w 153"/>
                <a:gd name="T69" fmla="*/ 97 h 268"/>
                <a:gd name="T70" fmla="*/ 76 w 153"/>
                <a:gd name="T71" fmla="*/ 101 h 268"/>
                <a:gd name="T72" fmla="*/ 79 w 153"/>
                <a:gd name="T73" fmla="*/ 87 h 268"/>
                <a:gd name="T74" fmla="*/ 54 w 153"/>
                <a:gd name="T75" fmla="*/ 218 h 268"/>
                <a:gd name="T76" fmla="*/ 50 w 153"/>
                <a:gd name="T77" fmla="*/ 238 h 268"/>
                <a:gd name="T78" fmla="*/ 37 w 153"/>
                <a:gd name="T79" fmla="*/ 234 h 268"/>
                <a:gd name="T80" fmla="*/ 26 w 153"/>
                <a:gd name="T81" fmla="*/ 243 h 268"/>
                <a:gd name="T82" fmla="*/ 23 w 153"/>
                <a:gd name="T83" fmla="*/ 230 h 268"/>
                <a:gd name="T84" fmla="*/ 16 w 153"/>
                <a:gd name="T85" fmla="*/ 224 h 268"/>
                <a:gd name="T86" fmla="*/ 30 w 153"/>
                <a:gd name="T87" fmla="*/ 220 h 268"/>
                <a:gd name="T88" fmla="*/ 33 w 153"/>
                <a:gd name="T89" fmla="*/ 207 h 268"/>
                <a:gd name="T90" fmla="*/ 40 w 153"/>
                <a:gd name="T91" fmla="*/ 219 h 268"/>
                <a:gd name="T92" fmla="*/ 54 w 153"/>
                <a:gd name="T93" fmla="*/ 218 h 268"/>
                <a:gd name="T94" fmla="*/ 63 w 153"/>
                <a:gd name="T95" fmla="*/ 206 h 268"/>
                <a:gd name="T96" fmla="*/ 59 w 153"/>
                <a:gd name="T97" fmla="*/ 194 h 268"/>
                <a:gd name="T98" fmla="*/ 52 w 153"/>
                <a:gd name="T99" fmla="*/ 188 h 268"/>
                <a:gd name="T100" fmla="*/ 66 w 153"/>
                <a:gd name="T101" fmla="*/ 184 h 268"/>
                <a:gd name="T102" fmla="*/ 69 w 153"/>
                <a:gd name="T103" fmla="*/ 170 h 268"/>
                <a:gd name="T104" fmla="*/ 76 w 153"/>
                <a:gd name="T105" fmla="*/ 182 h 268"/>
                <a:gd name="T106" fmla="*/ 90 w 153"/>
                <a:gd name="T107" fmla="*/ 181 h 268"/>
                <a:gd name="T108" fmla="*/ 87 w 153"/>
                <a:gd name="T109" fmla="*/ 202 h 268"/>
                <a:gd name="T110" fmla="*/ 74 w 153"/>
                <a:gd name="T111" fmla="*/ 198 h 2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53" h="268">
                  <a:moveTo>
                    <a:pt x="58" y="0"/>
                  </a:moveTo>
                  <a:cubicBezTo>
                    <a:pt x="45" y="7"/>
                    <a:pt x="34" y="17"/>
                    <a:pt x="23" y="26"/>
                  </a:cubicBezTo>
                  <a:cubicBezTo>
                    <a:pt x="27" y="27"/>
                    <a:pt x="31" y="28"/>
                    <a:pt x="33" y="30"/>
                  </a:cubicBezTo>
                  <a:cubicBezTo>
                    <a:pt x="40" y="36"/>
                    <a:pt x="39" y="44"/>
                    <a:pt x="35" y="51"/>
                  </a:cubicBezTo>
                  <a:cubicBezTo>
                    <a:pt x="42" y="49"/>
                    <a:pt x="50" y="53"/>
                    <a:pt x="55" y="60"/>
                  </a:cubicBezTo>
                  <a:cubicBezTo>
                    <a:pt x="63" y="70"/>
                    <a:pt x="61" y="80"/>
                    <a:pt x="53" y="88"/>
                  </a:cubicBezTo>
                  <a:cubicBezTo>
                    <a:pt x="63" y="91"/>
                    <a:pt x="71" y="100"/>
                    <a:pt x="71" y="111"/>
                  </a:cubicBezTo>
                  <a:cubicBezTo>
                    <a:pt x="71" y="121"/>
                    <a:pt x="63" y="126"/>
                    <a:pt x="55" y="129"/>
                  </a:cubicBezTo>
                  <a:cubicBezTo>
                    <a:pt x="64" y="134"/>
                    <a:pt x="71" y="147"/>
                    <a:pt x="65" y="156"/>
                  </a:cubicBezTo>
                  <a:cubicBezTo>
                    <a:pt x="61" y="162"/>
                    <a:pt x="53" y="166"/>
                    <a:pt x="45" y="167"/>
                  </a:cubicBezTo>
                  <a:cubicBezTo>
                    <a:pt x="49" y="174"/>
                    <a:pt x="50" y="184"/>
                    <a:pt x="42" y="189"/>
                  </a:cubicBezTo>
                  <a:cubicBezTo>
                    <a:pt x="36" y="194"/>
                    <a:pt x="29" y="193"/>
                    <a:pt x="22" y="190"/>
                  </a:cubicBezTo>
                  <a:cubicBezTo>
                    <a:pt x="24" y="197"/>
                    <a:pt x="23" y="204"/>
                    <a:pt x="17" y="209"/>
                  </a:cubicBezTo>
                  <a:cubicBezTo>
                    <a:pt x="12" y="213"/>
                    <a:pt x="6" y="215"/>
                    <a:pt x="0" y="214"/>
                  </a:cubicBezTo>
                  <a:cubicBezTo>
                    <a:pt x="0" y="232"/>
                    <a:pt x="1" y="249"/>
                    <a:pt x="3" y="263"/>
                  </a:cubicBezTo>
                  <a:cubicBezTo>
                    <a:pt x="4" y="264"/>
                    <a:pt x="4" y="266"/>
                    <a:pt x="5" y="268"/>
                  </a:cubicBezTo>
                  <a:cubicBezTo>
                    <a:pt x="5" y="268"/>
                    <a:pt x="5" y="268"/>
                    <a:pt x="5" y="267"/>
                  </a:cubicBezTo>
                  <a:cubicBezTo>
                    <a:pt x="130" y="246"/>
                    <a:pt x="153" y="70"/>
                    <a:pt x="58" y="0"/>
                  </a:cubicBezTo>
                  <a:close/>
                  <a:moveTo>
                    <a:pt x="108" y="128"/>
                  </a:moveTo>
                  <a:cubicBezTo>
                    <a:pt x="106" y="130"/>
                    <a:pt x="106" y="133"/>
                    <a:pt x="105" y="135"/>
                  </a:cubicBezTo>
                  <a:cubicBezTo>
                    <a:pt x="103" y="137"/>
                    <a:pt x="101" y="138"/>
                    <a:pt x="99" y="139"/>
                  </a:cubicBezTo>
                  <a:cubicBezTo>
                    <a:pt x="104" y="141"/>
                    <a:pt x="106" y="146"/>
                    <a:pt x="106" y="151"/>
                  </a:cubicBezTo>
                  <a:cubicBezTo>
                    <a:pt x="106" y="151"/>
                    <a:pt x="106" y="152"/>
                    <a:pt x="105" y="152"/>
                  </a:cubicBezTo>
                  <a:cubicBezTo>
                    <a:pt x="101" y="151"/>
                    <a:pt x="96" y="150"/>
                    <a:pt x="93" y="147"/>
                  </a:cubicBezTo>
                  <a:cubicBezTo>
                    <a:pt x="93" y="151"/>
                    <a:pt x="88" y="154"/>
                    <a:pt x="85" y="156"/>
                  </a:cubicBezTo>
                  <a:cubicBezTo>
                    <a:pt x="85" y="156"/>
                    <a:pt x="84" y="156"/>
                    <a:pt x="84" y="155"/>
                  </a:cubicBezTo>
                  <a:cubicBezTo>
                    <a:pt x="81" y="151"/>
                    <a:pt x="81" y="146"/>
                    <a:pt x="84" y="142"/>
                  </a:cubicBezTo>
                  <a:cubicBezTo>
                    <a:pt x="79" y="143"/>
                    <a:pt x="75" y="140"/>
                    <a:pt x="72" y="136"/>
                  </a:cubicBezTo>
                  <a:cubicBezTo>
                    <a:pt x="71" y="136"/>
                    <a:pt x="71" y="136"/>
                    <a:pt x="72" y="135"/>
                  </a:cubicBezTo>
                  <a:cubicBezTo>
                    <a:pt x="75" y="132"/>
                    <a:pt x="80" y="131"/>
                    <a:pt x="84" y="132"/>
                  </a:cubicBezTo>
                  <a:cubicBezTo>
                    <a:pt x="83" y="131"/>
                    <a:pt x="82" y="129"/>
                    <a:pt x="82" y="127"/>
                  </a:cubicBezTo>
                  <a:cubicBezTo>
                    <a:pt x="82" y="124"/>
                    <a:pt x="83" y="122"/>
                    <a:pt x="84" y="119"/>
                  </a:cubicBezTo>
                  <a:cubicBezTo>
                    <a:pt x="84" y="118"/>
                    <a:pt x="85" y="118"/>
                    <a:pt x="85" y="119"/>
                  </a:cubicBezTo>
                  <a:cubicBezTo>
                    <a:pt x="87" y="121"/>
                    <a:pt x="90" y="122"/>
                    <a:pt x="92" y="125"/>
                  </a:cubicBezTo>
                  <a:cubicBezTo>
                    <a:pt x="94" y="126"/>
                    <a:pt x="94" y="128"/>
                    <a:pt x="94" y="130"/>
                  </a:cubicBezTo>
                  <a:cubicBezTo>
                    <a:pt x="97" y="126"/>
                    <a:pt x="102" y="126"/>
                    <a:pt x="107" y="127"/>
                  </a:cubicBezTo>
                  <a:cubicBezTo>
                    <a:pt x="108" y="127"/>
                    <a:pt x="108" y="127"/>
                    <a:pt x="108" y="128"/>
                  </a:cubicBezTo>
                  <a:close/>
                  <a:moveTo>
                    <a:pt x="59" y="53"/>
                  </a:moveTo>
                  <a:cubicBezTo>
                    <a:pt x="59" y="53"/>
                    <a:pt x="58" y="53"/>
                    <a:pt x="58" y="52"/>
                  </a:cubicBezTo>
                  <a:cubicBezTo>
                    <a:pt x="57" y="50"/>
                    <a:pt x="55" y="47"/>
                    <a:pt x="55" y="45"/>
                  </a:cubicBezTo>
                  <a:cubicBezTo>
                    <a:pt x="55" y="42"/>
                    <a:pt x="55" y="40"/>
                    <a:pt x="56" y="38"/>
                  </a:cubicBezTo>
                  <a:cubicBezTo>
                    <a:pt x="51" y="40"/>
                    <a:pt x="47" y="38"/>
                    <a:pt x="43" y="35"/>
                  </a:cubicBezTo>
                  <a:cubicBezTo>
                    <a:pt x="42" y="34"/>
                    <a:pt x="42" y="34"/>
                    <a:pt x="43" y="34"/>
                  </a:cubicBezTo>
                  <a:cubicBezTo>
                    <a:pt x="47" y="31"/>
                    <a:pt x="51" y="28"/>
                    <a:pt x="55" y="29"/>
                  </a:cubicBezTo>
                  <a:cubicBezTo>
                    <a:pt x="53" y="26"/>
                    <a:pt x="53" y="20"/>
                    <a:pt x="55" y="16"/>
                  </a:cubicBezTo>
                  <a:cubicBezTo>
                    <a:pt x="55" y="16"/>
                    <a:pt x="55" y="16"/>
                    <a:pt x="56" y="16"/>
                  </a:cubicBezTo>
                  <a:cubicBezTo>
                    <a:pt x="61" y="17"/>
                    <a:pt x="65" y="20"/>
                    <a:pt x="65" y="25"/>
                  </a:cubicBezTo>
                  <a:cubicBezTo>
                    <a:pt x="68" y="22"/>
                    <a:pt x="73" y="21"/>
                    <a:pt x="78" y="21"/>
                  </a:cubicBezTo>
                  <a:cubicBezTo>
                    <a:pt x="78" y="21"/>
                    <a:pt x="78" y="21"/>
                    <a:pt x="78" y="22"/>
                  </a:cubicBezTo>
                  <a:cubicBezTo>
                    <a:pt x="78" y="26"/>
                    <a:pt x="76" y="31"/>
                    <a:pt x="72" y="33"/>
                  </a:cubicBezTo>
                  <a:cubicBezTo>
                    <a:pt x="74" y="33"/>
                    <a:pt x="75" y="34"/>
                    <a:pt x="76" y="35"/>
                  </a:cubicBezTo>
                  <a:cubicBezTo>
                    <a:pt x="79" y="37"/>
                    <a:pt x="80" y="39"/>
                    <a:pt x="81" y="42"/>
                  </a:cubicBezTo>
                  <a:cubicBezTo>
                    <a:pt x="82" y="43"/>
                    <a:pt x="81" y="43"/>
                    <a:pt x="81" y="43"/>
                  </a:cubicBezTo>
                  <a:cubicBezTo>
                    <a:pt x="77" y="43"/>
                    <a:pt x="74" y="44"/>
                    <a:pt x="71" y="44"/>
                  </a:cubicBezTo>
                  <a:cubicBezTo>
                    <a:pt x="69" y="43"/>
                    <a:pt x="67" y="43"/>
                    <a:pt x="66" y="41"/>
                  </a:cubicBezTo>
                  <a:cubicBezTo>
                    <a:pt x="66" y="46"/>
                    <a:pt x="63" y="49"/>
                    <a:pt x="59" y="53"/>
                  </a:cubicBezTo>
                  <a:close/>
                  <a:moveTo>
                    <a:pt x="68" y="79"/>
                  </a:moveTo>
                  <a:cubicBezTo>
                    <a:pt x="68" y="78"/>
                    <a:pt x="68" y="78"/>
                    <a:pt x="68" y="78"/>
                  </a:cubicBezTo>
                  <a:cubicBezTo>
                    <a:pt x="71" y="77"/>
                    <a:pt x="74" y="75"/>
                    <a:pt x="76" y="75"/>
                  </a:cubicBezTo>
                  <a:cubicBezTo>
                    <a:pt x="79" y="75"/>
                    <a:pt x="81" y="76"/>
                    <a:pt x="83" y="77"/>
                  </a:cubicBezTo>
                  <a:cubicBezTo>
                    <a:pt x="81" y="72"/>
                    <a:pt x="84" y="68"/>
                    <a:pt x="87" y="64"/>
                  </a:cubicBezTo>
                  <a:cubicBezTo>
                    <a:pt x="87" y="63"/>
                    <a:pt x="88" y="63"/>
                    <a:pt x="88" y="64"/>
                  </a:cubicBezTo>
                  <a:cubicBezTo>
                    <a:pt x="91" y="68"/>
                    <a:pt x="93" y="72"/>
                    <a:pt x="92" y="76"/>
                  </a:cubicBezTo>
                  <a:cubicBezTo>
                    <a:pt x="96" y="74"/>
                    <a:pt x="101" y="75"/>
                    <a:pt x="105" y="77"/>
                  </a:cubicBezTo>
                  <a:cubicBezTo>
                    <a:pt x="105" y="77"/>
                    <a:pt x="105" y="78"/>
                    <a:pt x="105" y="78"/>
                  </a:cubicBezTo>
                  <a:cubicBezTo>
                    <a:pt x="103" y="83"/>
                    <a:pt x="100" y="86"/>
                    <a:pt x="95" y="86"/>
                  </a:cubicBezTo>
                  <a:cubicBezTo>
                    <a:pt x="98" y="90"/>
                    <a:pt x="98" y="95"/>
                    <a:pt x="98" y="99"/>
                  </a:cubicBezTo>
                  <a:cubicBezTo>
                    <a:pt x="98" y="100"/>
                    <a:pt x="98" y="100"/>
                    <a:pt x="98" y="100"/>
                  </a:cubicBezTo>
                  <a:cubicBezTo>
                    <a:pt x="93" y="99"/>
                    <a:pt x="89" y="97"/>
                    <a:pt x="87" y="93"/>
                  </a:cubicBezTo>
                  <a:cubicBezTo>
                    <a:pt x="87" y="95"/>
                    <a:pt x="86" y="96"/>
                    <a:pt x="85" y="97"/>
                  </a:cubicBezTo>
                  <a:cubicBezTo>
                    <a:pt x="83" y="99"/>
                    <a:pt x="80" y="100"/>
                    <a:pt x="77" y="102"/>
                  </a:cubicBezTo>
                  <a:cubicBezTo>
                    <a:pt x="77" y="102"/>
                    <a:pt x="76" y="102"/>
                    <a:pt x="76" y="101"/>
                  </a:cubicBezTo>
                  <a:cubicBezTo>
                    <a:pt x="77" y="98"/>
                    <a:pt x="76" y="95"/>
                    <a:pt x="76" y="91"/>
                  </a:cubicBezTo>
                  <a:cubicBezTo>
                    <a:pt x="77" y="89"/>
                    <a:pt x="78" y="88"/>
                    <a:pt x="79" y="87"/>
                  </a:cubicBezTo>
                  <a:cubicBezTo>
                    <a:pt x="74" y="86"/>
                    <a:pt x="71" y="83"/>
                    <a:pt x="68" y="79"/>
                  </a:cubicBezTo>
                  <a:close/>
                  <a:moveTo>
                    <a:pt x="54" y="218"/>
                  </a:moveTo>
                  <a:cubicBezTo>
                    <a:pt x="52" y="222"/>
                    <a:pt x="49" y="226"/>
                    <a:pt x="45" y="227"/>
                  </a:cubicBezTo>
                  <a:cubicBezTo>
                    <a:pt x="48" y="229"/>
                    <a:pt x="50" y="234"/>
                    <a:pt x="50" y="238"/>
                  </a:cubicBezTo>
                  <a:cubicBezTo>
                    <a:pt x="50" y="238"/>
                    <a:pt x="50" y="239"/>
                    <a:pt x="50" y="239"/>
                  </a:cubicBezTo>
                  <a:cubicBezTo>
                    <a:pt x="44" y="240"/>
                    <a:pt x="40" y="238"/>
                    <a:pt x="37" y="234"/>
                  </a:cubicBezTo>
                  <a:cubicBezTo>
                    <a:pt x="36" y="239"/>
                    <a:pt x="32" y="241"/>
                    <a:pt x="28" y="243"/>
                  </a:cubicBezTo>
                  <a:cubicBezTo>
                    <a:pt x="27" y="244"/>
                    <a:pt x="27" y="243"/>
                    <a:pt x="26" y="243"/>
                  </a:cubicBezTo>
                  <a:cubicBezTo>
                    <a:pt x="25" y="238"/>
                    <a:pt x="25" y="234"/>
                    <a:pt x="28" y="230"/>
                  </a:cubicBezTo>
                  <a:cubicBezTo>
                    <a:pt x="26" y="231"/>
                    <a:pt x="25" y="231"/>
                    <a:pt x="23" y="230"/>
                  </a:cubicBezTo>
                  <a:cubicBezTo>
                    <a:pt x="20" y="229"/>
                    <a:pt x="18" y="228"/>
                    <a:pt x="15" y="226"/>
                  </a:cubicBezTo>
                  <a:cubicBezTo>
                    <a:pt x="15" y="225"/>
                    <a:pt x="15" y="225"/>
                    <a:pt x="16" y="224"/>
                  </a:cubicBezTo>
                  <a:cubicBezTo>
                    <a:pt x="19" y="223"/>
                    <a:pt x="21" y="221"/>
                    <a:pt x="24" y="220"/>
                  </a:cubicBezTo>
                  <a:cubicBezTo>
                    <a:pt x="26" y="219"/>
                    <a:pt x="28" y="219"/>
                    <a:pt x="30" y="220"/>
                  </a:cubicBezTo>
                  <a:cubicBezTo>
                    <a:pt x="27" y="216"/>
                    <a:pt x="29" y="211"/>
                    <a:pt x="31" y="207"/>
                  </a:cubicBezTo>
                  <a:cubicBezTo>
                    <a:pt x="32" y="206"/>
                    <a:pt x="32" y="206"/>
                    <a:pt x="33" y="207"/>
                  </a:cubicBezTo>
                  <a:cubicBezTo>
                    <a:pt x="34" y="209"/>
                    <a:pt x="37" y="210"/>
                    <a:pt x="38" y="212"/>
                  </a:cubicBezTo>
                  <a:cubicBezTo>
                    <a:pt x="40" y="214"/>
                    <a:pt x="40" y="217"/>
                    <a:pt x="40" y="219"/>
                  </a:cubicBezTo>
                  <a:cubicBezTo>
                    <a:pt x="43" y="215"/>
                    <a:pt x="49" y="215"/>
                    <a:pt x="54" y="216"/>
                  </a:cubicBezTo>
                  <a:cubicBezTo>
                    <a:pt x="54" y="217"/>
                    <a:pt x="54" y="217"/>
                    <a:pt x="54" y="218"/>
                  </a:cubicBezTo>
                  <a:close/>
                  <a:moveTo>
                    <a:pt x="64" y="207"/>
                  </a:moveTo>
                  <a:cubicBezTo>
                    <a:pt x="63" y="207"/>
                    <a:pt x="63" y="207"/>
                    <a:pt x="63" y="206"/>
                  </a:cubicBezTo>
                  <a:cubicBezTo>
                    <a:pt x="62" y="202"/>
                    <a:pt x="62" y="197"/>
                    <a:pt x="64" y="194"/>
                  </a:cubicBezTo>
                  <a:cubicBezTo>
                    <a:pt x="63" y="194"/>
                    <a:pt x="61" y="194"/>
                    <a:pt x="59" y="194"/>
                  </a:cubicBezTo>
                  <a:cubicBezTo>
                    <a:pt x="56" y="193"/>
                    <a:pt x="54" y="191"/>
                    <a:pt x="52" y="189"/>
                  </a:cubicBezTo>
                  <a:cubicBezTo>
                    <a:pt x="51" y="189"/>
                    <a:pt x="51" y="188"/>
                    <a:pt x="52" y="188"/>
                  </a:cubicBezTo>
                  <a:cubicBezTo>
                    <a:pt x="55" y="187"/>
                    <a:pt x="57" y="184"/>
                    <a:pt x="60" y="183"/>
                  </a:cubicBezTo>
                  <a:cubicBezTo>
                    <a:pt x="62" y="183"/>
                    <a:pt x="64" y="183"/>
                    <a:pt x="66" y="184"/>
                  </a:cubicBezTo>
                  <a:cubicBezTo>
                    <a:pt x="64" y="179"/>
                    <a:pt x="66" y="175"/>
                    <a:pt x="68" y="170"/>
                  </a:cubicBezTo>
                  <a:cubicBezTo>
                    <a:pt x="68" y="170"/>
                    <a:pt x="69" y="170"/>
                    <a:pt x="69" y="170"/>
                  </a:cubicBezTo>
                  <a:cubicBezTo>
                    <a:pt x="71" y="172"/>
                    <a:pt x="73" y="174"/>
                    <a:pt x="75" y="176"/>
                  </a:cubicBezTo>
                  <a:cubicBezTo>
                    <a:pt x="76" y="178"/>
                    <a:pt x="76" y="180"/>
                    <a:pt x="76" y="182"/>
                  </a:cubicBezTo>
                  <a:cubicBezTo>
                    <a:pt x="80" y="179"/>
                    <a:pt x="85" y="179"/>
                    <a:pt x="90" y="180"/>
                  </a:cubicBezTo>
                  <a:cubicBezTo>
                    <a:pt x="90" y="180"/>
                    <a:pt x="91" y="181"/>
                    <a:pt x="90" y="181"/>
                  </a:cubicBezTo>
                  <a:cubicBezTo>
                    <a:pt x="88" y="185"/>
                    <a:pt x="85" y="189"/>
                    <a:pt x="81" y="190"/>
                  </a:cubicBezTo>
                  <a:cubicBezTo>
                    <a:pt x="85" y="192"/>
                    <a:pt x="86" y="198"/>
                    <a:pt x="87" y="202"/>
                  </a:cubicBezTo>
                  <a:cubicBezTo>
                    <a:pt x="87" y="202"/>
                    <a:pt x="86" y="202"/>
                    <a:pt x="86" y="202"/>
                  </a:cubicBezTo>
                  <a:cubicBezTo>
                    <a:pt x="81" y="203"/>
                    <a:pt x="76" y="202"/>
                    <a:pt x="74" y="198"/>
                  </a:cubicBezTo>
                  <a:cubicBezTo>
                    <a:pt x="72" y="202"/>
                    <a:pt x="68" y="205"/>
                    <a:pt x="64" y="20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8" name="Freeform 82"/>
            <p:cNvSpPr/>
            <p:nvPr/>
          </p:nvSpPr>
          <p:spPr bwMode="auto">
            <a:xfrm>
              <a:off x="8965394" y="300034"/>
              <a:ext cx="38141" cy="38139"/>
            </a:xfrm>
            <a:custGeom>
              <a:avLst/>
              <a:gdLst>
                <a:gd name="T0" fmla="*/ 4 w 11"/>
                <a:gd name="T1" fmla="*/ 10 h 11"/>
                <a:gd name="T2" fmla="*/ 10 w 11"/>
                <a:gd name="T3" fmla="*/ 7 h 11"/>
                <a:gd name="T4" fmla="*/ 1 w 11"/>
                <a:gd name="T5" fmla="*/ 5 h 11"/>
                <a:gd name="T6" fmla="*/ 4 w 11"/>
                <a:gd name="T7" fmla="*/ 10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4" y="10"/>
                  </a:moveTo>
                  <a:cubicBezTo>
                    <a:pt x="7" y="11"/>
                    <a:pt x="9" y="10"/>
                    <a:pt x="10" y="7"/>
                  </a:cubicBezTo>
                  <a:cubicBezTo>
                    <a:pt x="11" y="2"/>
                    <a:pt x="2" y="0"/>
                    <a:pt x="1" y="5"/>
                  </a:cubicBezTo>
                  <a:cubicBezTo>
                    <a:pt x="0" y="8"/>
                    <a:pt x="2" y="10"/>
                    <a:pt x="4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9" name="Freeform 83"/>
            <p:cNvSpPr/>
            <p:nvPr/>
          </p:nvSpPr>
          <p:spPr bwMode="auto">
            <a:xfrm>
              <a:off x="8978107" y="493276"/>
              <a:ext cx="40683" cy="40683"/>
            </a:xfrm>
            <a:custGeom>
              <a:avLst/>
              <a:gdLst>
                <a:gd name="T0" fmla="*/ 3 w 12"/>
                <a:gd name="T1" fmla="*/ 2 h 12"/>
                <a:gd name="T2" fmla="*/ 2 w 12"/>
                <a:gd name="T3" fmla="*/ 9 h 12"/>
                <a:gd name="T4" fmla="*/ 9 w 12"/>
                <a:gd name="T5" fmla="*/ 3 h 12"/>
                <a:gd name="T6" fmla="*/ 3 w 12"/>
                <a:gd name="T7" fmla="*/ 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3" y="2"/>
                  </a:moveTo>
                  <a:cubicBezTo>
                    <a:pt x="0" y="4"/>
                    <a:pt x="0" y="6"/>
                    <a:pt x="2" y="9"/>
                  </a:cubicBezTo>
                  <a:cubicBezTo>
                    <a:pt x="5" y="12"/>
                    <a:pt x="12" y="7"/>
                    <a:pt x="9" y="3"/>
                  </a:cubicBezTo>
                  <a:cubicBezTo>
                    <a:pt x="8" y="1"/>
                    <a:pt x="5" y="0"/>
                    <a:pt x="3" y="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0" name="Freeform 84"/>
            <p:cNvSpPr/>
            <p:nvPr/>
          </p:nvSpPr>
          <p:spPr bwMode="auto">
            <a:xfrm>
              <a:off x="8876400" y="129675"/>
              <a:ext cx="35597" cy="35597"/>
            </a:xfrm>
            <a:custGeom>
              <a:avLst/>
              <a:gdLst>
                <a:gd name="T0" fmla="*/ 6 w 11"/>
                <a:gd name="T1" fmla="*/ 1 h 10"/>
                <a:gd name="T2" fmla="*/ 5 w 11"/>
                <a:gd name="T3" fmla="*/ 10 h 10"/>
                <a:gd name="T4" fmla="*/ 10 w 11"/>
                <a:gd name="T5" fmla="*/ 6 h 10"/>
                <a:gd name="T6" fmla="*/ 6 w 11"/>
                <a:gd name="T7" fmla="*/ 1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6" y="1"/>
                  </a:moveTo>
                  <a:cubicBezTo>
                    <a:pt x="1" y="0"/>
                    <a:pt x="0" y="9"/>
                    <a:pt x="5" y="10"/>
                  </a:cubicBezTo>
                  <a:cubicBezTo>
                    <a:pt x="8" y="10"/>
                    <a:pt x="10" y="9"/>
                    <a:pt x="10" y="6"/>
                  </a:cubicBezTo>
                  <a:cubicBezTo>
                    <a:pt x="11" y="3"/>
                    <a:pt x="9" y="1"/>
                    <a:pt x="6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1" name="Freeform 85"/>
            <p:cNvSpPr/>
            <p:nvPr/>
          </p:nvSpPr>
          <p:spPr bwMode="auto">
            <a:xfrm>
              <a:off x="7981383" y="839078"/>
              <a:ext cx="55939" cy="73736"/>
            </a:xfrm>
            <a:custGeom>
              <a:avLst/>
              <a:gdLst>
                <a:gd name="T0" fmla="*/ 1 w 16"/>
                <a:gd name="T1" fmla="*/ 0 h 21"/>
                <a:gd name="T2" fmla="*/ 1 w 16"/>
                <a:gd name="T3" fmla="*/ 0 h 21"/>
                <a:gd name="T4" fmla="*/ 16 w 16"/>
                <a:gd name="T5" fmla="*/ 21 h 21"/>
                <a:gd name="T6" fmla="*/ 1 w 16"/>
                <a:gd name="T7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" h="21">
                  <a:moveTo>
                    <a:pt x="1" y="0"/>
                  </a:moveTo>
                  <a:cubicBezTo>
                    <a:pt x="1" y="0"/>
                    <a:pt x="1" y="0"/>
                    <a:pt x="1" y="0"/>
                  </a:cubicBezTo>
                  <a:cubicBezTo>
                    <a:pt x="0" y="9"/>
                    <a:pt x="7" y="18"/>
                    <a:pt x="16" y="21"/>
                  </a:cubicBezTo>
                  <a:cubicBezTo>
                    <a:pt x="16" y="12"/>
                    <a:pt x="11" y="0"/>
                    <a:pt x="1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2" name="Freeform 86"/>
            <p:cNvSpPr/>
            <p:nvPr/>
          </p:nvSpPr>
          <p:spPr bwMode="auto">
            <a:xfrm>
              <a:off x="7427083" y="0"/>
              <a:ext cx="139847" cy="25427"/>
            </a:xfrm>
            <a:custGeom>
              <a:avLst/>
              <a:gdLst>
                <a:gd name="T0" fmla="*/ 20 w 41"/>
                <a:gd name="T1" fmla="*/ 6 h 7"/>
                <a:gd name="T2" fmla="*/ 41 w 41"/>
                <a:gd name="T3" fmla="*/ 0 h 7"/>
                <a:gd name="T4" fmla="*/ 0 w 41"/>
                <a:gd name="T5" fmla="*/ 0 h 7"/>
                <a:gd name="T6" fmla="*/ 20 w 41"/>
                <a:gd name="T7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1" h="7">
                  <a:moveTo>
                    <a:pt x="20" y="6"/>
                  </a:moveTo>
                  <a:cubicBezTo>
                    <a:pt x="23" y="6"/>
                    <a:pt x="34" y="3"/>
                    <a:pt x="41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" y="5"/>
                    <a:pt x="13" y="7"/>
                    <a:pt x="20" y="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3" name="Freeform 87"/>
            <p:cNvSpPr/>
            <p:nvPr/>
          </p:nvSpPr>
          <p:spPr bwMode="auto">
            <a:xfrm>
              <a:off x="2934201" y="0"/>
              <a:ext cx="127133" cy="30512"/>
            </a:xfrm>
            <a:custGeom>
              <a:avLst/>
              <a:gdLst>
                <a:gd name="T0" fmla="*/ 37 w 37"/>
                <a:gd name="T1" fmla="*/ 0 h 9"/>
                <a:gd name="T2" fmla="*/ 0 w 37"/>
                <a:gd name="T3" fmla="*/ 0 h 9"/>
                <a:gd name="T4" fmla="*/ 37 w 37"/>
                <a:gd name="T5" fmla="*/ 0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7" h="9">
                  <a:moveTo>
                    <a:pt x="37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11" y="9"/>
                    <a:pt x="26" y="8"/>
                    <a:pt x="37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4" name="Freeform 88"/>
            <p:cNvSpPr/>
            <p:nvPr/>
          </p:nvSpPr>
          <p:spPr bwMode="auto">
            <a:xfrm>
              <a:off x="3829217" y="2107865"/>
              <a:ext cx="137304" cy="124590"/>
            </a:xfrm>
            <a:custGeom>
              <a:avLst/>
              <a:gdLst>
                <a:gd name="T0" fmla="*/ 12 w 40"/>
                <a:gd name="T1" fmla="*/ 9 h 36"/>
                <a:gd name="T2" fmla="*/ 4 w 40"/>
                <a:gd name="T3" fmla="*/ 35 h 36"/>
                <a:gd name="T4" fmla="*/ 7 w 40"/>
                <a:gd name="T5" fmla="*/ 35 h 36"/>
                <a:gd name="T6" fmla="*/ 38 w 40"/>
                <a:gd name="T7" fmla="*/ 1 h 36"/>
                <a:gd name="T8" fmla="*/ 12 w 40"/>
                <a:gd name="T9" fmla="*/ 9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0" h="36">
                  <a:moveTo>
                    <a:pt x="12" y="9"/>
                  </a:moveTo>
                  <a:cubicBezTo>
                    <a:pt x="10" y="11"/>
                    <a:pt x="0" y="24"/>
                    <a:pt x="4" y="35"/>
                  </a:cubicBezTo>
                  <a:cubicBezTo>
                    <a:pt x="5" y="36"/>
                    <a:pt x="6" y="35"/>
                    <a:pt x="7" y="35"/>
                  </a:cubicBezTo>
                  <a:cubicBezTo>
                    <a:pt x="26" y="36"/>
                    <a:pt x="40" y="19"/>
                    <a:pt x="38" y="1"/>
                  </a:cubicBezTo>
                  <a:cubicBezTo>
                    <a:pt x="29" y="0"/>
                    <a:pt x="20" y="2"/>
                    <a:pt x="12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5" name="Freeform 89"/>
            <p:cNvSpPr/>
            <p:nvPr/>
          </p:nvSpPr>
          <p:spPr bwMode="auto">
            <a:xfrm>
              <a:off x="3196094" y="1085716"/>
              <a:ext cx="160188" cy="116962"/>
            </a:xfrm>
            <a:custGeom>
              <a:avLst/>
              <a:gdLst>
                <a:gd name="T0" fmla="*/ 47 w 47"/>
                <a:gd name="T1" fmla="*/ 7 h 34"/>
                <a:gd name="T2" fmla="*/ 17 w 47"/>
                <a:gd name="T3" fmla="*/ 5 h 34"/>
                <a:gd name="T4" fmla="*/ 5 w 47"/>
                <a:gd name="T5" fmla="*/ 16 h 34"/>
                <a:gd name="T6" fmla="*/ 3 w 47"/>
                <a:gd name="T7" fmla="*/ 21 h 34"/>
                <a:gd name="T8" fmla="*/ 6 w 47"/>
                <a:gd name="T9" fmla="*/ 27 h 34"/>
                <a:gd name="T10" fmla="*/ 47 w 47"/>
                <a:gd name="T11" fmla="*/ 7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7" h="34">
                  <a:moveTo>
                    <a:pt x="47" y="7"/>
                  </a:moveTo>
                  <a:cubicBezTo>
                    <a:pt x="37" y="2"/>
                    <a:pt x="27" y="0"/>
                    <a:pt x="17" y="5"/>
                  </a:cubicBezTo>
                  <a:cubicBezTo>
                    <a:pt x="12" y="8"/>
                    <a:pt x="9" y="12"/>
                    <a:pt x="5" y="16"/>
                  </a:cubicBezTo>
                  <a:cubicBezTo>
                    <a:pt x="4" y="18"/>
                    <a:pt x="3" y="19"/>
                    <a:pt x="3" y="21"/>
                  </a:cubicBezTo>
                  <a:cubicBezTo>
                    <a:pt x="0" y="26"/>
                    <a:pt x="3" y="25"/>
                    <a:pt x="6" y="27"/>
                  </a:cubicBezTo>
                  <a:cubicBezTo>
                    <a:pt x="24" y="34"/>
                    <a:pt x="41" y="24"/>
                    <a:pt x="47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6" name="Freeform 90"/>
            <p:cNvSpPr>
              <a:spLocks noEditPoints="1"/>
            </p:cNvSpPr>
            <p:nvPr/>
          </p:nvSpPr>
          <p:spPr bwMode="auto">
            <a:xfrm>
              <a:off x="4378432" y="0"/>
              <a:ext cx="3435137" cy="1777319"/>
            </a:xfrm>
            <a:custGeom>
              <a:avLst/>
              <a:gdLst>
                <a:gd name="T0" fmla="*/ 763 w 996"/>
                <a:gd name="T1" fmla="*/ 45 h 516"/>
                <a:gd name="T2" fmla="*/ 734 w 996"/>
                <a:gd name="T3" fmla="*/ 100 h 516"/>
                <a:gd name="T4" fmla="*/ 707 w 996"/>
                <a:gd name="T5" fmla="*/ 206 h 516"/>
                <a:gd name="T6" fmla="*/ 594 w 996"/>
                <a:gd name="T7" fmla="*/ 224 h 516"/>
                <a:gd name="T8" fmla="*/ 516 w 996"/>
                <a:gd name="T9" fmla="*/ 273 h 516"/>
                <a:gd name="T10" fmla="*/ 420 w 996"/>
                <a:gd name="T11" fmla="*/ 239 h 516"/>
                <a:gd name="T12" fmla="*/ 345 w 996"/>
                <a:gd name="T13" fmla="*/ 218 h 516"/>
                <a:gd name="T14" fmla="*/ 278 w 996"/>
                <a:gd name="T15" fmla="*/ 144 h 516"/>
                <a:gd name="T16" fmla="*/ 253 w 996"/>
                <a:gd name="T17" fmla="*/ 72 h 516"/>
                <a:gd name="T18" fmla="*/ 137 w 996"/>
                <a:gd name="T19" fmla="*/ 0 h 516"/>
                <a:gd name="T20" fmla="*/ 87 w 996"/>
                <a:gd name="T21" fmla="*/ 120 h 516"/>
                <a:gd name="T22" fmla="*/ 88 w 996"/>
                <a:gd name="T23" fmla="*/ 173 h 516"/>
                <a:gd name="T24" fmla="*/ 135 w 996"/>
                <a:gd name="T25" fmla="*/ 359 h 516"/>
                <a:gd name="T26" fmla="*/ 324 w 996"/>
                <a:gd name="T27" fmla="*/ 413 h 516"/>
                <a:gd name="T28" fmla="*/ 455 w 996"/>
                <a:gd name="T29" fmla="*/ 433 h 516"/>
                <a:gd name="T30" fmla="*/ 583 w 996"/>
                <a:gd name="T31" fmla="*/ 412 h 516"/>
                <a:gd name="T32" fmla="*/ 673 w 996"/>
                <a:gd name="T33" fmla="*/ 412 h 516"/>
                <a:gd name="T34" fmla="*/ 866 w 996"/>
                <a:gd name="T35" fmla="*/ 363 h 516"/>
                <a:gd name="T36" fmla="*/ 914 w 996"/>
                <a:gd name="T37" fmla="*/ 170 h 516"/>
                <a:gd name="T38" fmla="*/ 914 w 996"/>
                <a:gd name="T39" fmla="*/ 80 h 516"/>
                <a:gd name="T40" fmla="*/ 84 w 996"/>
                <a:gd name="T41" fmla="*/ 32 h 516"/>
                <a:gd name="T42" fmla="*/ 896 w 996"/>
                <a:gd name="T43" fmla="*/ 24 h 516"/>
                <a:gd name="T44" fmla="*/ 837 w 996"/>
                <a:gd name="T45" fmla="*/ 52 h 516"/>
                <a:gd name="T46" fmla="*/ 832 w 996"/>
                <a:gd name="T47" fmla="*/ 139 h 516"/>
                <a:gd name="T48" fmla="*/ 830 w 996"/>
                <a:gd name="T49" fmla="*/ 189 h 516"/>
                <a:gd name="T50" fmla="*/ 829 w 996"/>
                <a:gd name="T51" fmla="*/ 274 h 516"/>
                <a:gd name="T52" fmla="*/ 776 w 996"/>
                <a:gd name="T53" fmla="*/ 252 h 516"/>
                <a:gd name="T54" fmla="*/ 632 w 996"/>
                <a:gd name="T55" fmla="*/ 317 h 516"/>
                <a:gd name="T56" fmla="*/ 622 w 996"/>
                <a:gd name="T57" fmla="*/ 355 h 516"/>
                <a:gd name="T58" fmla="*/ 540 w 996"/>
                <a:gd name="T59" fmla="*/ 327 h 516"/>
                <a:gd name="T60" fmla="*/ 392 w 996"/>
                <a:gd name="T61" fmla="*/ 247 h 516"/>
                <a:gd name="T62" fmla="*/ 364 w 996"/>
                <a:gd name="T63" fmla="*/ 317 h 516"/>
                <a:gd name="T64" fmla="*/ 293 w 996"/>
                <a:gd name="T65" fmla="*/ 260 h 516"/>
                <a:gd name="T66" fmla="*/ 219 w 996"/>
                <a:gd name="T67" fmla="*/ 132 h 516"/>
                <a:gd name="T68" fmla="*/ 220 w 996"/>
                <a:gd name="T69" fmla="*/ 252 h 516"/>
                <a:gd name="T70" fmla="*/ 179 w 996"/>
                <a:gd name="T71" fmla="*/ 262 h 516"/>
                <a:gd name="T72" fmla="*/ 204 w 996"/>
                <a:gd name="T73" fmla="*/ 96 h 516"/>
                <a:gd name="T74" fmla="*/ 138 w 996"/>
                <a:gd name="T75" fmla="*/ 119 h 516"/>
                <a:gd name="T76" fmla="*/ 107 w 996"/>
                <a:gd name="T77" fmla="*/ 81 h 516"/>
                <a:gd name="T78" fmla="*/ 111 w 996"/>
                <a:gd name="T79" fmla="*/ 104 h 516"/>
                <a:gd name="T80" fmla="*/ 146 w 996"/>
                <a:gd name="T81" fmla="*/ 172 h 516"/>
                <a:gd name="T82" fmla="*/ 165 w 996"/>
                <a:gd name="T83" fmla="*/ 330 h 516"/>
                <a:gd name="T84" fmla="*/ 165 w 996"/>
                <a:gd name="T85" fmla="*/ 330 h 516"/>
                <a:gd name="T86" fmla="*/ 273 w 996"/>
                <a:gd name="T87" fmla="*/ 342 h 516"/>
                <a:gd name="T88" fmla="*/ 361 w 996"/>
                <a:gd name="T89" fmla="*/ 274 h 516"/>
                <a:gd name="T90" fmla="*/ 331 w 996"/>
                <a:gd name="T91" fmla="*/ 337 h 516"/>
                <a:gd name="T92" fmla="*/ 347 w 996"/>
                <a:gd name="T93" fmla="*/ 393 h 516"/>
                <a:gd name="T94" fmla="*/ 398 w 996"/>
                <a:gd name="T95" fmla="*/ 289 h 516"/>
                <a:gd name="T96" fmla="*/ 423 w 996"/>
                <a:gd name="T97" fmla="*/ 382 h 516"/>
                <a:gd name="T98" fmla="*/ 496 w 996"/>
                <a:gd name="T99" fmla="*/ 467 h 516"/>
                <a:gd name="T100" fmla="*/ 527 w 996"/>
                <a:gd name="T101" fmla="*/ 393 h 516"/>
                <a:gd name="T102" fmla="*/ 555 w 996"/>
                <a:gd name="T103" fmla="*/ 334 h 516"/>
                <a:gd name="T104" fmla="*/ 649 w 996"/>
                <a:gd name="T105" fmla="*/ 393 h 516"/>
                <a:gd name="T106" fmla="*/ 665 w 996"/>
                <a:gd name="T107" fmla="*/ 337 h 516"/>
                <a:gd name="T108" fmla="*/ 702 w 996"/>
                <a:gd name="T109" fmla="*/ 239 h 516"/>
                <a:gd name="T110" fmla="*/ 719 w 996"/>
                <a:gd name="T111" fmla="*/ 322 h 516"/>
                <a:gd name="T112" fmla="*/ 831 w 996"/>
                <a:gd name="T113" fmla="*/ 330 h 516"/>
                <a:gd name="T114" fmla="*/ 845 w 996"/>
                <a:gd name="T115" fmla="*/ 221 h 516"/>
                <a:gd name="T116" fmla="*/ 886 w 996"/>
                <a:gd name="T117" fmla="*/ 170 h 516"/>
                <a:gd name="T118" fmla="*/ 885 w 996"/>
                <a:gd name="T119" fmla="*/ 104 h 5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996" h="516">
                  <a:moveTo>
                    <a:pt x="878" y="0"/>
                  </a:moveTo>
                  <a:cubicBezTo>
                    <a:pt x="859" y="0"/>
                    <a:pt x="859" y="0"/>
                    <a:pt x="859" y="0"/>
                  </a:cubicBezTo>
                  <a:cubicBezTo>
                    <a:pt x="846" y="11"/>
                    <a:pt x="830" y="9"/>
                    <a:pt x="817" y="0"/>
                  </a:cubicBezTo>
                  <a:cubicBezTo>
                    <a:pt x="794" y="0"/>
                    <a:pt x="794" y="0"/>
                    <a:pt x="794" y="0"/>
                  </a:cubicBezTo>
                  <a:cubicBezTo>
                    <a:pt x="792" y="8"/>
                    <a:pt x="784" y="13"/>
                    <a:pt x="776" y="14"/>
                  </a:cubicBezTo>
                  <a:cubicBezTo>
                    <a:pt x="783" y="17"/>
                    <a:pt x="787" y="28"/>
                    <a:pt x="783" y="36"/>
                  </a:cubicBezTo>
                  <a:cubicBezTo>
                    <a:pt x="780" y="43"/>
                    <a:pt x="771" y="45"/>
                    <a:pt x="763" y="45"/>
                  </a:cubicBezTo>
                  <a:cubicBezTo>
                    <a:pt x="770" y="50"/>
                    <a:pt x="772" y="60"/>
                    <a:pt x="767" y="67"/>
                  </a:cubicBezTo>
                  <a:cubicBezTo>
                    <a:pt x="761" y="73"/>
                    <a:pt x="751" y="75"/>
                    <a:pt x="743" y="72"/>
                  </a:cubicBezTo>
                  <a:cubicBezTo>
                    <a:pt x="745" y="77"/>
                    <a:pt x="744" y="83"/>
                    <a:pt x="740" y="86"/>
                  </a:cubicBezTo>
                  <a:cubicBezTo>
                    <a:pt x="732" y="92"/>
                    <a:pt x="723" y="88"/>
                    <a:pt x="716" y="83"/>
                  </a:cubicBezTo>
                  <a:cubicBezTo>
                    <a:pt x="715" y="83"/>
                    <a:pt x="715" y="84"/>
                    <a:pt x="714" y="84"/>
                  </a:cubicBezTo>
                  <a:cubicBezTo>
                    <a:pt x="715" y="84"/>
                    <a:pt x="715" y="85"/>
                    <a:pt x="715" y="86"/>
                  </a:cubicBezTo>
                  <a:cubicBezTo>
                    <a:pt x="723" y="87"/>
                    <a:pt x="734" y="91"/>
                    <a:pt x="734" y="100"/>
                  </a:cubicBezTo>
                  <a:cubicBezTo>
                    <a:pt x="734" y="107"/>
                    <a:pt x="730" y="111"/>
                    <a:pt x="725" y="113"/>
                  </a:cubicBezTo>
                  <a:cubicBezTo>
                    <a:pt x="733" y="114"/>
                    <a:pt x="740" y="124"/>
                    <a:pt x="739" y="132"/>
                  </a:cubicBezTo>
                  <a:cubicBezTo>
                    <a:pt x="737" y="142"/>
                    <a:pt x="728" y="147"/>
                    <a:pt x="718" y="144"/>
                  </a:cubicBezTo>
                  <a:cubicBezTo>
                    <a:pt x="718" y="144"/>
                    <a:pt x="718" y="144"/>
                    <a:pt x="718" y="144"/>
                  </a:cubicBezTo>
                  <a:cubicBezTo>
                    <a:pt x="727" y="150"/>
                    <a:pt x="735" y="160"/>
                    <a:pt x="728" y="171"/>
                  </a:cubicBezTo>
                  <a:cubicBezTo>
                    <a:pt x="723" y="178"/>
                    <a:pt x="716" y="180"/>
                    <a:pt x="708" y="178"/>
                  </a:cubicBezTo>
                  <a:cubicBezTo>
                    <a:pt x="715" y="187"/>
                    <a:pt x="718" y="198"/>
                    <a:pt x="707" y="206"/>
                  </a:cubicBezTo>
                  <a:cubicBezTo>
                    <a:pt x="699" y="213"/>
                    <a:pt x="689" y="211"/>
                    <a:pt x="682" y="205"/>
                  </a:cubicBezTo>
                  <a:cubicBezTo>
                    <a:pt x="684" y="213"/>
                    <a:pt x="680" y="223"/>
                    <a:pt x="671" y="226"/>
                  </a:cubicBezTo>
                  <a:cubicBezTo>
                    <a:pt x="663" y="228"/>
                    <a:pt x="656" y="224"/>
                    <a:pt x="651" y="218"/>
                  </a:cubicBezTo>
                  <a:cubicBezTo>
                    <a:pt x="652" y="226"/>
                    <a:pt x="646" y="235"/>
                    <a:pt x="638" y="236"/>
                  </a:cubicBezTo>
                  <a:cubicBezTo>
                    <a:pt x="629" y="236"/>
                    <a:pt x="621" y="230"/>
                    <a:pt x="617" y="222"/>
                  </a:cubicBezTo>
                  <a:cubicBezTo>
                    <a:pt x="615" y="227"/>
                    <a:pt x="610" y="231"/>
                    <a:pt x="604" y="231"/>
                  </a:cubicBezTo>
                  <a:cubicBezTo>
                    <a:pt x="600" y="230"/>
                    <a:pt x="597" y="227"/>
                    <a:pt x="594" y="224"/>
                  </a:cubicBezTo>
                  <a:cubicBezTo>
                    <a:pt x="594" y="225"/>
                    <a:pt x="593" y="225"/>
                    <a:pt x="592" y="225"/>
                  </a:cubicBezTo>
                  <a:cubicBezTo>
                    <a:pt x="592" y="229"/>
                    <a:pt x="592" y="233"/>
                    <a:pt x="589" y="237"/>
                  </a:cubicBezTo>
                  <a:cubicBezTo>
                    <a:pt x="586" y="241"/>
                    <a:pt x="580" y="242"/>
                    <a:pt x="574" y="240"/>
                  </a:cubicBezTo>
                  <a:cubicBezTo>
                    <a:pt x="577" y="248"/>
                    <a:pt x="576" y="258"/>
                    <a:pt x="569" y="264"/>
                  </a:cubicBezTo>
                  <a:cubicBezTo>
                    <a:pt x="563" y="269"/>
                    <a:pt x="552" y="267"/>
                    <a:pt x="547" y="261"/>
                  </a:cubicBezTo>
                  <a:cubicBezTo>
                    <a:pt x="548" y="269"/>
                    <a:pt x="546" y="277"/>
                    <a:pt x="538" y="281"/>
                  </a:cubicBezTo>
                  <a:cubicBezTo>
                    <a:pt x="530" y="285"/>
                    <a:pt x="520" y="281"/>
                    <a:pt x="516" y="273"/>
                  </a:cubicBezTo>
                  <a:cubicBezTo>
                    <a:pt x="516" y="283"/>
                    <a:pt x="510" y="291"/>
                    <a:pt x="499" y="292"/>
                  </a:cubicBezTo>
                  <a:cubicBezTo>
                    <a:pt x="486" y="294"/>
                    <a:pt x="480" y="284"/>
                    <a:pt x="478" y="273"/>
                  </a:cubicBezTo>
                  <a:cubicBezTo>
                    <a:pt x="475" y="280"/>
                    <a:pt x="467" y="284"/>
                    <a:pt x="459" y="282"/>
                  </a:cubicBezTo>
                  <a:cubicBezTo>
                    <a:pt x="447" y="279"/>
                    <a:pt x="445" y="266"/>
                    <a:pt x="448" y="256"/>
                  </a:cubicBezTo>
                  <a:cubicBezTo>
                    <a:pt x="448" y="256"/>
                    <a:pt x="448" y="256"/>
                    <a:pt x="448" y="256"/>
                  </a:cubicBezTo>
                  <a:cubicBezTo>
                    <a:pt x="443" y="265"/>
                    <a:pt x="433" y="268"/>
                    <a:pt x="424" y="262"/>
                  </a:cubicBezTo>
                  <a:cubicBezTo>
                    <a:pt x="417" y="257"/>
                    <a:pt x="416" y="246"/>
                    <a:pt x="420" y="239"/>
                  </a:cubicBezTo>
                  <a:cubicBezTo>
                    <a:pt x="415" y="241"/>
                    <a:pt x="410" y="241"/>
                    <a:pt x="405" y="237"/>
                  </a:cubicBezTo>
                  <a:cubicBezTo>
                    <a:pt x="402" y="233"/>
                    <a:pt x="401" y="229"/>
                    <a:pt x="402" y="224"/>
                  </a:cubicBezTo>
                  <a:cubicBezTo>
                    <a:pt x="402" y="224"/>
                    <a:pt x="402" y="224"/>
                    <a:pt x="402" y="224"/>
                  </a:cubicBezTo>
                  <a:cubicBezTo>
                    <a:pt x="399" y="228"/>
                    <a:pt x="396" y="230"/>
                    <a:pt x="392" y="231"/>
                  </a:cubicBezTo>
                  <a:cubicBezTo>
                    <a:pt x="386" y="231"/>
                    <a:pt x="381" y="227"/>
                    <a:pt x="379" y="222"/>
                  </a:cubicBezTo>
                  <a:cubicBezTo>
                    <a:pt x="375" y="230"/>
                    <a:pt x="367" y="236"/>
                    <a:pt x="358" y="236"/>
                  </a:cubicBezTo>
                  <a:cubicBezTo>
                    <a:pt x="350" y="235"/>
                    <a:pt x="344" y="226"/>
                    <a:pt x="345" y="218"/>
                  </a:cubicBezTo>
                  <a:cubicBezTo>
                    <a:pt x="340" y="224"/>
                    <a:pt x="333" y="228"/>
                    <a:pt x="325" y="226"/>
                  </a:cubicBezTo>
                  <a:cubicBezTo>
                    <a:pt x="316" y="223"/>
                    <a:pt x="312" y="213"/>
                    <a:pt x="314" y="205"/>
                  </a:cubicBezTo>
                  <a:cubicBezTo>
                    <a:pt x="307" y="211"/>
                    <a:pt x="297" y="213"/>
                    <a:pt x="289" y="206"/>
                  </a:cubicBezTo>
                  <a:cubicBezTo>
                    <a:pt x="278" y="198"/>
                    <a:pt x="281" y="187"/>
                    <a:pt x="288" y="178"/>
                  </a:cubicBezTo>
                  <a:cubicBezTo>
                    <a:pt x="280" y="180"/>
                    <a:pt x="273" y="178"/>
                    <a:pt x="268" y="171"/>
                  </a:cubicBezTo>
                  <a:cubicBezTo>
                    <a:pt x="261" y="160"/>
                    <a:pt x="269" y="150"/>
                    <a:pt x="278" y="144"/>
                  </a:cubicBezTo>
                  <a:cubicBezTo>
                    <a:pt x="278" y="144"/>
                    <a:pt x="278" y="144"/>
                    <a:pt x="278" y="144"/>
                  </a:cubicBezTo>
                  <a:cubicBezTo>
                    <a:pt x="268" y="147"/>
                    <a:pt x="259" y="142"/>
                    <a:pt x="257" y="132"/>
                  </a:cubicBezTo>
                  <a:cubicBezTo>
                    <a:pt x="256" y="124"/>
                    <a:pt x="263" y="114"/>
                    <a:pt x="271" y="113"/>
                  </a:cubicBezTo>
                  <a:cubicBezTo>
                    <a:pt x="266" y="111"/>
                    <a:pt x="262" y="107"/>
                    <a:pt x="262" y="100"/>
                  </a:cubicBezTo>
                  <a:cubicBezTo>
                    <a:pt x="262" y="96"/>
                    <a:pt x="264" y="93"/>
                    <a:pt x="267" y="91"/>
                  </a:cubicBezTo>
                  <a:cubicBezTo>
                    <a:pt x="267" y="90"/>
                    <a:pt x="267" y="90"/>
                    <a:pt x="266" y="89"/>
                  </a:cubicBezTo>
                  <a:cubicBezTo>
                    <a:pt x="263" y="90"/>
                    <a:pt x="260" y="89"/>
                    <a:pt x="256" y="86"/>
                  </a:cubicBezTo>
                  <a:cubicBezTo>
                    <a:pt x="252" y="83"/>
                    <a:pt x="251" y="77"/>
                    <a:pt x="253" y="72"/>
                  </a:cubicBezTo>
                  <a:cubicBezTo>
                    <a:pt x="245" y="75"/>
                    <a:pt x="235" y="73"/>
                    <a:pt x="229" y="67"/>
                  </a:cubicBezTo>
                  <a:cubicBezTo>
                    <a:pt x="224" y="60"/>
                    <a:pt x="226" y="50"/>
                    <a:pt x="233" y="45"/>
                  </a:cubicBezTo>
                  <a:cubicBezTo>
                    <a:pt x="225" y="45"/>
                    <a:pt x="216" y="43"/>
                    <a:pt x="213" y="36"/>
                  </a:cubicBezTo>
                  <a:cubicBezTo>
                    <a:pt x="209" y="28"/>
                    <a:pt x="213" y="17"/>
                    <a:pt x="220" y="14"/>
                  </a:cubicBezTo>
                  <a:cubicBezTo>
                    <a:pt x="212" y="13"/>
                    <a:pt x="204" y="8"/>
                    <a:pt x="202" y="0"/>
                  </a:cubicBezTo>
                  <a:cubicBezTo>
                    <a:pt x="179" y="0"/>
                    <a:pt x="179" y="0"/>
                    <a:pt x="179" y="0"/>
                  </a:cubicBezTo>
                  <a:cubicBezTo>
                    <a:pt x="166" y="9"/>
                    <a:pt x="150" y="11"/>
                    <a:pt x="137" y="0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97" y="24"/>
                    <a:pt x="55" y="17"/>
                    <a:pt x="3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8" y="2"/>
                    <a:pt x="16" y="5"/>
                    <a:pt x="23" y="9"/>
                  </a:cubicBezTo>
                  <a:cubicBezTo>
                    <a:pt x="37" y="16"/>
                    <a:pt x="50" y="26"/>
                    <a:pt x="60" y="38"/>
                  </a:cubicBezTo>
                  <a:cubicBezTo>
                    <a:pt x="71" y="51"/>
                    <a:pt x="78" y="66"/>
                    <a:pt x="82" y="80"/>
                  </a:cubicBezTo>
                  <a:cubicBezTo>
                    <a:pt x="86" y="95"/>
                    <a:pt x="87" y="109"/>
                    <a:pt x="87" y="120"/>
                  </a:cubicBezTo>
                  <a:cubicBezTo>
                    <a:pt x="86" y="144"/>
                    <a:pt x="82" y="160"/>
                    <a:pt x="82" y="160"/>
                  </a:cubicBezTo>
                  <a:cubicBezTo>
                    <a:pt x="82" y="160"/>
                    <a:pt x="81" y="164"/>
                    <a:pt x="80" y="166"/>
                  </a:cubicBezTo>
                  <a:cubicBezTo>
                    <a:pt x="80" y="167"/>
                    <a:pt x="80" y="167"/>
                    <a:pt x="79" y="168"/>
                  </a:cubicBezTo>
                  <a:cubicBezTo>
                    <a:pt x="79" y="168"/>
                    <a:pt x="78" y="169"/>
                    <a:pt x="76" y="170"/>
                  </a:cubicBezTo>
                  <a:cubicBezTo>
                    <a:pt x="78" y="170"/>
                    <a:pt x="79" y="169"/>
                    <a:pt x="80" y="169"/>
                  </a:cubicBezTo>
                  <a:cubicBezTo>
                    <a:pt x="81" y="169"/>
                    <a:pt x="81" y="170"/>
                    <a:pt x="82" y="170"/>
                  </a:cubicBezTo>
                  <a:cubicBezTo>
                    <a:pt x="84" y="171"/>
                    <a:pt x="88" y="173"/>
                    <a:pt x="88" y="173"/>
                  </a:cubicBezTo>
                  <a:cubicBezTo>
                    <a:pt x="87" y="174"/>
                    <a:pt x="102" y="181"/>
                    <a:pt x="119" y="197"/>
                  </a:cubicBezTo>
                  <a:cubicBezTo>
                    <a:pt x="127" y="206"/>
                    <a:pt x="136" y="216"/>
                    <a:pt x="144" y="230"/>
                  </a:cubicBezTo>
                  <a:cubicBezTo>
                    <a:pt x="151" y="243"/>
                    <a:pt x="157" y="258"/>
                    <a:pt x="158" y="274"/>
                  </a:cubicBezTo>
                  <a:cubicBezTo>
                    <a:pt x="160" y="290"/>
                    <a:pt x="158" y="307"/>
                    <a:pt x="153" y="321"/>
                  </a:cubicBezTo>
                  <a:cubicBezTo>
                    <a:pt x="148" y="336"/>
                    <a:pt x="141" y="348"/>
                    <a:pt x="134" y="358"/>
                  </a:cubicBezTo>
                  <a:cubicBezTo>
                    <a:pt x="132" y="360"/>
                    <a:pt x="131" y="362"/>
                    <a:pt x="130" y="363"/>
                  </a:cubicBezTo>
                  <a:cubicBezTo>
                    <a:pt x="132" y="362"/>
                    <a:pt x="133" y="361"/>
                    <a:pt x="135" y="359"/>
                  </a:cubicBezTo>
                  <a:cubicBezTo>
                    <a:pt x="145" y="352"/>
                    <a:pt x="158" y="345"/>
                    <a:pt x="172" y="341"/>
                  </a:cubicBezTo>
                  <a:cubicBezTo>
                    <a:pt x="187" y="336"/>
                    <a:pt x="203" y="333"/>
                    <a:pt x="219" y="335"/>
                  </a:cubicBezTo>
                  <a:cubicBezTo>
                    <a:pt x="235" y="337"/>
                    <a:pt x="251" y="342"/>
                    <a:pt x="264" y="350"/>
                  </a:cubicBezTo>
                  <a:cubicBezTo>
                    <a:pt x="277" y="357"/>
                    <a:pt x="288" y="366"/>
                    <a:pt x="296" y="375"/>
                  </a:cubicBezTo>
                  <a:cubicBezTo>
                    <a:pt x="312" y="392"/>
                    <a:pt x="320" y="406"/>
                    <a:pt x="320" y="406"/>
                  </a:cubicBezTo>
                  <a:cubicBezTo>
                    <a:pt x="320" y="406"/>
                    <a:pt x="322" y="409"/>
                    <a:pt x="323" y="412"/>
                  </a:cubicBezTo>
                  <a:cubicBezTo>
                    <a:pt x="324" y="412"/>
                    <a:pt x="324" y="413"/>
                    <a:pt x="324" y="413"/>
                  </a:cubicBezTo>
                  <a:cubicBezTo>
                    <a:pt x="324" y="414"/>
                    <a:pt x="324" y="416"/>
                    <a:pt x="323" y="417"/>
                  </a:cubicBezTo>
                  <a:cubicBezTo>
                    <a:pt x="324" y="416"/>
                    <a:pt x="325" y="414"/>
                    <a:pt x="326" y="414"/>
                  </a:cubicBezTo>
                  <a:cubicBezTo>
                    <a:pt x="326" y="414"/>
                    <a:pt x="326" y="413"/>
                    <a:pt x="327" y="413"/>
                  </a:cubicBezTo>
                  <a:cubicBezTo>
                    <a:pt x="329" y="412"/>
                    <a:pt x="334" y="411"/>
                    <a:pt x="334" y="411"/>
                  </a:cubicBezTo>
                  <a:cubicBezTo>
                    <a:pt x="334" y="412"/>
                    <a:pt x="349" y="407"/>
                    <a:pt x="373" y="406"/>
                  </a:cubicBezTo>
                  <a:cubicBezTo>
                    <a:pt x="385" y="406"/>
                    <a:pt x="399" y="407"/>
                    <a:pt x="413" y="412"/>
                  </a:cubicBezTo>
                  <a:cubicBezTo>
                    <a:pt x="428" y="416"/>
                    <a:pt x="442" y="423"/>
                    <a:pt x="455" y="433"/>
                  </a:cubicBezTo>
                  <a:cubicBezTo>
                    <a:pt x="468" y="443"/>
                    <a:pt x="478" y="456"/>
                    <a:pt x="484" y="470"/>
                  </a:cubicBezTo>
                  <a:cubicBezTo>
                    <a:pt x="491" y="483"/>
                    <a:pt x="495" y="497"/>
                    <a:pt x="497" y="509"/>
                  </a:cubicBezTo>
                  <a:cubicBezTo>
                    <a:pt x="497" y="512"/>
                    <a:pt x="498" y="514"/>
                    <a:pt x="498" y="516"/>
                  </a:cubicBezTo>
                  <a:cubicBezTo>
                    <a:pt x="498" y="514"/>
                    <a:pt x="499" y="512"/>
                    <a:pt x="499" y="509"/>
                  </a:cubicBezTo>
                  <a:cubicBezTo>
                    <a:pt x="501" y="497"/>
                    <a:pt x="505" y="483"/>
                    <a:pt x="512" y="470"/>
                  </a:cubicBezTo>
                  <a:cubicBezTo>
                    <a:pt x="518" y="456"/>
                    <a:pt x="528" y="443"/>
                    <a:pt x="541" y="433"/>
                  </a:cubicBezTo>
                  <a:cubicBezTo>
                    <a:pt x="554" y="423"/>
                    <a:pt x="568" y="416"/>
                    <a:pt x="583" y="412"/>
                  </a:cubicBezTo>
                  <a:cubicBezTo>
                    <a:pt x="597" y="407"/>
                    <a:pt x="611" y="406"/>
                    <a:pt x="623" y="406"/>
                  </a:cubicBezTo>
                  <a:cubicBezTo>
                    <a:pt x="647" y="407"/>
                    <a:pt x="662" y="412"/>
                    <a:pt x="662" y="411"/>
                  </a:cubicBezTo>
                  <a:cubicBezTo>
                    <a:pt x="662" y="411"/>
                    <a:pt x="667" y="412"/>
                    <a:pt x="669" y="413"/>
                  </a:cubicBezTo>
                  <a:cubicBezTo>
                    <a:pt x="670" y="413"/>
                    <a:pt x="670" y="414"/>
                    <a:pt x="670" y="414"/>
                  </a:cubicBezTo>
                  <a:cubicBezTo>
                    <a:pt x="671" y="414"/>
                    <a:pt x="672" y="416"/>
                    <a:pt x="673" y="417"/>
                  </a:cubicBezTo>
                  <a:cubicBezTo>
                    <a:pt x="672" y="416"/>
                    <a:pt x="672" y="414"/>
                    <a:pt x="672" y="413"/>
                  </a:cubicBezTo>
                  <a:cubicBezTo>
                    <a:pt x="672" y="413"/>
                    <a:pt x="672" y="412"/>
                    <a:pt x="673" y="412"/>
                  </a:cubicBezTo>
                  <a:cubicBezTo>
                    <a:pt x="674" y="409"/>
                    <a:pt x="676" y="406"/>
                    <a:pt x="676" y="406"/>
                  </a:cubicBezTo>
                  <a:cubicBezTo>
                    <a:pt x="676" y="406"/>
                    <a:pt x="684" y="392"/>
                    <a:pt x="700" y="375"/>
                  </a:cubicBezTo>
                  <a:cubicBezTo>
                    <a:pt x="708" y="366"/>
                    <a:pt x="719" y="357"/>
                    <a:pt x="732" y="350"/>
                  </a:cubicBezTo>
                  <a:cubicBezTo>
                    <a:pt x="745" y="342"/>
                    <a:pt x="761" y="337"/>
                    <a:pt x="777" y="335"/>
                  </a:cubicBezTo>
                  <a:cubicBezTo>
                    <a:pt x="793" y="333"/>
                    <a:pt x="809" y="336"/>
                    <a:pt x="824" y="341"/>
                  </a:cubicBezTo>
                  <a:cubicBezTo>
                    <a:pt x="838" y="345"/>
                    <a:pt x="851" y="352"/>
                    <a:pt x="861" y="359"/>
                  </a:cubicBezTo>
                  <a:cubicBezTo>
                    <a:pt x="863" y="361"/>
                    <a:pt x="864" y="362"/>
                    <a:pt x="866" y="363"/>
                  </a:cubicBezTo>
                  <a:cubicBezTo>
                    <a:pt x="865" y="362"/>
                    <a:pt x="864" y="360"/>
                    <a:pt x="862" y="358"/>
                  </a:cubicBezTo>
                  <a:cubicBezTo>
                    <a:pt x="855" y="348"/>
                    <a:pt x="848" y="336"/>
                    <a:pt x="843" y="321"/>
                  </a:cubicBezTo>
                  <a:cubicBezTo>
                    <a:pt x="838" y="307"/>
                    <a:pt x="836" y="290"/>
                    <a:pt x="838" y="274"/>
                  </a:cubicBezTo>
                  <a:cubicBezTo>
                    <a:pt x="839" y="258"/>
                    <a:pt x="845" y="243"/>
                    <a:pt x="852" y="230"/>
                  </a:cubicBezTo>
                  <a:cubicBezTo>
                    <a:pt x="860" y="216"/>
                    <a:pt x="869" y="206"/>
                    <a:pt x="877" y="197"/>
                  </a:cubicBezTo>
                  <a:cubicBezTo>
                    <a:pt x="894" y="181"/>
                    <a:pt x="909" y="174"/>
                    <a:pt x="908" y="173"/>
                  </a:cubicBezTo>
                  <a:cubicBezTo>
                    <a:pt x="908" y="173"/>
                    <a:pt x="912" y="171"/>
                    <a:pt x="914" y="170"/>
                  </a:cubicBezTo>
                  <a:cubicBezTo>
                    <a:pt x="915" y="170"/>
                    <a:pt x="915" y="169"/>
                    <a:pt x="916" y="169"/>
                  </a:cubicBezTo>
                  <a:cubicBezTo>
                    <a:pt x="917" y="169"/>
                    <a:pt x="918" y="170"/>
                    <a:pt x="920" y="170"/>
                  </a:cubicBezTo>
                  <a:cubicBezTo>
                    <a:pt x="918" y="169"/>
                    <a:pt x="917" y="168"/>
                    <a:pt x="917" y="168"/>
                  </a:cubicBezTo>
                  <a:cubicBezTo>
                    <a:pt x="916" y="167"/>
                    <a:pt x="916" y="167"/>
                    <a:pt x="916" y="166"/>
                  </a:cubicBezTo>
                  <a:cubicBezTo>
                    <a:pt x="915" y="164"/>
                    <a:pt x="914" y="160"/>
                    <a:pt x="914" y="160"/>
                  </a:cubicBezTo>
                  <a:cubicBezTo>
                    <a:pt x="914" y="160"/>
                    <a:pt x="910" y="144"/>
                    <a:pt x="909" y="120"/>
                  </a:cubicBezTo>
                  <a:cubicBezTo>
                    <a:pt x="909" y="109"/>
                    <a:pt x="910" y="95"/>
                    <a:pt x="914" y="80"/>
                  </a:cubicBezTo>
                  <a:cubicBezTo>
                    <a:pt x="918" y="66"/>
                    <a:pt x="925" y="51"/>
                    <a:pt x="936" y="38"/>
                  </a:cubicBezTo>
                  <a:cubicBezTo>
                    <a:pt x="946" y="26"/>
                    <a:pt x="959" y="16"/>
                    <a:pt x="973" y="9"/>
                  </a:cubicBezTo>
                  <a:cubicBezTo>
                    <a:pt x="980" y="5"/>
                    <a:pt x="988" y="2"/>
                    <a:pt x="996" y="0"/>
                  </a:cubicBezTo>
                  <a:cubicBezTo>
                    <a:pt x="966" y="0"/>
                    <a:pt x="966" y="0"/>
                    <a:pt x="966" y="0"/>
                  </a:cubicBezTo>
                  <a:cubicBezTo>
                    <a:pt x="941" y="17"/>
                    <a:pt x="899" y="24"/>
                    <a:pt x="878" y="0"/>
                  </a:cubicBezTo>
                  <a:close/>
                  <a:moveTo>
                    <a:pt x="67" y="32"/>
                  </a:moveTo>
                  <a:cubicBezTo>
                    <a:pt x="67" y="21"/>
                    <a:pt x="84" y="21"/>
                    <a:pt x="84" y="32"/>
                  </a:cubicBezTo>
                  <a:cubicBezTo>
                    <a:pt x="84" y="43"/>
                    <a:pt x="67" y="43"/>
                    <a:pt x="67" y="32"/>
                  </a:cubicBezTo>
                  <a:close/>
                  <a:moveTo>
                    <a:pt x="903" y="81"/>
                  </a:moveTo>
                  <a:cubicBezTo>
                    <a:pt x="903" y="90"/>
                    <a:pt x="889" y="90"/>
                    <a:pt x="889" y="81"/>
                  </a:cubicBezTo>
                  <a:cubicBezTo>
                    <a:pt x="889" y="72"/>
                    <a:pt x="903" y="72"/>
                    <a:pt x="903" y="81"/>
                  </a:cubicBezTo>
                  <a:close/>
                  <a:moveTo>
                    <a:pt x="896" y="24"/>
                  </a:moveTo>
                  <a:cubicBezTo>
                    <a:pt x="906" y="43"/>
                    <a:pt x="894" y="62"/>
                    <a:pt x="885" y="70"/>
                  </a:cubicBezTo>
                  <a:cubicBezTo>
                    <a:pt x="876" y="50"/>
                    <a:pt x="881" y="34"/>
                    <a:pt x="896" y="24"/>
                  </a:cubicBezTo>
                  <a:close/>
                  <a:moveTo>
                    <a:pt x="876" y="10"/>
                  </a:moveTo>
                  <a:cubicBezTo>
                    <a:pt x="873" y="29"/>
                    <a:pt x="850" y="42"/>
                    <a:pt x="830" y="38"/>
                  </a:cubicBezTo>
                  <a:cubicBezTo>
                    <a:pt x="838" y="14"/>
                    <a:pt x="862" y="9"/>
                    <a:pt x="876" y="10"/>
                  </a:cubicBezTo>
                  <a:close/>
                  <a:moveTo>
                    <a:pt x="813" y="21"/>
                  </a:moveTo>
                  <a:cubicBezTo>
                    <a:pt x="814" y="20"/>
                    <a:pt x="816" y="22"/>
                    <a:pt x="815" y="23"/>
                  </a:cubicBezTo>
                  <a:cubicBezTo>
                    <a:pt x="794" y="43"/>
                    <a:pt x="796" y="79"/>
                    <a:pt x="829" y="82"/>
                  </a:cubicBezTo>
                  <a:cubicBezTo>
                    <a:pt x="824" y="74"/>
                    <a:pt x="828" y="58"/>
                    <a:pt x="837" y="52"/>
                  </a:cubicBezTo>
                  <a:cubicBezTo>
                    <a:pt x="862" y="36"/>
                    <a:pt x="881" y="72"/>
                    <a:pt x="870" y="93"/>
                  </a:cubicBezTo>
                  <a:cubicBezTo>
                    <a:pt x="854" y="122"/>
                    <a:pt x="809" y="123"/>
                    <a:pt x="792" y="96"/>
                  </a:cubicBezTo>
                  <a:cubicBezTo>
                    <a:pt x="773" y="68"/>
                    <a:pt x="785" y="36"/>
                    <a:pt x="813" y="21"/>
                  </a:cubicBezTo>
                  <a:close/>
                  <a:moveTo>
                    <a:pt x="872" y="119"/>
                  </a:moveTo>
                  <a:cubicBezTo>
                    <a:pt x="872" y="128"/>
                    <a:pt x="858" y="128"/>
                    <a:pt x="858" y="119"/>
                  </a:cubicBezTo>
                  <a:cubicBezTo>
                    <a:pt x="858" y="110"/>
                    <a:pt x="872" y="110"/>
                    <a:pt x="872" y="119"/>
                  </a:cubicBezTo>
                  <a:close/>
                  <a:moveTo>
                    <a:pt x="832" y="139"/>
                  </a:moveTo>
                  <a:cubicBezTo>
                    <a:pt x="824" y="147"/>
                    <a:pt x="812" y="135"/>
                    <a:pt x="820" y="127"/>
                  </a:cubicBezTo>
                  <a:cubicBezTo>
                    <a:pt x="828" y="120"/>
                    <a:pt x="840" y="132"/>
                    <a:pt x="832" y="139"/>
                  </a:cubicBezTo>
                  <a:close/>
                  <a:moveTo>
                    <a:pt x="751" y="98"/>
                  </a:moveTo>
                  <a:cubicBezTo>
                    <a:pt x="758" y="91"/>
                    <a:pt x="770" y="103"/>
                    <a:pt x="763" y="110"/>
                  </a:cubicBezTo>
                  <a:cubicBezTo>
                    <a:pt x="755" y="118"/>
                    <a:pt x="743" y="106"/>
                    <a:pt x="751" y="98"/>
                  </a:cubicBezTo>
                  <a:close/>
                  <a:moveTo>
                    <a:pt x="777" y="132"/>
                  </a:moveTo>
                  <a:cubicBezTo>
                    <a:pt x="808" y="125"/>
                    <a:pt x="839" y="158"/>
                    <a:pt x="830" y="189"/>
                  </a:cubicBezTo>
                  <a:cubicBezTo>
                    <a:pt x="823" y="212"/>
                    <a:pt x="784" y="224"/>
                    <a:pt x="778" y="194"/>
                  </a:cubicBezTo>
                  <a:cubicBezTo>
                    <a:pt x="775" y="184"/>
                    <a:pt x="784" y="170"/>
                    <a:pt x="793" y="168"/>
                  </a:cubicBezTo>
                  <a:cubicBezTo>
                    <a:pt x="768" y="147"/>
                    <a:pt x="740" y="171"/>
                    <a:pt x="741" y="200"/>
                  </a:cubicBezTo>
                  <a:cubicBezTo>
                    <a:pt x="741" y="201"/>
                    <a:pt x="739" y="202"/>
                    <a:pt x="738" y="200"/>
                  </a:cubicBezTo>
                  <a:cubicBezTo>
                    <a:pt x="729" y="169"/>
                    <a:pt x="744" y="139"/>
                    <a:pt x="777" y="132"/>
                  </a:cubicBezTo>
                  <a:close/>
                  <a:moveTo>
                    <a:pt x="817" y="262"/>
                  </a:moveTo>
                  <a:cubicBezTo>
                    <a:pt x="825" y="254"/>
                    <a:pt x="837" y="266"/>
                    <a:pt x="829" y="274"/>
                  </a:cubicBezTo>
                  <a:cubicBezTo>
                    <a:pt x="821" y="281"/>
                    <a:pt x="809" y="269"/>
                    <a:pt x="817" y="262"/>
                  </a:cubicBezTo>
                  <a:close/>
                  <a:moveTo>
                    <a:pt x="800" y="256"/>
                  </a:moveTo>
                  <a:cubicBezTo>
                    <a:pt x="796" y="238"/>
                    <a:pt x="804" y="224"/>
                    <a:pt x="824" y="216"/>
                  </a:cubicBezTo>
                  <a:cubicBezTo>
                    <a:pt x="826" y="228"/>
                    <a:pt x="821" y="250"/>
                    <a:pt x="800" y="256"/>
                  </a:cubicBezTo>
                  <a:close/>
                  <a:moveTo>
                    <a:pt x="776" y="252"/>
                  </a:moveTo>
                  <a:cubicBezTo>
                    <a:pt x="765" y="243"/>
                    <a:pt x="751" y="222"/>
                    <a:pt x="763" y="200"/>
                  </a:cubicBezTo>
                  <a:cubicBezTo>
                    <a:pt x="780" y="211"/>
                    <a:pt x="787" y="237"/>
                    <a:pt x="776" y="252"/>
                  </a:cubicBezTo>
                  <a:close/>
                  <a:moveTo>
                    <a:pt x="757" y="254"/>
                  </a:moveTo>
                  <a:cubicBezTo>
                    <a:pt x="733" y="256"/>
                    <a:pt x="720" y="237"/>
                    <a:pt x="720" y="217"/>
                  </a:cubicBezTo>
                  <a:cubicBezTo>
                    <a:pt x="742" y="218"/>
                    <a:pt x="760" y="234"/>
                    <a:pt x="757" y="254"/>
                  </a:cubicBezTo>
                  <a:close/>
                  <a:moveTo>
                    <a:pt x="755" y="273"/>
                  </a:moveTo>
                  <a:cubicBezTo>
                    <a:pt x="739" y="284"/>
                    <a:pt x="714" y="278"/>
                    <a:pt x="703" y="260"/>
                  </a:cubicBezTo>
                  <a:cubicBezTo>
                    <a:pt x="725" y="249"/>
                    <a:pt x="746" y="262"/>
                    <a:pt x="755" y="273"/>
                  </a:cubicBezTo>
                  <a:close/>
                  <a:moveTo>
                    <a:pt x="632" y="317"/>
                  </a:moveTo>
                  <a:cubicBezTo>
                    <a:pt x="643" y="317"/>
                    <a:pt x="643" y="333"/>
                    <a:pt x="632" y="333"/>
                  </a:cubicBezTo>
                  <a:cubicBezTo>
                    <a:pt x="621" y="333"/>
                    <a:pt x="621" y="317"/>
                    <a:pt x="632" y="317"/>
                  </a:cubicBezTo>
                  <a:close/>
                  <a:moveTo>
                    <a:pt x="659" y="386"/>
                  </a:moveTo>
                  <a:cubicBezTo>
                    <a:pt x="640" y="379"/>
                    <a:pt x="628" y="359"/>
                    <a:pt x="639" y="337"/>
                  </a:cubicBezTo>
                  <a:cubicBezTo>
                    <a:pt x="661" y="345"/>
                    <a:pt x="666" y="365"/>
                    <a:pt x="659" y="386"/>
                  </a:cubicBezTo>
                  <a:close/>
                  <a:moveTo>
                    <a:pt x="622" y="369"/>
                  </a:moveTo>
                  <a:cubicBezTo>
                    <a:pt x="613" y="369"/>
                    <a:pt x="613" y="355"/>
                    <a:pt x="622" y="355"/>
                  </a:cubicBezTo>
                  <a:cubicBezTo>
                    <a:pt x="631" y="355"/>
                    <a:pt x="631" y="369"/>
                    <a:pt x="622" y="369"/>
                  </a:cubicBezTo>
                  <a:close/>
                  <a:moveTo>
                    <a:pt x="604" y="247"/>
                  </a:moveTo>
                  <a:cubicBezTo>
                    <a:pt x="615" y="247"/>
                    <a:pt x="615" y="264"/>
                    <a:pt x="604" y="264"/>
                  </a:cubicBezTo>
                  <a:cubicBezTo>
                    <a:pt x="593" y="264"/>
                    <a:pt x="593" y="247"/>
                    <a:pt x="604" y="247"/>
                  </a:cubicBezTo>
                  <a:close/>
                  <a:moveTo>
                    <a:pt x="540" y="327"/>
                  </a:moveTo>
                  <a:cubicBezTo>
                    <a:pt x="545" y="348"/>
                    <a:pt x="531" y="370"/>
                    <a:pt x="513" y="373"/>
                  </a:cubicBezTo>
                  <a:cubicBezTo>
                    <a:pt x="511" y="359"/>
                    <a:pt x="517" y="335"/>
                    <a:pt x="540" y="327"/>
                  </a:cubicBezTo>
                  <a:close/>
                  <a:moveTo>
                    <a:pt x="498" y="309"/>
                  </a:moveTo>
                  <a:cubicBezTo>
                    <a:pt x="512" y="323"/>
                    <a:pt x="516" y="345"/>
                    <a:pt x="498" y="361"/>
                  </a:cubicBezTo>
                  <a:cubicBezTo>
                    <a:pt x="482" y="349"/>
                    <a:pt x="483" y="325"/>
                    <a:pt x="498" y="309"/>
                  </a:cubicBezTo>
                  <a:close/>
                  <a:moveTo>
                    <a:pt x="483" y="373"/>
                  </a:moveTo>
                  <a:cubicBezTo>
                    <a:pt x="465" y="370"/>
                    <a:pt x="451" y="348"/>
                    <a:pt x="456" y="327"/>
                  </a:cubicBezTo>
                  <a:cubicBezTo>
                    <a:pt x="479" y="335"/>
                    <a:pt x="485" y="359"/>
                    <a:pt x="483" y="373"/>
                  </a:cubicBezTo>
                  <a:close/>
                  <a:moveTo>
                    <a:pt x="392" y="247"/>
                  </a:moveTo>
                  <a:cubicBezTo>
                    <a:pt x="403" y="247"/>
                    <a:pt x="403" y="264"/>
                    <a:pt x="392" y="264"/>
                  </a:cubicBezTo>
                  <a:cubicBezTo>
                    <a:pt x="381" y="264"/>
                    <a:pt x="381" y="247"/>
                    <a:pt x="392" y="247"/>
                  </a:cubicBezTo>
                  <a:close/>
                  <a:moveTo>
                    <a:pt x="374" y="355"/>
                  </a:moveTo>
                  <a:cubicBezTo>
                    <a:pt x="383" y="355"/>
                    <a:pt x="383" y="369"/>
                    <a:pt x="374" y="369"/>
                  </a:cubicBezTo>
                  <a:cubicBezTo>
                    <a:pt x="365" y="369"/>
                    <a:pt x="365" y="355"/>
                    <a:pt x="374" y="355"/>
                  </a:cubicBezTo>
                  <a:close/>
                  <a:moveTo>
                    <a:pt x="364" y="333"/>
                  </a:moveTo>
                  <a:cubicBezTo>
                    <a:pt x="353" y="333"/>
                    <a:pt x="353" y="317"/>
                    <a:pt x="364" y="317"/>
                  </a:cubicBezTo>
                  <a:cubicBezTo>
                    <a:pt x="375" y="317"/>
                    <a:pt x="375" y="333"/>
                    <a:pt x="364" y="333"/>
                  </a:cubicBezTo>
                  <a:close/>
                  <a:moveTo>
                    <a:pt x="337" y="386"/>
                  </a:moveTo>
                  <a:cubicBezTo>
                    <a:pt x="330" y="365"/>
                    <a:pt x="335" y="345"/>
                    <a:pt x="357" y="337"/>
                  </a:cubicBezTo>
                  <a:cubicBezTo>
                    <a:pt x="368" y="359"/>
                    <a:pt x="356" y="379"/>
                    <a:pt x="337" y="386"/>
                  </a:cubicBezTo>
                  <a:close/>
                  <a:moveTo>
                    <a:pt x="293" y="260"/>
                  </a:moveTo>
                  <a:cubicBezTo>
                    <a:pt x="282" y="278"/>
                    <a:pt x="257" y="284"/>
                    <a:pt x="241" y="273"/>
                  </a:cubicBezTo>
                  <a:cubicBezTo>
                    <a:pt x="250" y="262"/>
                    <a:pt x="271" y="249"/>
                    <a:pt x="293" y="260"/>
                  </a:cubicBezTo>
                  <a:close/>
                  <a:moveTo>
                    <a:pt x="276" y="217"/>
                  </a:moveTo>
                  <a:cubicBezTo>
                    <a:pt x="276" y="237"/>
                    <a:pt x="263" y="256"/>
                    <a:pt x="239" y="254"/>
                  </a:cubicBezTo>
                  <a:cubicBezTo>
                    <a:pt x="236" y="234"/>
                    <a:pt x="254" y="218"/>
                    <a:pt x="276" y="217"/>
                  </a:cubicBezTo>
                  <a:close/>
                  <a:moveTo>
                    <a:pt x="247" y="101"/>
                  </a:moveTo>
                  <a:cubicBezTo>
                    <a:pt x="247" y="112"/>
                    <a:pt x="230" y="112"/>
                    <a:pt x="230" y="101"/>
                  </a:cubicBezTo>
                  <a:cubicBezTo>
                    <a:pt x="230" y="90"/>
                    <a:pt x="247" y="90"/>
                    <a:pt x="247" y="101"/>
                  </a:cubicBezTo>
                  <a:close/>
                  <a:moveTo>
                    <a:pt x="219" y="132"/>
                  </a:moveTo>
                  <a:cubicBezTo>
                    <a:pt x="252" y="139"/>
                    <a:pt x="267" y="169"/>
                    <a:pt x="258" y="200"/>
                  </a:cubicBezTo>
                  <a:cubicBezTo>
                    <a:pt x="257" y="202"/>
                    <a:pt x="255" y="201"/>
                    <a:pt x="255" y="200"/>
                  </a:cubicBezTo>
                  <a:cubicBezTo>
                    <a:pt x="256" y="171"/>
                    <a:pt x="228" y="147"/>
                    <a:pt x="203" y="168"/>
                  </a:cubicBezTo>
                  <a:cubicBezTo>
                    <a:pt x="212" y="170"/>
                    <a:pt x="221" y="184"/>
                    <a:pt x="218" y="194"/>
                  </a:cubicBezTo>
                  <a:cubicBezTo>
                    <a:pt x="212" y="224"/>
                    <a:pt x="173" y="212"/>
                    <a:pt x="166" y="189"/>
                  </a:cubicBezTo>
                  <a:cubicBezTo>
                    <a:pt x="157" y="158"/>
                    <a:pt x="188" y="125"/>
                    <a:pt x="219" y="132"/>
                  </a:cubicBezTo>
                  <a:close/>
                  <a:moveTo>
                    <a:pt x="220" y="252"/>
                  </a:moveTo>
                  <a:cubicBezTo>
                    <a:pt x="209" y="237"/>
                    <a:pt x="216" y="211"/>
                    <a:pt x="233" y="200"/>
                  </a:cubicBezTo>
                  <a:cubicBezTo>
                    <a:pt x="245" y="222"/>
                    <a:pt x="231" y="243"/>
                    <a:pt x="220" y="252"/>
                  </a:cubicBezTo>
                  <a:close/>
                  <a:moveTo>
                    <a:pt x="172" y="216"/>
                  </a:moveTo>
                  <a:cubicBezTo>
                    <a:pt x="192" y="224"/>
                    <a:pt x="200" y="238"/>
                    <a:pt x="196" y="256"/>
                  </a:cubicBezTo>
                  <a:cubicBezTo>
                    <a:pt x="175" y="250"/>
                    <a:pt x="170" y="228"/>
                    <a:pt x="172" y="216"/>
                  </a:cubicBezTo>
                  <a:close/>
                  <a:moveTo>
                    <a:pt x="167" y="274"/>
                  </a:moveTo>
                  <a:cubicBezTo>
                    <a:pt x="159" y="266"/>
                    <a:pt x="171" y="254"/>
                    <a:pt x="179" y="262"/>
                  </a:cubicBezTo>
                  <a:cubicBezTo>
                    <a:pt x="187" y="269"/>
                    <a:pt x="175" y="281"/>
                    <a:pt x="167" y="274"/>
                  </a:cubicBezTo>
                  <a:close/>
                  <a:moveTo>
                    <a:pt x="160" y="130"/>
                  </a:moveTo>
                  <a:cubicBezTo>
                    <a:pt x="160" y="119"/>
                    <a:pt x="177" y="119"/>
                    <a:pt x="177" y="130"/>
                  </a:cubicBezTo>
                  <a:cubicBezTo>
                    <a:pt x="177" y="141"/>
                    <a:pt x="160" y="141"/>
                    <a:pt x="160" y="130"/>
                  </a:cubicBezTo>
                  <a:close/>
                  <a:moveTo>
                    <a:pt x="181" y="23"/>
                  </a:moveTo>
                  <a:cubicBezTo>
                    <a:pt x="180" y="22"/>
                    <a:pt x="182" y="20"/>
                    <a:pt x="183" y="21"/>
                  </a:cubicBezTo>
                  <a:cubicBezTo>
                    <a:pt x="211" y="36"/>
                    <a:pt x="223" y="68"/>
                    <a:pt x="204" y="96"/>
                  </a:cubicBezTo>
                  <a:cubicBezTo>
                    <a:pt x="187" y="123"/>
                    <a:pt x="142" y="122"/>
                    <a:pt x="126" y="93"/>
                  </a:cubicBezTo>
                  <a:cubicBezTo>
                    <a:pt x="115" y="72"/>
                    <a:pt x="134" y="36"/>
                    <a:pt x="159" y="52"/>
                  </a:cubicBezTo>
                  <a:cubicBezTo>
                    <a:pt x="168" y="58"/>
                    <a:pt x="172" y="74"/>
                    <a:pt x="167" y="82"/>
                  </a:cubicBezTo>
                  <a:cubicBezTo>
                    <a:pt x="200" y="79"/>
                    <a:pt x="202" y="43"/>
                    <a:pt x="181" y="23"/>
                  </a:cubicBezTo>
                  <a:close/>
                  <a:moveTo>
                    <a:pt x="138" y="119"/>
                  </a:moveTo>
                  <a:cubicBezTo>
                    <a:pt x="138" y="128"/>
                    <a:pt x="124" y="128"/>
                    <a:pt x="124" y="119"/>
                  </a:cubicBezTo>
                  <a:cubicBezTo>
                    <a:pt x="124" y="110"/>
                    <a:pt x="138" y="110"/>
                    <a:pt x="138" y="119"/>
                  </a:cubicBezTo>
                  <a:close/>
                  <a:moveTo>
                    <a:pt x="166" y="38"/>
                  </a:moveTo>
                  <a:cubicBezTo>
                    <a:pt x="146" y="42"/>
                    <a:pt x="123" y="29"/>
                    <a:pt x="120" y="10"/>
                  </a:cubicBezTo>
                  <a:cubicBezTo>
                    <a:pt x="134" y="9"/>
                    <a:pt x="158" y="14"/>
                    <a:pt x="166" y="38"/>
                  </a:cubicBezTo>
                  <a:close/>
                  <a:moveTo>
                    <a:pt x="100" y="24"/>
                  </a:moveTo>
                  <a:cubicBezTo>
                    <a:pt x="115" y="34"/>
                    <a:pt x="120" y="50"/>
                    <a:pt x="111" y="70"/>
                  </a:cubicBezTo>
                  <a:cubicBezTo>
                    <a:pt x="102" y="62"/>
                    <a:pt x="90" y="43"/>
                    <a:pt x="100" y="24"/>
                  </a:cubicBezTo>
                  <a:close/>
                  <a:moveTo>
                    <a:pt x="107" y="81"/>
                  </a:moveTo>
                  <a:cubicBezTo>
                    <a:pt x="107" y="90"/>
                    <a:pt x="93" y="90"/>
                    <a:pt x="93" y="81"/>
                  </a:cubicBezTo>
                  <a:cubicBezTo>
                    <a:pt x="93" y="72"/>
                    <a:pt x="107" y="72"/>
                    <a:pt x="107" y="81"/>
                  </a:cubicBezTo>
                  <a:close/>
                  <a:moveTo>
                    <a:pt x="90" y="160"/>
                  </a:moveTo>
                  <a:cubicBezTo>
                    <a:pt x="90" y="153"/>
                    <a:pt x="102" y="153"/>
                    <a:pt x="102" y="160"/>
                  </a:cubicBezTo>
                  <a:cubicBezTo>
                    <a:pt x="102" y="168"/>
                    <a:pt x="90" y="168"/>
                    <a:pt x="90" y="160"/>
                  </a:cubicBezTo>
                  <a:close/>
                  <a:moveTo>
                    <a:pt x="100" y="146"/>
                  </a:moveTo>
                  <a:cubicBezTo>
                    <a:pt x="92" y="131"/>
                    <a:pt x="96" y="116"/>
                    <a:pt x="111" y="104"/>
                  </a:cubicBezTo>
                  <a:cubicBezTo>
                    <a:pt x="116" y="115"/>
                    <a:pt x="117" y="135"/>
                    <a:pt x="100" y="146"/>
                  </a:cubicBezTo>
                  <a:close/>
                  <a:moveTo>
                    <a:pt x="157" y="136"/>
                  </a:moveTo>
                  <a:cubicBezTo>
                    <a:pt x="148" y="159"/>
                    <a:pt x="128" y="163"/>
                    <a:pt x="107" y="156"/>
                  </a:cubicBezTo>
                  <a:cubicBezTo>
                    <a:pt x="115" y="137"/>
                    <a:pt x="135" y="125"/>
                    <a:pt x="157" y="136"/>
                  </a:cubicBezTo>
                  <a:close/>
                  <a:moveTo>
                    <a:pt x="146" y="172"/>
                  </a:moveTo>
                  <a:cubicBezTo>
                    <a:pt x="140" y="166"/>
                    <a:pt x="150" y="156"/>
                    <a:pt x="156" y="162"/>
                  </a:cubicBezTo>
                  <a:cubicBezTo>
                    <a:pt x="162" y="169"/>
                    <a:pt x="153" y="178"/>
                    <a:pt x="146" y="172"/>
                  </a:cubicBezTo>
                  <a:close/>
                  <a:moveTo>
                    <a:pt x="110" y="170"/>
                  </a:moveTo>
                  <a:cubicBezTo>
                    <a:pt x="130" y="166"/>
                    <a:pt x="143" y="181"/>
                    <a:pt x="148" y="192"/>
                  </a:cubicBezTo>
                  <a:cubicBezTo>
                    <a:pt x="128" y="194"/>
                    <a:pt x="115" y="186"/>
                    <a:pt x="110" y="170"/>
                  </a:cubicBezTo>
                  <a:close/>
                  <a:moveTo>
                    <a:pt x="151" y="221"/>
                  </a:moveTo>
                  <a:cubicBezTo>
                    <a:pt x="145" y="214"/>
                    <a:pt x="155" y="205"/>
                    <a:pt x="161" y="211"/>
                  </a:cubicBezTo>
                  <a:cubicBezTo>
                    <a:pt x="167" y="217"/>
                    <a:pt x="157" y="227"/>
                    <a:pt x="151" y="221"/>
                  </a:cubicBezTo>
                  <a:close/>
                  <a:moveTo>
                    <a:pt x="165" y="330"/>
                  </a:moveTo>
                  <a:cubicBezTo>
                    <a:pt x="165" y="330"/>
                    <a:pt x="165" y="330"/>
                    <a:pt x="165" y="330"/>
                  </a:cubicBezTo>
                  <a:cubicBezTo>
                    <a:pt x="165" y="330"/>
                    <a:pt x="165" y="330"/>
                    <a:pt x="165" y="330"/>
                  </a:cubicBezTo>
                  <a:cubicBezTo>
                    <a:pt x="164" y="330"/>
                    <a:pt x="163" y="330"/>
                    <a:pt x="163" y="329"/>
                  </a:cubicBezTo>
                  <a:cubicBezTo>
                    <a:pt x="163" y="329"/>
                    <a:pt x="163" y="328"/>
                    <a:pt x="163" y="328"/>
                  </a:cubicBezTo>
                  <a:cubicBezTo>
                    <a:pt x="169" y="296"/>
                    <a:pt x="195" y="260"/>
                    <a:pt x="231" y="261"/>
                  </a:cubicBezTo>
                  <a:cubicBezTo>
                    <a:pt x="232" y="261"/>
                    <a:pt x="232" y="262"/>
                    <a:pt x="233" y="262"/>
                  </a:cubicBezTo>
                  <a:cubicBezTo>
                    <a:pt x="238" y="299"/>
                    <a:pt x="198" y="326"/>
                    <a:pt x="165" y="330"/>
                  </a:cubicBezTo>
                  <a:close/>
                  <a:moveTo>
                    <a:pt x="220" y="326"/>
                  </a:moveTo>
                  <a:cubicBezTo>
                    <a:pt x="212" y="318"/>
                    <a:pt x="224" y="306"/>
                    <a:pt x="232" y="314"/>
                  </a:cubicBezTo>
                  <a:cubicBezTo>
                    <a:pt x="239" y="322"/>
                    <a:pt x="227" y="334"/>
                    <a:pt x="220" y="326"/>
                  </a:cubicBezTo>
                  <a:close/>
                  <a:moveTo>
                    <a:pt x="237" y="297"/>
                  </a:moveTo>
                  <a:cubicBezTo>
                    <a:pt x="255" y="293"/>
                    <a:pt x="269" y="301"/>
                    <a:pt x="277" y="322"/>
                  </a:cubicBezTo>
                  <a:cubicBezTo>
                    <a:pt x="265" y="323"/>
                    <a:pt x="243" y="318"/>
                    <a:pt x="237" y="297"/>
                  </a:cubicBezTo>
                  <a:close/>
                  <a:moveTo>
                    <a:pt x="273" y="342"/>
                  </a:moveTo>
                  <a:cubicBezTo>
                    <a:pt x="266" y="336"/>
                    <a:pt x="276" y="326"/>
                    <a:pt x="282" y="332"/>
                  </a:cubicBezTo>
                  <a:cubicBezTo>
                    <a:pt x="289" y="339"/>
                    <a:pt x="279" y="348"/>
                    <a:pt x="273" y="342"/>
                  </a:cubicBezTo>
                  <a:close/>
                  <a:moveTo>
                    <a:pt x="299" y="275"/>
                  </a:moveTo>
                  <a:cubicBezTo>
                    <a:pt x="309" y="273"/>
                    <a:pt x="323" y="281"/>
                    <a:pt x="325" y="290"/>
                  </a:cubicBezTo>
                  <a:cubicBezTo>
                    <a:pt x="346" y="265"/>
                    <a:pt x="322" y="238"/>
                    <a:pt x="294" y="239"/>
                  </a:cubicBezTo>
                  <a:cubicBezTo>
                    <a:pt x="292" y="239"/>
                    <a:pt x="292" y="236"/>
                    <a:pt x="293" y="236"/>
                  </a:cubicBezTo>
                  <a:cubicBezTo>
                    <a:pt x="324" y="226"/>
                    <a:pt x="355" y="241"/>
                    <a:pt x="361" y="274"/>
                  </a:cubicBezTo>
                  <a:cubicBezTo>
                    <a:pt x="368" y="306"/>
                    <a:pt x="336" y="337"/>
                    <a:pt x="305" y="327"/>
                  </a:cubicBezTo>
                  <a:cubicBezTo>
                    <a:pt x="281" y="320"/>
                    <a:pt x="269" y="282"/>
                    <a:pt x="299" y="275"/>
                  </a:cubicBezTo>
                  <a:close/>
                  <a:moveTo>
                    <a:pt x="323" y="383"/>
                  </a:moveTo>
                  <a:cubicBezTo>
                    <a:pt x="307" y="378"/>
                    <a:pt x="299" y="365"/>
                    <a:pt x="301" y="345"/>
                  </a:cubicBezTo>
                  <a:cubicBezTo>
                    <a:pt x="312" y="350"/>
                    <a:pt x="327" y="364"/>
                    <a:pt x="323" y="383"/>
                  </a:cubicBezTo>
                  <a:close/>
                  <a:moveTo>
                    <a:pt x="321" y="347"/>
                  </a:moveTo>
                  <a:cubicBezTo>
                    <a:pt x="315" y="341"/>
                    <a:pt x="325" y="331"/>
                    <a:pt x="331" y="337"/>
                  </a:cubicBezTo>
                  <a:cubicBezTo>
                    <a:pt x="337" y="344"/>
                    <a:pt x="328" y="353"/>
                    <a:pt x="321" y="347"/>
                  </a:cubicBezTo>
                  <a:close/>
                  <a:moveTo>
                    <a:pt x="333" y="403"/>
                  </a:moveTo>
                  <a:cubicBezTo>
                    <a:pt x="325" y="403"/>
                    <a:pt x="325" y="392"/>
                    <a:pt x="333" y="392"/>
                  </a:cubicBezTo>
                  <a:cubicBezTo>
                    <a:pt x="340" y="392"/>
                    <a:pt x="340" y="403"/>
                    <a:pt x="333" y="403"/>
                  </a:cubicBezTo>
                  <a:close/>
                  <a:moveTo>
                    <a:pt x="347" y="393"/>
                  </a:moveTo>
                  <a:cubicBezTo>
                    <a:pt x="358" y="376"/>
                    <a:pt x="379" y="378"/>
                    <a:pt x="389" y="382"/>
                  </a:cubicBezTo>
                  <a:cubicBezTo>
                    <a:pt x="377" y="398"/>
                    <a:pt x="362" y="401"/>
                    <a:pt x="347" y="393"/>
                  </a:cubicBezTo>
                  <a:close/>
                  <a:moveTo>
                    <a:pt x="398" y="289"/>
                  </a:moveTo>
                  <a:cubicBezTo>
                    <a:pt x="425" y="271"/>
                    <a:pt x="458" y="282"/>
                    <a:pt x="473" y="310"/>
                  </a:cubicBezTo>
                  <a:cubicBezTo>
                    <a:pt x="474" y="311"/>
                    <a:pt x="472" y="313"/>
                    <a:pt x="470" y="312"/>
                  </a:cubicBezTo>
                  <a:cubicBezTo>
                    <a:pt x="451" y="291"/>
                    <a:pt x="415" y="294"/>
                    <a:pt x="412" y="326"/>
                  </a:cubicBezTo>
                  <a:cubicBezTo>
                    <a:pt x="419" y="321"/>
                    <a:pt x="435" y="325"/>
                    <a:pt x="441" y="334"/>
                  </a:cubicBezTo>
                  <a:cubicBezTo>
                    <a:pt x="457" y="359"/>
                    <a:pt x="421" y="378"/>
                    <a:pt x="400" y="367"/>
                  </a:cubicBezTo>
                  <a:cubicBezTo>
                    <a:pt x="371" y="352"/>
                    <a:pt x="370" y="307"/>
                    <a:pt x="398" y="289"/>
                  </a:cubicBezTo>
                  <a:close/>
                  <a:moveTo>
                    <a:pt x="412" y="400"/>
                  </a:moveTo>
                  <a:cubicBezTo>
                    <a:pt x="403" y="400"/>
                    <a:pt x="403" y="386"/>
                    <a:pt x="412" y="386"/>
                  </a:cubicBezTo>
                  <a:cubicBezTo>
                    <a:pt x="421" y="386"/>
                    <a:pt x="421" y="400"/>
                    <a:pt x="412" y="400"/>
                  </a:cubicBezTo>
                  <a:close/>
                  <a:moveTo>
                    <a:pt x="461" y="426"/>
                  </a:moveTo>
                  <a:cubicBezTo>
                    <a:pt x="450" y="426"/>
                    <a:pt x="450" y="409"/>
                    <a:pt x="461" y="409"/>
                  </a:cubicBezTo>
                  <a:cubicBezTo>
                    <a:pt x="472" y="409"/>
                    <a:pt x="472" y="426"/>
                    <a:pt x="461" y="426"/>
                  </a:cubicBezTo>
                  <a:close/>
                  <a:moveTo>
                    <a:pt x="423" y="382"/>
                  </a:moveTo>
                  <a:cubicBezTo>
                    <a:pt x="443" y="373"/>
                    <a:pt x="459" y="378"/>
                    <a:pt x="469" y="393"/>
                  </a:cubicBezTo>
                  <a:cubicBezTo>
                    <a:pt x="450" y="403"/>
                    <a:pt x="431" y="392"/>
                    <a:pt x="423" y="382"/>
                  </a:cubicBezTo>
                  <a:close/>
                  <a:moveTo>
                    <a:pt x="500" y="467"/>
                  </a:moveTo>
                  <a:cubicBezTo>
                    <a:pt x="500" y="467"/>
                    <a:pt x="500" y="467"/>
                    <a:pt x="499" y="468"/>
                  </a:cubicBezTo>
                  <a:cubicBezTo>
                    <a:pt x="499" y="468"/>
                    <a:pt x="499" y="468"/>
                    <a:pt x="499" y="468"/>
                  </a:cubicBezTo>
                  <a:cubicBezTo>
                    <a:pt x="499" y="469"/>
                    <a:pt x="498" y="468"/>
                    <a:pt x="497" y="468"/>
                  </a:cubicBezTo>
                  <a:cubicBezTo>
                    <a:pt x="497" y="468"/>
                    <a:pt x="497" y="468"/>
                    <a:pt x="496" y="467"/>
                  </a:cubicBezTo>
                  <a:cubicBezTo>
                    <a:pt x="478" y="440"/>
                    <a:pt x="471" y="397"/>
                    <a:pt x="497" y="372"/>
                  </a:cubicBezTo>
                  <a:cubicBezTo>
                    <a:pt x="498" y="372"/>
                    <a:pt x="499" y="371"/>
                    <a:pt x="499" y="372"/>
                  </a:cubicBezTo>
                  <a:cubicBezTo>
                    <a:pt x="529" y="394"/>
                    <a:pt x="520" y="442"/>
                    <a:pt x="500" y="467"/>
                  </a:cubicBezTo>
                  <a:close/>
                  <a:moveTo>
                    <a:pt x="535" y="426"/>
                  </a:moveTo>
                  <a:cubicBezTo>
                    <a:pt x="524" y="426"/>
                    <a:pt x="524" y="409"/>
                    <a:pt x="535" y="409"/>
                  </a:cubicBezTo>
                  <a:cubicBezTo>
                    <a:pt x="546" y="409"/>
                    <a:pt x="546" y="426"/>
                    <a:pt x="535" y="426"/>
                  </a:cubicBezTo>
                  <a:close/>
                  <a:moveTo>
                    <a:pt x="527" y="393"/>
                  </a:moveTo>
                  <a:cubicBezTo>
                    <a:pt x="537" y="378"/>
                    <a:pt x="553" y="373"/>
                    <a:pt x="573" y="382"/>
                  </a:cubicBezTo>
                  <a:cubicBezTo>
                    <a:pt x="565" y="392"/>
                    <a:pt x="546" y="403"/>
                    <a:pt x="527" y="393"/>
                  </a:cubicBezTo>
                  <a:close/>
                  <a:moveTo>
                    <a:pt x="584" y="400"/>
                  </a:moveTo>
                  <a:cubicBezTo>
                    <a:pt x="575" y="400"/>
                    <a:pt x="575" y="386"/>
                    <a:pt x="584" y="386"/>
                  </a:cubicBezTo>
                  <a:cubicBezTo>
                    <a:pt x="593" y="386"/>
                    <a:pt x="593" y="400"/>
                    <a:pt x="584" y="400"/>
                  </a:cubicBezTo>
                  <a:close/>
                  <a:moveTo>
                    <a:pt x="596" y="367"/>
                  </a:moveTo>
                  <a:cubicBezTo>
                    <a:pt x="575" y="378"/>
                    <a:pt x="539" y="359"/>
                    <a:pt x="555" y="334"/>
                  </a:cubicBezTo>
                  <a:cubicBezTo>
                    <a:pt x="561" y="325"/>
                    <a:pt x="577" y="321"/>
                    <a:pt x="584" y="326"/>
                  </a:cubicBezTo>
                  <a:cubicBezTo>
                    <a:pt x="581" y="294"/>
                    <a:pt x="545" y="291"/>
                    <a:pt x="526" y="312"/>
                  </a:cubicBezTo>
                  <a:cubicBezTo>
                    <a:pt x="524" y="313"/>
                    <a:pt x="522" y="311"/>
                    <a:pt x="523" y="310"/>
                  </a:cubicBezTo>
                  <a:cubicBezTo>
                    <a:pt x="538" y="282"/>
                    <a:pt x="571" y="271"/>
                    <a:pt x="598" y="289"/>
                  </a:cubicBezTo>
                  <a:cubicBezTo>
                    <a:pt x="626" y="307"/>
                    <a:pt x="625" y="352"/>
                    <a:pt x="596" y="367"/>
                  </a:cubicBezTo>
                  <a:close/>
                  <a:moveTo>
                    <a:pt x="607" y="382"/>
                  </a:moveTo>
                  <a:cubicBezTo>
                    <a:pt x="617" y="378"/>
                    <a:pt x="638" y="376"/>
                    <a:pt x="649" y="393"/>
                  </a:cubicBezTo>
                  <a:cubicBezTo>
                    <a:pt x="634" y="401"/>
                    <a:pt x="619" y="398"/>
                    <a:pt x="607" y="382"/>
                  </a:cubicBezTo>
                  <a:close/>
                  <a:moveTo>
                    <a:pt x="663" y="403"/>
                  </a:moveTo>
                  <a:cubicBezTo>
                    <a:pt x="656" y="403"/>
                    <a:pt x="656" y="392"/>
                    <a:pt x="663" y="392"/>
                  </a:cubicBezTo>
                  <a:cubicBezTo>
                    <a:pt x="671" y="392"/>
                    <a:pt x="671" y="403"/>
                    <a:pt x="663" y="403"/>
                  </a:cubicBezTo>
                  <a:close/>
                  <a:moveTo>
                    <a:pt x="665" y="337"/>
                  </a:moveTo>
                  <a:cubicBezTo>
                    <a:pt x="671" y="331"/>
                    <a:pt x="681" y="341"/>
                    <a:pt x="675" y="347"/>
                  </a:cubicBezTo>
                  <a:cubicBezTo>
                    <a:pt x="668" y="353"/>
                    <a:pt x="659" y="344"/>
                    <a:pt x="665" y="337"/>
                  </a:cubicBezTo>
                  <a:close/>
                  <a:moveTo>
                    <a:pt x="673" y="383"/>
                  </a:moveTo>
                  <a:cubicBezTo>
                    <a:pt x="669" y="364"/>
                    <a:pt x="684" y="350"/>
                    <a:pt x="695" y="345"/>
                  </a:cubicBezTo>
                  <a:cubicBezTo>
                    <a:pt x="697" y="365"/>
                    <a:pt x="689" y="379"/>
                    <a:pt x="673" y="383"/>
                  </a:cubicBezTo>
                  <a:close/>
                  <a:moveTo>
                    <a:pt x="691" y="327"/>
                  </a:moveTo>
                  <a:cubicBezTo>
                    <a:pt x="660" y="337"/>
                    <a:pt x="628" y="306"/>
                    <a:pt x="635" y="274"/>
                  </a:cubicBezTo>
                  <a:cubicBezTo>
                    <a:pt x="641" y="241"/>
                    <a:pt x="672" y="226"/>
                    <a:pt x="703" y="236"/>
                  </a:cubicBezTo>
                  <a:cubicBezTo>
                    <a:pt x="704" y="236"/>
                    <a:pt x="704" y="239"/>
                    <a:pt x="702" y="239"/>
                  </a:cubicBezTo>
                  <a:cubicBezTo>
                    <a:pt x="674" y="238"/>
                    <a:pt x="650" y="265"/>
                    <a:pt x="671" y="290"/>
                  </a:cubicBezTo>
                  <a:cubicBezTo>
                    <a:pt x="673" y="281"/>
                    <a:pt x="687" y="273"/>
                    <a:pt x="697" y="275"/>
                  </a:cubicBezTo>
                  <a:cubicBezTo>
                    <a:pt x="727" y="282"/>
                    <a:pt x="715" y="320"/>
                    <a:pt x="691" y="327"/>
                  </a:cubicBezTo>
                  <a:close/>
                  <a:moveTo>
                    <a:pt x="723" y="342"/>
                  </a:moveTo>
                  <a:cubicBezTo>
                    <a:pt x="717" y="348"/>
                    <a:pt x="707" y="339"/>
                    <a:pt x="714" y="332"/>
                  </a:cubicBezTo>
                  <a:cubicBezTo>
                    <a:pt x="720" y="326"/>
                    <a:pt x="730" y="336"/>
                    <a:pt x="723" y="342"/>
                  </a:cubicBezTo>
                  <a:close/>
                  <a:moveTo>
                    <a:pt x="719" y="322"/>
                  </a:moveTo>
                  <a:cubicBezTo>
                    <a:pt x="727" y="301"/>
                    <a:pt x="741" y="293"/>
                    <a:pt x="759" y="297"/>
                  </a:cubicBezTo>
                  <a:cubicBezTo>
                    <a:pt x="753" y="318"/>
                    <a:pt x="731" y="323"/>
                    <a:pt x="719" y="322"/>
                  </a:cubicBezTo>
                  <a:close/>
                  <a:moveTo>
                    <a:pt x="776" y="326"/>
                  </a:moveTo>
                  <a:cubicBezTo>
                    <a:pt x="769" y="334"/>
                    <a:pt x="757" y="322"/>
                    <a:pt x="764" y="314"/>
                  </a:cubicBezTo>
                  <a:cubicBezTo>
                    <a:pt x="772" y="306"/>
                    <a:pt x="784" y="318"/>
                    <a:pt x="776" y="326"/>
                  </a:cubicBezTo>
                  <a:close/>
                  <a:moveTo>
                    <a:pt x="833" y="329"/>
                  </a:moveTo>
                  <a:cubicBezTo>
                    <a:pt x="833" y="330"/>
                    <a:pt x="832" y="330"/>
                    <a:pt x="831" y="330"/>
                  </a:cubicBezTo>
                  <a:cubicBezTo>
                    <a:pt x="831" y="330"/>
                    <a:pt x="831" y="330"/>
                    <a:pt x="831" y="330"/>
                  </a:cubicBezTo>
                  <a:cubicBezTo>
                    <a:pt x="831" y="330"/>
                    <a:pt x="831" y="330"/>
                    <a:pt x="831" y="330"/>
                  </a:cubicBezTo>
                  <a:cubicBezTo>
                    <a:pt x="798" y="326"/>
                    <a:pt x="758" y="299"/>
                    <a:pt x="763" y="262"/>
                  </a:cubicBezTo>
                  <a:cubicBezTo>
                    <a:pt x="764" y="262"/>
                    <a:pt x="764" y="261"/>
                    <a:pt x="765" y="261"/>
                  </a:cubicBezTo>
                  <a:cubicBezTo>
                    <a:pt x="801" y="260"/>
                    <a:pt x="827" y="296"/>
                    <a:pt x="833" y="328"/>
                  </a:cubicBezTo>
                  <a:cubicBezTo>
                    <a:pt x="833" y="328"/>
                    <a:pt x="833" y="329"/>
                    <a:pt x="833" y="329"/>
                  </a:cubicBezTo>
                  <a:close/>
                  <a:moveTo>
                    <a:pt x="845" y="221"/>
                  </a:moveTo>
                  <a:cubicBezTo>
                    <a:pt x="839" y="227"/>
                    <a:pt x="829" y="217"/>
                    <a:pt x="835" y="211"/>
                  </a:cubicBezTo>
                  <a:cubicBezTo>
                    <a:pt x="841" y="205"/>
                    <a:pt x="851" y="214"/>
                    <a:pt x="845" y="221"/>
                  </a:cubicBezTo>
                  <a:close/>
                  <a:moveTo>
                    <a:pt x="840" y="162"/>
                  </a:moveTo>
                  <a:cubicBezTo>
                    <a:pt x="846" y="156"/>
                    <a:pt x="856" y="166"/>
                    <a:pt x="850" y="172"/>
                  </a:cubicBezTo>
                  <a:cubicBezTo>
                    <a:pt x="843" y="178"/>
                    <a:pt x="834" y="169"/>
                    <a:pt x="840" y="162"/>
                  </a:cubicBezTo>
                  <a:close/>
                  <a:moveTo>
                    <a:pt x="848" y="192"/>
                  </a:moveTo>
                  <a:cubicBezTo>
                    <a:pt x="853" y="181"/>
                    <a:pt x="866" y="166"/>
                    <a:pt x="886" y="170"/>
                  </a:cubicBezTo>
                  <a:cubicBezTo>
                    <a:pt x="881" y="186"/>
                    <a:pt x="868" y="194"/>
                    <a:pt x="848" y="192"/>
                  </a:cubicBezTo>
                  <a:close/>
                  <a:moveTo>
                    <a:pt x="839" y="137"/>
                  </a:moveTo>
                  <a:cubicBezTo>
                    <a:pt x="861" y="127"/>
                    <a:pt x="879" y="138"/>
                    <a:pt x="888" y="158"/>
                  </a:cubicBezTo>
                  <a:cubicBezTo>
                    <a:pt x="869" y="166"/>
                    <a:pt x="847" y="160"/>
                    <a:pt x="839" y="137"/>
                  </a:cubicBezTo>
                  <a:close/>
                  <a:moveTo>
                    <a:pt x="885" y="104"/>
                  </a:moveTo>
                  <a:cubicBezTo>
                    <a:pt x="900" y="116"/>
                    <a:pt x="904" y="131"/>
                    <a:pt x="896" y="146"/>
                  </a:cubicBezTo>
                  <a:cubicBezTo>
                    <a:pt x="879" y="135"/>
                    <a:pt x="880" y="115"/>
                    <a:pt x="885" y="104"/>
                  </a:cubicBezTo>
                  <a:close/>
                  <a:moveTo>
                    <a:pt x="903" y="167"/>
                  </a:moveTo>
                  <a:cubicBezTo>
                    <a:pt x="898" y="172"/>
                    <a:pt x="890" y="164"/>
                    <a:pt x="895" y="159"/>
                  </a:cubicBezTo>
                  <a:cubicBezTo>
                    <a:pt x="900" y="153"/>
                    <a:pt x="909" y="162"/>
                    <a:pt x="903" y="167"/>
                  </a:cubicBezTo>
                  <a:close/>
                  <a:moveTo>
                    <a:pt x="912" y="32"/>
                  </a:moveTo>
                  <a:cubicBezTo>
                    <a:pt x="912" y="21"/>
                    <a:pt x="929" y="21"/>
                    <a:pt x="929" y="32"/>
                  </a:cubicBezTo>
                  <a:cubicBezTo>
                    <a:pt x="929" y="43"/>
                    <a:pt x="912" y="43"/>
                    <a:pt x="912" y="3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7" name="Freeform 91"/>
            <p:cNvSpPr/>
            <p:nvPr/>
          </p:nvSpPr>
          <p:spPr bwMode="auto">
            <a:xfrm>
              <a:off x="8037322" y="686519"/>
              <a:ext cx="88994" cy="50853"/>
            </a:xfrm>
            <a:custGeom>
              <a:avLst/>
              <a:gdLst>
                <a:gd name="T0" fmla="*/ 26 w 26"/>
                <a:gd name="T1" fmla="*/ 4 h 15"/>
                <a:gd name="T2" fmla="*/ 0 w 26"/>
                <a:gd name="T3" fmla="*/ 8 h 15"/>
                <a:gd name="T4" fmla="*/ 0 w 26"/>
                <a:gd name="T5" fmla="*/ 8 h 15"/>
                <a:gd name="T6" fmla="*/ 26 w 26"/>
                <a:gd name="T7" fmla="*/ 4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6" h="15">
                  <a:moveTo>
                    <a:pt x="26" y="4"/>
                  </a:moveTo>
                  <a:cubicBezTo>
                    <a:pt x="17" y="0"/>
                    <a:pt x="6" y="0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8" y="15"/>
                    <a:pt x="19" y="11"/>
                    <a:pt x="26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8" name="Freeform 92"/>
            <p:cNvSpPr>
              <a:spLocks noEditPoints="1"/>
            </p:cNvSpPr>
            <p:nvPr/>
          </p:nvSpPr>
          <p:spPr bwMode="auto">
            <a:xfrm>
              <a:off x="8075463" y="1439146"/>
              <a:ext cx="114421" cy="94078"/>
            </a:xfrm>
            <a:custGeom>
              <a:avLst/>
              <a:gdLst>
                <a:gd name="T0" fmla="*/ 11 w 33"/>
                <a:gd name="T1" fmla="*/ 23 h 27"/>
                <a:gd name="T2" fmla="*/ 30 w 33"/>
                <a:gd name="T3" fmla="*/ 7 h 27"/>
                <a:gd name="T4" fmla="*/ 0 w 33"/>
                <a:gd name="T5" fmla="*/ 0 h 27"/>
                <a:gd name="T6" fmla="*/ 10 w 33"/>
                <a:gd name="T7" fmla="*/ 21 h 27"/>
                <a:gd name="T8" fmla="*/ 11 w 33"/>
                <a:gd name="T9" fmla="*/ 23 h 27"/>
                <a:gd name="T10" fmla="*/ 11 w 33"/>
                <a:gd name="T11" fmla="*/ 8 h 27"/>
                <a:gd name="T12" fmla="*/ 19 w 33"/>
                <a:gd name="T13" fmla="*/ 16 h 27"/>
                <a:gd name="T14" fmla="*/ 11 w 33"/>
                <a:gd name="T15" fmla="*/ 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3" h="27">
                  <a:moveTo>
                    <a:pt x="11" y="23"/>
                  </a:moveTo>
                  <a:cubicBezTo>
                    <a:pt x="20" y="27"/>
                    <a:pt x="33" y="17"/>
                    <a:pt x="30" y="7"/>
                  </a:cubicBezTo>
                  <a:cubicBezTo>
                    <a:pt x="20" y="7"/>
                    <a:pt x="10" y="4"/>
                    <a:pt x="0" y="0"/>
                  </a:cubicBezTo>
                  <a:cubicBezTo>
                    <a:pt x="3" y="7"/>
                    <a:pt x="7" y="13"/>
                    <a:pt x="10" y="21"/>
                  </a:cubicBezTo>
                  <a:cubicBezTo>
                    <a:pt x="10" y="22"/>
                    <a:pt x="10" y="23"/>
                    <a:pt x="11" y="23"/>
                  </a:cubicBezTo>
                  <a:close/>
                  <a:moveTo>
                    <a:pt x="11" y="8"/>
                  </a:moveTo>
                  <a:cubicBezTo>
                    <a:pt x="16" y="3"/>
                    <a:pt x="24" y="11"/>
                    <a:pt x="19" y="16"/>
                  </a:cubicBezTo>
                  <a:cubicBezTo>
                    <a:pt x="14" y="21"/>
                    <a:pt x="6" y="13"/>
                    <a:pt x="11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9" name="Freeform 93"/>
            <p:cNvSpPr>
              <a:spLocks noEditPoints="1"/>
            </p:cNvSpPr>
            <p:nvPr/>
          </p:nvSpPr>
          <p:spPr bwMode="auto">
            <a:xfrm>
              <a:off x="8337356" y="605153"/>
              <a:ext cx="185615" cy="203413"/>
            </a:xfrm>
            <a:custGeom>
              <a:avLst/>
              <a:gdLst>
                <a:gd name="T0" fmla="*/ 22 w 54"/>
                <a:gd name="T1" fmla="*/ 28 h 59"/>
                <a:gd name="T2" fmla="*/ 29 w 54"/>
                <a:gd name="T3" fmla="*/ 28 h 59"/>
                <a:gd name="T4" fmla="*/ 32 w 54"/>
                <a:gd name="T5" fmla="*/ 35 h 59"/>
                <a:gd name="T6" fmla="*/ 27 w 54"/>
                <a:gd name="T7" fmla="*/ 57 h 59"/>
                <a:gd name="T8" fmla="*/ 30 w 54"/>
                <a:gd name="T9" fmla="*/ 57 h 59"/>
                <a:gd name="T10" fmla="*/ 33 w 54"/>
                <a:gd name="T11" fmla="*/ 5 h 59"/>
                <a:gd name="T12" fmla="*/ 5 w 54"/>
                <a:gd name="T13" fmla="*/ 14 h 59"/>
                <a:gd name="T14" fmla="*/ 21 w 54"/>
                <a:gd name="T15" fmla="*/ 31 h 59"/>
                <a:gd name="T16" fmla="*/ 22 w 54"/>
                <a:gd name="T17" fmla="*/ 28 h 59"/>
                <a:gd name="T18" fmla="*/ 42 w 54"/>
                <a:gd name="T19" fmla="*/ 25 h 59"/>
                <a:gd name="T20" fmla="*/ 33 w 54"/>
                <a:gd name="T21" fmla="*/ 25 h 59"/>
                <a:gd name="T22" fmla="*/ 42 w 54"/>
                <a:gd name="T23" fmla="*/ 25 h 59"/>
                <a:gd name="T24" fmla="*/ 13 w 54"/>
                <a:gd name="T25" fmla="*/ 16 h 59"/>
                <a:gd name="T26" fmla="*/ 27 w 54"/>
                <a:gd name="T27" fmla="*/ 16 h 59"/>
                <a:gd name="T28" fmla="*/ 13 w 54"/>
                <a:gd name="T29" fmla="*/ 16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4" h="59">
                  <a:moveTo>
                    <a:pt x="22" y="28"/>
                  </a:moveTo>
                  <a:cubicBezTo>
                    <a:pt x="25" y="25"/>
                    <a:pt x="27" y="25"/>
                    <a:pt x="29" y="28"/>
                  </a:cubicBezTo>
                  <a:cubicBezTo>
                    <a:pt x="30" y="30"/>
                    <a:pt x="31" y="33"/>
                    <a:pt x="32" y="35"/>
                  </a:cubicBezTo>
                  <a:cubicBezTo>
                    <a:pt x="34" y="42"/>
                    <a:pt x="33" y="52"/>
                    <a:pt x="27" y="57"/>
                  </a:cubicBezTo>
                  <a:cubicBezTo>
                    <a:pt x="26" y="59"/>
                    <a:pt x="28" y="58"/>
                    <a:pt x="30" y="57"/>
                  </a:cubicBezTo>
                  <a:cubicBezTo>
                    <a:pt x="47" y="47"/>
                    <a:pt x="54" y="14"/>
                    <a:pt x="33" y="5"/>
                  </a:cubicBezTo>
                  <a:cubicBezTo>
                    <a:pt x="23" y="0"/>
                    <a:pt x="9" y="4"/>
                    <a:pt x="5" y="14"/>
                  </a:cubicBezTo>
                  <a:cubicBezTo>
                    <a:pt x="0" y="25"/>
                    <a:pt x="10" y="35"/>
                    <a:pt x="21" y="31"/>
                  </a:cubicBezTo>
                  <a:cubicBezTo>
                    <a:pt x="22" y="30"/>
                    <a:pt x="22" y="29"/>
                    <a:pt x="22" y="28"/>
                  </a:cubicBezTo>
                  <a:close/>
                  <a:moveTo>
                    <a:pt x="42" y="25"/>
                  </a:moveTo>
                  <a:cubicBezTo>
                    <a:pt x="42" y="31"/>
                    <a:pt x="33" y="31"/>
                    <a:pt x="33" y="25"/>
                  </a:cubicBezTo>
                  <a:cubicBezTo>
                    <a:pt x="33" y="19"/>
                    <a:pt x="42" y="19"/>
                    <a:pt x="42" y="25"/>
                  </a:cubicBezTo>
                  <a:close/>
                  <a:moveTo>
                    <a:pt x="13" y="16"/>
                  </a:moveTo>
                  <a:cubicBezTo>
                    <a:pt x="13" y="7"/>
                    <a:pt x="27" y="7"/>
                    <a:pt x="27" y="16"/>
                  </a:cubicBezTo>
                  <a:cubicBezTo>
                    <a:pt x="27" y="25"/>
                    <a:pt x="13" y="25"/>
                    <a:pt x="13" y="1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0" name="Freeform 94"/>
            <p:cNvSpPr>
              <a:spLocks noEditPoints="1"/>
            </p:cNvSpPr>
            <p:nvPr/>
          </p:nvSpPr>
          <p:spPr bwMode="auto">
            <a:xfrm>
              <a:off x="4002118" y="1439146"/>
              <a:ext cx="114421" cy="94078"/>
            </a:xfrm>
            <a:custGeom>
              <a:avLst/>
              <a:gdLst>
                <a:gd name="T0" fmla="*/ 22 w 33"/>
                <a:gd name="T1" fmla="*/ 23 h 27"/>
                <a:gd name="T2" fmla="*/ 23 w 33"/>
                <a:gd name="T3" fmla="*/ 21 h 27"/>
                <a:gd name="T4" fmla="*/ 33 w 33"/>
                <a:gd name="T5" fmla="*/ 0 h 27"/>
                <a:gd name="T6" fmla="*/ 3 w 33"/>
                <a:gd name="T7" fmla="*/ 7 h 27"/>
                <a:gd name="T8" fmla="*/ 22 w 33"/>
                <a:gd name="T9" fmla="*/ 23 h 27"/>
                <a:gd name="T10" fmla="*/ 22 w 33"/>
                <a:gd name="T11" fmla="*/ 8 h 27"/>
                <a:gd name="T12" fmla="*/ 14 w 33"/>
                <a:gd name="T13" fmla="*/ 16 h 27"/>
                <a:gd name="T14" fmla="*/ 22 w 33"/>
                <a:gd name="T15" fmla="*/ 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3" h="27">
                  <a:moveTo>
                    <a:pt x="22" y="23"/>
                  </a:moveTo>
                  <a:cubicBezTo>
                    <a:pt x="23" y="23"/>
                    <a:pt x="23" y="22"/>
                    <a:pt x="23" y="21"/>
                  </a:cubicBezTo>
                  <a:cubicBezTo>
                    <a:pt x="26" y="13"/>
                    <a:pt x="30" y="7"/>
                    <a:pt x="33" y="0"/>
                  </a:cubicBezTo>
                  <a:cubicBezTo>
                    <a:pt x="23" y="4"/>
                    <a:pt x="13" y="7"/>
                    <a:pt x="3" y="7"/>
                  </a:cubicBezTo>
                  <a:cubicBezTo>
                    <a:pt x="0" y="17"/>
                    <a:pt x="13" y="27"/>
                    <a:pt x="22" y="23"/>
                  </a:cubicBezTo>
                  <a:close/>
                  <a:moveTo>
                    <a:pt x="22" y="8"/>
                  </a:moveTo>
                  <a:cubicBezTo>
                    <a:pt x="27" y="13"/>
                    <a:pt x="19" y="21"/>
                    <a:pt x="14" y="16"/>
                  </a:cubicBezTo>
                  <a:cubicBezTo>
                    <a:pt x="9" y="11"/>
                    <a:pt x="17" y="3"/>
                    <a:pt x="22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1" name="Freeform 95"/>
            <p:cNvSpPr>
              <a:spLocks noEditPoints="1"/>
            </p:cNvSpPr>
            <p:nvPr/>
          </p:nvSpPr>
          <p:spPr bwMode="auto">
            <a:xfrm>
              <a:off x="3539354" y="320375"/>
              <a:ext cx="127133" cy="86450"/>
            </a:xfrm>
            <a:custGeom>
              <a:avLst/>
              <a:gdLst>
                <a:gd name="T0" fmla="*/ 12 w 37"/>
                <a:gd name="T1" fmla="*/ 0 h 25"/>
                <a:gd name="T2" fmla="*/ 10 w 37"/>
                <a:gd name="T3" fmla="*/ 25 h 25"/>
                <a:gd name="T4" fmla="*/ 37 w 37"/>
                <a:gd name="T5" fmla="*/ 9 h 25"/>
                <a:gd name="T6" fmla="*/ 15 w 37"/>
                <a:gd name="T7" fmla="*/ 1 h 25"/>
                <a:gd name="T8" fmla="*/ 12 w 37"/>
                <a:gd name="T9" fmla="*/ 0 h 25"/>
                <a:gd name="T10" fmla="*/ 22 w 37"/>
                <a:gd name="T11" fmla="*/ 11 h 25"/>
                <a:gd name="T12" fmla="*/ 11 w 37"/>
                <a:gd name="T13" fmla="*/ 11 h 25"/>
                <a:gd name="T14" fmla="*/ 22 w 37"/>
                <a:gd name="T15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7" h="25">
                  <a:moveTo>
                    <a:pt x="12" y="0"/>
                  </a:moveTo>
                  <a:cubicBezTo>
                    <a:pt x="3" y="5"/>
                    <a:pt x="0" y="21"/>
                    <a:pt x="10" y="25"/>
                  </a:cubicBezTo>
                  <a:cubicBezTo>
                    <a:pt x="17" y="18"/>
                    <a:pt x="26" y="13"/>
                    <a:pt x="37" y="9"/>
                  </a:cubicBezTo>
                  <a:cubicBezTo>
                    <a:pt x="29" y="7"/>
                    <a:pt x="22" y="5"/>
                    <a:pt x="15" y="1"/>
                  </a:cubicBezTo>
                  <a:cubicBezTo>
                    <a:pt x="14" y="1"/>
                    <a:pt x="13" y="1"/>
                    <a:pt x="12" y="0"/>
                  </a:cubicBezTo>
                  <a:close/>
                  <a:moveTo>
                    <a:pt x="22" y="11"/>
                  </a:moveTo>
                  <a:cubicBezTo>
                    <a:pt x="22" y="18"/>
                    <a:pt x="11" y="18"/>
                    <a:pt x="11" y="11"/>
                  </a:cubicBezTo>
                  <a:cubicBezTo>
                    <a:pt x="11" y="4"/>
                    <a:pt x="22" y="4"/>
                    <a:pt x="22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2" name="Freeform 96"/>
            <p:cNvSpPr>
              <a:spLocks noEditPoints="1"/>
            </p:cNvSpPr>
            <p:nvPr/>
          </p:nvSpPr>
          <p:spPr bwMode="auto">
            <a:xfrm>
              <a:off x="3844473" y="1047576"/>
              <a:ext cx="193242" cy="175443"/>
            </a:xfrm>
            <a:custGeom>
              <a:avLst/>
              <a:gdLst>
                <a:gd name="T0" fmla="*/ 29 w 56"/>
                <a:gd name="T1" fmla="*/ 17 h 51"/>
                <a:gd name="T2" fmla="*/ 30 w 56"/>
                <a:gd name="T3" fmla="*/ 19 h 51"/>
                <a:gd name="T4" fmla="*/ 25 w 56"/>
                <a:gd name="T5" fmla="*/ 23 h 51"/>
                <a:gd name="T6" fmla="*/ 18 w 56"/>
                <a:gd name="T7" fmla="*/ 21 h 51"/>
                <a:gd name="T8" fmla="*/ 6 w 56"/>
                <a:gd name="T9" fmla="*/ 2 h 51"/>
                <a:gd name="T10" fmla="*/ 4 w 56"/>
                <a:gd name="T11" fmla="*/ 4 h 51"/>
                <a:gd name="T12" fmla="*/ 39 w 56"/>
                <a:gd name="T13" fmla="*/ 43 h 51"/>
                <a:gd name="T14" fmla="*/ 53 w 56"/>
                <a:gd name="T15" fmla="*/ 17 h 51"/>
                <a:gd name="T16" fmla="*/ 29 w 56"/>
                <a:gd name="T17" fmla="*/ 17 h 51"/>
                <a:gd name="T18" fmla="*/ 18 w 56"/>
                <a:gd name="T19" fmla="*/ 35 h 51"/>
                <a:gd name="T20" fmla="*/ 25 w 56"/>
                <a:gd name="T21" fmla="*/ 28 h 51"/>
                <a:gd name="T22" fmla="*/ 18 w 56"/>
                <a:gd name="T23" fmla="*/ 35 h 51"/>
                <a:gd name="T24" fmla="*/ 35 w 56"/>
                <a:gd name="T25" fmla="*/ 31 h 51"/>
                <a:gd name="T26" fmla="*/ 45 w 56"/>
                <a:gd name="T27" fmla="*/ 21 h 51"/>
                <a:gd name="T28" fmla="*/ 35 w 56"/>
                <a:gd name="T29" fmla="*/ 31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6" h="51">
                  <a:moveTo>
                    <a:pt x="29" y="17"/>
                  </a:moveTo>
                  <a:cubicBezTo>
                    <a:pt x="29" y="17"/>
                    <a:pt x="29" y="18"/>
                    <a:pt x="30" y="19"/>
                  </a:cubicBezTo>
                  <a:cubicBezTo>
                    <a:pt x="30" y="23"/>
                    <a:pt x="29" y="24"/>
                    <a:pt x="25" y="23"/>
                  </a:cubicBezTo>
                  <a:cubicBezTo>
                    <a:pt x="23" y="23"/>
                    <a:pt x="20" y="22"/>
                    <a:pt x="18" y="21"/>
                  </a:cubicBezTo>
                  <a:cubicBezTo>
                    <a:pt x="12" y="17"/>
                    <a:pt x="5" y="9"/>
                    <a:pt x="6" y="2"/>
                  </a:cubicBezTo>
                  <a:cubicBezTo>
                    <a:pt x="6" y="0"/>
                    <a:pt x="5" y="2"/>
                    <a:pt x="4" y="4"/>
                  </a:cubicBezTo>
                  <a:cubicBezTo>
                    <a:pt x="0" y="23"/>
                    <a:pt x="17" y="51"/>
                    <a:pt x="39" y="43"/>
                  </a:cubicBezTo>
                  <a:cubicBezTo>
                    <a:pt x="49" y="39"/>
                    <a:pt x="56" y="27"/>
                    <a:pt x="53" y="17"/>
                  </a:cubicBezTo>
                  <a:cubicBezTo>
                    <a:pt x="48" y="5"/>
                    <a:pt x="34" y="6"/>
                    <a:pt x="29" y="17"/>
                  </a:cubicBezTo>
                  <a:close/>
                  <a:moveTo>
                    <a:pt x="18" y="35"/>
                  </a:moveTo>
                  <a:cubicBezTo>
                    <a:pt x="14" y="31"/>
                    <a:pt x="20" y="24"/>
                    <a:pt x="25" y="28"/>
                  </a:cubicBezTo>
                  <a:cubicBezTo>
                    <a:pt x="29" y="33"/>
                    <a:pt x="22" y="39"/>
                    <a:pt x="18" y="35"/>
                  </a:cubicBezTo>
                  <a:close/>
                  <a:moveTo>
                    <a:pt x="35" y="31"/>
                  </a:moveTo>
                  <a:cubicBezTo>
                    <a:pt x="28" y="25"/>
                    <a:pt x="39" y="14"/>
                    <a:pt x="45" y="21"/>
                  </a:cubicBezTo>
                  <a:cubicBezTo>
                    <a:pt x="52" y="28"/>
                    <a:pt x="42" y="38"/>
                    <a:pt x="35" y="3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3" name="Freeform 97"/>
            <p:cNvSpPr/>
            <p:nvPr/>
          </p:nvSpPr>
          <p:spPr bwMode="auto">
            <a:xfrm>
              <a:off x="4063142" y="686519"/>
              <a:ext cx="91536" cy="50853"/>
            </a:xfrm>
            <a:custGeom>
              <a:avLst/>
              <a:gdLst>
                <a:gd name="T0" fmla="*/ 26 w 26"/>
                <a:gd name="T1" fmla="*/ 8 h 15"/>
                <a:gd name="T2" fmla="*/ 26 w 26"/>
                <a:gd name="T3" fmla="*/ 8 h 15"/>
                <a:gd name="T4" fmla="*/ 0 w 26"/>
                <a:gd name="T5" fmla="*/ 4 h 15"/>
                <a:gd name="T6" fmla="*/ 26 w 26"/>
                <a:gd name="T7" fmla="*/ 8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6" h="15">
                  <a:moveTo>
                    <a:pt x="26" y="8"/>
                  </a:moveTo>
                  <a:cubicBezTo>
                    <a:pt x="26" y="8"/>
                    <a:pt x="26" y="8"/>
                    <a:pt x="26" y="8"/>
                  </a:cubicBezTo>
                  <a:cubicBezTo>
                    <a:pt x="20" y="0"/>
                    <a:pt x="9" y="0"/>
                    <a:pt x="0" y="4"/>
                  </a:cubicBezTo>
                  <a:cubicBezTo>
                    <a:pt x="7" y="11"/>
                    <a:pt x="18" y="15"/>
                    <a:pt x="26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4" name="Freeform 98"/>
            <p:cNvSpPr/>
            <p:nvPr/>
          </p:nvSpPr>
          <p:spPr bwMode="auto">
            <a:xfrm>
              <a:off x="4154678" y="839078"/>
              <a:ext cx="53397" cy="73736"/>
            </a:xfrm>
            <a:custGeom>
              <a:avLst/>
              <a:gdLst>
                <a:gd name="T0" fmla="*/ 15 w 16"/>
                <a:gd name="T1" fmla="*/ 0 h 21"/>
                <a:gd name="T2" fmla="*/ 15 w 16"/>
                <a:gd name="T3" fmla="*/ 0 h 21"/>
                <a:gd name="T4" fmla="*/ 0 w 16"/>
                <a:gd name="T5" fmla="*/ 21 h 21"/>
                <a:gd name="T6" fmla="*/ 15 w 16"/>
                <a:gd name="T7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" h="21">
                  <a:moveTo>
                    <a:pt x="15" y="0"/>
                  </a:moveTo>
                  <a:cubicBezTo>
                    <a:pt x="15" y="0"/>
                    <a:pt x="15" y="0"/>
                    <a:pt x="15" y="0"/>
                  </a:cubicBezTo>
                  <a:cubicBezTo>
                    <a:pt x="5" y="0"/>
                    <a:pt x="0" y="12"/>
                    <a:pt x="0" y="21"/>
                  </a:cubicBezTo>
                  <a:cubicBezTo>
                    <a:pt x="9" y="18"/>
                    <a:pt x="16" y="9"/>
                    <a:pt x="15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5" name="Freeform 99"/>
            <p:cNvSpPr>
              <a:spLocks noEditPoints="1"/>
            </p:cNvSpPr>
            <p:nvPr/>
          </p:nvSpPr>
          <p:spPr bwMode="auto">
            <a:xfrm>
              <a:off x="3666487" y="605153"/>
              <a:ext cx="188157" cy="203413"/>
            </a:xfrm>
            <a:custGeom>
              <a:avLst/>
              <a:gdLst>
                <a:gd name="T0" fmla="*/ 24 w 54"/>
                <a:gd name="T1" fmla="*/ 57 h 59"/>
                <a:gd name="T2" fmla="*/ 27 w 54"/>
                <a:gd name="T3" fmla="*/ 57 h 59"/>
                <a:gd name="T4" fmla="*/ 22 w 54"/>
                <a:gd name="T5" fmla="*/ 35 h 59"/>
                <a:gd name="T6" fmla="*/ 25 w 54"/>
                <a:gd name="T7" fmla="*/ 28 h 59"/>
                <a:gd name="T8" fmla="*/ 32 w 54"/>
                <a:gd name="T9" fmla="*/ 28 h 59"/>
                <a:gd name="T10" fmla="*/ 33 w 54"/>
                <a:gd name="T11" fmla="*/ 31 h 59"/>
                <a:gd name="T12" fmla="*/ 49 w 54"/>
                <a:gd name="T13" fmla="*/ 14 h 59"/>
                <a:gd name="T14" fmla="*/ 21 w 54"/>
                <a:gd name="T15" fmla="*/ 5 h 59"/>
                <a:gd name="T16" fmla="*/ 24 w 54"/>
                <a:gd name="T17" fmla="*/ 57 h 59"/>
                <a:gd name="T18" fmla="*/ 41 w 54"/>
                <a:gd name="T19" fmla="*/ 16 h 59"/>
                <a:gd name="T20" fmla="*/ 27 w 54"/>
                <a:gd name="T21" fmla="*/ 16 h 59"/>
                <a:gd name="T22" fmla="*/ 41 w 54"/>
                <a:gd name="T23" fmla="*/ 16 h 59"/>
                <a:gd name="T24" fmla="*/ 12 w 54"/>
                <a:gd name="T25" fmla="*/ 25 h 59"/>
                <a:gd name="T26" fmla="*/ 21 w 54"/>
                <a:gd name="T27" fmla="*/ 25 h 59"/>
                <a:gd name="T28" fmla="*/ 12 w 54"/>
                <a:gd name="T29" fmla="*/ 25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4" h="59">
                  <a:moveTo>
                    <a:pt x="24" y="57"/>
                  </a:moveTo>
                  <a:cubicBezTo>
                    <a:pt x="26" y="58"/>
                    <a:pt x="28" y="59"/>
                    <a:pt x="27" y="57"/>
                  </a:cubicBezTo>
                  <a:cubicBezTo>
                    <a:pt x="21" y="52"/>
                    <a:pt x="20" y="42"/>
                    <a:pt x="22" y="35"/>
                  </a:cubicBezTo>
                  <a:cubicBezTo>
                    <a:pt x="23" y="33"/>
                    <a:pt x="24" y="30"/>
                    <a:pt x="25" y="28"/>
                  </a:cubicBezTo>
                  <a:cubicBezTo>
                    <a:pt x="27" y="25"/>
                    <a:pt x="29" y="25"/>
                    <a:pt x="32" y="28"/>
                  </a:cubicBezTo>
                  <a:cubicBezTo>
                    <a:pt x="32" y="29"/>
                    <a:pt x="32" y="30"/>
                    <a:pt x="33" y="31"/>
                  </a:cubicBezTo>
                  <a:cubicBezTo>
                    <a:pt x="44" y="35"/>
                    <a:pt x="54" y="25"/>
                    <a:pt x="49" y="14"/>
                  </a:cubicBezTo>
                  <a:cubicBezTo>
                    <a:pt x="45" y="4"/>
                    <a:pt x="31" y="0"/>
                    <a:pt x="21" y="5"/>
                  </a:cubicBezTo>
                  <a:cubicBezTo>
                    <a:pt x="0" y="14"/>
                    <a:pt x="7" y="47"/>
                    <a:pt x="24" y="57"/>
                  </a:cubicBezTo>
                  <a:close/>
                  <a:moveTo>
                    <a:pt x="41" y="16"/>
                  </a:moveTo>
                  <a:cubicBezTo>
                    <a:pt x="41" y="25"/>
                    <a:pt x="27" y="25"/>
                    <a:pt x="27" y="16"/>
                  </a:cubicBezTo>
                  <a:cubicBezTo>
                    <a:pt x="27" y="7"/>
                    <a:pt x="41" y="7"/>
                    <a:pt x="41" y="16"/>
                  </a:cubicBezTo>
                  <a:close/>
                  <a:moveTo>
                    <a:pt x="12" y="25"/>
                  </a:moveTo>
                  <a:cubicBezTo>
                    <a:pt x="12" y="19"/>
                    <a:pt x="21" y="19"/>
                    <a:pt x="21" y="25"/>
                  </a:cubicBezTo>
                  <a:cubicBezTo>
                    <a:pt x="21" y="31"/>
                    <a:pt x="12" y="31"/>
                    <a:pt x="12" y="2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6" name="Freeform 100"/>
            <p:cNvSpPr>
              <a:spLocks noEditPoints="1"/>
            </p:cNvSpPr>
            <p:nvPr/>
          </p:nvSpPr>
          <p:spPr bwMode="auto">
            <a:xfrm>
              <a:off x="5672646" y="2410443"/>
              <a:ext cx="83909" cy="124590"/>
            </a:xfrm>
            <a:custGeom>
              <a:avLst/>
              <a:gdLst>
                <a:gd name="T0" fmla="*/ 0 w 25"/>
                <a:gd name="T1" fmla="*/ 27 h 36"/>
                <a:gd name="T2" fmla="*/ 25 w 25"/>
                <a:gd name="T3" fmla="*/ 24 h 36"/>
                <a:gd name="T4" fmla="*/ 24 w 25"/>
                <a:gd name="T5" fmla="*/ 22 h 36"/>
                <a:gd name="T6" fmla="*/ 16 w 25"/>
                <a:gd name="T7" fmla="*/ 0 h 36"/>
                <a:gd name="T8" fmla="*/ 0 w 25"/>
                <a:gd name="T9" fmla="*/ 27 h 36"/>
                <a:gd name="T10" fmla="*/ 14 w 25"/>
                <a:gd name="T11" fmla="*/ 25 h 36"/>
                <a:gd name="T12" fmla="*/ 14 w 25"/>
                <a:gd name="T13" fmla="*/ 14 h 36"/>
                <a:gd name="T14" fmla="*/ 14 w 25"/>
                <a:gd name="T15" fmla="*/ 25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5" h="36">
                  <a:moveTo>
                    <a:pt x="0" y="27"/>
                  </a:moveTo>
                  <a:cubicBezTo>
                    <a:pt x="5" y="36"/>
                    <a:pt x="21" y="33"/>
                    <a:pt x="25" y="24"/>
                  </a:cubicBezTo>
                  <a:cubicBezTo>
                    <a:pt x="25" y="23"/>
                    <a:pt x="24" y="22"/>
                    <a:pt x="24" y="22"/>
                  </a:cubicBezTo>
                  <a:cubicBezTo>
                    <a:pt x="21" y="15"/>
                    <a:pt x="18" y="7"/>
                    <a:pt x="16" y="0"/>
                  </a:cubicBezTo>
                  <a:cubicBezTo>
                    <a:pt x="12" y="10"/>
                    <a:pt x="7" y="19"/>
                    <a:pt x="0" y="27"/>
                  </a:cubicBezTo>
                  <a:close/>
                  <a:moveTo>
                    <a:pt x="14" y="25"/>
                  </a:moveTo>
                  <a:cubicBezTo>
                    <a:pt x="7" y="25"/>
                    <a:pt x="7" y="14"/>
                    <a:pt x="14" y="14"/>
                  </a:cubicBezTo>
                  <a:cubicBezTo>
                    <a:pt x="21" y="14"/>
                    <a:pt x="21" y="25"/>
                    <a:pt x="14" y="2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7" name="Freeform 101"/>
            <p:cNvSpPr>
              <a:spLocks noEditPoints="1"/>
            </p:cNvSpPr>
            <p:nvPr/>
          </p:nvSpPr>
          <p:spPr bwMode="auto">
            <a:xfrm>
              <a:off x="6613431" y="1912081"/>
              <a:ext cx="803481" cy="594983"/>
            </a:xfrm>
            <a:custGeom>
              <a:avLst/>
              <a:gdLst>
                <a:gd name="T0" fmla="*/ 85 w 233"/>
                <a:gd name="T1" fmla="*/ 48 h 173"/>
                <a:gd name="T2" fmla="*/ 44 w 233"/>
                <a:gd name="T3" fmla="*/ 67 h 173"/>
                <a:gd name="T4" fmla="*/ 4 w 233"/>
                <a:gd name="T5" fmla="*/ 115 h 173"/>
                <a:gd name="T6" fmla="*/ 53 w 233"/>
                <a:gd name="T7" fmla="*/ 156 h 173"/>
                <a:gd name="T8" fmla="*/ 153 w 233"/>
                <a:gd name="T9" fmla="*/ 173 h 173"/>
                <a:gd name="T10" fmla="*/ 213 w 233"/>
                <a:gd name="T11" fmla="*/ 90 h 173"/>
                <a:gd name="T12" fmla="*/ 218 w 233"/>
                <a:gd name="T13" fmla="*/ 26 h 173"/>
                <a:gd name="T14" fmla="*/ 156 w 233"/>
                <a:gd name="T15" fmla="*/ 20 h 173"/>
                <a:gd name="T16" fmla="*/ 113 w 233"/>
                <a:gd name="T17" fmla="*/ 36 h 173"/>
                <a:gd name="T18" fmla="*/ 82 w 233"/>
                <a:gd name="T19" fmla="*/ 0 h 173"/>
                <a:gd name="T20" fmla="*/ 85 w 233"/>
                <a:gd name="T21" fmla="*/ 48 h 173"/>
                <a:gd name="T22" fmla="*/ 24 w 233"/>
                <a:gd name="T23" fmla="*/ 129 h 173"/>
                <a:gd name="T24" fmla="*/ 53 w 233"/>
                <a:gd name="T25" fmla="*/ 76 h 173"/>
                <a:gd name="T26" fmla="*/ 70 w 233"/>
                <a:gd name="T27" fmla="*/ 112 h 173"/>
                <a:gd name="T28" fmla="*/ 97 w 233"/>
                <a:gd name="T29" fmla="*/ 63 h 173"/>
                <a:gd name="T30" fmla="*/ 97 w 233"/>
                <a:gd name="T31" fmla="*/ 63 h 173"/>
                <a:gd name="T32" fmla="*/ 98 w 233"/>
                <a:gd name="T33" fmla="*/ 61 h 173"/>
                <a:gd name="T34" fmla="*/ 98 w 233"/>
                <a:gd name="T35" fmla="*/ 61 h 173"/>
                <a:gd name="T36" fmla="*/ 98 w 233"/>
                <a:gd name="T37" fmla="*/ 61 h 173"/>
                <a:gd name="T38" fmla="*/ 99 w 233"/>
                <a:gd name="T39" fmla="*/ 61 h 173"/>
                <a:gd name="T40" fmla="*/ 99 w 233"/>
                <a:gd name="T41" fmla="*/ 61 h 173"/>
                <a:gd name="T42" fmla="*/ 99 w 233"/>
                <a:gd name="T43" fmla="*/ 61 h 173"/>
                <a:gd name="T44" fmla="*/ 99 w 233"/>
                <a:gd name="T45" fmla="*/ 61 h 173"/>
                <a:gd name="T46" fmla="*/ 100 w 233"/>
                <a:gd name="T47" fmla="*/ 61 h 173"/>
                <a:gd name="T48" fmla="*/ 100 w 233"/>
                <a:gd name="T49" fmla="*/ 61 h 173"/>
                <a:gd name="T50" fmla="*/ 101 w 233"/>
                <a:gd name="T51" fmla="*/ 62 h 173"/>
                <a:gd name="T52" fmla="*/ 101 w 233"/>
                <a:gd name="T53" fmla="*/ 62 h 173"/>
                <a:gd name="T54" fmla="*/ 87 w 233"/>
                <a:gd name="T55" fmla="*/ 137 h 173"/>
                <a:gd name="T56" fmla="*/ 24 w 233"/>
                <a:gd name="T57" fmla="*/ 129 h 173"/>
                <a:gd name="T58" fmla="*/ 107 w 233"/>
                <a:gd name="T59" fmla="*/ 154 h 173"/>
                <a:gd name="T60" fmla="*/ 107 w 233"/>
                <a:gd name="T61" fmla="*/ 139 h 173"/>
                <a:gd name="T62" fmla="*/ 107 w 233"/>
                <a:gd name="T63" fmla="*/ 154 h 173"/>
                <a:gd name="T64" fmla="*/ 173 w 233"/>
                <a:gd name="T65" fmla="*/ 127 h 173"/>
                <a:gd name="T66" fmla="*/ 162 w 233"/>
                <a:gd name="T67" fmla="*/ 116 h 173"/>
                <a:gd name="T68" fmla="*/ 173 w 233"/>
                <a:gd name="T69" fmla="*/ 127 h 173"/>
                <a:gd name="T70" fmla="*/ 112 w 233"/>
                <a:gd name="T71" fmla="*/ 56 h 173"/>
                <a:gd name="T72" fmla="*/ 112 w 233"/>
                <a:gd name="T73" fmla="*/ 56 h 173"/>
                <a:gd name="T74" fmla="*/ 113 w 233"/>
                <a:gd name="T75" fmla="*/ 56 h 173"/>
                <a:gd name="T76" fmla="*/ 113 w 233"/>
                <a:gd name="T77" fmla="*/ 55 h 173"/>
                <a:gd name="T78" fmla="*/ 113 w 233"/>
                <a:gd name="T79" fmla="*/ 55 h 173"/>
                <a:gd name="T80" fmla="*/ 113 w 233"/>
                <a:gd name="T81" fmla="*/ 55 h 173"/>
                <a:gd name="T82" fmla="*/ 113 w 233"/>
                <a:gd name="T83" fmla="*/ 55 h 173"/>
                <a:gd name="T84" fmla="*/ 114 w 233"/>
                <a:gd name="T85" fmla="*/ 55 h 173"/>
                <a:gd name="T86" fmla="*/ 114 w 233"/>
                <a:gd name="T87" fmla="*/ 55 h 173"/>
                <a:gd name="T88" fmla="*/ 115 w 233"/>
                <a:gd name="T89" fmla="*/ 55 h 173"/>
                <a:gd name="T90" fmla="*/ 115 w 233"/>
                <a:gd name="T91" fmla="*/ 55 h 173"/>
                <a:gd name="T92" fmla="*/ 169 w 233"/>
                <a:gd name="T93" fmla="*/ 71 h 173"/>
                <a:gd name="T94" fmla="*/ 156 w 233"/>
                <a:gd name="T95" fmla="*/ 33 h 173"/>
                <a:gd name="T96" fmla="*/ 214 w 233"/>
                <a:gd name="T97" fmla="*/ 50 h 173"/>
                <a:gd name="T98" fmla="*/ 175 w 233"/>
                <a:gd name="T99" fmla="*/ 101 h 173"/>
                <a:gd name="T100" fmla="*/ 112 w 233"/>
                <a:gd name="T101" fmla="*/ 57 h 173"/>
                <a:gd name="T102" fmla="*/ 112 w 233"/>
                <a:gd name="T103" fmla="*/ 57 h 173"/>
                <a:gd name="T104" fmla="*/ 112 w 233"/>
                <a:gd name="T105" fmla="*/ 56 h 173"/>
                <a:gd name="T106" fmla="*/ 117 w 233"/>
                <a:gd name="T107" fmla="*/ 89 h 173"/>
                <a:gd name="T108" fmla="*/ 118 w 233"/>
                <a:gd name="T109" fmla="*/ 89 h 173"/>
                <a:gd name="T110" fmla="*/ 122 w 233"/>
                <a:gd name="T111" fmla="*/ 88 h 173"/>
                <a:gd name="T112" fmla="*/ 148 w 233"/>
                <a:gd name="T113" fmla="*/ 154 h 173"/>
                <a:gd name="T114" fmla="*/ 142 w 233"/>
                <a:gd name="T115" fmla="*/ 156 h 173"/>
                <a:gd name="T116" fmla="*/ 117 w 233"/>
                <a:gd name="T117" fmla="*/ 89 h 173"/>
                <a:gd name="T118" fmla="*/ 100 w 233"/>
                <a:gd name="T119" fmla="*/ 37 h 173"/>
                <a:gd name="T120" fmla="*/ 100 w 233"/>
                <a:gd name="T121" fmla="*/ 51 h 173"/>
                <a:gd name="T122" fmla="*/ 100 w 233"/>
                <a:gd name="T123" fmla="*/ 37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33" h="173">
                  <a:moveTo>
                    <a:pt x="85" y="48"/>
                  </a:moveTo>
                  <a:cubicBezTo>
                    <a:pt x="82" y="73"/>
                    <a:pt x="66" y="67"/>
                    <a:pt x="44" y="67"/>
                  </a:cubicBezTo>
                  <a:cubicBezTo>
                    <a:pt x="16" y="66"/>
                    <a:pt x="0" y="89"/>
                    <a:pt x="4" y="115"/>
                  </a:cubicBezTo>
                  <a:cubicBezTo>
                    <a:pt x="8" y="140"/>
                    <a:pt x="31" y="151"/>
                    <a:pt x="53" y="156"/>
                  </a:cubicBezTo>
                  <a:cubicBezTo>
                    <a:pt x="86" y="166"/>
                    <a:pt x="124" y="153"/>
                    <a:pt x="153" y="173"/>
                  </a:cubicBezTo>
                  <a:cubicBezTo>
                    <a:pt x="161" y="138"/>
                    <a:pt x="196" y="120"/>
                    <a:pt x="213" y="90"/>
                  </a:cubicBezTo>
                  <a:cubicBezTo>
                    <a:pt x="224" y="71"/>
                    <a:pt x="233" y="46"/>
                    <a:pt x="218" y="26"/>
                  </a:cubicBezTo>
                  <a:cubicBezTo>
                    <a:pt x="203" y="5"/>
                    <a:pt x="175" y="0"/>
                    <a:pt x="156" y="20"/>
                  </a:cubicBezTo>
                  <a:cubicBezTo>
                    <a:pt x="141" y="36"/>
                    <a:pt x="134" y="52"/>
                    <a:pt x="113" y="36"/>
                  </a:cubicBezTo>
                  <a:cubicBezTo>
                    <a:pt x="101" y="27"/>
                    <a:pt x="90" y="14"/>
                    <a:pt x="82" y="0"/>
                  </a:cubicBezTo>
                  <a:cubicBezTo>
                    <a:pt x="86" y="16"/>
                    <a:pt x="87" y="32"/>
                    <a:pt x="85" y="48"/>
                  </a:cubicBezTo>
                  <a:close/>
                  <a:moveTo>
                    <a:pt x="24" y="129"/>
                  </a:moveTo>
                  <a:cubicBezTo>
                    <a:pt x="11" y="109"/>
                    <a:pt x="25" y="71"/>
                    <a:pt x="53" y="76"/>
                  </a:cubicBezTo>
                  <a:cubicBezTo>
                    <a:pt x="69" y="79"/>
                    <a:pt x="81" y="99"/>
                    <a:pt x="70" y="112"/>
                  </a:cubicBezTo>
                  <a:cubicBezTo>
                    <a:pt x="90" y="107"/>
                    <a:pt x="97" y="81"/>
                    <a:pt x="97" y="63"/>
                  </a:cubicBezTo>
                  <a:cubicBezTo>
                    <a:pt x="97" y="63"/>
                    <a:pt x="97" y="63"/>
                    <a:pt x="97" y="63"/>
                  </a:cubicBezTo>
                  <a:cubicBezTo>
                    <a:pt x="97" y="62"/>
                    <a:pt x="98" y="62"/>
                    <a:pt x="98" y="61"/>
                  </a:cubicBezTo>
                  <a:cubicBezTo>
                    <a:pt x="98" y="61"/>
                    <a:pt x="98" y="61"/>
                    <a:pt x="98" y="61"/>
                  </a:cubicBezTo>
                  <a:cubicBezTo>
                    <a:pt x="98" y="61"/>
                    <a:pt x="98" y="61"/>
                    <a:pt x="98" y="61"/>
                  </a:cubicBezTo>
                  <a:cubicBezTo>
                    <a:pt x="98" y="61"/>
                    <a:pt x="98" y="61"/>
                    <a:pt x="99" y="61"/>
                  </a:cubicBezTo>
                  <a:cubicBezTo>
                    <a:pt x="99" y="61"/>
                    <a:pt x="99" y="61"/>
                    <a:pt x="99" y="61"/>
                  </a:cubicBezTo>
                  <a:cubicBezTo>
                    <a:pt x="99" y="61"/>
                    <a:pt x="99" y="61"/>
                    <a:pt x="99" y="61"/>
                  </a:cubicBezTo>
                  <a:cubicBezTo>
                    <a:pt x="99" y="61"/>
                    <a:pt x="99" y="61"/>
                    <a:pt x="99" y="61"/>
                  </a:cubicBezTo>
                  <a:cubicBezTo>
                    <a:pt x="100" y="61"/>
                    <a:pt x="100" y="61"/>
                    <a:pt x="100" y="61"/>
                  </a:cubicBezTo>
                  <a:cubicBezTo>
                    <a:pt x="100" y="61"/>
                    <a:pt x="100" y="61"/>
                    <a:pt x="100" y="61"/>
                  </a:cubicBezTo>
                  <a:cubicBezTo>
                    <a:pt x="100" y="61"/>
                    <a:pt x="101" y="62"/>
                    <a:pt x="101" y="62"/>
                  </a:cubicBezTo>
                  <a:cubicBezTo>
                    <a:pt x="101" y="62"/>
                    <a:pt x="101" y="62"/>
                    <a:pt x="101" y="62"/>
                  </a:cubicBezTo>
                  <a:cubicBezTo>
                    <a:pt x="108" y="87"/>
                    <a:pt x="104" y="117"/>
                    <a:pt x="87" y="137"/>
                  </a:cubicBezTo>
                  <a:cubicBezTo>
                    <a:pt x="70" y="158"/>
                    <a:pt x="37" y="150"/>
                    <a:pt x="24" y="129"/>
                  </a:cubicBezTo>
                  <a:close/>
                  <a:moveTo>
                    <a:pt x="107" y="154"/>
                  </a:moveTo>
                  <a:cubicBezTo>
                    <a:pt x="98" y="154"/>
                    <a:pt x="98" y="139"/>
                    <a:pt x="107" y="139"/>
                  </a:cubicBezTo>
                  <a:cubicBezTo>
                    <a:pt x="117" y="139"/>
                    <a:pt x="117" y="154"/>
                    <a:pt x="107" y="154"/>
                  </a:cubicBezTo>
                  <a:close/>
                  <a:moveTo>
                    <a:pt x="173" y="127"/>
                  </a:moveTo>
                  <a:cubicBezTo>
                    <a:pt x="166" y="133"/>
                    <a:pt x="156" y="123"/>
                    <a:pt x="162" y="116"/>
                  </a:cubicBezTo>
                  <a:cubicBezTo>
                    <a:pt x="169" y="110"/>
                    <a:pt x="180" y="120"/>
                    <a:pt x="173" y="127"/>
                  </a:cubicBezTo>
                  <a:close/>
                  <a:moveTo>
                    <a:pt x="112" y="56"/>
                  </a:moveTo>
                  <a:cubicBezTo>
                    <a:pt x="112" y="56"/>
                    <a:pt x="112" y="56"/>
                    <a:pt x="112" y="56"/>
                  </a:cubicBezTo>
                  <a:cubicBezTo>
                    <a:pt x="112" y="56"/>
                    <a:pt x="112" y="56"/>
                    <a:pt x="113" y="56"/>
                  </a:cubicBezTo>
                  <a:cubicBezTo>
                    <a:pt x="113" y="56"/>
                    <a:pt x="113" y="55"/>
                    <a:pt x="113" y="55"/>
                  </a:cubicBezTo>
                  <a:cubicBezTo>
                    <a:pt x="113" y="55"/>
                    <a:pt x="113" y="55"/>
                    <a:pt x="113" y="55"/>
                  </a:cubicBezTo>
                  <a:cubicBezTo>
                    <a:pt x="113" y="55"/>
                    <a:pt x="113" y="55"/>
                    <a:pt x="113" y="55"/>
                  </a:cubicBezTo>
                  <a:cubicBezTo>
                    <a:pt x="113" y="55"/>
                    <a:pt x="113" y="55"/>
                    <a:pt x="113" y="55"/>
                  </a:cubicBezTo>
                  <a:cubicBezTo>
                    <a:pt x="114" y="55"/>
                    <a:pt x="114" y="55"/>
                    <a:pt x="114" y="55"/>
                  </a:cubicBezTo>
                  <a:cubicBezTo>
                    <a:pt x="114" y="55"/>
                    <a:pt x="114" y="55"/>
                    <a:pt x="114" y="55"/>
                  </a:cubicBezTo>
                  <a:cubicBezTo>
                    <a:pt x="114" y="55"/>
                    <a:pt x="115" y="55"/>
                    <a:pt x="115" y="55"/>
                  </a:cubicBezTo>
                  <a:cubicBezTo>
                    <a:pt x="115" y="55"/>
                    <a:pt x="115" y="55"/>
                    <a:pt x="115" y="55"/>
                  </a:cubicBezTo>
                  <a:cubicBezTo>
                    <a:pt x="128" y="68"/>
                    <a:pt x="152" y="82"/>
                    <a:pt x="169" y="71"/>
                  </a:cubicBezTo>
                  <a:cubicBezTo>
                    <a:pt x="153" y="69"/>
                    <a:pt x="146" y="47"/>
                    <a:pt x="156" y="33"/>
                  </a:cubicBezTo>
                  <a:cubicBezTo>
                    <a:pt x="173" y="10"/>
                    <a:pt x="209" y="27"/>
                    <a:pt x="214" y="50"/>
                  </a:cubicBezTo>
                  <a:cubicBezTo>
                    <a:pt x="220" y="75"/>
                    <a:pt x="202" y="103"/>
                    <a:pt x="175" y="101"/>
                  </a:cubicBezTo>
                  <a:cubicBezTo>
                    <a:pt x="149" y="99"/>
                    <a:pt x="125" y="80"/>
                    <a:pt x="112" y="57"/>
                  </a:cubicBezTo>
                  <a:cubicBezTo>
                    <a:pt x="112" y="57"/>
                    <a:pt x="112" y="57"/>
                    <a:pt x="112" y="57"/>
                  </a:cubicBezTo>
                  <a:cubicBezTo>
                    <a:pt x="112" y="57"/>
                    <a:pt x="112" y="57"/>
                    <a:pt x="112" y="56"/>
                  </a:cubicBezTo>
                  <a:close/>
                  <a:moveTo>
                    <a:pt x="117" y="89"/>
                  </a:moveTo>
                  <a:cubicBezTo>
                    <a:pt x="117" y="89"/>
                    <a:pt x="118" y="89"/>
                    <a:pt x="118" y="89"/>
                  </a:cubicBezTo>
                  <a:cubicBezTo>
                    <a:pt x="118" y="88"/>
                    <a:pt x="120" y="87"/>
                    <a:pt x="122" y="88"/>
                  </a:cubicBezTo>
                  <a:cubicBezTo>
                    <a:pt x="149" y="97"/>
                    <a:pt x="157" y="130"/>
                    <a:pt x="148" y="154"/>
                  </a:cubicBezTo>
                  <a:cubicBezTo>
                    <a:pt x="147" y="157"/>
                    <a:pt x="145" y="158"/>
                    <a:pt x="142" y="156"/>
                  </a:cubicBezTo>
                  <a:cubicBezTo>
                    <a:pt x="119" y="144"/>
                    <a:pt x="102" y="115"/>
                    <a:pt x="117" y="89"/>
                  </a:cubicBezTo>
                  <a:close/>
                  <a:moveTo>
                    <a:pt x="100" y="37"/>
                  </a:moveTo>
                  <a:cubicBezTo>
                    <a:pt x="110" y="37"/>
                    <a:pt x="110" y="51"/>
                    <a:pt x="100" y="51"/>
                  </a:cubicBezTo>
                  <a:cubicBezTo>
                    <a:pt x="91" y="51"/>
                    <a:pt x="91" y="37"/>
                    <a:pt x="100" y="3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8" name="Freeform 102"/>
            <p:cNvSpPr/>
            <p:nvPr/>
          </p:nvSpPr>
          <p:spPr bwMode="auto">
            <a:xfrm>
              <a:off x="9130666" y="0"/>
              <a:ext cx="127133" cy="30512"/>
            </a:xfrm>
            <a:custGeom>
              <a:avLst/>
              <a:gdLst>
                <a:gd name="T0" fmla="*/ 37 w 37"/>
                <a:gd name="T1" fmla="*/ 0 h 9"/>
                <a:gd name="T2" fmla="*/ 0 w 37"/>
                <a:gd name="T3" fmla="*/ 0 h 9"/>
                <a:gd name="T4" fmla="*/ 37 w 37"/>
                <a:gd name="T5" fmla="*/ 0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7" h="9">
                  <a:moveTo>
                    <a:pt x="37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11" y="8"/>
                    <a:pt x="26" y="9"/>
                    <a:pt x="37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39" name="Freeform 103"/>
            <p:cNvSpPr>
              <a:spLocks noEditPoints="1"/>
            </p:cNvSpPr>
            <p:nvPr/>
          </p:nvSpPr>
          <p:spPr bwMode="auto">
            <a:xfrm>
              <a:off x="6432903" y="2410443"/>
              <a:ext cx="86450" cy="124590"/>
            </a:xfrm>
            <a:custGeom>
              <a:avLst/>
              <a:gdLst>
                <a:gd name="T0" fmla="*/ 1 w 25"/>
                <a:gd name="T1" fmla="*/ 22 h 36"/>
                <a:gd name="T2" fmla="*/ 0 w 25"/>
                <a:gd name="T3" fmla="*/ 24 h 36"/>
                <a:gd name="T4" fmla="*/ 25 w 25"/>
                <a:gd name="T5" fmla="*/ 27 h 36"/>
                <a:gd name="T6" fmla="*/ 9 w 25"/>
                <a:gd name="T7" fmla="*/ 0 h 36"/>
                <a:gd name="T8" fmla="*/ 1 w 25"/>
                <a:gd name="T9" fmla="*/ 22 h 36"/>
                <a:gd name="T10" fmla="*/ 11 w 25"/>
                <a:gd name="T11" fmla="*/ 25 h 36"/>
                <a:gd name="T12" fmla="*/ 11 w 25"/>
                <a:gd name="T13" fmla="*/ 14 h 36"/>
                <a:gd name="T14" fmla="*/ 11 w 25"/>
                <a:gd name="T15" fmla="*/ 25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5" h="36">
                  <a:moveTo>
                    <a:pt x="1" y="22"/>
                  </a:moveTo>
                  <a:cubicBezTo>
                    <a:pt x="1" y="22"/>
                    <a:pt x="0" y="23"/>
                    <a:pt x="0" y="24"/>
                  </a:cubicBezTo>
                  <a:cubicBezTo>
                    <a:pt x="4" y="33"/>
                    <a:pt x="20" y="36"/>
                    <a:pt x="25" y="27"/>
                  </a:cubicBezTo>
                  <a:cubicBezTo>
                    <a:pt x="18" y="19"/>
                    <a:pt x="13" y="10"/>
                    <a:pt x="9" y="0"/>
                  </a:cubicBezTo>
                  <a:cubicBezTo>
                    <a:pt x="7" y="7"/>
                    <a:pt x="4" y="15"/>
                    <a:pt x="1" y="22"/>
                  </a:cubicBezTo>
                  <a:close/>
                  <a:moveTo>
                    <a:pt x="11" y="25"/>
                  </a:moveTo>
                  <a:cubicBezTo>
                    <a:pt x="4" y="25"/>
                    <a:pt x="4" y="14"/>
                    <a:pt x="11" y="14"/>
                  </a:cubicBezTo>
                  <a:cubicBezTo>
                    <a:pt x="18" y="14"/>
                    <a:pt x="18" y="25"/>
                    <a:pt x="11" y="2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0" name="Freeform 104"/>
            <p:cNvSpPr/>
            <p:nvPr/>
          </p:nvSpPr>
          <p:spPr bwMode="auto">
            <a:xfrm>
              <a:off x="4879336" y="2720648"/>
              <a:ext cx="111877" cy="157645"/>
            </a:xfrm>
            <a:custGeom>
              <a:avLst/>
              <a:gdLst>
                <a:gd name="T0" fmla="*/ 6 w 33"/>
                <a:gd name="T1" fmla="*/ 40 h 46"/>
                <a:gd name="T2" fmla="*/ 12 w 33"/>
                <a:gd name="T3" fmla="*/ 44 h 46"/>
                <a:gd name="T4" fmla="*/ 17 w 33"/>
                <a:gd name="T5" fmla="*/ 41 h 46"/>
                <a:gd name="T6" fmla="*/ 28 w 33"/>
                <a:gd name="T7" fmla="*/ 29 h 46"/>
                <a:gd name="T8" fmla="*/ 26 w 33"/>
                <a:gd name="T9" fmla="*/ 0 h 46"/>
                <a:gd name="T10" fmla="*/ 6 w 33"/>
                <a:gd name="T11" fmla="*/ 4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3" h="46">
                  <a:moveTo>
                    <a:pt x="6" y="40"/>
                  </a:moveTo>
                  <a:cubicBezTo>
                    <a:pt x="8" y="44"/>
                    <a:pt x="8" y="46"/>
                    <a:pt x="12" y="44"/>
                  </a:cubicBezTo>
                  <a:cubicBezTo>
                    <a:pt x="14" y="43"/>
                    <a:pt x="15" y="42"/>
                    <a:pt x="17" y="41"/>
                  </a:cubicBezTo>
                  <a:cubicBezTo>
                    <a:pt x="21" y="38"/>
                    <a:pt x="26" y="34"/>
                    <a:pt x="28" y="29"/>
                  </a:cubicBezTo>
                  <a:cubicBezTo>
                    <a:pt x="33" y="19"/>
                    <a:pt x="31" y="9"/>
                    <a:pt x="26" y="0"/>
                  </a:cubicBezTo>
                  <a:cubicBezTo>
                    <a:pt x="9" y="5"/>
                    <a:pt x="0" y="22"/>
                    <a:pt x="6" y="4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1" name="Freeform 105"/>
            <p:cNvSpPr>
              <a:spLocks noEditPoints="1"/>
            </p:cNvSpPr>
            <p:nvPr/>
          </p:nvSpPr>
          <p:spPr bwMode="auto">
            <a:xfrm>
              <a:off x="4543705" y="1960391"/>
              <a:ext cx="96621" cy="116962"/>
            </a:xfrm>
            <a:custGeom>
              <a:avLst/>
              <a:gdLst>
                <a:gd name="T0" fmla="*/ 4 w 28"/>
                <a:gd name="T1" fmla="*/ 11 h 34"/>
                <a:gd name="T2" fmla="*/ 20 w 28"/>
                <a:gd name="T3" fmla="*/ 30 h 34"/>
                <a:gd name="T4" fmla="*/ 28 w 28"/>
                <a:gd name="T5" fmla="*/ 0 h 34"/>
                <a:gd name="T6" fmla="*/ 7 w 28"/>
                <a:gd name="T7" fmla="*/ 10 h 34"/>
                <a:gd name="T8" fmla="*/ 4 w 28"/>
                <a:gd name="T9" fmla="*/ 11 h 34"/>
                <a:gd name="T10" fmla="*/ 19 w 28"/>
                <a:gd name="T11" fmla="*/ 12 h 34"/>
                <a:gd name="T12" fmla="*/ 11 w 28"/>
                <a:gd name="T13" fmla="*/ 19 h 34"/>
                <a:gd name="T14" fmla="*/ 19 w 28"/>
                <a:gd name="T15" fmla="*/ 12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8" h="34">
                  <a:moveTo>
                    <a:pt x="4" y="11"/>
                  </a:moveTo>
                  <a:cubicBezTo>
                    <a:pt x="0" y="21"/>
                    <a:pt x="10" y="34"/>
                    <a:pt x="20" y="30"/>
                  </a:cubicBezTo>
                  <a:cubicBezTo>
                    <a:pt x="20" y="20"/>
                    <a:pt x="23" y="10"/>
                    <a:pt x="28" y="0"/>
                  </a:cubicBezTo>
                  <a:cubicBezTo>
                    <a:pt x="21" y="4"/>
                    <a:pt x="14" y="7"/>
                    <a:pt x="7" y="10"/>
                  </a:cubicBezTo>
                  <a:cubicBezTo>
                    <a:pt x="6" y="10"/>
                    <a:pt x="5" y="11"/>
                    <a:pt x="4" y="11"/>
                  </a:cubicBezTo>
                  <a:close/>
                  <a:moveTo>
                    <a:pt x="19" y="12"/>
                  </a:moveTo>
                  <a:cubicBezTo>
                    <a:pt x="24" y="17"/>
                    <a:pt x="16" y="24"/>
                    <a:pt x="11" y="19"/>
                  </a:cubicBezTo>
                  <a:cubicBezTo>
                    <a:pt x="6" y="14"/>
                    <a:pt x="14" y="7"/>
                    <a:pt x="19" y="1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2" name="Freeform 106"/>
            <p:cNvSpPr/>
            <p:nvPr/>
          </p:nvSpPr>
          <p:spPr bwMode="auto">
            <a:xfrm>
              <a:off x="2646879" y="38139"/>
              <a:ext cx="86450" cy="261893"/>
            </a:xfrm>
            <a:custGeom>
              <a:avLst/>
              <a:gdLst>
                <a:gd name="T0" fmla="*/ 3 w 25"/>
                <a:gd name="T1" fmla="*/ 76 h 76"/>
                <a:gd name="T2" fmla="*/ 6 w 25"/>
                <a:gd name="T3" fmla="*/ 64 h 76"/>
                <a:gd name="T4" fmla="*/ 24 w 25"/>
                <a:gd name="T5" fmla="*/ 28 h 76"/>
                <a:gd name="T6" fmla="*/ 25 w 25"/>
                <a:gd name="T7" fmla="*/ 27 h 76"/>
                <a:gd name="T8" fmla="*/ 24 w 25"/>
                <a:gd name="T9" fmla="*/ 21 h 76"/>
                <a:gd name="T10" fmla="*/ 11 w 25"/>
                <a:gd name="T11" fmla="*/ 5 h 76"/>
                <a:gd name="T12" fmla="*/ 0 w 25"/>
                <a:gd name="T13" fmla="*/ 0 h 76"/>
                <a:gd name="T14" fmla="*/ 0 w 25"/>
                <a:gd name="T15" fmla="*/ 6 h 76"/>
                <a:gd name="T16" fmla="*/ 2 w 25"/>
                <a:gd name="T17" fmla="*/ 7 h 76"/>
                <a:gd name="T18" fmla="*/ 6 w 25"/>
                <a:gd name="T19" fmla="*/ 9 h 76"/>
                <a:gd name="T20" fmla="*/ 13 w 25"/>
                <a:gd name="T21" fmla="*/ 18 h 76"/>
                <a:gd name="T22" fmla="*/ 11 w 25"/>
                <a:gd name="T23" fmla="*/ 38 h 76"/>
                <a:gd name="T24" fmla="*/ 8 w 25"/>
                <a:gd name="T25" fmla="*/ 42 h 76"/>
                <a:gd name="T26" fmla="*/ 5 w 25"/>
                <a:gd name="T27" fmla="*/ 46 h 76"/>
                <a:gd name="T28" fmla="*/ 0 w 25"/>
                <a:gd name="T29" fmla="*/ 49 h 76"/>
                <a:gd name="T30" fmla="*/ 0 w 25"/>
                <a:gd name="T31" fmla="*/ 76 h 76"/>
                <a:gd name="T32" fmla="*/ 2 w 25"/>
                <a:gd name="T33" fmla="*/ 76 h 76"/>
                <a:gd name="T34" fmla="*/ 3 w 25"/>
                <a:gd name="T35" fmla="*/ 76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5" h="76">
                  <a:moveTo>
                    <a:pt x="3" y="76"/>
                  </a:moveTo>
                  <a:cubicBezTo>
                    <a:pt x="4" y="72"/>
                    <a:pt x="4" y="68"/>
                    <a:pt x="6" y="64"/>
                  </a:cubicBezTo>
                  <a:cubicBezTo>
                    <a:pt x="9" y="51"/>
                    <a:pt x="15" y="38"/>
                    <a:pt x="24" y="28"/>
                  </a:cubicBezTo>
                  <a:cubicBezTo>
                    <a:pt x="25" y="27"/>
                    <a:pt x="25" y="27"/>
                    <a:pt x="25" y="27"/>
                  </a:cubicBezTo>
                  <a:cubicBezTo>
                    <a:pt x="25" y="25"/>
                    <a:pt x="25" y="23"/>
                    <a:pt x="24" y="21"/>
                  </a:cubicBezTo>
                  <a:cubicBezTo>
                    <a:pt x="22" y="16"/>
                    <a:pt x="18" y="10"/>
                    <a:pt x="11" y="5"/>
                  </a:cubicBezTo>
                  <a:cubicBezTo>
                    <a:pt x="8" y="3"/>
                    <a:pt x="4" y="1"/>
                    <a:pt x="0" y="0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1" y="6"/>
                    <a:pt x="1" y="7"/>
                    <a:pt x="2" y="7"/>
                  </a:cubicBezTo>
                  <a:cubicBezTo>
                    <a:pt x="3" y="7"/>
                    <a:pt x="5" y="8"/>
                    <a:pt x="6" y="9"/>
                  </a:cubicBezTo>
                  <a:cubicBezTo>
                    <a:pt x="9" y="11"/>
                    <a:pt x="11" y="15"/>
                    <a:pt x="13" y="18"/>
                  </a:cubicBezTo>
                  <a:cubicBezTo>
                    <a:pt x="15" y="25"/>
                    <a:pt x="14" y="32"/>
                    <a:pt x="11" y="38"/>
                  </a:cubicBezTo>
                  <a:cubicBezTo>
                    <a:pt x="10" y="39"/>
                    <a:pt x="9" y="41"/>
                    <a:pt x="8" y="42"/>
                  </a:cubicBezTo>
                  <a:cubicBezTo>
                    <a:pt x="7" y="43"/>
                    <a:pt x="6" y="45"/>
                    <a:pt x="5" y="46"/>
                  </a:cubicBezTo>
                  <a:cubicBezTo>
                    <a:pt x="3" y="47"/>
                    <a:pt x="2" y="48"/>
                    <a:pt x="0" y="49"/>
                  </a:cubicBezTo>
                  <a:cubicBezTo>
                    <a:pt x="0" y="76"/>
                    <a:pt x="0" y="76"/>
                    <a:pt x="0" y="76"/>
                  </a:cubicBezTo>
                  <a:cubicBezTo>
                    <a:pt x="1" y="76"/>
                    <a:pt x="1" y="76"/>
                    <a:pt x="2" y="76"/>
                  </a:cubicBezTo>
                  <a:cubicBezTo>
                    <a:pt x="2" y="76"/>
                    <a:pt x="2" y="76"/>
                    <a:pt x="3" y="7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3" name="Freeform 107"/>
            <p:cNvSpPr/>
            <p:nvPr/>
          </p:nvSpPr>
          <p:spPr bwMode="auto">
            <a:xfrm>
              <a:off x="9458671" y="38139"/>
              <a:ext cx="86450" cy="261893"/>
            </a:xfrm>
            <a:custGeom>
              <a:avLst/>
              <a:gdLst>
                <a:gd name="T0" fmla="*/ 20 w 25"/>
                <a:gd name="T1" fmla="*/ 46 h 76"/>
                <a:gd name="T2" fmla="*/ 17 w 25"/>
                <a:gd name="T3" fmla="*/ 42 h 76"/>
                <a:gd name="T4" fmla="*/ 14 w 25"/>
                <a:gd name="T5" fmla="*/ 38 h 76"/>
                <a:gd name="T6" fmla="*/ 12 w 25"/>
                <a:gd name="T7" fmla="*/ 18 h 76"/>
                <a:gd name="T8" fmla="*/ 19 w 25"/>
                <a:gd name="T9" fmla="*/ 9 h 76"/>
                <a:gd name="T10" fmla="*/ 23 w 25"/>
                <a:gd name="T11" fmla="*/ 7 h 76"/>
                <a:gd name="T12" fmla="*/ 25 w 25"/>
                <a:gd name="T13" fmla="*/ 6 h 76"/>
                <a:gd name="T14" fmla="*/ 25 w 25"/>
                <a:gd name="T15" fmla="*/ 0 h 76"/>
                <a:gd name="T16" fmla="*/ 14 w 25"/>
                <a:gd name="T17" fmla="*/ 5 h 76"/>
                <a:gd name="T18" fmla="*/ 1 w 25"/>
                <a:gd name="T19" fmla="*/ 21 h 76"/>
                <a:gd name="T20" fmla="*/ 0 w 25"/>
                <a:gd name="T21" fmla="*/ 27 h 76"/>
                <a:gd name="T22" fmla="*/ 1 w 25"/>
                <a:gd name="T23" fmla="*/ 28 h 76"/>
                <a:gd name="T24" fmla="*/ 19 w 25"/>
                <a:gd name="T25" fmla="*/ 64 h 76"/>
                <a:gd name="T26" fmla="*/ 22 w 25"/>
                <a:gd name="T27" fmla="*/ 76 h 76"/>
                <a:gd name="T28" fmla="*/ 23 w 25"/>
                <a:gd name="T29" fmla="*/ 76 h 76"/>
                <a:gd name="T30" fmla="*/ 25 w 25"/>
                <a:gd name="T31" fmla="*/ 76 h 76"/>
                <a:gd name="T32" fmla="*/ 25 w 25"/>
                <a:gd name="T33" fmla="*/ 49 h 76"/>
                <a:gd name="T34" fmla="*/ 20 w 25"/>
                <a:gd name="T35" fmla="*/ 46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5" h="76">
                  <a:moveTo>
                    <a:pt x="20" y="46"/>
                  </a:moveTo>
                  <a:cubicBezTo>
                    <a:pt x="19" y="45"/>
                    <a:pt x="18" y="43"/>
                    <a:pt x="17" y="42"/>
                  </a:cubicBezTo>
                  <a:cubicBezTo>
                    <a:pt x="16" y="41"/>
                    <a:pt x="15" y="39"/>
                    <a:pt x="14" y="38"/>
                  </a:cubicBezTo>
                  <a:cubicBezTo>
                    <a:pt x="11" y="32"/>
                    <a:pt x="10" y="25"/>
                    <a:pt x="12" y="18"/>
                  </a:cubicBezTo>
                  <a:cubicBezTo>
                    <a:pt x="14" y="15"/>
                    <a:pt x="16" y="11"/>
                    <a:pt x="19" y="9"/>
                  </a:cubicBezTo>
                  <a:cubicBezTo>
                    <a:pt x="20" y="8"/>
                    <a:pt x="22" y="7"/>
                    <a:pt x="23" y="7"/>
                  </a:cubicBezTo>
                  <a:cubicBezTo>
                    <a:pt x="24" y="7"/>
                    <a:pt x="24" y="6"/>
                    <a:pt x="25" y="6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1" y="1"/>
                    <a:pt x="17" y="3"/>
                    <a:pt x="14" y="5"/>
                  </a:cubicBezTo>
                  <a:cubicBezTo>
                    <a:pt x="7" y="10"/>
                    <a:pt x="3" y="16"/>
                    <a:pt x="1" y="21"/>
                  </a:cubicBezTo>
                  <a:cubicBezTo>
                    <a:pt x="0" y="23"/>
                    <a:pt x="0" y="25"/>
                    <a:pt x="0" y="27"/>
                  </a:cubicBezTo>
                  <a:cubicBezTo>
                    <a:pt x="0" y="27"/>
                    <a:pt x="0" y="27"/>
                    <a:pt x="1" y="28"/>
                  </a:cubicBezTo>
                  <a:cubicBezTo>
                    <a:pt x="10" y="38"/>
                    <a:pt x="16" y="51"/>
                    <a:pt x="19" y="64"/>
                  </a:cubicBezTo>
                  <a:cubicBezTo>
                    <a:pt x="21" y="68"/>
                    <a:pt x="21" y="72"/>
                    <a:pt x="22" y="76"/>
                  </a:cubicBezTo>
                  <a:cubicBezTo>
                    <a:pt x="23" y="76"/>
                    <a:pt x="23" y="76"/>
                    <a:pt x="23" y="76"/>
                  </a:cubicBezTo>
                  <a:cubicBezTo>
                    <a:pt x="24" y="76"/>
                    <a:pt x="24" y="76"/>
                    <a:pt x="25" y="76"/>
                  </a:cubicBezTo>
                  <a:cubicBezTo>
                    <a:pt x="25" y="49"/>
                    <a:pt x="25" y="49"/>
                    <a:pt x="25" y="49"/>
                  </a:cubicBezTo>
                  <a:cubicBezTo>
                    <a:pt x="23" y="48"/>
                    <a:pt x="22" y="47"/>
                    <a:pt x="20" y="4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4" name="Freeform 108"/>
            <p:cNvSpPr>
              <a:spLocks noEditPoints="1"/>
            </p:cNvSpPr>
            <p:nvPr/>
          </p:nvSpPr>
          <p:spPr bwMode="auto">
            <a:xfrm>
              <a:off x="2646879" y="0"/>
              <a:ext cx="6898242" cy="3770766"/>
            </a:xfrm>
            <a:custGeom>
              <a:avLst/>
              <a:gdLst>
                <a:gd name="T0" fmla="*/ 1968 w 2000"/>
                <a:gd name="T1" fmla="*/ 32 h 1095"/>
                <a:gd name="T2" fmla="*/ 1778 w 2000"/>
                <a:gd name="T3" fmla="*/ 298 h 1095"/>
                <a:gd name="T4" fmla="*/ 1574 w 2000"/>
                <a:gd name="T5" fmla="*/ 605 h 1095"/>
                <a:gd name="T6" fmla="*/ 1264 w 2000"/>
                <a:gd name="T7" fmla="*/ 821 h 1095"/>
                <a:gd name="T8" fmla="*/ 774 w 2000"/>
                <a:gd name="T9" fmla="*/ 867 h 1095"/>
                <a:gd name="T10" fmla="*/ 424 w 2000"/>
                <a:gd name="T11" fmla="*/ 662 h 1095"/>
                <a:gd name="T12" fmla="*/ 228 w 2000"/>
                <a:gd name="T13" fmla="*/ 312 h 1095"/>
                <a:gd name="T14" fmla="*/ 1 w 2000"/>
                <a:gd name="T15" fmla="*/ 0 h 1095"/>
                <a:gd name="T16" fmla="*/ 66 w 2000"/>
                <a:gd name="T17" fmla="*/ 39 h 1095"/>
                <a:gd name="T18" fmla="*/ 83 w 2000"/>
                <a:gd name="T19" fmla="*/ 280 h 1095"/>
                <a:gd name="T20" fmla="*/ 46 w 2000"/>
                <a:gd name="T21" fmla="*/ 355 h 1095"/>
                <a:gd name="T22" fmla="*/ 58 w 2000"/>
                <a:gd name="T23" fmla="*/ 457 h 1095"/>
                <a:gd name="T24" fmla="*/ 106 w 2000"/>
                <a:gd name="T25" fmla="*/ 409 h 1095"/>
                <a:gd name="T26" fmla="*/ 155 w 2000"/>
                <a:gd name="T27" fmla="*/ 430 h 1095"/>
                <a:gd name="T28" fmla="*/ 279 w 2000"/>
                <a:gd name="T29" fmla="*/ 593 h 1095"/>
                <a:gd name="T30" fmla="*/ 227 w 2000"/>
                <a:gd name="T31" fmla="*/ 695 h 1095"/>
                <a:gd name="T32" fmla="*/ 257 w 2000"/>
                <a:gd name="T33" fmla="*/ 704 h 1095"/>
                <a:gd name="T34" fmla="*/ 293 w 2000"/>
                <a:gd name="T35" fmla="*/ 725 h 1095"/>
                <a:gd name="T36" fmla="*/ 322 w 2000"/>
                <a:gd name="T37" fmla="*/ 768 h 1095"/>
                <a:gd name="T38" fmla="*/ 393 w 2000"/>
                <a:gd name="T39" fmla="*/ 724 h 1095"/>
                <a:gd name="T40" fmla="*/ 569 w 2000"/>
                <a:gd name="T41" fmla="*/ 842 h 1095"/>
                <a:gd name="T42" fmla="*/ 577 w 2000"/>
                <a:gd name="T43" fmla="*/ 887 h 1095"/>
                <a:gd name="T44" fmla="*/ 524 w 2000"/>
                <a:gd name="T45" fmla="*/ 898 h 1095"/>
                <a:gd name="T46" fmla="*/ 645 w 2000"/>
                <a:gd name="T47" fmla="*/ 954 h 1095"/>
                <a:gd name="T48" fmla="*/ 727 w 2000"/>
                <a:gd name="T49" fmla="*/ 906 h 1095"/>
                <a:gd name="T50" fmla="*/ 910 w 2000"/>
                <a:gd name="T51" fmla="*/ 979 h 1095"/>
                <a:gd name="T52" fmla="*/ 963 w 2000"/>
                <a:gd name="T53" fmla="*/ 963 h 1095"/>
                <a:gd name="T54" fmla="*/ 953 w 2000"/>
                <a:gd name="T55" fmla="*/ 999 h 1095"/>
                <a:gd name="T56" fmla="*/ 1091 w 2000"/>
                <a:gd name="T57" fmla="*/ 994 h 1095"/>
                <a:gd name="T58" fmla="*/ 1022 w 2000"/>
                <a:gd name="T59" fmla="*/ 994 h 1095"/>
                <a:gd name="T60" fmla="*/ 1064 w 2000"/>
                <a:gd name="T61" fmla="*/ 932 h 1095"/>
                <a:gd name="T62" fmla="*/ 1280 w 2000"/>
                <a:gd name="T63" fmla="*/ 872 h 1095"/>
                <a:gd name="T64" fmla="*/ 1364 w 2000"/>
                <a:gd name="T65" fmla="*/ 969 h 1095"/>
                <a:gd name="T66" fmla="*/ 1362 w 2000"/>
                <a:gd name="T67" fmla="*/ 926 h 1095"/>
                <a:gd name="T68" fmla="*/ 1422 w 2000"/>
                <a:gd name="T69" fmla="*/ 904 h 1095"/>
                <a:gd name="T70" fmla="*/ 1393 w 2000"/>
                <a:gd name="T71" fmla="*/ 838 h 1095"/>
                <a:gd name="T72" fmla="*/ 1557 w 2000"/>
                <a:gd name="T73" fmla="*/ 850 h 1095"/>
                <a:gd name="T74" fmla="*/ 1588 w 2000"/>
                <a:gd name="T75" fmla="*/ 689 h 1095"/>
                <a:gd name="T76" fmla="*/ 1685 w 2000"/>
                <a:gd name="T77" fmla="*/ 736 h 1095"/>
                <a:gd name="T78" fmla="*/ 1774 w 2000"/>
                <a:gd name="T79" fmla="*/ 754 h 1095"/>
                <a:gd name="T80" fmla="*/ 1748 w 2000"/>
                <a:gd name="T81" fmla="*/ 680 h 1095"/>
                <a:gd name="T82" fmla="*/ 1718 w 2000"/>
                <a:gd name="T83" fmla="*/ 580 h 1095"/>
                <a:gd name="T84" fmla="*/ 1862 w 2000"/>
                <a:gd name="T85" fmla="*/ 487 h 1095"/>
                <a:gd name="T86" fmla="*/ 1873 w 2000"/>
                <a:gd name="T87" fmla="*/ 403 h 1095"/>
                <a:gd name="T88" fmla="*/ 1907 w 2000"/>
                <a:gd name="T89" fmla="*/ 426 h 1095"/>
                <a:gd name="T90" fmla="*/ 1960 w 2000"/>
                <a:gd name="T91" fmla="*/ 356 h 1095"/>
                <a:gd name="T92" fmla="*/ 1937 w 2000"/>
                <a:gd name="T93" fmla="*/ 374 h 1095"/>
                <a:gd name="T94" fmla="*/ 1873 w 2000"/>
                <a:gd name="T95" fmla="*/ 291 h 1095"/>
                <a:gd name="T96" fmla="*/ 45 w 2000"/>
                <a:gd name="T97" fmla="*/ 231 h 1095"/>
                <a:gd name="T98" fmla="*/ 169 w 2000"/>
                <a:gd name="T99" fmla="*/ 289 h 1095"/>
                <a:gd name="T100" fmla="*/ 205 w 2000"/>
                <a:gd name="T101" fmla="*/ 583 h 1095"/>
                <a:gd name="T102" fmla="*/ 336 w 2000"/>
                <a:gd name="T103" fmla="*/ 601 h 1095"/>
                <a:gd name="T104" fmla="*/ 492 w 2000"/>
                <a:gd name="T105" fmla="*/ 763 h 1095"/>
                <a:gd name="T106" fmla="*/ 640 w 2000"/>
                <a:gd name="T107" fmla="*/ 867 h 1095"/>
                <a:gd name="T108" fmla="*/ 854 w 2000"/>
                <a:gd name="T109" fmla="*/ 956 h 1095"/>
                <a:gd name="T110" fmla="*/ 1031 w 2000"/>
                <a:gd name="T111" fmla="*/ 1046 h 1095"/>
                <a:gd name="T112" fmla="*/ 1193 w 2000"/>
                <a:gd name="T113" fmla="*/ 986 h 1095"/>
                <a:gd name="T114" fmla="*/ 1360 w 2000"/>
                <a:gd name="T115" fmla="*/ 867 h 1095"/>
                <a:gd name="T116" fmla="*/ 1564 w 2000"/>
                <a:gd name="T117" fmla="*/ 832 h 1095"/>
                <a:gd name="T118" fmla="*/ 1681 w 2000"/>
                <a:gd name="T119" fmla="*/ 676 h 1095"/>
                <a:gd name="T120" fmla="*/ 1758 w 2000"/>
                <a:gd name="T121" fmla="*/ 587 h 1095"/>
                <a:gd name="T122" fmla="*/ 1871 w 2000"/>
                <a:gd name="T123" fmla="*/ 357 h 1095"/>
                <a:gd name="T124" fmla="*/ 1922 w 2000"/>
                <a:gd name="T125" fmla="*/ 261 h 10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000" h="1095">
                  <a:moveTo>
                    <a:pt x="1984" y="85"/>
                  </a:moveTo>
                  <a:cubicBezTo>
                    <a:pt x="1981" y="71"/>
                    <a:pt x="1977" y="57"/>
                    <a:pt x="1968" y="48"/>
                  </a:cubicBezTo>
                  <a:cubicBezTo>
                    <a:pt x="1963" y="43"/>
                    <a:pt x="1958" y="39"/>
                    <a:pt x="1952" y="38"/>
                  </a:cubicBezTo>
                  <a:cubicBezTo>
                    <a:pt x="1946" y="37"/>
                    <a:pt x="1940" y="37"/>
                    <a:pt x="1934" y="39"/>
                  </a:cubicBezTo>
                  <a:cubicBezTo>
                    <a:pt x="1929" y="41"/>
                    <a:pt x="1924" y="44"/>
                    <a:pt x="1921" y="49"/>
                  </a:cubicBezTo>
                  <a:cubicBezTo>
                    <a:pt x="1918" y="53"/>
                    <a:pt x="1916" y="59"/>
                    <a:pt x="1916" y="64"/>
                  </a:cubicBezTo>
                  <a:cubicBezTo>
                    <a:pt x="1916" y="69"/>
                    <a:pt x="1918" y="73"/>
                    <a:pt x="1921" y="77"/>
                  </a:cubicBezTo>
                  <a:cubicBezTo>
                    <a:pt x="1924" y="80"/>
                    <a:pt x="1928" y="82"/>
                    <a:pt x="1933" y="83"/>
                  </a:cubicBezTo>
                  <a:cubicBezTo>
                    <a:pt x="1937" y="84"/>
                    <a:pt x="1941" y="83"/>
                    <a:pt x="1944" y="82"/>
                  </a:cubicBezTo>
                  <a:cubicBezTo>
                    <a:pt x="1948" y="80"/>
                    <a:pt x="1951" y="78"/>
                    <a:pt x="1953" y="76"/>
                  </a:cubicBezTo>
                  <a:cubicBezTo>
                    <a:pt x="1956" y="71"/>
                    <a:pt x="1953" y="66"/>
                    <a:pt x="1950" y="64"/>
                  </a:cubicBezTo>
                  <a:cubicBezTo>
                    <a:pt x="1946" y="62"/>
                    <a:pt x="1944" y="62"/>
                    <a:pt x="1943" y="62"/>
                  </a:cubicBezTo>
                  <a:cubicBezTo>
                    <a:pt x="1942" y="63"/>
                    <a:pt x="1941" y="63"/>
                    <a:pt x="1940" y="63"/>
                  </a:cubicBezTo>
                  <a:cubicBezTo>
                    <a:pt x="1939" y="63"/>
                    <a:pt x="1939" y="63"/>
                    <a:pt x="1938" y="63"/>
                  </a:cubicBezTo>
                  <a:cubicBezTo>
                    <a:pt x="1937" y="62"/>
                    <a:pt x="1937" y="61"/>
                    <a:pt x="1937" y="59"/>
                  </a:cubicBezTo>
                  <a:cubicBezTo>
                    <a:pt x="1937" y="58"/>
                    <a:pt x="1939" y="56"/>
                    <a:pt x="1942" y="55"/>
                  </a:cubicBezTo>
                  <a:cubicBezTo>
                    <a:pt x="1942" y="55"/>
                    <a:pt x="1945" y="54"/>
                    <a:pt x="1949" y="55"/>
                  </a:cubicBezTo>
                  <a:cubicBezTo>
                    <a:pt x="1952" y="56"/>
                    <a:pt x="1958" y="59"/>
                    <a:pt x="1961" y="66"/>
                  </a:cubicBezTo>
                  <a:cubicBezTo>
                    <a:pt x="1963" y="69"/>
                    <a:pt x="1963" y="75"/>
                    <a:pt x="1960" y="79"/>
                  </a:cubicBezTo>
                  <a:cubicBezTo>
                    <a:pt x="1958" y="83"/>
                    <a:pt x="1955" y="86"/>
                    <a:pt x="1951" y="88"/>
                  </a:cubicBezTo>
                  <a:cubicBezTo>
                    <a:pt x="1947" y="91"/>
                    <a:pt x="1942" y="92"/>
                    <a:pt x="1937" y="93"/>
                  </a:cubicBezTo>
                  <a:cubicBezTo>
                    <a:pt x="1932" y="93"/>
                    <a:pt x="1926" y="92"/>
                    <a:pt x="1921" y="89"/>
                  </a:cubicBezTo>
                  <a:cubicBezTo>
                    <a:pt x="1921" y="89"/>
                    <a:pt x="1919" y="88"/>
                    <a:pt x="1916" y="86"/>
                  </a:cubicBezTo>
                  <a:cubicBezTo>
                    <a:pt x="1912" y="83"/>
                    <a:pt x="1908" y="78"/>
                    <a:pt x="1906" y="70"/>
                  </a:cubicBezTo>
                  <a:cubicBezTo>
                    <a:pt x="1905" y="67"/>
                    <a:pt x="1905" y="62"/>
                    <a:pt x="1906" y="58"/>
                  </a:cubicBezTo>
                  <a:cubicBezTo>
                    <a:pt x="1907" y="54"/>
                    <a:pt x="1908" y="49"/>
                    <a:pt x="1911" y="44"/>
                  </a:cubicBezTo>
                  <a:cubicBezTo>
                    <a:pt x="1916" y="35"/>
                    <a:pt x="1927" y="29"/>
                    <a:pt x="1939" y="27"/>
                  </a:cubicBezTo>
                  <a:cubicBezTo>
                    <a:pt x="1945" y="26"/>
                    <a:pt x="1951" y="26"/>
                    <a:pt x="1958" y="28"/>
                  </a:cubicBezTo>
                  <a:cubicBezTo>
                    <a:pt x="1961" y="29"/>
                    <a:pt x="1964" y="30"/>
                    <a:pt x="1968" y="32"/>
                  </a:cubicBezTo>
                  <a:cubicBezTo>
                    <a:pt x="1968" y="32"/>
                    <a:pt x="1968" y="32"/>
                    <a:pt x="1968" y="32"/>
                  </a:cubicBezTo>
                  <a:cubicBezTo>
                    <a:pt x="1968" y="28"/>
                    <a:pt x="1970" y="21"/>
                    <a:pt x="1975" y="15"/>
                  </a:cubicBezTo>
                  <a:cubicBezTo>
                    <a:pt x="1975" y="15"/>
                    <a:pt x="1977" y="12"/>
                    <a:pt x="1981" y="9"/>
                  </a:cubicBezTo>
                  <a:cubicBezTo>
                    <a:pt x="1985" y="6"/>
                    <a:pt x="1991" y="2"/>
                    <a:pt x="1999" y="0"/>
                  </a:cubicBezTo>
                  <a:cubicBezTo>
                    <a:pt x="1976" y="0"/>
                    <a:pt x="1976" y="0"/>
                    <a:pt x="1976" y="0"/>
                  </a:cubicBezTo>
                  <a:cubicBezTo>
                    <a:pt x="1973" y="2"/>
                    <a:pt x="1968" y="2"/>
                    <a:pt x="1965" y="0"/>
                  </a:cubicBezTo>
                  <a:cubicBezTo>
                    <a:pt x="1954" y="0"/>
                    <a:pt x="1954" y="0"/>
                    <a:pt x="1954" y="0"/>
                  </a:cubicBezTo>
                  <a:cubicBezTo>
                    <a:pt x="1930" y="23"/>
                    <a:pt x="1894" y="24"/>
                    <a:pt x="1871" y="0"/>
                  </a:cubicBezTo>
                  <a:cubicBezTo>
                    <a:pt x="1856" y="0"/>
                    <a:pt x="1856" y="0"/>
                    <a:pt x="1856" y="0"/>
                  </a:cubicBezTo>
                  <a:cubicBezTo>
                    <a:pt x="1853" y="3"/>
                    <a:pt x="1847" y="3"/>
                    <a:pt x="1845" y="0"/>
                  </a:cubicBezTo>
                  <a:cubicBezTo>
                    <a:pt x="1836" y="0"/>
                    <a:pt x="1836" y="0"/>
                    <a:pt x="1836" y="0"/>
                  </a:cubicBezTo>
                  <a:cubicBezTo>
                    <a:pt x="1840" y="6"/>
                    <a:pt x="1840" y="14"/>
                    <a:pt x="1837" y="21"/>
                  </a:cubicBezTo>
                  <a:cubicBezTo>
                    <a:pt x="1847" y="17"/>
                    <a:pt x="1861" y="15"/>
                    <a:pt x="1866" y="26"/>
                  </a:cubicBezTo>
                  <a:cubicBezTo>
                    <a:pt x="1870" y="34"/>
                    <a:pt x="1868" y="42"/>
                    <a:pt x="1863" y="48"/>
                  </a:cubicBezTo>
                  <a:cubicBezTo>
                    <a:pt x="1870" y="48"/>
                    <a:pt x="1877" y="52"/>
                    <a:pt x="1879" y="60"/>
                  </a:cubicBezTo>
                  <a:cubicBezTo>
                    <a:pt x="1882" y="68"/>
                    <a:pt x="1880" y="76"/>
                    <a:pt x="1874" y="82"/>
                  </a:cubicBezTo>
                  <a:cubicBezTo>
                    <a:pt x="1882" y="84"/>
                    <a:pt x="1889" y="90"/>
                    <a:pt x="1890" y="98"/>
                  </a:cubicBezTo>
                  <a:cubicBezTo>
                    <a:pt x="1892" y="107"/>
                    <a:pt x="1888" y="115"/>
                    <a:pt x="1881" y="121"/>
                  </a:cubicBezTo>
                  <a:cubicBezTo>
                    <a:pt x="1889" y="125"/>
                    <a:pt x="1894" y="135"/>
                    <a:pt x="1893" y="144"/>
                  </a:cubicBezTo>
                  <a:cubicBezTo>
                    <a:pt x="1893" y="152"/>
                    <a:pt x="1888" y="156"/>
                    <a:pt x="1882" y="159"/>
                  </a:cubicBezTo>
                  <a:cubicBezTo>
                    <a:pt x="1887" y="163"/>
                    <a:pt x="1889" y="171"/>
                    <a:pt x="1888" y="179"/>
                  </a:cubicBezTo>
                  <a:cubicBezTo>
                    <a:pt x="1886" y="189"/>
                    <a:pt x="1879" y="196"/>
                    <a:pt x="1869" y="198"/>
                  </a:cubicBezTo>
                  <a:cubicBezTo>
                    <a:pt x="1875" y="204"/>
                    <a:pt x="1876" y="214"/>
                    <a:pt x="1872" y="222"/>
                  </a:cubicBezTo>
                  <a:cubicBezTo>
                    <a:pt x="1867" y="230"/>
                    <a:pt x="1860" y="233"/>
                    <a:pt x="1852" y="232"/>
                  </a:cubicBezTo>
                  <a:cubicBezTo>
                    <a:pt x="1855" y="240"/>
                    <a:pt x="1855" y="250"/>
                    <a:pt x="1849" y="256"/>
                  </a:cubicBezTo>
                  <a:cubicBezTo>
                    <a:pt x="1842" y="262"/>
                    <a:pt x="1833" y="262"/>
                    <a:pt x="1825" y="260"/>
                  </a:cubicBezTo>
                  <a:cubicBezTo>
                    <a:pt x="1826" y="268"/>
                    <a:pt x="1823" y="277"/>
                    <a:pt x="1816" y="282"/>
                  </a:cubicBezTo>
                  <a:cubicBezTo>
                    <a:pt x="1808" y="286"/>
                    <a:pt x="1800" y="286"/>
                    <a:pt x="1793" y="281"/>
                  </a:cubicBezTo>
                  <a:cubicBezTo>
                    <a:pt x="1791" y="289"/>
                    <a:pt x="1786" y="296"/>
                    <a:pt x="1778" y="298"/>
                  </a:cubicBezTo>
                  <a:cubicBezTo>
                    <a:pt x="1771" y="300"/>
                    <a:pt x="1765" y="298"/>
                    <a:pt x="1760" y="293"/>
                  </a:cubicBezTo>
                  <a:cubicBezTo>
                    <a:pt x="1761" y="296"/>
                    <a:pt x="1762" y="298"/>
                    <a:pt x="1763" y="299"/>
                  </a:cubicBezTo>
                  <a:cubicBezTo>
                    <a:pt x="1767" y="305"/>
                    <a:pt x="1770" y="309"/>
                    <a:pt x="1771" y="310"/>
                  </a:cubicBezTo>
                  <a:cubicBezTo>
                    <a:pt x="1772" y="310"/>
                    <a:pt x="1772" y="311"/>
                    <a:pt x="1772" y="312"/>
                  </a:cubicBezTo>
                  <a:cubicBezTo>
                    <a:pt x="1772" y="313"/>
                    <a:pt x="1771" y="318"/>
                    <a:pt x="1767" y="318"/>
                  </a:cubicBezTo>
                  <a:cubicBezTo>
                    <a:pt x="1766" y="318"/>
                    <a:pt x="1761" y="318"/>
                    <a:pt x="1754" y="320"/>
                  </a:cubicBezTo>
                  <a:cubicBezTo>
                    <a:pt x="1752" y="320"/>
                    <a:pt x="1750" y="321"/>
                    <a:pt x="1748" y="322"/>
                  </a:cubicBezTo>
                  <a:cubicBezTo>
                    <a:pt x="1755" y="322"/>
                    <a:pt x="1761" y="325"/>
                    <a:pt x="1764" y="332"/>
                  </a:cubicBezTo>
                  <a:cubicBezTo>
                    <a:pt x="1768" y="339"/>
                    <a:pt x="1767" y="347"/>
                    <a:pt x="1763" y="354"/>
                  </a:cubicBezTo>
                  <a:cubicBezTo>
                    <a:pt x="1771" y="355"/>
                    <a:pt x="1777" y="361"/>
                    <a:pt x="1779" y="370"/>
                  </a:cubicBezTo>
                  <a:cubicBezTo>
                    <a:pt x="1781" y="379"/>
                    <a:pt x="1777" y="387"/>
                    <a:pt x="1770" y="392"/>
                  </a:cubicBezTo>
                  <a:cubicBezTo>
                    <a:pt x="1778" y="396"/>
                    <a:pt x="1784" y="402"/>
                    <a:pt x="1784" y="411"/>
                  </a:cubicBezTo>
                  <a:cubicBezTo>
                    <a:pt x="1784" y="420"/>
                    <a:pt x="1778" y="427"/>
                    <a:pt x="1770" y="431"/>
                  </a:cubicBezTo>
                  <a:cubicBezTo>
                    <a:pt x="1776" y="435"/>
                    <a:pt x="1779" y="443"/>
                    <a:pt x="1776" y="452"/>
                  </a:cubicBezTo>
                  <a:cubicBezTo>
                    <a:pt x="1774" y="460"/>
                    <a:pt x="1766" y="466"/>
                    <a:pt x="1758" y="467"/>
                  </a:cubicBezTo>
                  <a:cubicBezTo>
                    <a:pt x="1764" y="475"/>
                    <a:pt x="1764" y="485"/>
                    <a:pt x="1757" y="493"/>
                  </a:cubicBezTo>
                  <a:cubicBezTo>
                    <a:pt x="1753" y="500"/>
                    <a:pt x="1746" y="504"/>
                    <a:pt x="1739" y="503"/>
                  </a:cubicBezTo>
                  <a:cubicBezTo>
                    <a:pt x="1741" y="510"/>
                    <a:pt x="1742" y="516"/>
                    <a:pt x="1737" y="521"/>
                  </a:cubicBezTo>
                  <a:cubicBezTo>
                    <a:pt x="1731" y="529"/>
                    <a:pt x="1720" y="532"/>
                    <a:pt x="1711" y="529"/>
                  </a:cubicBezTo>
                  <a:cubicBezTo>
                    <a:pt x="1713" y="538"/>
                    <a:pt x="1710" y="547"/>
                    <a:pt x="1702" y="552"/>
                  </a:cubicBezTo>
                  <a:cubicBezTo>
                    <a:pt x="1695" y="557"/>
                    <a:pt x="1687" y="556"/>
                    <a:pt x="1680" y="552"/>
                  </a:cubicBezTo>
                  <a:cubicBezTo>
                    <a:pt x="1679" y="560"/>
                    <a:pt x="1675" y="568"/>
                    <a:pt x="1667" y="572"/>
                  </a:cubicBezTo>
                  <a:cubicBezTo>
                    <a:pt x="1660" y="575"/>
                    <a:pt x="1653" y="573"/>
                    <a:pt x="1648" y="569"/>
                  </a:cubicBezTo>
                  <a:cubicBezTo>
                    <a:pt x="1647" y="576"/>
                    <a:pt x="1642" y="583"/>
                    <a:pt x="1635" y="586"/>
                  </a:cubicBezTo>
                  <a:cubicBezTo>
                    <a:pt x="1623" y="590"/>
                    <a:pt x="1615" y="579"/>
                    <a:pt x="1610" y="569"/>
                  </a:cubicBezTo>
                  <a:cubicBezTo>
                    <a:pt x="1607" y="577"/>
                    <a:pt x="1601" y="583"/>
                    <a:pt x="1592" y="583"/>
                  </a:cubicBezTo>
                  <a:cubicBezTo>
                    <a:pt x="1591" y="583"/>
                    <a:pt x="1589" y="583"/>
                    <a:pt x="1588" y="583"/>
                  </a:cubicBezTo>
                  <a:cubicBezTo>
                    <a:pt x="1588" y="584"/>
                    <a:pt x="1588" y="586"/>
                    <a:pt x="1588" y="588"/>
                  </a:cubicBezTo>
                  <a:cubicBezTo>
                    <a:pt x="1587" y="596"/>
                    <a:pt x="1582" y="602"/>
                    <a:pt x="1574" y="605"/>
                  </a:cubicBezTo>
                  <a:cubicBezTo>
                    <a:pt x="1584" y="610"/>
                    <a:pt x="1595" y="619"/>
                    <a:pt x="1591" y="630"/>
                  </a:cubicBezTo>
                  <a:cubicBezTo>
                    <a:pt x="1588" y="637"/>
                    <a:pt x="1581" y="642"/>
                    <a:pt x="1574" y="643"/>
                  </a:cubicBezTo>
                  <a:cubicBezTo>
                    <a:pt x="1578" y="648"/>
                    <a:pt x="1580" y="655"/>
                    <a:pt x="1576" y="662"/>
                  </a:cubicBezTo>
                  <a:cubicBezTo>
                    <a:pt x="1573" y="671"/>
                    <a:pt x="1565" y="675"/>
                    <a:pt x="1557" y="675"/>
                  </a:cubicBezTo>
                  <a:cubicBezTo>
                    <a:pt x="1561" y="682"/>
                    <a:pt x="1562" y="691"/>
                    <a:pt x="1557" y="698"/>
                  </a:cubicBezTo>
                  <a:cubicBezTo>
                    <a:pt x="1551" y="705"/>
                    <a:pt x="1543" y="708"/>
                    <a:pt x="1534" y="707"/>
                  </a:cubicBezTo>
                  <a:cubicBezTo>
                    <a:pt x="1537" y="716"/>
                    <a:pt x="1533" y="726"/>
                    <a:pt x="1526" y="732"/>
                  </a:cubicBezTo>
                  <a:cubicBezTo>
                    <a:pt x="1521" y="737"/>
                    <a:pt x="1514" y="736"/>
                    <a:pt x="1508" y="734"/>
                  </a:cubicBezTo>
                  <a:cubicBezTo>
                    <a:pt x="1508" y="741"/>
                    <a:pt x="1504" y="748"/>
                    <a:pt x="1498" y="753"/>
                  </a:cubicBezTo>
                  <a:cubicBezTo>
                    <a:pt x="1489" y="759"/>
                    <a:pt x="1479" y="759"/>
                    <a:pt x="1472" y="753"/>
                  </a:cubicBezTo>
                  <a:cubicBezTo>
                    <a:pt x="1471" y="762"/>
                    <a:pt x="1465" y="769"/>
                    <a:pt x="1456" y="772"/>
                  </a:cubicBezTo>
                  <a:cubicBezTo>
                    <a:pt x="1448" y="774"/>
                    <a:pt x="1440" y="771"/>
                    <a:pt x="1435" y="765"/>
                  </a:cubicBezTo>
                  <a:cubicBezTo>
                    <a:pt x="1432" y="773"/>
                    <a:pt x="1424" y="780"/>
                    <a:pt x="1416" y="779"/>
                  </a:cubicBezTo>
                  <a:cubicBezTo>
                    <a:pt x="1407" y="779"/>
                    <a:pt x="1401" y="773"/>
                    <a:pt x="1397" y="766"/>
                  </a:cubicBezTo>
                  <a:cubicBezTo>
                    <a:pt x="1392" y="772"/>
                    <a:pt x="1383" y="776"/>
                    <a:pt x="1374" y="774"/>
                  </a:cubicBezTo>
                  <a:cubicBezTo>
                    <a:pt x="1365" y="772"/>
                    <a:pt x="1360" y="766"/>
                    <a:pt x="1359" y="758"/>
                  </a:cubicBezTo>
                  <a:cubicBezTo>
                    <a:pt x="1352" y="763"/>
                    <a:pt x="1343" y="763"/>
                    <a:pt x="1336" y="760"/>
                  </a:cubicBezTo>
                  <a:cubicBezTo>
                    <a:pt x="1329" y="756"/>
                    <a:pt x="1327" y="750"/>
                    <a:pt x="1326" y="743"/>
                  </a:cubicBezTo>
                  <a:cubicBezTo>
                    <a:pt x="1326" y="746"/>
                    <a:pt x="1325" y="748"/>
                    <a:pt x="1324" y="750"/>
                  </a:cubicBezTo>
                  <a:cubicBezTo>
                    <a:pt x="1323" y="757"/>
                    <a:pt x="1323" y="761"/>
                    <a:pt x="1323" y="763"/>
                  </a:cubicBezTo>
                  <a:cubicBezTo>
                    <a:pt x="1323" y="764"/>
                    <a:pt x="1323" y="765"/>
                    <a:pt x="1322" y="765"/>
                  </a:cubicBezTo>
                  <a:cubicBezTo>
                    <a:pt x="1321" y="766"/>
                    <a:pt x="1317" y="767"/>
                    <a:pt x="1317" y="767"/>
                  </a:cubicBezTo>
                  <a:cubicBezTo>
                    <a:pt x="1316" y="767"/>
                    <a:pt x="1315" y="767"/>
                    <a:pt x="1314" y="766"/>
                  </a:cubicBezTo>
                  <a:cubicBezTo>
                    <a:pt x="1313" y="765"/>
                    <a:pt x="1310" y="762"/>
                    <a:pt x="1304" y="758"/>
                  </a:cubicBezTo>
                  <a:cubicBezTo>
                    <a:pt x="1302" y="757"/>
                    <a:pt x="1300" y="756"/>
                    <a:pt x="1298" y="755"/>
                  </a:cubicBezTo>
                  <a:cubicBezTo>
                    <a:pt x="1302" y="760"/>
                    <a:pt x="1305" y="766"/>
                    <a:pt x="1303" y="773"/>
                  </a:cubicBezTo>
                  <a:cubicBezTo>
                    <a:pt x="1300" y="781"/>
                    <a:pt x="1294" y="787"/>
                    <a:pt x="1286" y="788"/>
                  </a:cubicBezTo>
                  <a:cubicBezTo>
                    <a:pt x="1290" y="795"/>
                    <a:pt x="1291" y="803"/>
                    <a:pt x="1286" y="811"/>
                  </a:cubicBezTo>
                  <a:cubicBezTo>
                    <a:pt x="1281" y="819"/>
                    <a:pt x="1273" y="822"/>
                    <a:pt x="1264" y="821"/>
                  </a:cubicBezTo>
                  <a:cubicBezTo>
                    <a:pt x="1267" y="829"/>
                    <a:pt x="1266" y="837"/>
                    <a:pt x="1260" y="844"/>
                  </a:cubicBezTo>
                  <a:cubicBezTo>
                    <a:pt x="1255" y="850"/>
                    <a:pt x="1245" y="851"/>
                    <a:pt x="1237" y="848"/>
                  </a:cubicBezTo>
                  <a:cubicBezTo>
                    <a:pt x="1238" y="855"/>
                    <a:pt x="1234" y="863"/>
                    <a:pt x="1226" y="867"/>
                  </a:cubicBezTo>
                  <a:cubicBezTo>
                    <a:pt x="1218" y="871"/>
                    <a:pt x="1209" y="870"/>
                    <a:pt x="1202" y="865"/>
                  </a:cubicBezTo>
                  <a:cubicBezTo>
                    <a:pt x="1201" y="874"/>
                    <a:pt x="1194" y="881"/>
                    <a:pt x="1183" y="883"/>
                  </a:cubicBezTo>
                  <a:cubicBezTo>
                    <a:pt x="1176" y="884"/>
                    <a:pt x="1168" y="882"/>
                    <a:pt x="1163" y="877"/>
                  </a:cubicBezTo>
                  <a:cubicBezTo>
                    <a:pt x="1160" y="883"/>
                    <a:pt x="1156" y="888"/>
                    <a:pt x="1149" y="888"/>
                  </a:cubicBezTo>
                  <a:cubicBezTo>
                    <a:pt x="1140" y="889"/>
                    <a:pt x="1130" y="884"/>
                    <a:pt x="1125" y="876"/>
                  </a:cubicBezTo>
                  <a:cubicBezTo>
                    <a:pt x="1120" y="883"/>
                    <a:pt x="1112" y="887"/>
                    <a:pt x="1103" y="886"/>
                  </a:cubicBezTo>
                  <a:cubicBezTo>
                    <a:pt x="1094" y="884"/>
                    <a:pt x="1089" y="877"/>
                    <a:pt x="1087" y="870"/>
                  </a:cubicBezTo>
                  <a:cubicBezTo>
                    <a:pt x="1081" y="875"/>
                    <a:pt x="1073" y="878"/>
                    <a:pt x="1064" y="875"/>
                  </a:cubicBezTo>
                  <a:cubicBezTo>
                    <a:pt x="1057" y="872"/>
                    <a:pt x="1053" y="866"/>
                    <a:pt x="1052" y="859"/>
                  </a:cubicBezTo>
                  <a:cubicBezTo>
                    <a:pt x="1046" y="863"/>
                    <a:pt x="1038" y="865"/>
                    <a:pt x="1031" y="862"/>
                  </a:cubicBezTo>
                  <a:cubicBezTo>
                    <a:pt x="1020" y="857"/>
                    <a:pt x="1022" y="843"/>
                    <a:pt x="1025" y="833"/>
                  </a:cubicBezTo>
                  <a:cubicBezTo>
                    <a:pt x="1018" y="836"/>
                    <a:pt x="1010" y="836"/>
                    <a:pt x="1003" y="830"/>
                  </a:cubicBezTo>
                  <a:cubicBezTo>
                    <a:pt x="1002" y="829"/>
                    <a:pt x="1001" y="827"/>
                    <a:pt x="1000" y="826"/>
                  </a:cubicBezTo>
                  <a:cubicBezTo>
                    <a:pt x="999" y="827"/>
                    <a:pt x="998" y="829"/>
                    <a:pt x="997" y="830"/>
                  </a:cubicBezTo>
                  <a:cubicBezTo>
                    <a:pt x="990" y="836"/>
                    <a:pt x="982" y="836"/>
                    <a:pt x="975" y="833"/>
                  </a:cubicBezTo>
                  <a:cubicBezTo>
                    <a:pt x="978" y="843"/>
                    <a:pt x="980" y="857"/>
                    <a:pt x="969" y="862"/>
                  </a:cubicBezTo>
                  <a:cubicBezTo>
                    <a:pt x="962" y="865"/>
                    <a:pt x="954" y="863"/>
                    <a:pt x="948" y="859"/>
                  </a:cubicBezTo>
                  <a:cubicBezTo>
                    <a:pt x="947" y="866"/>
                    <a:pt x="943" y="872"/>
                    <a:pt x="936" y="875"/>
                  </a:cubicBezTo>
                  <a:cubicBezTo>
                    <a:pt x="927" y="878"/>
                    <a:pt x="919" y="875"/>
                    <a:pt x="913" y="870"/>
                  </a:cubicBezTo>
                  <a:cubicBezTo>
                    <a:pt x="911" y="877"/>
                    <a:pt x="906" y="884"/>
                    <a:pt x="897" y="886"/>
                  </a:cubicBezTo>
                  <a:cubicBezTo>
                    <a:pt x="888" y="887"/>
                    <a:pt x="880" y="883"/>
                    <a:pt x="875" y="876"/>
                  </a:cubicBezTo>
                  <a:cubicBezTo>
                    <a:pt x="870" y="884"/>
                    <a:pt x="860" y="889"/>
                    <a:pt x="851" y="888"/>
                  </a:cubicBezTo>
                  <a:cubicBezTo>
                    <a:pt x="844" y="888"/>
                    <a:pt x="840" y="883"/>
                    <a:pt x="837" y="877"/>
                  </a:cubicBezTo>
                  <a:cubicBezTo>
                    <a:pt x="832" y="882"/>
                    <a:pt x="824" y="884"/>
                    <a:pt x="817" y="883"/>
                  </a:cubicBezTo>
                  <a:cubicBezTo>
                    <a:pt x="806" y="881"/>
                    <a:pt x="799" y="874"/>
                    <a:pt x="798" y="865"/>
                  </a:cubicBezTo>
                  <a:cubicBezTo>
                    <a:pt x="791" y="870"/>
                    <a:pt x="782" y="871"/>
                    <a:pt x="774" y="867"/>
                  </a:cubicBezTo>
                  <a:cubicBezTo>
                    <a:pt x="766" y="863"/>
                    <a:pt x="762" y="855"/>
                    <a:pt x="763" y="848"/>
                  </a:cubicBezTo>
                  <a:cubicBezTo>
                    <a:pt x="755" y="851"/>
                    <a:pt x="745" y="850"/>
                    <a:pt x="740" y="844"/>
                  </a:cubicBezTo>
                  <a:cubicBezTo>
                    <a:pt x="734" y="837"/>
                    <a:pt x="733" y="829"/>
                    <a:pt x="736" y="821"/>
                  </a:cubicBezTo>
                  <a:cubicBezTo>
                    <a:pt x="727" y="822"/>
                    <a:pt x="719" y="819"/>
                    <a:pt x="714" y="811"/>
                  </a:cubicBezTo>
                  <a:cubicBezTo>
                    <a:pt x="709" y="803"/>
                    <a:pt x="710" y="795"/>
                    <a:pt x="714" y="788"/>
                  </a:cubicBezTo>
                  <a:cubicBezTo>
                    <a:pt x="706" y="787"/>
                    <a:pt x="700" y="781"/>
                    <a:pt x="697" y="773"/>
                  </a:cubicBezTo>
                  <a:cubicBezTo>
                    <a:pt x="695" y="766"/>
                    <a:pt x="698" y="760"/>
                    <a:pt x="702" y="755"/>
                  </a:cubicBezTo>
                  <a:cubicBezTo>
                    <a:pt x="700" y="756"/>
                    <a:pt x="698" y="757"/>
                    <a:pt x="696" y="758"/>
                  </a:cubicBezTo>
                  <a:cubicBezTo>
                    <a:pt x="690" y="762"/>
                    <a:pt x="687" y="765"/>
                    <a:pt x="686" y="766"/>
                  </a:cubicBezTo>
                  <a:cubicBezTo>
                    <a:pt x="685" y="767"/>
                    <a:pt x="684" y="767"/>
                    <a:pt x="683" y="767"/>
                  </a:cubicBezTo>
                  <a:cubicBezTo>
                    <a:pt x="683" y="767"/>
                    <a:pt x="679" y="766"/>
                    <a:pt x="678" y="765"/>
                  </a:cubicBezTo>
                  <a:cubicBezTo>
                    <a:pt x="677" y="765"/>
                    <a:pt x="677" y="764"/>
                    <a:pt x="677" y="763"/>
                  </a:cubicBezTo>
                  <a:cubicBezTo>
                    <a:pt x="677" y="761"/>
                    <a:pt x="677" y="757"/>
                    <a:pt x="676" y="750"/>
                  </a:cubicBezTo>
                  <a:cubicBezTo>
                    <a:pt x="675" y="748"/>
                    <a:pt x="674" y="746"/>
                    <a:pt x="674" y="743"/>
                  </a:cubicBezTo>
                  <a:cubicBezTo>
                    <a:pt x="673" y="750"/>
                    <a:pt x="671" y="756"/>
                    <a:pt x="664" y="760"/>
                  </a:cubicBezTo>
                  <a:cubicBezTo>
                    <a:pt x="657" y="763"/>
                    <a:pt x="648" y="763"/>
                    <a:pt x="641" y="758"/>
                  </a:cubicBezTo>
                  <a:cubicBezTo>
                    <a:pt x="640" y="766"/>
                    <a:pt x="635" y="772"/>
                    <a:pt x="626" y="774"/>
                  </a:cubicBezTo>
                  <a:cubicBezTo>
                    <a:pt x="617" y="776"/>
                    <a:pt x="608" y="772"/>
                    <a:pt x="603" y="766"/>
                  </a:cubicBezTo>
                  <a:cubicBezTo>
                    <a:pt x="599" y="773"/>
                    <a:pt x="593" y="779"/>
                    <a:pt x="584" y="779"/>
                  </a:cubicBezTo>
                  <a:cubicBezTo>
                    <a:pt x="576" y="780"/>
                    <a:pt x="568" y="773"/>
                    <a:pt x="565" y="765"/>
                  </a:cubicBezTo>
                  <a:cubicBezTo>
                    <a:pt x="560" y="771"/>
                    <a:pt x="552" y="774"/>
                    <a:pt x="544" y="772"/>
                  </a:cubicBezTo>
                  <a:cubicBezTo>
                    <a:pt x="535" y="769"/>
                    <a:pt x="529" y="762"/>
                    <a:pt x="528" y="753"/>
                  </a:cubicBezTo>
                  <a:cubicBezTo>
                    <a:pt x="521" y="759"/>
                    <a:pt x="511" y="759"/>
                    <a:pt x="502" y="753"/>
                  </a:cubicBezTo>
                  <a:cubicBezTo>
                    <a:pt x="496" y="748"/>
                    <a:pt x="492" y="741"/>
                    <a:pt x="492" y="734"/>
                  </a:cubicBezTo>
                  <a:cubicBezTo>
                    <a:pt x="486" y="736"/>
                    <a:pt x="479" y="737"/>
                    <a:pt x="474" y="732"/>
                  </a:cubicBezTo>
                  <a:cubicBezTo>
                    <a:pt x="467" y="726"/>
                    <a:pt x="463" y="716"/>
                    <a:pt x="466" y="707"/>
                  </a:cubicBezTo>
                  <a:cubicBezTo>
                    <a:pt x="457" y="708"/>
                    <a:pt x="449" y="705"/>
                    <a:pt x="443" y="698"/>
                  </a:cubicBezTo>
                  <a:cubicBezTo>
                    <a:pt x="438" y="691"/>
                    <a:pt x="439" y="682"/>
                    <a:pt x="443" y="675"/>
                  </a:cubicBezTo>
                  <a:cubicBezTo>
                    <a:pt x="435" y="675"/>
                    <a:pt x="427" y="671"/>
                    <a:pt x="424" y="662"/>
                  </a:cubicBezTo>
                  <a:cubicBezTo>
                    <a:pt x="420" y="655"/>
                    <a:pt x="422" y="648"/>
                    <a:pt x="426" y="643"/>
                  </a:cubicBezTo>
                  <a:cubicBezTo>
                    <a:pt x="419" y="642"/>
                    <a:pt x="412" y="637"/>
                    <a:pt x="409" y="630"/>
                  </a:cubicBezTo>
                  <a:cubicBezTo>
                    <a:pt x="405" y="619"/>
                    <a:pt x="416" y="610"/>
                    <a:pt x="426" y="605"/>
                  </a:cubicBezTo>
                  <a:cubicBezTo>
                    <a:pt x="418" y="602"/>
                    <a:pt x="413" y="596"/>
                    <a:pt x="412" y="588"/>
                  </a:cubicBezTo>
                  <a:cubicBezTo>
                    <a:pt x="412" y="586"/>
                    <a:pt x="412" y="584"/>
                    <a:pt x="412" y="583"/>
                  </a:cubicBezTo>
                  <a:cubicBezTo>
                    <a:pt x="411" y="583"/>
                    <a:pt x="409" y="583"/>
                    <a:pt x="408" y="583"/>
                  </a:cubicBezTo>
                  <a:cubicBezTo>
                    <a:pt x="399" y="583"/>
                    <a:pt x="393" y="577"/>
                    <a:pt x="390" y="569"/>
                  </a:cubicBezTo>
                  <a:cubicBezTo>
                    <a:pt x="385" y="579"/>
                    <a:pt x="377" y="590"/>
                    <a:pt x="365" y="586"/>
                  </a:cubicBezTo>
                  <a:cubicBezTo>
                    <a:pt x="358" y="583"/>
                    <a:pt x="353" y="576"/>
                    <a:pt x="352" y="569"/>
                  </a:cubicBezTo>
                  <a:cubicBezTo>
                    <a:pt x="347" y="573"/>
                    <a:pt x="340" y="575"/>
                    <a:pt x="333" y="572"/>
                  </a:cubicBezTo>
                  <a:cubicBezTo>
                    <a:pt x="325" y="568"/>
                    <a:pt x="321" y="560"/>
                    <a:pt x="320" y="552"/>
                  </a:cubicBezTo>
                  <a:cubicBezTo>
                    <a:pt x="313" y="556"/>
                    <a:pt x="305" y="557"/>
                    <a:pt x="298" y="552"/>
                  </a:cubicBezTo>
                  <a:cubicBezTo>
                    <a:pt x="290" y="547"/>
                    <a:pt x="287" y="538"/>
                    <a:pt x="289" y="529"/>
                  </a:cubicBezTo>
                  <a:cubicBezTo>
                    <a:pt x="280" y="532"/>
                    <a:pt x="269" y="529"/>
                    <a:pt x="263" y="521"/>
                  </a:cubicBezTo>
                  <a:cubicBezTo>
                    <a:pt x="258" y="516"/>
                    <a:pt x="259" y="510"/>
                    <a:pt x="261" y="503"/>
                  </a:cubicBezTo>
                  <a:cubicBezTo>
                    <a:pt x="254" y="504"/>
                    <a:pt x="247" y="500"/>
                    <a:pt x="243" y="493"/>
                  </a:cubicBezTo>
                  <a:cubicBezTo>
                    <a:pt x="236" y="485"/>
                    <a:pt x="236" y="475"/>
                    <a:pt x="242" y="467"/>
                  </a:cubicBezTo>
                  <a:cubicBezTo>
                    <a:pt x="234" y="466"/>
                    <a:pt x="226" y="460"/>
                    <a:pt x="224" y="452"/>
                  </a:cubicBezTo>
                  <a:cubicBezTo>
                    <a:pt x="221" y="443"/>
                    <a:pt x="224" y="435"/>
                    <a:pt x="230" y="431"/>
                  </a:cubicBezTo>
                  <a:cubicBezTo>
                    <a:pt x="222" y="427"/>
                    <a:pt x="216" y="420"/>
                    <a:pt x="216" y="411"/>
                  </a:cubicBezTo>
                  <a:cubicBezTo>
                    <a:pt x="216" y="402"/>
                    <a:pt x="222" y="396"/>
                    <a:pt x="230" y="392"/>
                  </a:cubicBezTo>
                  <a:cubicBezTo>
                    <a:pt x="223" y="387"/>
                    <a:pt x="219" y="379"/>
                    <a:pt x="221" y="370"/>
                  </a:cubicBezTo>
                  <a:cubicBezTo>
                    <a:pt x="223" y="361"/>
                    <a:pt x="229" y="355"/>
                    <a:pt x="237" y="354"/>
                  </a:cubicBezTo>
                  <a:cubicBezTo>
                    <a:pt x="233" y="347"/>
                    <a:pt x="232" y="339"/>
                    <a:pt x="236" y="332"/>
                  </a:cubicBezTo>
                  <a:cubicBezTo>
                    <a:pt x="239" y="325"/>
                    <a:pt x="245" y="322"/>
                    <a:pt x="252" y="322"/>
                  </a:cubicBezTo>
                  <a:cubicBezTo>
                    <a:pt x="250" y="321"/>
                    <a:pt x="248" y="320"/>
                    <a:pt x="246" y="320"/>
                  </a:cubicBezTo>
                  <a:cubicBezTo>
                    <a:pt x="239" y="318"/>
                    <a:pt x="234" y="318"/>
                    <a:pt x="233" y="318"/>
                  </a:cubicBezTo>
                  <a:cubicBezTo>
                    <a:pt x="232" y="318"/>
                    <a:pt x="231" y="318"/>
                    <a:pt x="230" y="317"/>
                  </a:cubicBezTo>
                  <a:cubicBezTo>
                    <a:pt x="230" y="317"/>
                    <a:pt x="228" y="313"/>
                    <a:pt x="228" y="312"/>
                  </a:cubicBezTo>
                  <a:cubicBezTo>
                    <a:pt x="228" y="311"/>
                    <a:pt x="228" y="310"/>
                    <a:pt x="229" y="310"/>
                  </a:cubicBezTo>
                  <a:cubicBezTo>
                    <a:pt x="230" y="309"/>
                    <a:pt x="233" y="305"/>
                    <a:pt x="237" y="299"/>
                  </a:cubicBezTo>
                  <a:cubicBezTo>
                    <a:pt x="238" y="298"/>
                    <a:pt x="239" y="296"/>
                    <a:pt x="240" y="293"/>
                  </a:cubicBezTo>
                  <a:cubicBezTo>
                    <a:pt x="235" y="298"/>
                    <a:pt x="229" y="300"/>
                    <a:pt x="222" y="298"/>
                  </a:cubicBezTo>
                  <a:cubicBezTo>
                    <a:pt x="214" y="296"/>
                    <a:pt x="209" y="289"/>
                    <a:pt x="207" y="281"/>
                  </a:cubicBezTo>
                  <a:cubicBezTo>
                    <a:pt x="200" y="286"/>
                    <a:pt x="192" y="286"/>
                    <a:pt x="184" y="282"/>
                  </a:cubicBezTo>
                  <a:cubicBezTo>
                    <a:pt x="177" y="277"/>
                    <a:pt x="174" y="268"/>
                    <a:pt x="175" y="260"/>
                  </a:cubicBezTo>
                  <a:cubicBezTo>
                    <a:pt x="167" y="262"/>
                    <a:pt x="158" y="262"/>
                    <a:pt x="151" y="256"/>
                  </a:cubicBezTo>
                  <a:cubicBezTo>
                    <a:pt x="145" y="250"/>
                    <a:pt x="145" y="240"/>
                    <a:pt x="148" y="232"/>
                  </a:cubicBezTo>
                  <a:cubicBezTo>
                    <a:pt x="140" y="233"/>
                    <a:pt x="133" y="230"/>
                    <a:pt x="128" y="222"/>
                  </a:cubicBezTo>
                  <a:cubicBezTo>
                    <a:pt x="124" y="214"/>
                    <a:pt x="125" y="204"/>
                    <a:pt x="131" y="198"/>
                  </a:cubicBezTo>
                  <a:cubicBezTo>
                    <a:pt x="121" y="196"/>
                    <a:pt x="114" y="189"/>
                    <a:pt x="112" y="179"/>
                  </a:cubicBezTo>
                  <a:cubicBezTo>
                    <a:pt x="111" y="171"/>
                    <a:pt x="113" y="163"/>
                    <a:pt x="118" y="159"/>
                  </a:cubicBezTo>
                  <a:cubicBezTo>
                    <a:pt x="112" y="156"/>
                    <a:pt x="107" y="152"/>
                    <a:pt x="107" y="144"/>
                  </a:cubicBezTo>
                  <a:cubicBezTo>
                    <a:pt x="106" y="135"/>
                    <a:pt x="111" y="125"/>
                    <a:pt x="119" y="121"/>
                  </a:cubicBezTo>
                  <a:cubicBezTo>
                    <a:pt x="112" y="115"/>
                    <a:pt x="108" y="107"/>
                    <a:pt x="110" y="98"/>
                  </a:cubicBezTo>
                  <a:cubicBezTo>
                    <a:pt x="111" y="90"/>
                    <a:pt x="118" y="84"/>
                    <a:pt x="126" y="82"/>
                  </a:cubicBezTo>
                  <a:cubicBezTo>
                    <a:pt x="120" y="76"/>
                    <a:pt x="118" y="68"/>
                    <a:pt x="121" y="60"/>
                  </a:cubicBezTo>
                  <a:cubicBezTo>
                    <a:pt x="123" y="52"/>
                    <a:pt x="130" y="48"/>
                    <a:pt x="137" y="48"/>
                  </a:cubicBezTo>
                  <a:cubicBezTo>
                    <a:pt x="132" y="42"/>
                    <a:pt x="130" y="34"/>
                    <a:pt x="134" y="26"/>
                  </a:cubicBezTo>
                  <a:cubicBezTo>
                    <a:pt x="139" y="15"/>
                    <a:pt x="153" y="17"/>
                    <a:pt x="163" y="21"/>
                  </a:cubicBezTo>
                  <a:cubicBezTo>
                    <a:pt x="160" y="14"/>
                    <a:pt x="160" y="6"/>
                    <a:pt x="164" y="0"/>
                  </a:cubicBezTo>
                  <a:cubicBezTo>
                    <a:pt x="155" y="0"/>
                    <a:pt x="155" y="0"/>
                    <a:pt x="155" y="0"/>
                  </a:cubicBezTo>
                  <a:cubicBezTo>
                    <a:pt x="153" y="3"/>
                    <a:pt x="147" y="3"/>
                    <a:pt x="144" y="0"/>
                  </a:cubicBezTo>
                  <a:cubicBezTo>
                    <a:pt x="129" y="0"/>
                    <a:pt x="129" y="0"/>
                    <a:pt x="129" y="0"/>
                  </a:cubicBezTo>
                  <a:cubicBezTo>
                    <a:pt x="106" y="24"/>
                    <a:pt x="70" y="23"/>
                    <a:pt x="46" y="0"/>
                  </a:cubicBezTo>
                  <a:cubicBezTo>
                    <a:pt x="35" y="0"/>
                    <a:pt x="35" y="0"/>
                    <a:pt x="35" y="0"/>
                  </a:cubicBezTo>
                  <a:cubicBezTo>
                    <a:pt x="32" y="2"/>
                    <a:pt x="27" y="2"/>
                    <a:pt x="24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9" y="2"/>
                    <a:pt x="15" y="6"/>
                    <a:pt x="19" y="9"/>
                  </a:cubicBezTo>
                  <a:cubicBezTo>
                    <a:pt x="23" y="12"/>
                    <a:pt x="25" y="15"/>
                    <a:pt x="25" y="15"/>
                  </a:cubicBezTo>
                  <a:cubicBezTo>
                    <a:pt x="30" y="21"/>
                    <a:pt x="32" y="28"/>
                    <a:pt x="32" y="32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36" y="30"/>
                    <a:pt x="39" y="29"/>
                    <a:pt x="42" y="28"/>
                  </a:cubicBezTo>
                  <a:cubicBezTo>
                    <a:pt x="49" y="26"/>
                    <a:pt x="55" y="26"/>
                    <a:pt x="61" y="27"/>
                  </a:cubicBezTo>
                  <a:cubicBezTo>
                    <a:pt x="73" y="29"/>
                    <a:pt x="84" y="35"/>
                    <a:pt x="89" y="44"/>
                  </a:cubicBezTo>
                  <a:cubicBezTo>
                    <a:pt x="92" y="49"/>
                    <a:pt x="93" y="54"/>
                    <a:pt x="94" y="58"/>
                  </a:cubicBezTo>
                  <a:cubicBezTo>
                    <a:pt x="95" y="62"/>
                    <a:pt x="95" y="67"/>
                    <a:pt x="94" y="70"/>
                  </a:cubicBezTo>
                  <a:cubicBezTo>
                    <a:pt x="92" y="78"/>
                    <a:pt x="88" y="83"/>
                    <a:pt x="84" y="86"/>
                  </a:cubicBezTo>
                  <a:cubicBezTo>
                    <a:pt x="81" y="88"/>
                    <a:pt x="79" y="89"/>
                    <a:pt x="79" y="89"/>
                  </a:cubicBezTo>
                  <a:cubicBezTo>
                    <a:pt x="74" y="92"/>
                    <a:pt x="68" y="93"/>
                    <a:pt x="63" y="93"/>
                  </a:cubicBezTo>
                  <a:cubicBezTo>
                    <a:pt x="58" y="92"/>
                    <a:pt x="53" y="91"/>
                    <a:pt x="49" y="88"/>
                  </a:cubicBezTo>
                  <a:cubicBezTo>
                    <a:pt x="45" y="86"/>
                    <a:pt x="42" y="83"/>
                    <a:pt x="40" y="79"/>
                  </a:cubicBezTo>
                  <a:cubicBezTo>
                    <a:pt x="37" y="75"/>
                    <a:pt x="37" y="69"/>
                    <a:pt x="39" y="66"/>
                  </a:cubicBezTo>
                  <a:cubicBezTo>
                    <a:pt x="42" y="59"/>
                    <a:pt x="48" y="56"/>
                    <a:pt x="51" y="55"/>
                  </a:cubicBezTo>
                  <a:cubicBezTo>
                    <a:pt x="55" y="54"/>
                    <a:pt x="58" y="55"/>
                    <a:pt x="58" y="55"/>
                  </a:cubicBezTo>
                  <a:cubicBezTo>
                    <a:pt x="61" y="56"/>
                    <a:pt x="63" y="58"/>
                    <a:pt x="63" y="59"/>
                  </a:cubicBezTo>
                  <a:cubicBezTo>
                    <a:pt x="63" y="61"/>
                    <a:pt x="63" y="62"/>
                    <a:pt x="62" y="63"/>
                  </a:cubicBezTo>
                  <a:cubicBezTo>
                    <a:pt x="61" y="63"/>
                    <a:pt x="61" y="63"/>
                    <a:pt x="60" y="63"/>
                  </a:cubicBezTo>
                  <a:cubicBezTo>
                    <a:pt x="59" y="63"/>
                    <a:pt x="58" y="63"/>
                    <a:pt x="57" y="62"/>
                  </a:cubicBezTo>
                  <a:cubicBezTo>
                    <a:pt x="56" y="62"/>
                    <a:pt x="54" y="62"/>
                    <a:pt x="50" y="64"/>
                  </a:cubicBezTo>
                  <a:cubicBezTo>
                    <a:pt x="47" y="66"/>
                    <a:pt x="44" y="71"/>
                    <a:pt x="47" y="76"/>
                  </a:cubicBezTo>
                  <a:cubicBezTo>
                    <a:pt x="49" y="78"/>
                    <a:pt x="52" y="80"/>
                    <a:pt x="56" y="82"/>
                  </a:cubicBezTo>
                  <a:cubicBezTo>
                    <a:pt x="59" y="83"/>
                    <a:pt x="63" y="84"/>
                    <a:pt x="67" y="83"/>
                  </a:cubicBezTo>
                  <a:cubicBezTo>
                    <a:pt x="72" y="82"/>
                    <a:pt x="76" y="80"/>
                    <a:pt x="79" y="77"/>
                  </a:cubicBezTo>
                  <a:cubicBezTo>
                    <a:pt x="82" y="73"/>
                    <a:pt x="84" y="69"/>
                    <a:pt x="84" y="64"/>
                  </a:cubicBezTo>
                  <a:cubicBezTo>
                    <a:pt x="84" y="59"/>
                    <a:pt x="82" y="53"/>
                    <a:pt x="79" y="49"/>
                  </a:cubicBezTo>
                  <a:cubicBezTo>
                    <a:pt x="76" y="44"/>
                    <a:pt x="71" y="41"/>
                    <a:pt x="66" y="39"/>
                  </a:cubicBezTo>
                  <a:cubicBezTo>
                    <a:pt x="60" y="37"/>
                    <a:pt x="54" y="37"/>
                    <a:pt x="48" y="38"/>
                  </a:cubicBezTo>
                  <a:cubicBezTo>
                    <a:pt x="42" y="39"/>
                    <a:pt x="37" y="43"/>
                    <a:pt x="32" y="48"/>
                  </a:cubicBezTo>
                  <a:cubicBezTo>
                    <a:pt x="23" y="57"/>
                    <a:pt x="19" y="71"/>
                    <a:pt x="16" y="85"/>
                  </a:cubicBezTo>
                  <a:cubicBezTo>
                    <a:pt x="13" y="99"/>
                    <a:pt x="13" y="114"/>
                    <a:pt x="11" y="129"/>
                  </a:cubicBezTo>
                  <a:cubicBezTo>
                    <a:pt x="10" y="144"/>
                    <a:pt x="7" y="159"/>
                    <a:pt x="0" y="173"/>
                  </a:cubicBezTo>
                  <a:cubicBezTo>
                    <a:pt x="0" y="205"/>
                    <a:pt x="0" y="205"/>
                    <a:pt x="0" y="205"/>
                  </a:cubicBezTo>
                  <a:cubicBezTo>
                    <a:pt x="1" y="205"/>
                    <a:pt x="1" y="205"/>
                    <a:pt x="2" y="206"/>
                  </a:cubicBezTo>
                  <a:cubicBezTo>
                    <a:pt x="9" y="210"/>
                    <a:pt x="14" y="215"/>
                    <a:pt x="19" y="221"/>
                  </a:cubicBezTo>
                  <a:cubicBezTo>
                    <a:pt x="29" y="232"/>
                    <a:pt x="36" y="245"/>
                    <a:pt x="43" y="257"/>
                  </a:cubicBezTo>
                  <a:cubicBezTo>
                    <a:pt x="49" y="269"/>
                    <a:pt x="56" y="280"/>
                    <a:pt x="63" y="290"/>
                  </a:cubicBezTo>
                  <a:cubicBezTo>
                    <a:pt x="71" y="299"/>
                    <a:pt x="79" y="307"/>
                    <a:pt x="89" y="311"/>
                  </a:cubicBezTo>
                  <a:cubicBezTo>
                    <a:pt x="93" y="313"/>
                    <a:pt x="98" y="313"/>
                    <a:pt x="102" y="313"/>
                  </a:cubicBezTo>
                  <a:cubicBezTo>
                    <a:pt x="106" y="312"/>
                    <a:pt x="110" y="311"/>
                    <a:pt x="114" y="308"/>
                  </a:cubicBezTo>
                  <a:cubicBezTo>
                    <a:pt x="121" y="304"/>
                    <a:pt x="126" y="297"/>
                    <a:pt x="127" y="291"/>
                  </a:cubicBezTo>
                  <a:cubicBezTo>
                    <a:pt x="127" y="288"/>
                    <a:pt x="126" y="285"/>
                    <a:pt x="126" y="282"/>
                  </a:cubicBezTo>
                  <a:cubicBezTo>
                    <a:pt x="125" y="279"/>
                    <a:pt x="124" y="277"/>
                    <a:pt x="123" y="275"/>
                  </a:cubicBezTo>
                  <a:cubicBezTo>
                    <a:pt x="120" y="272"/>
                    <a:pt x="117" y="270"/>
                    <a:pt x="115" y="270"/>
                  </a:cubicBezTo>
                  <a:cubicBezTo>
                    <a:pt x="113" y="269"/>
                    <a:pt x="111" y="269"/>
                    <a:pt x="111" y="269"/>
                  </a:cubicBezTo>
                  <a:cubicBezTo>
                    <a:pt x="105" y="268"/>
                    <a:pt x="98" y="271"/>
                    <a:pt x="95" y="276"/>
                  </a:cubicBezTo>
                  <a:cubicBezTo>
                    <a:pt x="93" y="278"/>
                    <a:pt x="92" y="281"/>
                    <a:pt x="91" y="282"/>
                  </a:cubicBezTo>
                  <a:cubicBezTo>
                    <a:pt x="91" y="284"/>
                    <a:pt x="91" y="286"/>
                    <a:pt x="92" y="287"/>
                  </a:cubicBezTo>
                  <a:cubicBezTo>
                    <a:pt x="93" y="288"/>
                    <a:pt x="95" y="289"/>
                    <a:pt x="96" y="289"/>
                  </a:cubicBezTo>
                  <a:cubicBezTo>
                    <a:pt x="96" y="288"/>
                    <a:pt x="95" y="287"/>
                    <a:pt x="95" y="285"/>
                  </a:cubicBezTo>
                  <a:cubicBezTo>
                    <a:pt x="95" y="274"/>
                    <a:pt x="112" y="274"/>
                    <a:pt x="112" y="285"/>
                  </a:cubicBezTo>
                  <a:cubicBezTo>
                    <a:pt x="112" y="288"/>
                    <a:pt x="111" y="290"/>
                    <a:pt x="110" y="291"/>
                  </a:cubicBezTo>
                  <a:cubicBezTo>
                    <a:pt x="109" y="292"/>
                    <a:pt x="109" y="294"/>
                    <a:pt x="107" y="295"/>
                  </a:cubicBezTo>
                  <a:cubicBezTo>
                    <a:pt x="105" y="296"/>
                    <a:pt x="101" y="298"/>
                    <a:pt x="95" y="297"/>
                  </a:cubicBezTo>
                  <a:cubicBezTo>
                    <a:pt x="93" y="296"/>
                    <a:pt x="90" y="295"/>
                    <a:pt x="87" y="292"/>
                  </a:cubicBezTo>
                  <a:cubicBezTo>
                    <a:pt x="84" y="290"/>
                    <a:pt x="82" y="285"/>
                    <a:pt x="83" y="280"/>
                  </a:cubicBezTo>
                  <a:cubicBezTo>
                    <a:pt x="84" y="276"/>
                    <a:pt x="86" y="272"/>
                    <a:pt x="90" y="268"/>
                  </a:cubicBezTo>
                  <a:cubicBezTo>
                    <a:pt x="93" y="264"/>
                    <a:pt x="97" y="261"/>
                    <a:pt x="103" y="260"/>
                  </a:cubicBezTo>
                  <a:cubicBezTo>
                    <a:pt x="108" y="258"/>
                    <a:pt x="115" y="259"/>
                    <a:pt x="120" y="261"/>
                  </a:cubicBezTo>
                  <a:cubicBezTo>
                    <a:pt x="126" y="263"/>
                    <a:pt x="131" y="268"/>
                    <a:pt x="134" y="274"/>
                  </a:cubicBezTo>
                  <a:cubicBezTo>
                    <a:pt x="136" y="277"/>
                    <a:pt x="136" y="281"/>
                    <a:pt x="137" y="284"/>
                  </a:cubicBezTo>
                  <a:cubicBezTo>
                    <a:pt x="137" y="287"/>
                    <a:pt x="138" y="291"/>
                    <a:pt x="137" y="294"/>
                  </a:cubicBezTo>
                  <a:cubicBezTo>
                    <a:pt x="136" y="302"/>
                    <a:pt x="131" y="308"/>
                    <a:pt x="126" y="313"/>
                  </a:cubicBezTo>
                  <a:cubicBezTo>
                    <a:pt x="121" y="318"/>
                    <a:pt x="114" y="322"/>
                    <a:pt x="107" y="324"/>
                  </a:cubicBezTo>
                  <a:cubicBezTo>
                    <a:pt x="103" y="324"/>
                    <a:pt x="99" y="325"/>
                    <a:pt x="95" y="324"/>
                  </a:cubicBezTo>
                  <a:cubicBezTo>
                    <a:pt x="93" y="324"/>
                    <a:pt x="92" y="324"/>
                    <a:pt x="91" y="323"/>
                  </a:cubicBezTo>
                  <a:cubicBezTo>
                    <a:pt x="91" y="324"/>
                    <a:pt x="91" y="324"/>
                    <a:pt x="91" y="325"/>
                  </a:cubicBezTo>
                  <a:cubicBezTo>
                    <a:pt x="92" y="331"/>
                    <a:pt x="93" y="340"/>
                    <a:pt x="89" y="350"/>
                  </a:cubicBezTo>
                  <a:cubicBezTo>
                    <a:pt x="87" y="355"/>
                    <a:pt x="83" y="360"/>
                    <a:pt x="79" y="364"/>
                  </a:cubicBezTo>
                  <a:cubicBezTo>
                    <a:pt x="75" y="368"/>
                    <a:pt x="70" y="372"/>
                    <a:pt x="63" y="374"/>
                  </a:cubicBezTo>
                  <a:cubicBezTo>
                    <a:pt x="57" y="376"/>
                    <a:pt x="49" y="376"/>
                    <a:pt x="43" y="373"/>
                  </a:cubicBezTo>
                  <a:cubicBezTo>
                    <a:pt x="36" y="371"/>
                    <a:pt x="30" y="366"/>
                    <a:pt x="27" y="359"/>
                  </a:cubicBezTo>
                  <a:cubicBezTo>
                    <a:pt x="23" y="353"/>
                    <a:pt x="21" y="346"/>
                    <a:pt x="22" y="338"/>
                  </a:cubicBezTo>
                  <a:cubicBezTo>
                    <a:pt x="23" y="331"/>
                    <a:pt x="27" y="324"/>
                    <a:pt x="34" y="319"/>
                  </a:cubicBezTo>
                  <a:cubicBezTo>
                    <a:pt x="40" y="315"/>
                    <a:pt x="49" y="315"/>
                    <a:pt x="55" y="316"/>
                  </a:cubicBezTo>
                  <a:cubicBezTo>
                    <a:pt x="56" y="317"/>
                    <a:pt x="58" y="317"/>
                    <a:pt x="59" y="318"/>
                  </a:cubicBezTo>
                  <a:cubicBezTo>
                    <a:pt x="61" y="318"/>
                    <a:pt x="63" y="319"/>
                    <a:pt x="64" y="320"/>
                  </a:cubicBezTo>
                  <a:cubicBezTo>
                    <a:pt x="67" y="322"/>
                    <a:pt x="69" y="324"/>
                    <a:pt x="71" y="327"/>
                  </a:cubicBezTo>
                  <a:cubicBezTo>
                    <a:pt x="73" y="329"/>
                    <a:pt x="74" y="332"/>
                    <a:pt x="75" y="335"/>
                  </a:cubicBezTo>
                  <a:cubicBezTo>
                    <a:pt x="76" y="338"/>
                    <a:pt x="76" y="342"/>
                    <a:pt x="75" y="345"/>
                  </a:cubicBezTo>
                  <a:cubicBezTo>
                    <a:pt x="74" y="348"/>
                    <a:pt x="72" y="351"/>
                    <a:pt x="70" y="353"/>
                  </a:cubicBezTo>
                  <a:cubicBezTo>
                    <a:pt x="68" y="354"/>
                    <a:pt x="66" y="356"/>
                    <a:pt x="64" y="357"/>
                  </a:cubicBezTo>
                  <a:cubicBezTo>
                    <a:pt x="60" y="358"/>
                    <a:pt x="56" y="358"/>
                    <a:pt x="54" y="358"/>
                  </a:cubicBezTo>
                  <a:cubicBezTo>
                    <a:pt x="51" y="358"/>
                    <a:pt x="50" y="357"/>
                    <a:pt x="50" y="357"/>
                  </a:cubicBezTo>
                  <a:cubicBezTo>
                    <a:pt x="50" y="357"/>
                    <a:pt x="48" y="357"/>
                    <a:pt x="46" y="355"/>
                  </a:cubicBezTo>
                  <a:cubicBezTo>
                    <a:pt x="44" y="354"/>
                    <a:pt x="41" y="352"/>
                    <a:pt x="41" y="350"/>
                  </a:cubicBezTo>
                  <a:cubicBezTo>
                    <a:pt x="39" y="347"/>
                    <a:pt x="39" y="343"/>
                    <a:pt x="40" y="341"/>
                  </a:cubicBezTo>
                  <a:cubicBezTo>
                    <a:pt x="41" y="338"/>
                    <a:pt x="43" y="338"/>
                    <a:pt x="44" y="338"/>
                  </a:cubicBezTo>
                  <a:cubicBezTo>
                    <a:pt x="46" y="338"/>
                    <a:pt x="47" y="338"/>
                    <a:pt x="49" y="340"/>
                  </a:cubicBezTo>
                  <a:cubicBezTo>
                    <a:pt x="51" y="341"/>
                    <a:pt x="53" y="342"/>
                    <a:pt x="55" y="341"/>
                  </a:cubicBezTo>
                  <a:cubicBezTo>
                    <a:pt x="55" y="341"/>
                    <a:pt x="55" y="341"/>
                    <a:pt x="56" y="341"/>
                  </a:cubicBezTo>
                  <a:cubicBezTo>
                    <a:pt x="57" y="342"/>
                    <a:pt x="60" y="340"/>
                    <a:pt x="59" y="339"/>
                  </a:cubicBezTo>
                  <a:cubicBezTo>
                    <a:pt x="59" y="338"/>
                    <a:pt x="57" y="335"/>
                    <a:pt x="55" y="333"/>
                  </a:cubicBezTo>
                  <a:cubicBezTo>
                    <a:pt x="55" y="333"/>
                    <a:pt x="54" y="332"/>
                    <a:pt x="54" y="332"/>
                  </a:cubicBezTo>
                  <a:cubicBezTo>
                    <a:pt x="53" y="332"/>
                    <a:pt x="52" y="332"/>
                    <a:pt x="51" y="331"/>
                  </a:cubicBezTo>
                  <a:cubicBezTo>
                    <a:pt x="50" y="331"/>
                    <a:pt x="48" y="331"/>
                    <a:pt x="46" y="331"/>
                  </a:cubicBezTo>
                  <a:cubicBezTo>
                    <a:pt x="43" y="331"/>
                    <a:pt x="41" y="332"/>
                    <a:pt x="39" y="335"/>
                  </a:cubicBezTo>
                  <a:cubicBezTo>
                    <a:pt x="37" y="337"/>
                    <a:pt x="36" y="341"/>
                    <a:pt x="36" y="345"/>
                  </a:cubicBezTo>
                  <a:cubicBezTo>
                    <a:pt x="36" y="349"/>
                    <a:pt x="38" y="353"/>
                    <a:pt x="40" y="356"/>
                  </a:cubicBezTo>
                  <a:cubicBezTo>
                    <a:pt x="43" y="359"/>
                    <a:pt x="46" y="361"/>
                    <a:pt x="50" y="362"/>
                  </a:cubicBezTo>
                  <a:cubicBezTo>
                    <a:pt x="57" y="365"/>
                    <a:pt x="64" y="362"/>
                    <a:pt x="70" y="357"/>
                  </a:cubicBezTo>
                  <a:cubicBezTo>
                    <a:pt x="81" y="348"/>
                    <a:pt x="81" y="338"/>
                    <a:pt x="81" y="338"/>
                  </a:cubicBezTo>
                  <a:cubicBezTo>
                    <a:pt x="83" y="332"/>
                    <a:pt x="83" y="326"/>
                    <a:pt x="82" y="322"/>
                  </a:cubicBezTo>
                  <a:cubicBezTo>
                    <a:pt x="82" y="322"/>
                    <a:pt x="82" y="321"/>
                    <a:pt x="82" y="321"/>
                  </a:cubicBezTo>
                  <a:cubicBezTo>
                    <a:pt x="68" y="314"/>
                    <a:pt x="57" y="303"/>
                    <a:pt x="49" y="291"/>
                  </a:cubicBezTo>
                  <a:cubicBezTo>
                    <a:pt x="49" y="291"/>
                    <a:pt x="48" y="291"/>
                    <a:pt x="48" y="291"/>
                  </a:cubicBezTo>
                  <a:cubicBezTo>
                    <a:pt x="45" y="290"/>
                    <a:pt x="35" y="289"/>
                    <a:pt x="25" y="297"/>
                  </a:cubicBezTo>
                  <a:cubicBezTo>
                    <a:pt x="17" y="303"/>
                    <a:pt x="9" y="319"/>
                    <a:pt x="7" y="334"/>
                  </a:cubicBezTo>
                  <a:cubicBezTo>
                    <a:pt x="5" y="351"/>
                    <a:pt x="6" y="369"/>
                    <a:pt x="4" y="383"/>
                  </a:cubicBezTo>
                  <a:cubicBezTo>
                    <a:pt x="3" y="390"/>
                    <a:pt x="2" y="395"/>
                    <a:pt x="0" y="399"/>
                  </a:cubicBezTo>
                  <a:cubicBezTo>
                    <a:pt x="0" y="414"/>
                    <a:pt x="0" y="414"/>
                    <a:pt x="0" y="414"/>
                  </a:cubicBezTo>
                  <a:cubicBezTo>
                    <a:pt x="0" y="414"/>
                    <a:pt x="0" y="414"/>
                    <a:pt x="0" y="414"/>
                  </a:cubicBezTo>
                  <a:cubicBezTo>
                    <a:pt x="0" y="414"/>
                    <a:pt x="10" y="417"/>
                    <a:pt x="22" y="425"/>
                  </a:cubicBezTo>
                  <a:cubicBezTo>
                    <a:pt x="33" y="434"/>
                    <a:pt x="45" y="447"/>
                    <a:pt x="58" y="457"/>
                  </a:cubicBezTo>
                  <a:cubicBezTo>
                    <a:pt x="71" y="467"/>
                    <a:pt x="87" y="473"/>
                    <a:pt x="97" y="472"/>
                  </a:cubicBezTo>
                  <a:cubicBezTo>
                    <a:pt x="110" y="470"/>
                    <a:pt x="116" y="462"/>
                    <a:pt x="118" y="459"/>
                  </a:cubicBezTo>
                  <a:cubicBezTo>
                    <a:pt x="118" y="459"/>
                    <a:pt x="118" y="459"/>
                    <a:pt x="118" y="459"/>
                  </a:cubicBezTo>
                  <a:cubicBezTo>
                    <a:pt x="116" y="444"/>
                    <a:pt x="115" y="429"/>
                    <a:pt x="121" y="414"/>
                  </a:cubicBezTo>
                  <a:cubicBezTo>
                    <a:pt x="120" y="414"/>
                    <a:pt x="120" y="413"/>
                    <a:pt x="120" y="413"/>
                  </a:cubicBezTo>
                  <a:cubicBezTo>
                    <a:pt x="117" y="410"/>
                    <a:pt x="114" y="406"/>
                    <a:pt x="108" y="402"/>
                  </a:cubicBezTo>
                  <a:cubicBezTo>
                    <a:pt x="108" y="403"/>
                    <a:pt x="101" y="396"/>
                    <a:pt x="86" y="397"/>
                  </a:cubicBezTo>
                  <a:cubicBezTo>
                    <a:pt x="79" y="398"/>
                    <a:pt x="72" y="401"/>
                    <a:pt x="68" y="408"/>
                  </a:cubicBezTo>
                  <a:cubicBezTo>
                    <a:pt x="67" y="411"/>
                    <a:pt x="66" y="415"/>
                    <a:pt x="66" y="419"/>
                  </a:cubicBezTo>
                  <a:cubicBezTo>
                    <a:pt x="67" y="423"/>
                    <a:pt x="68" y="427"/>
                    <a:pt x="71" y="430"/>
                  </a:cubicBezTo>
                  <a:cubicBezTo>
                    <a:pt x="73" y="433"/>
                    <a:pt x="77" y="435"/>
                    <a:pt x="80" y="435"/>
                  </a:cubicBezTo>
                  <a:cubicBezTo>
                    <a:pt x="84" y="435"/>
                    <a:pt x="86" y="435"/>
                    <a:pt x="89" y="432"/>
                  </a:cubicBezTo>
                  <a:cubicBezTo>
                    <a:pt x="90" y="431"/>
                    <a:pt x="91" y="430"/>
                    <a:pt x="92" y="428"/>
                  </a:cubicBezTo>
                  <a:cubicBezTo>
                    <a:pt x="92" y="428"/>
                    <a:pt x="92" y="427"/>
                    <a:pt x="93" y="426"/>
                  </a:cubicBezTo>
                  <a:cubicBezTo>
                    <a:pt x="93" y="426"/>
                    <a:pt x="93" y="425"/>
                    <a:pt x="93" y="424"/>
                  </a:cubicBezTo>
                  <a:cubicBezTo>
                    <a:pt x="93" y="422"/>
                    <a:pt x="93" y="418"/>
                    <a:pt x="92" y="418"/>
                  </a:cubicBezTo>
                  <a:cubicBezTo>
                    <a:pt x="91" y="416"/>
                    <a:pt x="88" y="417"/>
                    <a:pt x="88" y="418"/>
                  </a:cubicBezTo>
                  <a:cubicBezTo>
                    <a:pt x="87" y="419"/>
                    <a:pt x="88" y="419"/>
                    <a:pt x="87" y="419"/>
                  </a:cubicBezTo>
                  <a:cubicBezTo>
                    <a:pt x="85" y="420"/>
                    <a:pt x="84" y="422"/>
                    <a:pt x="84" y="424"/>
                  </a:cubicBezTo>
                  <a:cubicBezTo>
                    <a:pt x="84" y="426"/>
                    <a:pt x="83" y="428"/>
                    <a:pt x="82" y="429"/>
                  </a:cubicBezTo>
                  <a:cubicBezTo>
                    <a:pt x="81" y="430"/>
                    <a:pt x="79" y="431"/>
                    <a:pt x="77" y="430"/>
                  </a:cubicBezTo>
                  <a:cubicBezTo>
                    <a:pt x="75" y="429"/>
                    <a:pt x="72" y="426"/>
                    <a:pt x="71" y="422"/>
                  </a:cubicBezTo>
                  <a:cubicBezTo>
                    <a:pt x="70" y="421"/>
                    <a:pt x="70" y="418"/>
                    <a:pt x="71" y="415"/>
                  </a:cubicBezTo>
                  <a:cubicBezTo>
                    <a:pt x="71" y="413"/>
                    <a:pt x="72" y="411"/>
                    <a:pt x="72" y="411"/>
                  </a:cubicBezTo>
                  <a:cubicBezTo>
                    <a:pt x="72" y="411"/>
                    <a:pt x="73" y="410"/>
                    <a:pt x="74" y="408"/>
                  </a:cubicBezTo>
                  <a:cubicBezTo>
                    <a:pt x="76" y="406"/>
                    <a:pt x="78" y="403"/>
                    <a:pt x="83" y="402"/>
                  </a:cubicBezTo>
                  <a:cubicBezTo>
                    <a:pt x="85" y="401"/>
                    <a:pt x="87" y="400"/>
                    <a:pt x="90" y="400"/>
                  </a:cubicBezTo>
                  <a:cubicBezTo>
                    <a:pt x="92" y="400"/>
                    <a:pt x="95" y="401"/>
                    <a:pt x="98" y="402"/>
                  </a:cubicBezTo>
                  <a:cubicBezTo>
                    <a:pt x="101" y="404"/>
                    <a:pt x="104" y="406"/>
                    <a:pt x="106" y="409"/>
                  </a:cubicBezTo>
                  <a:cubicBezTo>
                    <a:pt x="107" y="412"/>
                    <a:pt x="108" y="415"/>
                    <a:pt x="109" y="418"/>
                  </a:cubicBezTo>
                  <a:cubicBezTo>
                    <a:pt x="109" y="421"/>
                    <a:pt x="109" y="424"/>
                    <a:pt x="109" y="427"/>
                  </a:cubicBezTo>
                  <a:cubicBezTo>
                    <a:pt x="108" y="429"/>
                    <a:pt x="108" y="431"/>
                    <a:pt x="107" y="432"/>
                  </a:cubicBezTo>
                  <a:cubicBezTo>
                    <a:pt x="106" y="434"/>
                    <a:pt x="106" y="435"/>
                    <a:pt x="105" y="437"/>
                  </a:cubicBezTo>
                  <a:cubicBezTo>
                    <a:pt x="101" y="442"/>
                    <a:pt x="95" y="448"/>
                    <a:pt x="88" y="449"/>
                  </a:cubicBezTo>
                  <a:cubicBezTo>
                    <a:pt x="80" y="451"/>
                    <a:pt x="72" y="449"/>
                    <a:pt x="66" y="444"/>
                  </a:cubicBezTo>
                  <a:cubicBezTo>
                    <a:pt x="60" y="440"/>
                    <a:pt x="56" y="433"/>
                    <a:pt x="54" y="426"/>
                  </a:cubicBezTo>
                  <a:cubicBezTo>
                    <a:pt x="52" y="419"/>
                    <a:pt x="53" y="412"/>
                    <a:pt x="56" y="405"/>
                  </a:cubicBezTo>
                  <a:cubicBezTo>
                    <a:pt x="59" y="398"/>
                    <a:pt x="64" y="393"/>
                    <a:pt x="70" y="390"/>
                  </a:cubicBezTo>
                  <a:cubicBezTo>
                    <a:pt x="76" y="387"/>
                    <a:pt x="82" y="386"/>
                    <a:pt x="88" y="386"/>
                  </a:cubicBezTo>
                  <a:cubicBezTo>
                    <a:pt x="94" y="386"/>
                    <a:pt x="100" y="387"/>
                    <a:pt x="105" y="389"/>
                  </a:cubicBezTo>
                  <a:cubicBezTo>
                    <a:pt x="115" y="393"/>
                    <a:pt x="121" y="400"/>
                    <a:pt x="124" y="405"/>
                  </a:cubicBezTo>
                  <a:cubicBezTo>
                    <a:pt x="125" y="405"/>
                    <a:pt x="125" y="406"/>
                    <a:pt x="125" y="406"/>
                  </a:cubicBezTo>
                  <a:cubicBezTo>
                    <a:pt x="126" y="405"/>
                    <a:pt x="126" y="404"/>
                    <a:pt x="127" y="403"/>
                  </a:cubicBezTo>
                  <a:cubicBezTo>
                    <a:pt x="130" y="400"/>
                    <a:pt x="133" y="397"/>
                    <a:pt x="136" y="395"/>
                  </a:cubicBezTo>
                  <a:cubicBezTo>
                    <a:pt x="143" y="391"/>
                    <a:pt x="150" y="389"/>
                    <a:pt x="157" y="389"/>
                  </a:cubicBezTo>
                  <a:cubicBezTo>
                    <a:pt x="165" y="388"/>
                    <a:pt x="172" y="390"/>
                    <a:pt x="178" y="394"/>
                  </a:cubicBezTo>
                  <a:cubicBezTo>
                    <a:pt x="181" y="396"/>
                    <a:pt x="184" y="399"/>
                    <a:pt x="186" y="401"/>
                  </a:cubicBezTo>
                  <a:cubicBezTo>
                    <a:pt x="188" y="404"/>
                    <a:pt x="189" y="407"/>
                    <a:pt x="190" y="410"/>
                  </a:cubicBezTo>
                  <a:cubicBezTo>
                    <a:pt x="193" y="417"/>
                    <a:pt x="193" y="424"/>
                    <a:pt x="190" y="429"/>
                  </a:cubicBezTo>
                  <a:cubicBezTo>
                    <a:pt x="188" y="435"/>
                    <a:pt x="184" y="440"/>
                    <a:pt x="179" y="443"/>
                  </a:cubicBezTo>
                  <a:cubicBezTo>
                    <a:pt x="174" y="445"/>
                    <a:pt x="168" y="447"/>
                    <a:pt x="163" y="446"/>
                  </a:cubicBezTo>
                  <a:cubicBezTo>
                    <a:pt x="159" y="446"/>
                    <a:pt x="154" y="445"/>
                    <a:pt x="150" y="442"/>
                  </a:cubicBezTo>
                  <a:cubicBezTo>
                    <a:pt x="146" y="440"/>
                    <a:pt x="144" y="435"/>
                    <a:pt x="144" y="431"/>
                  </a:cubicBezTo>
                  <a:cubicBezTo>
                    <a:pt x="144" y="427"/>
                    <a:pt x="146" y="424"/>
                    <a:pt x="147" y="422"/>
                  </a:cubicBezTo>
                  <a:cubicBezTo>
                    <a:pt x="150" y="417"/>
                    <a:pt x="155" y="415"/>
                    <a:pt x="156" y="415"/>
                  </a:cubicBezTo>
                  <a:cubicBezTo>
                    <a:pt x="159" y="414"/>
                    <a:pt x="160" y="415"/>
                    <a:pt x="161" y="416"/>
                  </a:cubicBezTo>
                  <a:cubicBezTo>
                    <a:pt x="163" y="416"/>
                    <a:pt x="165" y="416"/>
                    <a:pt x="167" y="418"/>
                  </a:cubicBezTo>
                  <a:cubicBezTo>
                    <a:pt x="175" y="426"/>
                    <a:pt x="163" y="438"/>
                    <a:pt x="155" y="430"/>
                  </a:cubicBezTo>
                  <a:cubicBezTo>
                    <a:pt x="154" y="429"/>
                    <a:pt x="153" y="428"/>
                    <a:pt x="153" y="426"/>
                  </a:cubicBezTo>
                  <a:cubicBezTo>
                    <a:pt x="152" y="428"/>
                    <a:pt x="152" y="429"/>
                    <a:pt x="152" y="431"/>
                  </a:cubicBezTo>
                  <a:cubicBezTo>
                    <a:pt x="152" y="433"/>
                    <a:pt x="153" y="434"/>
                    <a:pt x="154" y="435"/>
                  </a:cubicBezTo>
                  <a:cubicBezTo>
                    <a:pt x="156" y="436"/>
                    <a:pt x="159" y="437"/>
                    <a:pt x="162" y="437"/>
                  </a:cubicBezTo>
                  <a:cubicBezTo>
                    <a:pt x="167" y="438"/>
                    <a:pt x="174" y="435"/>
                    <a:pt x="178" y="430"/>
                  </a:cubicBezTo>
                  <a:cubicBezTo>
                    <a:pt x="178" y="430"/>
                    <a:pt x="179" y="429"/>
                    <a:pt x="180" y="427"/>
                  </a:cubicBezTo>
                  <a:cubicBezTo>
                    <a:pt x="181" y="425"/>
                    <a:pt x="182" y="422"/>
                    <a:pt x="182" y="417"/>
                  </a:cubicBezTo>
                  <a:cubicBezTo>
                    <a:pt x="181" y="415"/>
                    <a:pt x="181" y="413"/>
                    <a:pt x="179" y="411"/>
                  </a:cubicBezTo>
                  <a:cubicBezTo>
                    <a:pt x="178" y="408"/>
                    <a:pt x="175" y="405"/>
                    <a:pt x="173" y="404"/>
                  </a:cubicBezTo>
                  <a:cubicBezTo>
                    <a:pt x="169" y="400"/>
                    <a:pt x="160" y="398"/>
                    <a:pt x="152" y="400"/>
                  </a:cubicBezTo>
                  <a:cubicBezTo>
                    <a:pt x="148" y="401"/>
                    <a:pt x="144" y="403"/>
                    <a:pt x="140" y="406"/>
                  </a:cubicBezTo>
                  <a:cubicBezTo>
                    <a:pt x="137" y="408"/>
                    <a:pt x="135" y="412"/>
                    <a:pt x="133" y="417"/>
                  </a:cubicBezTo>
                  <a:cubicBezTo>
                    <a:pt x="129" y="426"/>
                    <a:pt x="128" y="438"/>
                    <a:pt x="129" y="450"/>
                  </a:cubicBezTo>
                  <a:cubicBezTo>
                    <a:pt x="131" y="462"/>
                    <a:pt x="134" y="474"/>
                    <a:pt x="138" y="487"/>
                  </a:cubicBezTo>
                  <a:cubicBezTo>
                    <a:pt x="142" y="500"/>
                    <a:pt x="146" y="514"/>
                    <a:pt x="147" y="529"/>
                  </a:cubicBezTo>
                  <a:cubicBezTo>
                    <a:pt x="148" y="537"/>
                    <a:pt x="147" y="545"/>
                    <a:pt x="145" y="552"/>
                  </a:cubicBezTo>
                  <a:cubicBezTo>
                    <a:pt x="144" y="560"/>
                    <a:pt x="141" y="567"/>
                    <a:pt x="136" y="574"/>
                  </a:cubicBezTo>
                  <a:cubicBezTo>
                    <a:pt x="136" y="574"/>
                    <a:pt x="135" y="575"/>
                    <a:pt x="135" y="575"/>
                  </a:cubicBezTo>
                  <a:cubicBezTo>
                    <a:pt x="137" y="575"/>
                    <a:pt x="140" y="574"/>
                    <a:pt x="142" y="574"/>
                  </a:cubicBezTo>
                  <a:cubicBezTo>
                    <a:pt x="150" y="573"/>
                    <a:pt x="158" y="574"/>
                    <a:pt x="166" y="576"/>
                  </a:cubicBezTo>
                  <a:cubicBezTo>
                    <a:pt x="181" y="581"/>
                    <a:pt x="194" y="590"/>
                    <a:pt x="206" y="600"/>
                  </a:cubicBezTo>
                  <a:cubicBezTo>
                    <a:pt x="218" y="610"/>
                    <a:pt x="229" y="620"/>
                    <a:pt x="241" y="628"/>
                  </a:cubicBezTo>
                  <a:cubicBezTo>
                    <a:pt x="253" y="636"/>
                    <a:pt x="266" y="642"/>
                    <a:pt x="279" y="643"/>
                  </a:cubicBezTo>
                  <a:cubicBezTo>
                    <a:pt x="285" y="643"/>
                    <a:pt x="291" y="642"/>
                    <a:pt x="296" y="638"/>
                  </a:cubicBezTo>
                  <a:cubicBezTo>
                    <a:pt x="301" y="635"/>
                    <a:pt x="306" y="630"/>
                    <a:pt x="308" y="625"/>
                  </a:cubicBezTo>
                  <a:cubicBezTo>
                    <a:pt x="311" y="620"/>
                    <a:pt x="312" y="614"/>
                    <a:pt x="311" y="609"/>
                  </a:cubicBezTo>
                  <a:cubicBezTo>
                    <a:pt x="310" y="604"/>
                    <a:pt x="307" y="598"/>
                    <a:pt x="304" y="595"/>
                  </a:cubicBezTo>
                  <a:cubicBezTo>
                    <a:pt x="300" y="591"/>
                    <a:pt x="296" y="589"/>
                    <a:pt x="291" y="589"/>
                  </a:cubicBezTo>
                  <a:cubicBezTo>
                    <a:pt x="286" y="589"/>
                    <a:pt x="282" y="590"/>
                    <a:pt x="279" y="593"/>
                  </a:cubicBezTo>
                  <a:cubicBezTo>
                    <a:pt x="275" y="595"/>
                    <a:pt x="273" y="598"/>
                    <a:pt x="271" y="602"/>
                  </a:cubicBezTo>
                  <a:cubicBezTo>
                    <a:pt x="270" y="605"/>
                    <a:pt x="269" y="609"/>
                    <a:pt x="270" y="612"/>
                  </a:cubicBezTo>
                  <a:cubicBezTo>
                    <a:pt x="271" y="618"/>
                    <a:pt x="276" y="619"/>
                    <a:pt x="280" y="618"/>
                  </a:cubicBezTo>
                  <a:cubicBezTo>
                    <a:pt x="284" y="618"/>
                    <a:pt x="285" y="616"/>
                    <a:pt x="286" y="615"/>
                  </a:cubicBezTo>
                  <a:cubicBezTo>
                    <a:pt x="286" y="614"/>
                    <a:pt x="287" y="613"/>
                    <a:pt x="287" y="612"/>
                  </a:cubicBezTo>
                  <a:cubicBezTo>
                    <a:pt x="288" y="611"/>
                    <a:pt x="288" y="611"/>
                    <a:pt x="289" y="611"/>
                  </a:cubicBezTo>
                  <a:cubicBezTo>
                    <a:pt x="290" y="611"/>
                    <a:pt x="291" y="611"/>
                    <a:pt x="292" y="612"/>
                  </a:cubicBezTo>
                  <a:cubicBezTo>
                    <a:pt x="293" y="614"/>
                    <a:pt x="293" y="617"/>
                    <a:pt x="292" y="619"/>
                  </a:cubicBezTo>
                  <a:cubicBezTo>
                    <a:pt x="291" y="619"/>
                    <a:pt x="290" y="622"/>
                    <a:pt x="287" y="624"/>
                  </a:cubicBezTo>
                  <a:cubicBezTo>
                    <a:pt x="283" y="626"/>
                    <a:pt x="278" y="628"/>
                    <a:pt x="270" y="625"/>
                  </a:cubicBezTo>
                  <a:cubicBezTo>
                    <a:pt x="267" y="624"/>
                    <a:pt x="263" y="620"/>
                    <a:pt x="262" y="615"/>
                  </a:cubicBezTo>
                  <a:cubicBezTo>
                    <a:pt x="260" y="611"/>
                    <a:pt x="261" y="606"/>
                    <a:pt x="262" y="602"/>
                  </a:cubicBezTo>
                  <a:cubicBezTo>
                    <a:pt x="263" y="598"/>
                    <a:pt x="265" y="593"/>
                    <a:pt x="268" y="589"/>
                  </a:cubicBezTo>
                  <a:cubicBezTo>
                    <a:pt x="272" y="585"/>
                    <a:pt x="277" y="582"/>
                    <a:pt x="282" y="580"/>
                  </a:cubicBezTo>
                  <a:cubicBezTo>
                    <a:pt x="282" y="580"/>
                    <a:pt x="284" y="579"/>
                    <a:pt x="289" y="579"/>
                  </a:cubicBezTo>
                  <a:cubicBezTo>
                    <a:pt x="293" y="578"/>
                    <a:pt x="299" y="579"/>
                    <a:pt x="306" y="583"/>
                  </a:cubicBezTo>
                  <a:cubicBezTo>
                    <a:pt x="309" y="585"/>
                    <a:pt x="313" y="588"/>
                    <a:pt x="315" y="592"/>
                  </a:cubicBezTo>
                  <a:cubicBezTo>
                    <a:pt x="318" y="595"/>
                    <a:pt x="320" y="599"/>
                    <a:pt x="321" y="604"/>
                  </a:cubicBezTo>
                  <a:cubicBezTo>
                    <a:pt x="324" y="615"/>
                    <a:pt x="321" y="627"/>
                    <a:pt x="314" y="637"/>
                  </a:cubicBezTo>
                  <a:cubicBezTo>
                    <a:pt x="310" y="642"/>
                    <a:pt x="306" y="646"/>
                    <a:pt x="300" y="650"/>
                  </a:cubicBezTo>
                  <a:cubicBezTo>
                    <a:pt x="297" y="651"/>
                    <a:pt x="293" y="653"/>
                    <a:pt x="290" y="653"/>
                  </a:cubicBezTo>
                  <a:cubicBezTo>
                    <a:pt x="290" y="653"/>
                    <a:pt x="290" y="653"/>
                    <a:pt x="290" y="653"/>
                  </a:cubicBezTo>
                  <a:cubicBezTo>
                    <a:pt x="292" y="657"/>
                    <a:pt x="295" y="663"/>
                    <a:pt x="297" y="671"/>
                  </a:cubicBezTo>
                  <a:cubicBezTo>
                    <a:pt x="297" y="671"/>
                    <a:pt x="297" y="674"/>
                    <a:pt x="297" y="680"/>
                  </a:cubicBezTo>
                  <a:cubicBezTo>
                    <a:pt x="296" y="685"/>
                    <a:pt x="294" y="693"/>
                    <a:pt x="289" y="701"/>
                  </a:cubicBezTo>
                  <a:cubicBezTo>
                    <a:pt x="286" y="705"/>
                    <a:pt x="282" y="709"/>
                    <a:pt x="277" y="712"/>
                  </a:cubicBezTo>
                  <a:cubicBezTo>
                    <a:pt x="272" y="715"/>
                    <a:pt x="266" y="717"/>
                    <a:pt x="259" y="717"/>
                  </a:cubicBezTo>
                  <a:cubicBezTo>
                    <a:pt x="252" y="717"/>
                    <a:pt x="246" y="715"/>
                    <a:pt x="240" y="711"/>
                  </a:cubicBezTo>
                  <a:cubicBezTo>
                    <a:pt x="234" y="707"/>
                    <a:pt x="230" y="701"/>
                    <a:pt x="227" y="695"/>
                  </a:cubicBezTo>
                  <a:cubicBezTo>
                    <a:pt x="225" y="688"/>
                    <a:pt x="224" y="680"/>
                    <a:pt x="227" y="673"/>
                  </a:cubicBezTo>
                  <a:cubicBezTo>
                    <a:pt x="229" y="666"/>
                    <a:pt x="236" y="660"/>
                    <a:pt x="243" y="658"/>
                  </a:cubicBezTo>
                  <a:cubicBezTo>
                    <a:pt x="246" y="656"/>
                    <a:pt x="250" y="656"/>
                    <a:pt x="253" y="656"/>
                  </a:cubicBezTo>
                  <a:cubicBezTo>
                    <a:pt x="254" y="656"/>
                    <a:pt x="256" y="656"/>
                    <a:pt x="258" y="656"/>
                  </a:cubicBezTo>
                  <a:cubicBezTo>
                    <a:pt x="260" y="656"/>
                    <a:pt x="261" y="656"/>
                    <a:pt x="263" y="657"/>
                  </a:cubicBezTo>
                  <a:cubicBezTo>
                    <a:pt x="269" y="659"/>
                    <a:pt x="275" y="663"/>
                    <a:pt x="278" y="670"/>
                  </a:cubicBezTo>
                  <a:cubicBezTo>
                    <a:pt x="280" y="673"/>
                    <a:pt x="280" y="677"/>
                    <a:pt x="280" y="680"/>
                  </a:cubicBezTo>
                  <a:cubicBezTo>
                    <a:pt x="279" y="682"/>
                    <a:pt x="279" y="684"/>
                    <a:pt x="278" y="685"/>
                  </a:cubicBezTo>
                  <a:cubicBezTo>
                    <a:pt x="278" y="687"/>
                    <a:pt x="277" y="688"/>
                    <a:pt x="276" y="689"/>
                  </a:cubicBezTo>
                  <a:cubicBezTo>
                    <a:pt x="273" y="694"/>
                    <a:pt x="267" y="696"/>
                    <a:pt x="263" y="697"/>
                  </a:cubicBezTo>
                  <a:cubicBezTo>
                    <a:pt x="259" y="698"/>
                    <a:pt x="255" y="697"/>
                    <a:pt x="253" y="696"/>
                  </a:cubicBezTo>
                  <a:cubicBezTo>
                    <a:pt x="250" y="695"/>
                    <a:pt x="249" y="694"/>
                    <a:pt x="249" y="694"/>
                  </a:cubicBezTo>
                  <a:cubicBezTo>
                    <a:pt x="245" y="689"/>
                    <a:pt x="246" y="684"/>
                    <a:pt x="248" y="683"/>
                  </a:cubicBezTo>
                  <a:cubicBezTo>
                    <a:pt x="249" y="681"/>
                    <a:pt x="251" y="680"/>
                    <a:pt x="252" y="680"/>
                  </a:cubicBezTo>
                  <a:cubicBezTo>
                    <a:pt x="254" y="680"/>
                    <a:pt x="255" y="680"/>
                    <a:pt x="256" y="680"/>
                  </a:cubicBezTo>
                  <a:cubicBezTo>
                    <a:pt x="258" y="681"/>
                    <a:pt x="259" y="680"/>
                    <a:pt x="259" y="680"/>
                  </a:cubicBezTo>
                  <a:cubicBezTo>
                    <a:pt x="259" y="680"/>
                    <a:pt x="260" y="680"/>
                    <a:pt x="260" y="680"/>
                  </a:cubicBezTo>
                  <a:cubicBezTo>
                    <a:pt x="260" y="680"/>
                    <a:pt x="261" y="681"/>
                    <a:pt x="262" y="680"/>
                  </a:cubicBezTo>
                  <a:cubicBezTo>
                    <a:pt x="262" y="680"/>
                    <a:pt x="263" y="678"/>
                    <a:pt x="263" y="678"/>
                  </a:cubicBezTo>
                  <a:cubicBezTo>
                    <a:pt x="263" y="677"/>
                    <a:pt x="263" y="677"/>
                    <a:pt x="263" y="676"/>
                  </a:cubicBezTo>
                  <a:cubicBezTo>
                    <a:pt x="263" y="676"/>
                    <a:pt x="262" y="675"/>
                    <a:pt x="261" y="674"/>
                  </a:cubicBezTo>
                  <a:cubicBezTo>
                    <a:pt x="260" y="673"/>
                    <a:pt x="259" y="672"/>
                    <a:pt x="257" y="672"/>
                  </a:cubicBezTo>
                  <a:cubicBezTo>
                    <a:pt x="257" y="672"/>
                    <a:pt x="256" y="671"/>
                    <a:pt x="255" y="671"/>
                  </a:cubicBezTo>
                  <a:cubicBezTo>
                    <a:pt x="255" y="671"/>
                    <a:pt x="255" y="671"/>
                    <a:pt x="254" y="671"/>
                  </a:cubicBezTo>
                  <a:cubicBezTo>
                    <a:pt x="254" y="671"/>
                    <a:pt x="253" y="671"/>
                    <a:pt x="253" y="671"/>
                  </a:cubicBezTo>
                  <a:cubicBezTo>
                    <a:pt x="249" y="671"/>
                    <a:pt x="245" y="672"/>
                    <a:pt x="243" y="675"/>
                  </a:cubicBezTo>
                  <a:cubicBezTo>
                    <a:pt x="240" y="677"/>
                    <a:pt x="239" y="681"/>
                    <a:pt x="239" y="685"/>
                  </a:cubicBezTo>
                  <a:cubicBezTo>
                    <a:pt x="239" y="690"/>
                    <a:pt x="241" y="694"/>
                    <a:pt x="245" y="698"/>
                  </a:cubicBezTo>
                  <a:cubicBezTo>
                    <a:pt x="248" y="701"/>
                    <a:pt x="252" y="704"/>
                    <a:pt x="257" y="704"/>
                  </a:cubicBezTo>
                  <a:cubicBezTo>
                    <a:pt x="262" y="705"/>
                    <a:pt x="267" y="705"/>
                    <a:pt x="271" y="702"/>
                  </a:cubicBezTo>
                  <a:cubicBezTo>
                    <a:pt x="279" y="698"/>
                    <a:pt x="284" y="688"/>
                    <a:pt x="286" y="680"/>
                  </a:cubicBezTo>
                  <a:cubicBezTo>
                    <a:pt x="288" y="672"/>
                    <a:pt x="286" y="664"/>
                    <a:pt x="284" y="659"/>
                  </a:cubicBezTo>
                  <a:cubicBezTo>
                    <a:pt x="283" y="657"/>
                    <a:pt x="282" y="656"/>
                    <a:pt x="281" y="654"/>
                  </a:cubicBezTo>
                  <a:cubicBezTo>
                    <a:pt x="280" y="654"/>
                    <a:pt x="280" y="654"/>
                    <a:pt x="279" y="654"/>
                  </a:cubicBezTo>
                  <a:cubicBezTo>
                    <a:pt x="266" y="654"/>
                    <a:pt x="252" y="649"/>
                    <a:pt x="241" y="642"/>
                  </a:cubicBezTo>
                  <a:cubicBezTo>
                    <a:pt x="237" y="640"/>
                    <a:pt x="234" y="638"/>
                    <a:pt x="230" y="636"/>
                  </a:cubicBezTo>
                  <a:cubicBezTo>
                    <a:pt x="230" y="636"/>
                    <a:pt x="230" y="636"/>
                    <a:pt x="229" y="637"/>
                  </a:cubicBezTo>
                  <a:cubicBezTo>
                    <a:pt x="229" y="637"/>
                    <a:pt x="226" y="638"/>
                    <a:pt x="226" y="638"/>
                  </a:cubicBezTo>
                  <a:cubicBezTo>
                    <a:pt x="226" y="638"/>
                    <a:pt x="219" y="640"/>
                    <a:pt x="214" y="652"/>
                  </a:cubicBezTo>
                  <a:cubicBezTo>
                    <a:pt x="211" y="657"/>
                    <a:pt x="210" y="665"/>
                    <a:pt x="209" y="673"/>
                  </a:cubicBezTo>
                  <a:cubicBezTo>
                    <a:pt x="209" y="682"/>
                    <a:pt x="210" y="690"/>
                    <a:pt x="213" y="699"/>
                  </a:cubicBezTo>
                  <a:cubicBezTo>
                    <a:pt x="216" y="709"/>
                    <a:pt x="219" y="718"/>
                    <a:pt x="221" y="727"/>
                  </a:cubicBezTo>
                  <a:cubicBezTo>
                    <a:pt x="224" y="736"/>
                    <a:pt x="226" y="745"/>
                    <a:pt x="226" y="754"/>
                  </a:cubicBezTo>
                  <a:cubicBezTo>
                    <a:pt x="226" y="762"/>
                    <a:pt x="224" y="768"/>
                    <a:pt x="222" y="773"/>
                  </a:cubicBezTo>
                  <a:cubicBezTo>
                    <a:pt x="227" y="771"/>
                    <a:pt x="234" y="770"/>
                    <a:pt x="242" y="770"/>
                  </a:cubicBezTo>
                  <a:cubicBezTo>
                    <a:pt x="250" y="770"/>
                    <a:pt x="259" y="771"/>
                    <a:pt x="268" y="774"/>
                  </a:cubicBezTo>
                  <a:cubicBezTo>
                    <a:pt x="277" y="776"/>
                    <a:pt x="287" y="780"/>
                    <a:pt x="296" y="782"/>
                  </a:cubicBezTo>
                  <a:cubicBezTo>
                    <a:pt x="305" y="785"/>
                    <a:pt x="314" y="786"/>
                    <a:pt x="322" y="786"/>
                  </a:cubicBezTo>
                  <a:cubicBezTo>
                    <a:pt x="330" y="786"/>
                    <a:pt x="338" y="784"/>
                    <a:pt x="344" y="781"/>
                  </a:cubicBezTo>
                  <a:cubicBezTo>
                    <a:pt x="355" y="776"/>
                    <a:pt x="357" y="769"/>
                    <a:pt x="357" y="769"/>
                  </a:cubicBezTo>
                  <a:cubicBezTo>
                    <a:pt x="357" y="769"/>
                    <a:pt x="358" y="767"/>
                    <a:pt x="359" y="766"/>
                  </a:cubicBezTo>
                  <a:cubicBezTo>
                    <a:pt x="359" y="766"/>
                    <a:pt x="359" y="765"/>
                    <a:pt x="360" y="765"/>
                  </a:cubicBezTo>
                  <a:cubicBezTo>
                    <a:pt x="357" y="762"/>
                    <a:pt x="355" y="758"/>
                    <a:pt x="353" y="755"/>
                  </a:cubicBezTo>
                  <a:cubicBezTo>
                    <a:pt x="346" y="743"/>
                    <a:pt x="341" y="730"/>
                    <a:pt x="341" y="716"/>
                  </a:cubicBezTo>
                  <a:cubicBezTo>
                    <a:pt x="341" y="715"/>
                    <a:pt x="341" y="715"/>
                    <a:pt x="341" y="714"/>
                  </a:cubicBezTo>
                  <a:cubicBezTo>
                    <a:pt x="340" y="714"/>
                    <a:pt x="338" y="713"/>
                    <a:pt x="336" y="712"/>
                  </a:cubicBezTo>
                  <a:cubicBezTo>
                    <a:pt x="331" y="709"/>
                    <a:pt x="323" y="708"/>
                    <a:pt x="315" y="709"/>
                  </a:cubicBezTo>
                  <a:cubicBezTo>
                    <a:pt x="307" y="711"/>
                    <a:pt x="297" y="716"/>
                    <a:pt x="293" y="725"/>
                  </a:cubicBezTo>
                  <a:cubicBezTo>
                    <a:pt x="291" y="729"/>
                    <a:pt x="290" y="733"/>
                    <a:pt x="291" y="738"/>
                  </a:cubicBezTo>
                  <a:cubicBezTo>
                    <a:pt x="292" y="743"/>
                    <a:pt x="294" y="748"/>
                    <a:pt x="298" y="751"/>
                  </a:cubicBezTo>
                  <a:cubicBezTo>
                    <a:pt x="301" y="754"/>
                    <a:pt x="306" y="756"/>
                    <a:pt x="310" y="756"/>
                  </a:cubicBezTo>
                  <a:cubicBezTo>
                    <a:pt x="314" y="756"/>
                    <a:pt x="318" y="755"/>
                    <a:pt x="321" y="752"/>
                  </a:cubicBezTo>
                  <a:cubicBezTo>
                    <a:pt x="323" y="750"/>
                    <a:pt x="324" y="746"/>
                    <a:pt x="324" y="743"/>
                  </a:cubicBezTo>
                  <a:cubicBezTo>
                    <a:pt x="324" y="742"/>
                    <a:pt x="324" y="741"/>
                    <a:pt x="324" y="741"/>
                  </a:cubicBezTo>
                  <a:cubicBezTo>
                    <a:pt x="324" y="741"/>
                    <a:pt x="324" y="740"/>
                    <a:pt x="324" y="740"/>
                  </a:cubicBezTo>
                  <a:cubicBezTo>
                    <a:pt x="324" y="739"/>
                    <a:pt x="324" y="739"/>
                    <a:pt x="323" y="738"/>
                  </a:cubicBezTo>
                  <a:cubicBezTo>
                    <a:pt x="323" y="737"/>
                    <a:pt x="322" y="735"/>
                    <a:pt x="321" y="734"/>
                  </a:cubicBezTo>
                  <a:cubicBezTo>
                    <a:pt x="320" y="733"/>
                    <a:pt x="320" y="732"/>
                    <a:pt x="319" y="732"/>
                  </a:cubicBezTo>
                  <a:cubicBezTo>
                    <a:pt x="318" y="732"/>
                    <a:pt x="318" y="732"/>
                    <a:pt x="318" y="732"/>
                  </a:cubicBezTo>
                  <a:cubicBezTo>
                    <a:pt x="317" y="732"/>
                    <a:pt x="316" y="733"/>
                    <a:pt x="316" y="734"/>
                  </a:cubicBezTo>
                  <a:cubicBezTo>
                    <a:pt x="315" y="735"/>
                    <a:pt x="315" y="735"/>
                    <a:pt x="315" y="735"/>
                  </a:cubicBezTo>
                  <a:cubicBezTo>
                    <a:pt x="315" y="736"/>
                    <a:pt x="316" y="736"/>
                    <a:pt x="315" y="736"/>
                  </a:cubicBezTo>
                  <a:cubicBezTo>
                    <a:pt x="315" y="737"/>
                    <a:pt x="315" y="738"/>
                    <a:pt x="315" y="739"/>
                  </a:cubicBezTo>
                  <a:cubicBezTo>
                    <a:pt x="315" y="740"/>
                    <a:pt x="315" y="741"/>
                    <a:pt x="315" y="743"/>
                  </a:cubicBezTo>
                  <a:cubicBezTo>
                    <a:pt x="315" y="745"/>
                    <a:pt x="315" y="746"/>
                    <a:pt x="313" y="748"/>
                  </a:cubicBezTo>
                  <a:cubicBezTo>
                    <a:pt x="311" y="749"/>
                    <a:pt x="307" y="750"/>
                    <a:pt x="302" y="746"/>
                  </a:cubicBezTo>
                  <a:cubicBezTo>
                    <a:pt x="301" y="746"/>
                    <a:pt x="300" y="745"/>
                    <a:pt x="299" y="743"/>
                  </a:cubicBezTo>
                  <a:cubicBezTo>
                    <a:pt x="298" y="740"/>
                    <a:pt x="297" y="737"/>
                    <a:pt x="298" y="732"/>
                  </a:cubicBezTo>
                  <a:cubicBezTo>
                    <a:pt x="299" y="728"/>
                    <a:pt x="301" y="723"/>
                    <a:pt x="306" y="719"/>
                  </a:cubicBezTo>
                  <a:cubicBezTo>
                    <a:pt x="307" y="718"/>
                    <a:pt x="309" y="718"/>
                    <a:pt x="310" y="717"/>
                  </a:cubicBezTo>
                  <a:cubicBezTo>
                    <a:pt x="311" y="716"/>
                    <a:pt x="313" y="716"/>
                    <a:pt x="315" y="716"/>
                  </a:cubicBezTo>
                  <a:cubicBezTo>
                    <a:pt x="318" y="715"/>
                    <a:pt x="322" y="716"/>
                    <a:pt x="326" y="717"/>
                  </a:cubicBezTo>
                  <a:cubicBezTo>
                    <a:pt x="332" y="721"/>
                    <a:pt x="336" y="726"/>
                    <a:pt x="338" y="732"/>
                  </a:cubicBezTo>
                  <a:cubicBezTo>
                    <a:pt x="339" y="734"/>
                    <a:pt x="339" y="736"/>
                    <a:pt x="340" y="737"/>
                  </a:cubicBezTo>
                  <a:cubicBezTo>
                    <a:pt x="340" y="739"/>
                    <a:pt x="340" y="741"/>
                    <a:pt x="340" y="743"/>
                  </a:cubicBezTo>
                  <a:cubicBezTo>
                    <a:pt x="340" y="746"/>
                    <a:pt x="339" y="749"/>
                    <a:pt x="338" y="753"/>
                  </a:cubicBezTo>
                  <a:cubicBezTo>
                    <a:pt x="336" y="759"/>
                    <a:pt x="330" y="766"/>
                    <a:pt x="322" y="768"/>
                  </a:cubicBezTo>
                  <a:cubicBezTo>
                    <a:pt x="315" y="771"/>
                    <a:pt x="307" y="771"/>
                    <a:pt x="301" y="768"/>
                  </a:cubicBezTo>
                  <a:cubicBezTo>
                    <a:pt x="294" y="766"/>
                    <a:pt x="288" y="761"/>
                    <a:pt x="284" y="755"/>
                  </a:cubicBezTo>
                  <a:cubicBezTo>
                    <a:pt x="280" y="749"/>
                    <a:pt x="278" y="743"/>
                    <a:pt x="278" y="736"/>
                  </a:cubicBezTo>
                  <a:cubicBezTo>
                    <a:pt x="278" y="730"/>
                    <a:pt x="280" y="723"/>
                    <a:pt x="283" y="718"/>
                  </a:cubicBezTo>
                  <a:cubicBezTo>
                    <a:pt x="286" y="713"/>
                    <a:pt x="290" y="709"/>
                    <a:pt x="294" y="707"/>
                  </a:cubicBezTo>
                  <a:cubicBezTo>
                    <a:pt x="302" y="701"/>
                    <a:pt x="310" y="699"/>
                    <a:pt x="316" y="699"/>
                  </a:cubicBezTo>
                  <a:cubicBezTo>
                    <a:pt x="321" y="698"/>
                    <a:pt x="325" y="699"/>
                    <a:pt x="325" y="699"/>
                  </a:cubicBezTo>
                  <a:cubicBezTo>
                    <a:pt x="332" y="700"/>
                    <a:pt x="338" y="703"/>
                    <a:pt x="342" y="706"/>
                  </a:cubicBezTo>
                  <a:cubicBezTo>
                    <a:pt x="342" y="706"/>
                    <a:pt x="342" y="706"/>
                    <a:pt x="342" y="705"/>
                  </a:cubicBezTo>
                  <a:cubicBezTo>
                    <a:pt x="343" y="702"/>
                    <a:pt x="344" y="699"/>
                    <a:pt x="346" y="696"/>
                  </a:cubicBezTo>
                  <a:cubicBezTo>
                    <a:pt x="349" y="690"/>
                    <a:pt x="353" y="685"/>
                    <a:pt x="358" y="681"/>
                  </a:cubicBezTo>
                  <a:cubicBezTo>
                    <a:pt x="368" y="674"/>
                    <a:pt x="380" y="671"/>
                    <a:pt x="391" y="674"/>
                  </a:cubicBezTo>
                  <a:cubicBezTo>
                    <a:pt x="396" y="675"/>
                    <a:pt x="400" y="678"/>
                    <a:pt x="404" y="680"/>
                  </a:cubicBezTo>
                  <a:cubicBezTo>
                    <a:pt x="407" y="683"/>
                    <a:pt x="410" y="686"/>
                    <a:pt x="412" y="689"/>
                  </a:cubicBezTo>
                  <a:cubicBezTo>
                    <a:pt x="416" y="696"/>
                    <a:pt x="417" y="703"/>
                    <a:pt x="417" y="707"/>
                  </a:cubicBezTo>
                  <a:cubicBezTo>
                    <a:pt x="416" y="711"/>
                    <a:pt x="415" y="713"/>
                    <a:pt x="416" y="713"/>
                  </a:cubicBezTo>
                  <a:cubicBezTo>
                    <a:pt x="414" y="719"/>
                    <a:pt x="410" y="723"/>
                    <a:pt x="406" y="727"/>
                  </a:cubicBezTo>
                  <a:cubicBezTo>
                    <a:pt x="402" y="730"/>
                    <a:pt x="398" y="733"/>
                    <a:pt x="393" y="734"/>
                  </a:cubicBezTo>
                  <a:cubicBezTo>
                    <a:pt x="389" y="734"/>
                    <a:pt x="384" y="735"/>
                    <a:pt x="380" y="733"/>
                  </a:cubicBezTo>
                  <a:cubicBezTo>
                    <a:pt x="375" y="732"/>
                    <a:pt x="372" y="728"/>
                    <a:pt x="370" y="725"/>
                  </a:cubicBezTo>
                  <a:cubicBezTo>
                    <a:pt x="368" y="717"/>
                    <a:pt x="370" y="712"/>
                    <a:pt x="372" y="709"/>
                  </a:cubicBezTo>
                  <a:cubicBezTo>
                    <a:pt x="374" y="705"/>
                    <a:pt x="376" y="704"/>
                    <a:pt x="376" y="704"/>
                  </a:cubicBezTo>
                  <a:cubicBezTo>
                    <a:pt x="379" y="702"/>
                    <a:pt x="381" y="702"/>
                    <a:pt x="383" y="703"/>
                  </a:cubicBezTo>
                  <a:cubicBezTo>
                    <a:pt x="384" y="704"/>
                    <a:pt x="385" y="705"/>
                    <a:pt x="385" y="706"/>
                  </a:cubicBezTo>
                  <a:cubicBezTo>
                    <a:pt x="384" y="707"/>
                    <a:pt x="384" y="708"/>
                    <a:pt x="383" y="708"/>
                  </a:cubicBezTo>
                  <a:cubicBezTo>
                    <a:pt x="382" y="709"/>
                    <a:pt x="381" y="709"/>
                    <a:pt x="380" y="710"/>
                  </a:cubicBezTo>
                  <a:cubicBezTo>
                    <a:pt x="380" y="710"/>
                    <a:pt x="378" y="712"/>
                    <a:pt x="377" y="715"/>
                  </a:cubicBezTo>
                  <a:cubicBezTo>
                    <a:pt x="376" y="719"/>
                    <a:pt x="377" y="725"/>
                    <a:pt x="383" y="726"/>
                  </a:cubicBezTo>
                  <a:cubicBezTo>
                    <a:pt x="386" y="726"/>
                    <a:pt x="390" y="725"/>
                    <a:pt x="393" y="724"/>
                  </a:cubicBezTo>
                  <a:cubicBezTo>
                    <a:pt x="397" y="723"/>
                    <a:pt x="400" y="720"/>
                    <a:pt x="403" y="717"/>
                  </a:cubicBezTo>
                  <a:cubicBezTo>
                    <a:pt x="405" y="713"/>
                    <a:pt x="407" y="709"/>
                    <a:pt x="406" y="704"/>
                  </a:cubicBezTo>
                  <a:cubicBezTo>
                    <a:pt x="406" y="700"/>
                    <a:pt x="404" y="695"/>
                    <a:pt x="401" y="691"/>
                  </a:cubicBezTo>
                  <a:cubicBezTo>
                    <a:pt x="397" y="688"/>
                    <a:pt x="392" y="685"/>
                    <a:pt x="387" y="684"/>
                  </a:cubicBezTo>
                  <a:cubicBezTo>
                    <a:pt x="382" y="683"/>
                    <a:pt x="376" y="684"/>
                    <a:pt x="370" y="687"/>
                  </a:cubicBezTo>
                  <a:cubicBezTo>
                    <a:pt x="365" y="690"/>
                    <a:pt x="360" y="694"/>
                    <a:pt x="357" y="699"/>
                  </a:cubicBezTo>
                  <a:cubicBezTo>
                    <a:pt x="354" y="704"/>
                    <a:pt x="352" y="710"/>
                    <a:pt x="353" y="717"/>
                  </a:cubicBezTo>
                  <a:cubicBezTo>
                    <a:pt x="353" y="730"/>
                    <a:pt x="360" y="743"/>
                    <a:pt x="368" y="754"/>
                  </a:cubicBezTo>
                  <a:cubicBezTo>
                    <a:pt x="376" y="767"/>
                    <a:pt x="386" y="777"/>
                    <a:pt x="395" y="789"/>
                  </a:cubicBezTo>
                  <a:cubicBezTo>
                    <a:pt x="405" y="801"/>
                    <a:pt x="414" y="814"/>
                    <a:pt x="419" y="829"/>
                  </a:cubicBezTo>
                  <a:cubicBezTo>
                    <a:pt x="421" y="837"/>
                    <a:pt x="422" y="845"/>
                    <a:pt x="421" y="853"/>
                  </a:cubicBezTo>
                  <a:cubicBezTo>
                    <a:pt x="421" y="856"/>
                    <a:pt x="420" y="858"/>
                    <a:pt x="420" y="860"/>
                  </a:cubicBezTo>
                  <a:cubicBezTo>
                    <a:pt x="421" y="860"/>
                    <a:pt x="421" y="860"/>
                    <a:pt x="422" y="859"/>
                  </a:cubicBezTo>
                  <a:cubicBezTo>
                    <a:pt x="428" y="855"/>
                    <a:pt x="435" y="852"/>
                    <a:pt x="443" y="850"/>
                  </a:cubicBezTo>
                  <a:cubicBezTo>
                    <a:pt x="451" y="848"/>
                    <a:pt x="459" y="848"/>
                    <a:pt x="466" y="848"/>
                  </a:cubicBezTo>
                  <a:cubicBezTo>
                    <a:pt x="481" y="849"/>
                    <a:pt x="495" y="854"/>
                    <a:pt x="508" y="857"/>
                  </a:cubicBezTo>
                  <a:cubicBezTo>
                    <a:pt x="521" y="861"/>
                    <a:pt x="533" y="864"/>
                    <a:pt x="546" y="866"/>
                  </a:cubicBezTo>
                  <a:cubicBezTo>
                    <a:pt x="558" y="867"/>
                    <a:pt x="569" y="867"/>
                    <a:pt x="579" y="863"/>
                  </a:cubicBezTo>
                  <a:cubicBezTo>
                    <a:pt x="583" y="861"/>
                    <a:pt x="587" y="858"/>
                    <a:pt x="589" y="855"/>
                  </a:cubicBezTo>
                  <a:cubicBezTo>
                    <a:pt x="592" y="851"/>
                    <a:pt x="594" y="847"/>
                    <a:pt x="595" y="843"/>
                  </a:cubicBezTo>
                  <a:cubicBezTo>
                    <a:pt x="597" y="835"/>
                    <a:pt x="595" y="826"/>
                    <a:pt x="592" y="822"/>
                  </a:cubicBezTo>
                  <a:cubicBezTo>
                    <a:pt x="590" y="820"/>
                    <a:pt x="587" y="818"/>
                    <a:pt x="585" y="816"/>
                  </a:cubicBezTo>
                  <a:cubicBezTo>
                    <a:pt x="582" y="815"/>
                    <a:pt x="580" y="814"/>
                    <a:pt x="578" y="814"/>
                  </a:cubicBezTo>
                  <a:cubicBezTo>
                    <a:pt x="574" y="813"/>
                    <a:pt x="570" y="814"/>
                    <a:pt x="568" y="815"/>
                  </a:cubicBezTo>
                  <a:cubicBezTo>
                    <a:pt x="566" y="816"/>
                    <a:pt x="565" y="817"/>
                    <a:pt x="565" y="817"/>
                  </a:cubicBezTo>
                  <a:cubicBezTo>
                    <a:pt x="560" y="821"/>
                    <a:pt x="557" y="828"/>
                    <a:pt x="558" y="834"/>
                  </a:cubicBezTo>
                  <a:cubicBezTo>
                    <a:pt x="559" y="837"/>
                    <a:pt x="559" y="839"/>
                    <a:pt x="560" y="841"/>
                  </a:cubicBezTo>
                  <a:cubicBezTo>
                    <a:pt x="562" y="842"/>
                    <a:pt x="563" y="843"/>
                    <a:pt x="564" y="843"/>
                  </a:cubicBezTo>
                  <a:cubicBezTo>
                    <a:pt x="566" y="843"/>
                    <a:pt x="567" y="843"/>
                    <a:pt x="569" y="842"/>
                  </a:cubicBezTo>
                  <a:cubicBezTo>
                    <a:pt x="568" y="842"/>
                    <a:pt x="566" y="841"/>
                    <a:pt x="565" y="840"/>
                  </a:cubicBezTo>
                  <a:cubicBezTo>
                    <a:pt x="557" y="832"/>
                    <a:pt x="569" y="820"/>
                    <a:pt x="577" y="828"/>
                  </a:cubicBezTo>
                  <a:cubicBezTo>
                    <a:pt x="579" y="830"/>
                    <a:pt x="580" y="832"/>
                    <a:pt x="579" y="834"/>
                  </a:cubicBezTo>
                  <a:cubicBezTo>
                    <a:pt x="580" y="835"/>
                    <a:pt x="581" y="837"/>
                    <a:pt x="580" y="839"/>
                  </a:cubicBezTo>
                  <a:cubicBezTo>
                    <a:pt x="580" y="841"/>
                    <a:pt x="578" y="845"/>
                    <a:pt x="574" y="848"/>
                  </a:cubicBezTo>
                  <a:cubicBezTo>
                    <a:pt x="571" y="850"/>
                    <a:pt x="568" y="851"/>
                    <a:pt x="564" y="851"/>
                  </a:cubicBezTo>
                  <a:cubicBezTo>
                    <a:pt x="560" y="851"/>
                    <a:pt x="556" y="849"/>
                    <a:pt x="553" y="845"/>
                  </a:cubicBezTo>
                  <a:cubicBezTo>
                    <a:pt x="550" y="841"/>
                    <a:pt x="549" y="837"/>
                    <a:pt x="549" y="832"/>
                  </a:cubicBezTo>
                  <a:cubicBezTo>
                    <a:pt x="549" y="827"/>
                    <a:pt x="550" y="821"/>
                    <a:pt x="553" y="817"/>
                  </a:cubicBezTo>
                  <a:cubicBezTo>
                    <a:pt x="555" y="812"/>
                    <a:pt x="560" y="807"/>
                    <a:pt x="566" y="805"/>
                  </a:cubicBezTo>
                  <a:cubicBezTo>
                    <a:pt x="572" y="803"/>
                    <a:pt x="579" y="802"/>
                    <a:pt x="585" y="805"/>
                  </a:cubicBezTo>
                  <a:cubicBezTo>
                    <a:pt x="588" y="806"/>
                    <a:pt x="591" y="808"/>
                    <a:pt x="594" y="810"/>
                  </a:cubicBezTo>
                  <a:cubicBezTo>
                    <a:pt x="596" y="812"/>
                    <a:pt x="599" y="814"/>
                    <a:pt x="601" y="817"/>
                  </a:cubicBezTo>
                  <a:cubicBezTo>
                    <a:pt x="605" y="823"/>
                    <a:pt x="607" y="831"/>
                    <a:pt x="607" y="838"/>
                  </a:cubicBezTo>
                  <a:cubicBezTo>
                    <a:pt x="607" y="845"/>
                    <a:pt x="604" y="853"/>
                    <a:pt x="600" y="859"/>
                  </a:cubicBezTo>
                  <a:cubicBezTo>
                    <a:pt x="598" y="862"/>
                    <a:pt x="596" y="866"/>
                    <a:pt x="593" y="868"/>
                  </a:cubicBezTo>
                  <a:cubicBezTo>
                    <a:pt x="591" y="869"/>
                    <a:pt x="590" y="870"/>
                    <a:pt x="589" y="870"/>
                  </a:cubicBezTo>
                  <a:cubicBezTo>
                    <a:pt x="590" y="871"/>
                    <a:pt x="590" y="871"/>
                    <a:pt x="590" y="871"/>
                  </a:cubicBezTo>
                  <a:cubicBezTo>
                    <a:pt x="595" y="875"/>
                    <a:pt x="602" y="881"/>
                    <a:pt x="606" y="891"/>
                  </a:cubicBezTo>
                  <a:cubicBezTo>
                    <a:pt x="608" y="896"/>
                    <a:pt x="609" y="901"/>
                    <a:pt x="609" y="907"/>
                  </a:cubicBezTo>
                  <a:cubicBezTo>
                    <a:pt x="609" y="913"/>
                    <a:pt x="608" y="919"/>
                    <a:pt x="605" y="925"/>
                  </a:cubicBezTo>
                  <a:cubicBezTo>
                    <a:pt x="602" y="931"/>
                    <a:pt x="597" y="937"/>
                    <a:pt x="590" y="939"/>
                  </a:cubicBezTo>
                  <a:cubicBezTo>
                    <a:pt x="584" y="942"/>
                    <a:pt x="576" y="943"/>
                    <a:pt x="569" y="941"/>
                  </a:cubicBezTo>
                  <a:cubicBezTo>
                    <a:pt x="562" y="939"/>
                    <a:pt x="556" y="935"/>
                    <a:pt x="551" y="929"/>
                  </a:cubicBezTo>
                  <a:cubicBezTo>
                    <a:pt x="547" y="923"/>
                    <a:pt x="544" y="915"/>
                    <a:pt x="546" y="908"/>
                  </a:cubicBezTo>
                  <a:cubicBezTo>
                    <a:pt x="548" y="900"/>
                    <a:pt x="553" y="894"/>
                    <a:pt x="559" y="891"/>
                  </a:cubicBezTo>
                  <a:cubicBezTo>
                    <a:pt x="560" y="890"/>
                    <a:pt x="561" y="889"/>
                    <a:pt x="563" y="888"/>
                  </a:cubicBezTo>
                  <a:cubicBezTo>
                    <a:pt x="564" y="888"/>
                    <a:pt x="566" y="887"/>
                    <a:pt x="568" y="887"/>
                  </a:cubicBezTo>
                  <a:cubicBezTo>
                    <a:pt x="571" y="886"/>
                    <a:pt x="574" y="886"/>
                    <a:pt x="577" y="887"/>
                  </a:cubicBezTo>
                  <a:cubicBezTo>
                    <a:pt x="580" y="887"/>
                    <a:pt x="583" y="888"/>
                    <a:pt x="586" y="890"/>
                  </a:cubicBezTo>
                  <a:cubicBezTo>
                    <a:pt x="589" y="891"/>
                    <a:pt x="592" y="894"/>
                    <a:pt x="593" y="897"/>
                  </a:cubicBezTo>
                  <a:cubicBezTo>
                    <a:pt x="595" y="900"/>
                    <a:pt x="595" y="903"/>
                    <a:pt x="595" y="906"/>
                  </a:cubicBezTo>
                  <a:cubicBezTo>
                    <a:pt x="595" y="908"/>
                    <a:pt x="595" y="911"/>
                    <a:pt x="594" y="913"/>
                  </a:cubicBezTo>
                  <a:cubicBezTo>
                    <a:pt x="592" y="917"/>
                    <a:pt x="589" y="919"/>
                    <a:pt x="587" y="921"/>
                  </a:cubicBezTo>
                  <a:cubicBezTo>
                    <a:pt x="586" y="922"/>
                    <a:pt x="584" y="923"/>
                    <a:pt x="584" y="923"/>
                  </a:cubicBezTo>
                  <a:cubicBezTo>
                    <a:pt x="584" y="923"/>
                    <a:pt x="582" y="924"/>
                    <a:pt x="580" y="925"/>
                  </a:cubicBezTo>
                  <a:cubicBezTo>
                    <a:pt x="577" y="925"/>
                    <a:pt x="574" y="925"/>
                    <a:pt x="573" y="925"/>
                  </a:cubicBezTo>
                  <a:cubicBezTo>
                    <a:pt x="569" y="923"/>
                    <a:pt x="566" y="921"/>
                    <a:pt x="566" y="918"/>
                  </a:cubicBezTo>
                  <a:cubicBezTo>
                    <a:pt x="565" y="916"/>
                    <a:pt x="565" y="914"/>
                    <a:pt x="566" y="913"/>
                  </a:cubicBezTo>
                  <a:cubicBezTo>
                    <a:pt x="567" y="912"/>
                    <a:pt x="569" y="912"/>
                    <a:pt x="571" y="911"/>
                  </a:cubicBezTo>
                  <a:cubicBezTo>
                    <a:pt x="573" y="911"/>
                    <a:pt x="575" y="910"/>
                    <a:pt x="576" y="908"/>
                  </a:cubicBezTo>
                  <a:cubicBezTo>
                    <a:pt x="576" y="908"/>
                    <a:pt x="576" y="908"/>
                    <a:pt x="577" y="907"/>
                  </a:cubicBezTo>
                  <a:cubicBezTo>
                    <a:pt x="578" y="907"/>
                    <a:pt x="579" y="904"/>
                    <a:pt x="578" y="904"/>
                  </a:cubicBezTo>
                  <a:cubicBezTo>
                    <a:pt x="577" y="903"/>
                    <a:pt x="574" y="902"/>
                    <a:pt x="571" y="902"/>
                  </a:cubicBezTo>
                  <a:cubicBezTo>
                    <a:pt x="570" y="902"/>
                    <a:pt x="570" y="903"/>
                    <a:pt x="569" y="903"/>
                  </a:cubicBezTo>
                  <a:cubicBezTo>
                    <a:pt x="569" y="903"/>
                    <a:pt x="568" y="903"/>
                    <a:pt x="567" y="904"/>
                  </a:cubicBezTo>
                  <a:cubicBezTo>
                    <a:pt x="565" y="905"/>
                    <a:pt x="564" y="906"/>
                    <a:pt x="563" y="907"/>
                  </a:cubicBezTo>
                  <a:cubicBezTo>
                    <a:pt x="561" y="909"/>
                    <a:pt x="560" y="912"/>
                    <a:pt x="560" y="915"/>
                  </a:cubicBezTo>
                  <a:cubicBezTo>
                    <a:pt x="561" y="918"/>
                    <a:pt x="563" y="922"/>
                    <a:pt x="566" y="924"/>
                  </a:cubicBezTo>
                  <a:cubicBezTo>
                    <a:pt x="569" y="927"/>
                    <a:pt x="572" y="929"/>
                    <a:pt x="576" y="929"/>
                  </a:cubicBezTo>
                  <a:cubicBezTo>
                    <a:pt x="580" y="929"/>
                    <a:pt x="584" y="929"/>
                    <a:pt x="588" y="927"/>
                  </a:cubicBezTo>
                  <a:cubicBezTo>
                    <a:pt x="594" y="924"/>
                    <a:pt x="597" y="916"/>
                    <a:pt x="598" y="909"/>
                  </a:cubicBezTo>
                  <a:cubicBezTo>
                    <a:pt x="600" y="895"/>
                    <a:pt x="593" y="887"/>
                    <a:pt x="593" y="887"/>
                  </a:cubicBezTo>
                  <a:cubicBezTo>
                    <a:pt x="590" y="882"/>
                    <a:pt x="586" y="878"/>
                    <a:pt x="582" y="876"/>
                  </a:cubicBezTo>
                  <a:cubicBezTo>
                    <a:pt x="582" y="875"/>
                    <a:pt x="581" y="875"/>
                    <a:pt x="581" y="874"/>
                  </a:cubicBezTo>
                  <a:cubicBezTo>
                    <a:pt x="567" y="880"/>
                    <a:pt x="551" y="879"/>
                    <a:pt x="537" y="877"/>
                  </a:cubicBezTo>
                  <a:cubicBezTo>
                    <a:pt x="536" y="877"/>
                    <a:pt x="536" y="877"/>
                    <a:pt x="536" y="877"/>
                  </a:cubicBezTo>
                  <a:cubicBezTo>
                    <a:pt x="533" y="879"/>
                    <a:pt x="525" y="886"/>
                    <a:pt x="524" y="898"/>
                  </a:cubicBezTo>
                  <a:cubicBezTo>
                    <a:pt x="523" y="908"/>
                    <a:pt x="528" y="925"/>
                    <a:pt x="538" y="937"/>
                  </a:cubicBezTo>
                  <a:cubicBezTo>
                    <a:pt x="548" y="950"/>
                    <a:pt x="562" y="962"/>
                    <a:pt x="570" y="974"/>
                  </a:cubicBezTo>
                  <a:cubicBezTo>
                    <a:pt x="579" y="985"/>
                    <a:pt x="581" y="995"/>
                    <a:pt x="581" y="995"/>
                  </a:cubicBezTo>
                  <a:cubicBezTo>
                    <a:pt x="582" y="998"/>
                    <a:pt x="582" y="1001"/>
                    <a:pt x="582" y="1004"/>
                  </a:cubicBezTo>
                  <a:cubicBezTo>
                    <a:pt x="584" y="1002"/>
                    <a:pt x="586" y="1000"/>
                    <a:pt x="589" y="998"/>
                  </a:cubicBezTo>
                  <a:cubicBezTo>
                    <a:pt x="589" y="998"/>
                    <a:pt x="598" y="993"/>
                    <a:pt x="612" y="991"/>
                  </a:cubicBezTo>
                  <a:cubicBezTo>
                    <a:pt x="626" y="989"/>
                    <a:pt x="644" y="990"/>
                    <a:pt x="661" y="988"/>
                  </a:cubicBezTo>
                  <a:cubicBezTo>
                    <a:pt x="677" y="986"/>
                    <a:pt x="692" y="978"/>
                    <a:pt x="699" y="970"/>
                  </a:cubicBezTo>
                  <a:cubicBezTo>
                    <a:pt x="706" y="961"/>
                    <a:pt x="705" y="951"/>
                    <a:pt x="705" y="947"/>
                  </a:cubicBezTo>
                  <a:cubicBezTo>
                    <a:pt x="705" y="947"/>
                    <a:pt x="704" y="947"/>
                    <a:pt x="704" y="947"/>
                  </a:cubicBezTo>
                  <a:cubicBezTo>
                    <a:pt x="692" y="938"/>
                    <a:pt x="681" y="927"/>
                    <a:pt x="675" y="913"/>
                  </a:cubicBezTo>
                  <a:cubicBezTo>
                    <a:pt x="674" y="913"/>
                    <a:pt x="674" y="913"/>
                    <a:pt x="673" y="913"/>
                  </a:cubicBezTo>
                  <a:cubicBezTo>
                    <a:pt x="669" y="912"/>
                    <a:pt x="663" y="912"/>
                    <a:pt x="657" y="914"/>
                  </a:cubicBezTo>
                  <a:cubicBezTo>
                    <a:pt x="657" y="914"/>
                    <a:pt x="647" y="914"/>
                    <a:pt x="638" y="926"/>
                  </a:cubicBezTo>
                  <a:cubicBezTo>
                    <a:pt x="634" y="931"/>
                    <a:pt x="631" y="939"/>
                    <a:pt x="633" y="946"/>
                  </a:cubicBezTo>
                  <a:cubicBezTo>
                    <a:pt x="634" y="949"/>
                    <a:pt x="636" y="953"/>
                    <a:pt x="639" y="955"/>
                  </a:cubicBezTo>
                  <a:cubicBezTo>
                    <a:pt x="642" y="958"/>
                    <a:pt x="646" y="959"/>
                    <a:pt x="650" y="959"/>
                  </a:cubicBezTo>
                  <a:cubicBezTo>
                    <a:pt x="654" y="960"/>
                    <a:pt x="658" y="959"/>
                    <a:pt x="661" y="957"/>
                  </a:cubicBezTo>
                  <a:cubicBezTo>
                    <a:pt x="663" y="954"/>
                    <a:pt x="665" y="952"/>
                    <a:pt x="665" y="949"/>
                  </a:cubicBezTo>
                  <a:cubicBezTo>
                    <a:pt x="665" y="947"/>
                    <a:pt x="664" y="946"/>
                    <a:pt x="664" y="944"/>
                  </a:cubicBezTo>
                  <a:cubicBezTo>
                    <a:pt x="664" y="943"/>
                    <a:pt x="663" y="942"/>
                    <a:pt x="663" y="942"/>
                  </a:cubicBezTo>
                  <a:cubicBezTo>
                    <a:pt x="663" y="941"/>
                    <a:pt x="662" y="941"/>
                    <a:pt x="662" y="940"/>
                  </a:cubicBezTo>
                  <a:cubicBezTo>
                    <a:pt x="660" y="938"/>
                    <a:pt x="658" y="936"/>
                    <a:pt x="656" y="936"/>
                  </a:cubicBezTo>
                  <a:cubicBezTo>
                    <a:pt x="655" y="935"/>
                    <a:pt x="654" y="938"/>
                    <a:pt x="654" y="939"/>
                  </a:cubicBezTo>
                  <a:cubicBezTo>
                    <a:pt x="654" y="940"/>
                    <a:pt x="655" y="940"/>
                    <a:pt x="655" y="940"/>
                  </a:cubicBezTo>
                  <a:cubicBezTo>
                    <a:pt x="654" y="942"/>
                    <a:pt x="655" y="945"/>
                    <a:pt x="656" y="946"/>
                  </a:cubicBezTo>
                  <a:cubicBezTo>
                    <a:pt x="657" y="948"/>
                    <a:pt x="658" y="949"/>
                    <a:pt x="658" y="951"/>
                  </a:cubicBezTo>
                  <a:cubicBezTo>
                    <a:pt x="658" y="953"/>
                    <a:pt x="657" y="954"/>
                    <a:pt x="655" y="955"/>
                  </a:cubicBezTo>
                  <a:cubicBezTo>
                    <a:pt x="652" y="956"/>
                    <a:pt x="649" y="956"/>
                    <a:pt x="645" y="954"/>
                  </a:cubicBezTo>
                  <a:cubicBezTo>
                    <a:pt x="644" y="954"/>
                    <a:pt x="641" y="952"/>
                    <a:pt x="640" y="950"/>
                  </a:cubicBezTo>
                  <a:cubicBezTo>
                    <a:pt x="639" y="947"/>
                    <a:pt x="638" y="945"/>
                    <a:pt x="638" y="945"/>
                  </a:cubicBezTo>
                  <a:cubicBezTo>
                    <a:pt x="638" y="945"/>
                    <a:pt x="637" y="944"/>
                    <a:pt x="637" y="942"/>
                  </a:cubicBezTo>
                  <a:cubicBezTo>
                    <a:pt x="637" y="939"/>
                    <a:pt x="637" y="935"/>
                    <a:pt x="639" y="931"/>
                  </a:cubicBezTo>
                  <a:cubicBezTo>
                    <a:pt x="640" y="929"/>
                    <a:pt x="641" y="927"/>
                    <a:pt x="643" y="925"/>
                  </a:cubicBezTo>
                  <a:cubicBezTo>
                    <a:pt x="644" y="923"/>
                    <a:pt x="647" y="922"/>
                    <a:pt x="650" y="920"/>
                  </a:cubicBezTo>
                  <a:cubicBezTo>
                    <a:pt x="653" y="919"/>
                    <a:pt x="657" y="919"/>
                    <a:pt x="660" y="920"/>
                  </a:cubicBezTo>
                  <a:cubicBezTo>
                    <a:pt x="663" y="921"/>
                    <a:pt x="666" y="922"/>
                    <a:pt x="669" y="924"/>
                  </a:cubicBezTo>
                  <a:cubicBezTo>
                    <a:pt x="671" y="926"/>
                    <a:pt x="673" y="928"/>
                    <a:pt x="675" y="931"/>
                  </a:cubicBezTo>
                  <a:cubicBezTo>
                    <a:pt x="676" y="933"/>
                    <a:pt x="677" y="934"/>
                    <a:pt x="678" y="936"/>
                  </a:cubicBezTo>
                  <a:cubicBezTo>
                    <a:pt x="678" y="938"/>
                    <a:pt x="679" y="939"/>
                    <a:pt x="679" y="940"/>
                  </a:cubicBezTo>
                  <a:cubicBezTo>
                    <a:pt x="681" y="947"/>
                    <a:pt x="680" y="955"/>
                    <a:pt x="676" y="961"/>
                  </a:cubicBezTo>
                  <a:cubicBezTo>
                    <a:pt x="672" y="968"/>
                    <a:pt x="664" y="972"/>
                    <a:pt x="657" y="973"/>
                  </a:cubicBezTo>
                  <a:cubicBezTo>
                    <a:pt x="650" y="974"/>
                    <a:pt x="642" y="973"/>
                    <a:pt x="636" y="969"/>
                  </a:cubicBezTo>
                  <a:cubicBezTo>
                    <a:pt x="629" y="965"/>
                    <a:pt x="625" y="959"/>
                    <a:pt x="622" y="953"/>
                  </a:cubicBezTo>
                  <a:cubicBezTo>
                    <a:pt x="619" y="946"/>
                    <a:pt x="619" y="938"/>
                    <a:pt x="622" y="932"/>
                  </a:cubicBezTo>
                  <a:cubicBezTo>
                    <a:pt x="624" y="926"/>
                    <a:pt x="627" y="920"/>
                    <a:pt x="632" y="916"/>
                  </a:cubicBezTo>
                  <a:cubicBezTo>
                    <a:pt x="636" y="912"/>
                    <a:pt x="640" y="909"/>
                    <a:pt x="645" y="907"/>
                  </a:cubicBezTo>
                  <a:cubicBezTo>
                    <a:pt x="655" y="903"/>
                    <a:pt x="664" y="903"/>
                    <a:pt x="671" y="904"/>
                  </a:cubicBezTo>
                  <a:cubicBezTo>
                    <a:pt x="671" y="904"/>
                    <a:pt x="671" y="904"/>
                    <a:pt x="672" y="905"/>
                  </a:cubicBezTo>
                  <a:cubicBezTo>
                    <a:pt x="671" y="903"/>
                    <a:pt x="671" y="902"/>
                    <a:pt x="671" y="901"/>
                  </a:cubicBezTo>
                  <a:cubicBezTo>
                    <a:pt x="671" y="897"/>
                    <a:pt x="671" y="893"/>
                    <a:pt x="672" y="889"/>
                  </a:cubicBezTo>
                  <a:cubicBezTo>
                    <a:pt x="673" y="881"/>
                    <a:pt x="677" y="874"/>
                    <a:pt x="682" y="869"/>
                  </a:cubicBezTo>
                  <a:cubicBezTo>
                    <a:pt x="687" y="864"/>
                    <a:pt x="694" y="860"/>
                    <a:pt x="701" y="858"/>
                  </a:cubicBezTo>
                  <a:cubicBezTo>
                    <a:pt x="705" y="858"/>
                    <a:pt x="708" y="858"/>
                    <a:pt x="711" y="858"/>
                  </a:cubicBezTo>
                  <a:cubicBezTo>
                    <a:pt x="715" y="859"/>
                    <a:pt x="718" y="860"/>
                    <a:pt x="721" y="861"/>
                  </a:cubicBezTo>
                  <a:cubicBezTo>
                    <a:pt x="727" y="864"/>
                    <a:pt x="732" y="869"/>
                    <a:pt x="734" y="875"/>
                  </a:cubicBezTo>
                  <a:cubicBezTo>
                    <a:pt x="737" y="881"/>
                    <a:pt x="737" y="887"/>
                    <a:pt x="736" y="892"/>
                  </a:cubicBezTo>
                  <a:cubicBezTo>
                    <a:pt x="734" y="898"/>
                    <a:pt x="731" y="902"/>
                    <a:pt x="727" y="906"/>
                  </a:cubicBezTo>
                  <a:cubicBezTo>
                    <a:pt x="724" y="909"/>
                    <a:pt x="720" y="911"/>
                    <a:pt x="715" y="912"/>
                  </a:cubicBezTo>
                  <a:cubicBezTo>
                    <a:pt x="711" y="913"/>
                    <a:pt x="706" y="911"/>
                    <a:pt x="703" y="909"/>
                  </a:cubicBezTo>
                  <a:cubicBezTo>
                    <a:pt x="700" y="906"/>
                    <a:pt x="699" y="903"/>
                    <a:pt x="698" y="900"/>
                  </a:cubicBezTo>
                  <a:cubicBezTo>
                    <a:pt x="697" y="894"/>
                    <a:pt x="699" y="890"/>
                    <a:pt x="700" y="888"/>
                  </a:cubicBezTo>
                  <a:cubicBezTo>
                    <a:pt x="701" y="887"/>
                    <a:pt x="703" y="886"/>
                    <a:pt x="704" y="886"/>
                  </a:cubicBezTo>
                  <a:cubicBezTo>
                    <a:pt x="706" y="884"/>
                    <a:pt x="708" y="883"/>
                    <a:pt x="710" y="883"/>
                  </a:cubicBezTo>
                  <a:cubicBezTo>
                    <a:pt x="721" y="883"/>
                    <a:pt x="721" y="900"/>
                    <a:pt x="710" y="900"/>
                  </a:cubicBezTo>
                  <a:cubicBezTo>
                    <a:pt x="709" y="900"/>
                    <a:pt x="707" y="900"/>
                    <a:pt x="706" y="899"/>
                  </a:cubicBezTo>
                  <a:cubicBezTo>
                    <a:pt x="707" y="900"/>
                    <a:pt x="707" y="902"/>
                    <a:pt x="709" y="903"/>
                  </a:cubicBezTo>
                  <a:cubicBezTo>
                    <a:pt x="710" y="904"/>
                    <a:pt x="711" y="904"/>
                    <a:pt x="713" y="904"/>
                  </a:cubicBezTo>
                  <a:cubicBezTo>
                    <a:pt x="715" y="904"/>
                    <a:pt x="717" y="902"/>
                    <a:pt x="720" y="901"/>
                  </a:cubicBezTo>
                  <a:cubicBezTo>
                    <a:pt x="724" y="897"/>
                    <a:pt x="727" y="891"/>
                    <a:pt x="726" y="884"/>
                  </a:cubicBezTo>
                  <a:cubicBezTo>
                    <a:pt x="726" y="884"/>
                    <a:pt x="726" y="883"/>
                    <a:pt x="726" y="880"/>
                  </a:cubicBezTo>
                  <a:cubicBezTo>
                    <a:pt x="725" y="878"/>
                    <a:pt x="723" y="875"/>
                    <a:pt x="720" y="872"/>
                  </a:cubicBezTo>
                  <a:cubicBezTo>
                    <a:pt x="718" y="871"/>
                    <a:pt x="716" y="870"/>
                    <a:pt x="713" y="870"/>
                  </a:cubicBezTo>
                  <a:cubicBezTo>
                    <a:pt x="710" y="869"/>
                    <a:pt x="707" y="868"/>
                    <a:pt x="704" y="869"/>
                  </a:cubicBezTo>
                  <a:cubicBezTo>
                    <a:pt x="699" y="869"/>
                    <a:pt x="691" y="874"/>
                    <a:pt x="687" y="881"/>
                  </a:cubicBezTo>
                  <a:cubicBezTo>
                    <a:pt x="685" y="885"/>
                    <a:pt x="683" y="889"/>
                    <a:pt x="682" y="893"/>
                  </a:cubicBezTo>
                  <a:cubicBezTo>
                    <a:pt x="682" y="898"/>
                    <a:pt x="683" y="902"/>
                    <a:pt x="685" y="907"/>
                  </a:cubicBezTo>
                  <a:cubicBezTo>
                    <a:pt x="688" y="916"/>
                    <a:pt x="696" y="925"/>
                    <a:pt x="706" y="932"/>
                  </a:cubicBezTo>
                  <a:cubicBezTo>
                    <a:pt x="715" y="940"/>
                    <a:pt x="726" y="946"/>
                    <a:pt x="738" y="953"/>
                  </a:cubicBezTo>
                  <a:cubicBezTo>
                    <a:pt x="750" y="959"/>
                    <a:pt x="763" y="966"/>
                    <a:pt x="774" y="976"/>
                  </a:cubicBezTo>
                  <a:cubicBezTo>
                    <a:pt x="780" y="981"/>
                    <a:pt x="785" y="987"/>
                    <a:pt x="790" y="993"/>
                  </a:cubicBezTo>
                  <a:cubicBezTo>
                    <a:pt x="794" y="1000"/>
                    <a:pt x="797" y="1007"/>
                    <a:pt x="798" y="1015"/>
                  </a:cubicBezTo>
                  <a:cubicBezTo>
                    <a:pt x="798" y="1016"/>
                    <a:pt x="798" y="1016"/>
                    <a:pt x="798" y="1017"/>
                  </a:cubicBezTo>
                  <a:cubicBezTo>
                    <a:pt x="800" y="1015"/>
                    <a:pt x="801" y="1013"/>
                    <a:pt x="803" y="1011"/>
                  </a:cubicBezTo>
                  <a:cubicBezTo>
                    <a:pt x="808" y="1005"/>
                    <a:pt x="814" y="1000"/>
                    <a:pt x="821" y="996"/>
                  </a:cubicBezTo>
                  <a:cubicBezTo>
                    <a:pt x="835" y="988"/>
                    <a:pt x="851" y="986"/>
                    <a:pt x="866" y="984"/>
                  </a:cubicBezTo>
                  <a:cubicBezTo>
                    <a:pt x="881" y="983"/>
                    <a:pt x="896" y="982"/>
                    <a:pt x="910" y="979"/>
                  </a:cubicBezTo>
                  <a:cubicBezTo>
                    <a:pt x="924" y="977"/>
                    <a:pt x="938" y="972"/>
                    <a:pt x="948" y="963"/>
                  </a:cubicBezTo>
                  <a:cubicBezTo>
                    <a:pt x="953" y="959"/>
                    <a:pt x="956" y="954"/>
                    <a:pt x="957" y="948"/>
                  </a:cubicBezTo>
                  <a:cubicBezTo>
                    <a:pt x="958" y="942"/>
                    <a:pt x="958" y="935"/>
                    <a:pt x="956" y="930"/>
                  </a:cubicBezTo>
                  <a:cubicBezTo>
                    <a:pt x="954" y="924"/>
                    <a:pt x="951" y="919"/>
                    <a:pt x="947" y="916"/>
                  </a:cubicBezTo>
                  <a:cubicBezTo>
                    <a:pt x="943" y="913"/>
                    <a:pt x="936" y="911"/>
                    <a:pt x="932" y="911"/>
                  </a:cubicBezTo>
                  <a:cubicBezTo>
                    <a:pt x="927" y="911"/>
                    <a:pt x="922" y="913"/>
                    <a:pt x="918" y="916"/>
                  </a:cubicBezTo>
                  <a:cubicBezTo>
                    <a:pt x="915" y="919"/>
                    <a:pt x="913" y="924"/>
                    <a:pt x="912" y="928"/>
                  </a:cubicBezTo>
                  <a:cubicBezTo>
                    <a:pt x="911" y="932"/>
                    <a:pt x="912" y="936"/>
                    <a:pt x="914" y="940"/>
                  </a:cubicBezTo>
                  <a:cubicBezTo>
                    <a:pt x="915" y="943"/>
                    <a:pt x="917" y="946"/>
                    <a:pt x="920" y="948"/>
                  </a:cubicBezTo>
                  <a:cubicBezTo>
                    <a:pt x="925" y="951"/>
                    <a:pt x="929" y="948"/>
                    <a:pt x="931" y="945"/>
                  </a:cubicBezTo>
                  <a:cubicBezTo>
                    <a:pt x="934" y="942"/>
                    <a:pt x="933" y="939"/>
                    <a:pt x="933" y="939"/>
                  </a:cubicBezTo>
                  <a:cubicBezTo>
                    <a:pt x="933" y="937"/>
                    <a:pt x="932" y="936"/>
                    <a:pt x="932" y="935"/>
                  </a:cubicBezTo>
                  <a:cubicBezTo>
                    <a:pt x="932" y="935"/>
                    <a:pt x="932" y="934"/>
                    <a:pt x="932" y="933"/>
                  </a:cubicBezTo>
                  <a:cubicBezTo>
                    <a:pt x="933" y="932"/>
                    <a:pt x="934" y="932"/>
                    <a:pt x="936" y="932"/>
                  </a:cubicBezTo>
                  <a:cubicBezTo>
                    <a:pt x="937" y="933"/>
                    <a:pt x="940" y="934"/>
                    <a:pt x="940" y="937"/>
                  </a:cubicBezTo>
                  <a:cubicBezTo>
                    <a:pt x="940" y="937"/>
                    <a:pt x="941" y="940"/>
                    <a:pt x="940" y="944"/>
                  </a:cubicBezTo>
                  <a:cubicBezTo>
                    <a:pt x="939" y="948"/>
                    <a:pt x="936" y="953"/>
                    <a:pt x="929" y="956"/>
                  </a:cubicBezTo>
                  <a:cubicBezTo>
                    <a:pt x="926" y="958"/>
                    <a:pt x="921" y="958"/>
                    <a:pt x="916" y="956"/>
                  </a:cubicBezTo>
                  <a:cubicBezTo>
                    <a:pt x="912" y="953"/>
                    <a:pt x="909" y="950"/>
                    <a:pt x="907" y="946"/>
                  </a:cubicBezTo>
                  <a:cubicBezTo>
                    <a:pt x="905" y="942"/>
                    <a:pt x="903" y="938"/>
                    <a:pt x="902" y="932"/>
                  </a:cubicBezTo>
                  <a:cubicBezTo>
                    <a:pt x="902" y="927"/>
                    <a:pt x="903" y="921"/>
                    <a:pt x="906" y="916"/>
                  </a:cubicBezTo>
                  <a:cubicBezTo>
                    <a:pt x="906" y="916"/>
                    <a:pt x="907" y="914"/>
                    <a:pt x="910" y="911"/>
                  </a:cubicBezTo>
                  <a:cubicBezTo>
                    <a:pt x="912" y="908"/>
                    <a:pt x="917" y="903"/>
                    <a:pt x="925" y="902"/>
                  </a:cubicBezTo>
                  <a:cubicBezTo>
                    <a:pt x="929" y="901"/>
                    <a:pt x="933" y="900"/>
                    <a:pt x="937" y="901"/>
                  </a:cubicBezTo>
                  <a:cubicBezTo>
                    <a:pt x="942" y="902"/>
                    <a:pt x="946" y="903"/>
                    <a:pt x="951" y="906"/>
                  </a:cubicBezTo>
                  <a:cubicBezTo>
                    <a:pt x="961" y="912"/>
                    <a:pt x="967" y="922"/>
                    <a:pt x="969" y="934"/>
                  </a:cubicBezTo>
                  <a:cubicBezTo>
                    <a:pt x="969" y="940"/>
                    <a:pt x="969" y="947"/>
                    <a:pt x="967" y="953"/>
                  </a:cubicBezTo>
                  <a:cubicBezTo>
                    <a:pt x="967" y="956"/>
                    <a:pt x="965" y="960"/>
                    <a:pt x="963" y="963"/>
                  </a:cubicBezTo>
                  <a:cubicBezTo>
                    <a:pt x="963" y="963"/>
                    <a:pt x="963" y="963"/>
                    <a:pt x="963" y="963"/>
                  </a:cubicBezTo>
                  <a:cubicBezTo>
                    <a:pt x="968" y="964"/>
                    <a:pt x="974" y="966"/>
                    <a:pt x="980" y="970"/>
                  </a:cubicBezTo>
                  <a:cubicBezTo>
                    <a:pt x="980" y="970"/>
                    <a:pt x="983" y="972"/>
                    <a:pt x="986" y="976"/>
                  </a:cubicBezTo>
                  <a:cubicBezTo>
                    <a:pt x="990" y="981"/>
                    <a:pt x="994" y="988"/>
                    <a:pt x="996" y="997"/>
                  </a:cubicBezTo>
                  <a:cubicBezTo>
                    <a:pt x="997" y="1002"/>
                    <a:pt x="997" y="1008"/>
                    <a:pt x="996" y="1013"/>
                  </a:cubicBezTo>
                  <a:cubicBezTo>
                    <a:pt x="995" y="1019"/>
                    <a:pt x="991" y="1025"/>
                    <a:pt x="986" y="1030"/>
                  </a:cubicBezTo>
                  <a:cubicBezTo>
                    <a:pt x="982" y="1034"/>
                    <a:pt x="976" y="1037"/>
                    <a:pt x="969" y="1039"/>
                  </a:cubicBezTo>
                  <a:cubicBezTo>
                    <a:pt x="962" y="1040"/>
                    <a:pt x="955" y="1039"/>
                    <a:pt x="948" y="1036"/>
                  </a:cubicBezTo>
                  <a:cubicBezTo>
                    <a:pt x="942" y="1033"/>
                    <a:pt x="936" y="1028"/>
                    <a:pt x="933" y="1021"/>
                  </a:cubicBezTo>
                  <a:cubicBezTo>
                    <a:pt x="929" y="1014"/>
                    <a:pt x="930" y="1005"/>
                    <a:pt x="933" y="999"/>
                  </a:cubicBezTo>
                  <a:cubicBezTo>
                    <a:pt x="934" y="996"/>
                    <a:pt x="936" y="993"/>
                    <a:pt x="938" y="991"/>
                  </a:cubicBezTo>
                  <a:cubicBezTo>
                    <a:pt x="939" y="990"/>
                    <a:pt x="941" y="988"/>
                    <a:pt x="942" y="987"/>
                  </a:cubicBezTo>
                  <a:cubicBezTo>
                    <a:pt x="944" y="986"/>
                    <a:pt x="945" y="985"/>
                    <a:pt x="947" y="984"/>
                  </a:cubicBezTo>
                  <a:cubicBezTo>
                    <a:pt x="953" y="982"/>
                    <a:pt x="959" y="980"/>
                    <a:pt x="966" y="983"/>
                  </a:cubicBezTo>
                  <a:cubicBezTo>
                    <a:pt x="970" y="984"/>
                    <a:pt x="973" y="986"/>
                    <a:pt x="975" y="989"/>
                  </a:cubicBezTo>
                  <a:cubicBezTo>
                    <a:pt x="976" y="991"/>
                    <a:pt x="977" y="992"/>
                    <a:pt x="978" y="994"/>
                  </a:cubicBezTo>
                  <a:cubicBezTo>
                    <a:pt x="978" y="995"/>
                    <a:pt x="978" y="996"/>
                    <a:pt x="979" y="998"/>
                  </a:cubicBezTo>
                  <a:cubicBezTo>
                    <a:pt x="980" y="1004"/>
                    <a:pt x="978" y="1009"/>
                    <a:pt x="975" y="1013"/>
                  </a:cubicBezTo>
                  <a:cubicBezTo>
                    <a:pt x="973" y="1016"/>
                    <a:pt x="969" y="1018"/>
                    <a:pt x="967" y="1019"/>
                  </a:cubicBezTo>
                  <a:cubicBezTo>
                    <a:pt x="965" y="1020"/>
                    <a:pt x="963" y="1020"/>
                    <a:pt x="963" y="1020"/>
                  </a:cubicBezTo>
                  <a:cubicBezTo>
                    <a:pt x="957" y="1019"/>
                    <a:pt x="954" y="1015"/>
                    <a:pt x="954" y="1013"/>
                  </a:cubicBezTo>
                  <a:cubicBezTo>
                    <a:pt x="954" y="1011"/>
                    <a:pt x="954" y="1009"/>
                    <a:pt x="956" y="1008"/>
                  </a:cubicBezTo>
                  <a:cubicBezTo>
                    <a:pt x="957" y="1007"/>
                    <a:pt x="958" y="1006"/>
                    <a:pt x="959" y="1006"/>
                  </a:cubicBezTo>
                  <a:cubicBezTo>
                    <a:pt x="960" y="1005"/>
                    <a:pt x="960" y="1004"/>
                    <a:pt x="960" y="1003"/>
                  </a:cubicBezTo>
                  <a:cubicBezTo>
                    <a:pt x="960" y="1003"/>
                    <a:pt x="961" y="1003"/>
                    <a:pt x="961" y="1003"/>
                  </a:cubicBezTo>
                  <a:cubicBezTo>
                    <a:pt x="961" y="1003"/>
                    <a:pt x="962" y="1003"/>
                    <a:pt x="962" y="1001"/>
                  </a:cubicBezTo>
                  <a:cubicBezTo>
                    <a:pt x="962" y="1001"/>
                    <a:pt x="962" y="999"/>
                    <a:pt x="962" y="999"/>
                  </a:cubicBezTo>
                  <a:cubicBezTo>
                    <a:pt x="961" y="999"/>
                    <a:pt x="961" y="998"/>
                    <a:pt x="961" y="998"/>
                  </a:cubicBezTo>
                  <a:cubicBezTo>
                    <a:pt x="960" y="998"/>
                    <a:pt x="959" y="998"/>
                    <a:pt x="957" y="998"/>
                  </a:cubicBezTo>
                  <a:cubicBezTo>
                    <a:pt x="956" y="998"/>
                    <a:pt x="955" y="998"/>
                    <a:pt x="953" y="999"/>
                  </a:cubicBezTo>
                  <a:cubicBezTo>
                    <a:pt x="953" y="999"/>
                    <a:pt x="952" y="999"/>
                    <a:pt x="951" y="1000"/>
                  </a:cubicBezTo>
                  <a:cubicBezTo>
                    <a:pt x="951" y="1000"/>
                    <a:pt x="951" y="1000"/>
                    <a:pt x="951" y="1000"/>
                  </a:cubicBezTo>
                  <a:cubicBezTo>
                    <a:pt x="950" y="1001"/>
                    <a:pt x="950" y="1001"/>
                    <a:pt x="950" y="1002"/>
                  </a:cubicBezTo>
                  <a:cubicBezTo>
                    <a:pt x="947" y="1004"/>
                    <a:pt x="945" y="1008"/>
                    <a:pt x="945" y="1011"/>
                  </a:cubicBezTo>
                  <a:cubicBezTo>
                    <a:pt x="945" y="1014"/>
                    <a:pt x="947" y="1018"/>
                    <a:pt x="950" y="1021"/>
                  </a:cubicBezTo>
                  <a:cubicBezTo>
                    <a:pt x="953" y="1024"/>
                    <a:pt x="958" y="1026"/>
                    <a:pt x="963" y="1026"/>
                  </a:cubicBezTo>
                  <a:cubicBezTo>
                    <a:pt x="967" y="1026"/>
                    <a:pt x="972" y="1025"/>
                    <a:pt x="976" y="1022"/>
                  </a:cubicBezTo>
                  <a:cubicBezTo>
                    <a:pt x="980" y="1019"/>
                    <a:pt x="983" y="1015"/>
                    <a:pt x="984" y="1011"/>
                  </a:cubicBezTo>
                  <a:cubicBezTo>
                    <a:pt x="987" y="1002"/>
                    <a:pt x="984" y="991"/>
                    <a:pt x="979" y="984"/>
                  </a:cubicBezTo>
                  <a:cubicBezTo>
                    <a:pt x="975" y="977"/>
                    <a:pt x="968" y="973"/>
                    <a:pt x="963" y="971"/>
                  </a:cubicBezTo>
                  <a:cubicBezTo>
                    <a:pt x="961" y="971"/>
                    <a:pt x="959" y="970"/>
                    <a:pt x="958" y="970"/>
                  </a:cubicBezTo>
                  <a:cubicBezTo>
                    <a:pt x="957" y="970"/>
                    <a:pt x="957" y="970"/>
                    <a:pt x="957" y="971"/>
                  </a:cubicBezTo>
                  <a:cubicBezTo>
                    <a:pt x="947" y="981"/>
                    <a:pt x="934" y="986"/>
                    <a:pt x="921" y="990"/>
                  </a:cubicBezTo>
                  <a:cubicBezTo>
                    <a:pt x="917" y="991"/>
                    <a:pt x="913" y="992"/>
                    <a:pt x="908" y="992"/>
                  </a:cubicBezTo>
                  <a:cubicBezTo>
                    <a:pt x="909" y="993"/>
                    <a:pt x="909" y="993"/>
                    <a:pt x="909" y="994"/>
                  </a:cubicBezTo>
                  <a:cubicBezTo>
                    <a:pt x="908" y="995"/>
                    <a:pt x="907" y="997"/>
                    <a:pt x="907" y="997"/>
                  </a:cubicBezTo>
                  <a:cubicBezTo>
                    <a:pt x="907" y="997"/>
                    <a:pt x="904" y="1004"/>
                    <a:pt x="908" y="1015"/>
                  </a:cubicBezTo>
                  <a:cubicBezTo>
                    <a:pt x="911" y="1021"/>
                    <a:pt x="915" y="1028"/>
                    <a:pt x="920" y="1034"/>
                  </a:cubicBezTo>
                  <a:cubicBezTo>
                    <a:pt x="926" y="1040"/>
                    <a:pt x="933" y="1045"/>
                    <a:pt x="942" y="1050"/>
                  </a:cubicBezTo>
                  <a:cubicBezTo>
                    <a:pt x="950" y="1054"/>
                    <a:pt x="959" y="1059"/>
                    <a:pt x="967" y="1063"/>
                  </a:cubicBezTo>
                  <a:cubicBezTo>
                    <a:pt x="975" y="1068"/>
                    <a:pt x="983" y="1073"/>
                    <a:pt x="989" y="1079"/>
                  </a:cubicBezTo>
                  <a:cubicBezTo>
                    <a:pt x="994" y="1085"/>
                    <a:pt x="998" y="1091"/>
                    <a:pt x="1000" y="1095"/>
                  </a:cubicBezTo>
                  <a:cubicBezTo>
                    <a:pt x="1002" y="1091"/>
                    <a:pt x="1006" y="1085"/>
                    <a:pt x="1011" y="1079"/>
                  </a:cubicBezTo>
                  <a:cubicBezTo>
                    <a:pt x="1017" y="1073"/>
                    <a:pt x="1025" y="1068"/>
                    <a:pt x="1033" y="1063"/>
                  </a:cubicBezTo>
                  <a:cubicBezTo>
                    <a:pt x="1041" y="1059"/>
                    <a:pt x="1050" y="1054"/>
                    <a:pt x="1058" y="1050"/>
                  </a:cubicBezTo>
                  <a:cubicBezTo>
                    <a:pt x="1067" y="1045"/>
                    <a:pt x="1074" y="1040"/>
                    <a:pt x="1080" y="1034"/>
                  </a:cubicBezTo>
                  <a:cubicBezTo>
                    <a:pt x="1085" y="1028"/>
                    <a:pt x="1089" y="1021"/>
                    <a:pt x="1092" y="1015"/>
                  </a:cubicBezTo>
                  <a:cubicBezTo>
                    <a:pt x="1096" y="1004"/>
                    <a:pt x="1093" y="997"/>
                    <a:pt x="1093" y="997"/>
                  </a:cubicBezTo>
                  <a:cubicBezTo>
                    <a:pt x="1093" y="997"/>
                    <a:pt x="1092" y="995"/>
                    <a:pt x="1091" y="994"/>
                  </a:cubicBezTo>
                  <a:cubicBezTo>
                    <a:pt x="1091" y="993"/>
                    <a:pt x="1091" y="993"/>
                    <a:pt x="1092" y="992"/>
                  </a:cubicBezTo>
                  <a:cubicBezTo>
                    <a:pt x="1087" y="992"/>
                    <a:pt x="1083" y="991"/>
                    <a:pt x="1079" y="990"/>
                  </a:cubicBezTo>
                  <a:cubicBezTo>
                    <a:pt x="1066" y="986"/>
                    <a:pt x="1053" y="981"/>
                    <a:pt x="1043" y="971"/>
                  </a:cubicBezTo>
                  <a:cubicBezTo>
                    <a:pt x="1043" y="970"/>
                    <a:pt x="1043" y="970"/>
                    <a:pt x="1042" y="970"/>
                  </a:cubicBezTo>
                  <a:cubicBezTo>
                    <a:pt x="1041" y="970"/>
                    <a:pt x="1039" y="971"/>
                    <a:pt x="1037" y="971"/>
                  </a:cubicBezTo>
                  <a:cubicBezTo>
                    <a:pt x="1032" y="973"/>
                    <a:pt x="1025" y="977"/>
                    <a:pt x="1021" y="984"/>
                  </a:cubicBezTo>
                  <a:cubicBezTo>
                    <a:pt x="1016" y="991"/>
                    <a:pt x="1013" y="1002"/>
                    <a:pt x="1016" y="1011"/>
                  </a:cubicBezTo>
                  <a:cubicBezTo>
                    <a:pt x="1017" y="1015"/>
                    <a:pt x="1020" y="1019"/>
                    <a:pt x="1024" y="1022"/>
                  </a:cubicBezTo>
                  <a:cubicBezTo>
                    <a:pt x="1028" y="1025"/>
                    <a:pt x="1033" y="1026"/>
                    <a:pt x="1037" y="1026"/>
                  </a:cubicBezTo>
                  <a:cubicBezTo>
                    <a:pt x="1042" y="1026"/>
                    <a:pt x="1047" y="1024"/>
                    <a:pt x="1050" y="1021"/>
                  </a:cubicBezTo>
                  <a:cubicBezTo>
                    <a:pt x="1053" y="1018"/>
                    <a:pt x="1055" y="1014"/>
                    <a:pt x="1055" y="1011"/>
                  </a:cubicBezTo>
                  <a:cubicBezTo>
                    <a:pt x="1055" y="1008"/>
                    <a:pt x="1053" y="1004"/>
                    <a:pt x="1050" y="1002"/>
                  </a:cubicBezTo>
                  <a:cubicBezTo>
                    <a:pt x="1050" y="1001"/>
                    <a:pt x="1050" y="1001"/>
                    <a:pt x="1049" y="1000"/>
                  </a:cubicBezTo>
                  <a:cubicBezTo>
                    <a:pt x="1049" y="1000"/>
                    <a:pt x="1049" y="1000"/>
                    <a:pt x="1049" y="1000"/>
                  </a:cubicBezTo>
                  <a:cubicBezTo>
                    <a:pt x="1048" y="999"/>
                    <a:pt x="1047" y="999"/>
                    <a:pt x="1047" y="999"/>
                  </a:cubicBezTo>
                  <a:cubicBezTo>
                    <a:pt x="1045" y="998"/>
                    <a:pt x="1044" y="998"/>
                    <a:pt x="1043" y="998"/>
                  </a:cubicBezTo>
                  <a:cubicBezTo>
                    <a:pt x="1041" y="998"/>
                    <a:pt x="1040" y="998"/>
                    <a:pt x="1039" y="998"/>
                  </a:cubicBezTo>
                  <a:cubicBezTo>
                    <a:pt x="1039" y="998"/>
                    <a:pt x="1039" y="999"/>
                    <a:pt x="1038" y="999"/>
                  </a:cubicBezTo>
                  <a:cubicBezTo>
                    <a:pt x="1038" y="999"/>
                    <a:pt x="1038" y="1001"/>
                    <a:pt x="1038" y="1001"/>
                  </a:cubicBezTo>
                  <a:cubicBezTo>
                    <a:pt x="1038" y="1003"/>
                    <a:pt x="1039" y="1003"/>
                    <a:pt x="1039" y="1003"/>
                  </a:cubicBezTo>
                  <a:cubicBezTo>
                    <a:pt x="1039" y="1003"/>
                    <a:pt x="1040" y="1003"/>
                    <a:pt x="1040" y="1003"/>
                  </a:cubicBezTo>
                  <a:cubicBezTo>
                    <a:pt x="1040" y="1004"/>
                    <a:pt x="1040" y="1005"/>
                    <a:pt x="1041" y="1006"/>
                  </a:cubicBezTo>
                  <a:cubicBezTo>
                    <a:pt x="1042" y="1006"/>
                    <a:pt x="1043" y="1007"/>
                    <a:pt x="1044" y="1008"/>
                  </a:cubicBezTo>
                  <a:cubicBezTo>
                    <a:pt x="1046" y="1009"/>
                    <a:pt x="1046" y="1011"/>
                    <a:pt x="1046" y="1013"/>
                  </a:cubicBezTo>
                  <a:cubicBezTo>
                    <a:pt x="1046" y="1015"/>
                    <a:pt x="1043" y="1019"/>
                    <a:pt x="1037" y="1020"/>
                  </a:cubicBezTo>
                  <a:cubicBezTo>
                    <a:pt x="1037" y="1020"/>
                    <a:pt x="1035" y="1020"/>
                    <a:pt x="1033" y="1019"/>
                  </a:cubicBezTo>
                  <a:cubicBezTo>
                    <a:pt x="1031" y="1018"/>
                    <a:pt x="1027" y="1016"/>
                    <a:pt x="1025" y="1013"/>
                  </a:cubicBezTo>
                  <a:cubicBezTo>
                    <a:pt x="1022" y="1009"/>
                    <a:pt x="1020" y="1004"/>
                    <a:pt x="1021" y="998"/>
                  </a:cubicBezTo>
                  <a:cubicBezTo>
                    <a:pt x="1022" y="996"/>
                    <a:pt x="1022" y="995"/>
                    <a:pt x="1022" y="994"/>
                  </a:cubicBezTo>
                  <a:cubicBezTo>
                    <a:pt x="1023" y="992"/>
                    <a:pt x="1024" y="991"/>
                    <a:pt x="1025" y="989"/>
                  </a:cubicBezTo>
                  <a:cubicBezTo>
                    <a:pt x="1027" y="986"/>
                    <a:pt x="1030" y="984"/>
                    <a:pt x="1034" y="983"/>
                  </a:cubicBezTo>
                  <a:cubicBezTo>
                    <a:pt x="1041" y="980"/>
                    <a:pt x="1047" y="982"/>
                    <a:pt x="1053" y="984"/>
                  </a:cubicBezTo>
                  <a:cubicBezTo>
                    <a:pt x="1055" y="985"/>
                    <a:pt x="1056" y="986"/>
                    <a:pt x="1058" y="987"/>
                  </a:cubicBezTo>
                  <a:cubicBezTo>
                    <a:pt x="1059" y="988"/>
                    <a:pt x="1061" y="990"/>
                    <a:pt x="1062" y="991"/>
                  </a:cubicBezTo>
                  <a:cubicBezTo>
                    <a:pt x="1064" y="993"/>
                    <a:pt x="1066" y="996"/>
                    <a:pt x="1067" y="999"/>
                  </a:cubicBezTo>
                  <a:cubicBezTo>
                    <a:pt x="1070" y="1005"/>
                    <a:pt x="1071" y="1014"/>
                    <a:pt x="1067" y="1021"/>
                  </a:cubicBezTo>
                  <a:cubicBezTo>
                    <a:pt x="1064" y="1028"/>
                    <a:pt x="1058" y="1033"/>
                    <a:pt x="1052" y="1036"/>
                  </a:cubicBezTo>
                  <a:cubicBezTo>
                    <a:pt x="1045" y="1039"/>
                    <a:pt x="1038" y="1040"/>
                    <a:pt x="1031" y="1039"/>
                  </a:cubicBezTo>
                  <a:cubicBezTo>
                    <a:pt x="1024" y="1037"/>
                    <a:pt x="1018" y="1034"/>
                    <a:pt x="1014" y="1030"/>
                  </a:cubicBezTo>
                  <a:cubicBezTo>
                    <a:pt x="1009" y="1025"/>
                    <a:pt x="1005" y="1019"/>
                    <a:pt x="1004" y="1013"/>
                  </a:cubicBezTo>
                  <a:cubicBezTo>
                    <a:pt x="1003" y="1008"/>
                    <a:pt x="1003" y="1002"/>
                    <a:pt x="1004" y="997"/>
                  </a:cubicBezTo>
                  <a:cubicBezTo>
                    <a:pt x="1006" y="988"/>
                    <a:pt x="1010" y="981"/>
                    <a:pt x="1014" y="976"/>
                  </a:cubicBezTo>
                  <a:cubicBezTo>
                    <a:pt x="1017" y="972"/>
                    <a:pt x="1020" y="970"/>
                    <a:pt x="1020" y="970"/>
                  </a:cubicBezTo>
                  <a:cubicBezTo>
                    <a:pt x="1026" y="966"/>
                    <a:pt x="1032" y="964"/>
                    <a:pt x="1037" y="963"/>
                  </a:cubicBezTo>
                  <a:cubicBezTo>
                    <a:pt x="1035" y="960"/>
                    <a:pt x="1033" y="956"/>
                    <a:pt x="1033" y="953"/>
                  </a:cubicBezTo>
                  <a:cubicBezTo>
                    <a:pt x="1031" y="947"/>
                    <a:pt x="1031" y="940"/>
                    <a:pt x="1031" y="934"/>
                  </a:cubicBezTo>
                  <a:cubicBezTo>
                    <a:pt x="1033" y="922"/>
                    <a:pt x="1039" y="912"/>
                    <a:pt x="1049" y="906"/>
                  </a:cubicBezTo>
                  <a:cubicBezTo>
                    <a:pt x="1054" y="903"/>
                    <a:pt x="1058" y="902"/>
                    <a:pt x="1063" y="901"/>
                  </a:cubicBezTo>
                  <a:cubicBezTo>
                    <a:pt x="1067" y="900"/>
                    <a:pt x="1071" y="901"/>
                    <a:pt x="1075" y="902"/>
                  </a:cubicBezTo>
                  <a:cubicBezTo>
                    <a:pt x="1083" y="903"/>
                    <a:pt x="1088" y="908"/>
                    <a:pt x="1090" y="911"/>
                  </a:cubicBezTo>
                  <a:cubicBezTo>
                    <a:pt x="1093" y="914"/>
                    <a:pt x="1094" y="916"/>
                    <a:pt x="1094" y="916"/>
                  </a:cubicBezTo>
                  <a:cubicBezTo>
                    <a:pt x="1097" y="921"/>
                    <a:pt x="1098" y="927"/>
                    <a:pt x="1098" y="932"/>
                  </a:cubicBezTo>
                  <a:cubicBezTo>
                    <a:pt x="1097" y="938"/>
                    <a:pt x="1095" y="942"/>
                    <a:pt x="1093" y="946"/>
                  </a:cubicBezTo>
                  <a:cubicBezTo>
                    <a:pt x="1091" y="950"/>
                    <a:pt x="1088" y="953"/>
                    <a:pt x="1084" y="956"/>
                  </a:cubicBezTo>
                  <a:cubicBezTo>
                    <a:pt x="1079" y="958"/>
                    <a:pt x="1074" y="958"/>
                    <a:pt x="1071" y="956"/>
                  </a:cubicBezTo>
                  <a:cubicBezTo>
                    <a:pt x="1064" y="953"/>
                    <a:pt x="1061" y="948"/>
                    <a:pt x="1060" y="944"/>
                  </a:cubicBezTo>
                  <a:cubicBezTo>
                    <a:pt x="1059" y="940"/>
                    <a:pt x="1060" y="937"/>
                    <a:pt x="1060" y="937"/>
                  </a:cubicBezTo>
                  <a:cubicBezTo>
                    <a:pt x="1060" y="934"/>
                    <a:pt x="1063" y="933"/>
                    <a:pt x="1064" y="932"/>
                  </a:cubicBezTo>
                  <a:cubicBezTo>
                    <a:pt x="1066" y="932"/>
                    <a:pt x="1067" y="932"/>
                    <a:pt x="1068" y="933"/>
                  </a:cubicBezTo>
                  <a:cubicBezTo>
                    <a:pt x="1068" y="934"/>
                    <a:pt x="1068" y="935"/>
                    <a:pt x="1068" y="935"/>
                  </a:cubicBezTo>
                  <a:cubicBezTo>
                    <a:pt x="1068" y="936"/>
                    <a:pt x="1067" y="937"/>
                    <a:pt x="1067" y="939"/>
                  </a:cubicBezTo>
                  <a:cubicBezTo>
                    <a:pt x="1067" y="939"/>
                    <a:pt x="1066" y="942"/>
                    <a:pt x="1069" y="945"/>
                  </a:cubicBezTo>
                  <a:cubicBezTo>
                    <a:pt x="1071" y="948"/>
                    <a:pt x="1076" y="951"/>
                    <a:pt x="1080" y="948"/>
                  </a:cubicBezTo>
                  <a:cubicBezTo>
                    <a:pt x="1083" y="946"/>
                    <a:pt x="1085" y="943"/>
                    <a:pt x="1086" y="940"/>
                  </a:cubicBezTo>
                  <a:cubicBezTo>
                    <a:pt x="1088" y="936"/>
                    <a:pt x="1089" y="932"/>
                    <a:pt x="1088" y="928"/>
                  </a:cubicBezTo>
                  <a:cubicBezTo>
                    <a:pt x="1087" y="924"/>
                    <a:pt x="1085" y="919"/>
                    <a:pt x="1082" y="916"/>
                  </a:cubicBezTo>
                  <a:cubicBezTo>
                    <a:pt x="1078" y="913"/>
                    <a:pt x="1073" y="911"/>
                    <a:pt x="1068" y="911"/>
                  </a:cubicBezTo>
                  <a:cubicBezTo>
                    <a:pt x="1064" y="911"/>
                    <a:pt x="1057" y="913"/>
                    <a:pt x="1053" y="916"/>
                  </a:cubicBezTo>
                  <a:cubicBezTo>
                    <a:pt x="1049" y="919"/>
                    <a:pt x="1046" y="924"/>
                    <a:pt x="1044" y="930"/>
                  </a:cubicBezTo>
                  <a:cubicBezTo>
                    <a:pt x="1042" y="935"/>
                    <a:pt x="1042" y="942"/>
                    <a:pt x="1043" y="948"/>
                  </a:cubicBezTo>
                  <a:cubicBezTo>
                    <a:pt x="1044" y="954"/>
                    <a:pt x="1047" y="959"/>
                    <a:pt x="1052" y="963"/>
                  </a:cubicBezTo>
                  <a:cubicBezTo>
                    <a:pt x="1062" y="972"/>
                    <a:pt x="1076" y="977"/>
                    <a:pt x="1090" y="979"/>
                  </a:cubicBezTo>
                  <a:cubicBezTo>
                    <a:pt x="1104" y="982"/>
                    <a:pt x="1119" y="983"/>
                    <a:pt x="1134" y="984"/>
                  </a:cubicBezTo>
                  <a:cubicBezTo>
                    <a:pt x="1149" y="986"/>
                    <a:pt x="1165" y="988"/>
                    <a:pt x="1179" y="996"/>
                  </a:cubicBezTo>
                  <a:cubicBezTo>
                    <a:pt x="1186" y="1000"/>
                    <a:pt x="1192" y="1005"/>
                    <a:pt x="1197" y="1011"/>
                  </a:cubicBezTo>
                  <a:cubicBezTo>
                    <a:pt x="1199" y="1013"/>
                    <a:pt x="1200" y="1015"/>
                    <a:pt x="1202" y="1017"/>
                  </a:cubicBezTo>
                  <a:cubicBezTo>
                    <a:pt x="1202" y="1016"/>
                    <a:pt x="1202" y="1016"/>
                    <a:pt x="1202" y="1015"/>
                  </a:cubicBezTo>
                  <a:cubicBezTo>
                    <a:pt x="1203" y="1007"/>
                    <a:pt x="1206" y="1000"/>
                    <a:pt x="1210" y="993"/>
                  </a:cubicBezTo>
                  <a:cubicBezTo>
                    <a:pt x="1215" y="987"/>
                    <a:pt x="1220" y="981"/>
                    <a:pt x="1226" y="976"/>
                  </a:cubicBezTo>
                  <a:cubicBezTo>
                    <a:pt x="1237" y="966"/>
                    <a:pt x="1250" y="959"/>
                    <a:pt x="1262" y="953"/>
                  </a:cubicBezTo>
                  <a:cubicBezTo>
                    <a:pt x="1274" y="946"/>
                    <a:pt x="1285" y="940"/>
                    <a:pt x="1294" y="932"/>
                  </a:cubicBezTo>
                  <a:cubicBezTo>
                    <a:pt x="1304" y="925"/>
                    <a:pt x="1312" y="916"/>
                    <a:pt x="1315" y="907"/>
                  </a:cubicBezTo>
                  <a:cubicBezTo>
                    <a:pt x="1317" y="902"/>
                    <a:pt x="1318" y="898"/>
                    <a:pt x="1317" y="893"/>
                  </a:cubicBezTo>
                  <a:cubicBezTo>
                    <a:pt x="1317" y="889"/>
                    <a:pt x="1315" y="885"/>
                    <a:pt x="1313" y="881"/>
                  </a:cubicBezTo>
                  <a:cubicBezTo>
                    <a:pt x="1309" y="874"/>
                    <a:pt x="1301" y="869"/>
                    <a:pt x="1296" y="869"/>
                  </a:cubicBezTo>
                  <a:cubicBezTo>
                    <a:pt x="1293" y="868"/>
                    <a:pt x="1290" y="869"/>
                    <a:pt x="1287" y="870"/>
                  </a:cubicBezTo>
                  <a:cubicBezTo>
                    <a:pt x="1284" y="870"/>
                    <a:pt x="1282" y="871"/>
                    <a:pt x="1280" y="872"/>
                  </a:cubicBezTo>
                  <a:cubicBezTo>
                    <a:pt x="1277" y="875"/>
                    <a:pt x="1275" y="878"/>
                    <a:pt x="1274" y="880"/>
                  </a:cubicBezTo>
                  <a:cubicBezTo>
                    <a:pt x="1274" y="883"/>
                    <a:pt x="1274" y="884"/>
                    <a:pt x="1274" y="884"/>
                  </a:cubicBezTo>
                  <a:cubicBezTo>
                    <a:pt x="1273" y="891"/>
                    <a:pt x="1276" y="897"/>
                    <a:pt x="1280" y="901"/>
                  </a:cubicBezTo>
                  <a:cubicBezTo>
                    <a:pt x="1283" y="902"/>
                    <a:pt x="1285" y="904"/>
                    <a:pt x="1287" y="904"/>
                  </a:cubicBezTo>
                  <a:cubicBezTo>
                    <a:pt x="1289" y="904"/>
                    <a:pt x="1290" y="904"/>
                    <a:pt x="1291" y="903"/>
                  </a:cubicBezTo>
                  <a:cubicBezTo>
                    <a:pt x="1293" y="902"/>
                    <a:pt x="1293" y="900"/>
                    <a:pt x="1294" y="899"/>
                  </a:cubicBezTo>
                  <a:cubicBezTo>
                    <a:pt x="1293" y="900"/>
                    <a:pt x="1291" y="900"/>
                    <a:pt x="1290" y="900"/>
                  </a:cubicBezTo>
                  <a:cubicBezTo>
                    <a:pt x="1279" y="900"/>
                    <a:pt x="1279" y="883"/>
                    <a:pt x="1290" y="883"/>
                  </a:cubicBezTo>
                  <a:cubicBezTo>
                    <a:pt x="1292" y="883"/>
                    <a:pt x="1294" y="884"/>
                    <a:pt x="1296" y="886"/>
                  </a:cubicBezTo>
                  <a:cubicBezTo>
                    <a:pt x="1297" y="886"/>
                    <a:pt x="1299" y="887"/>
                    <a:pt x="1300" y="888"/>
                  </a:cubicBezTo>
                  <a:cubicBezTo>
                    <a:pt x="1301" y="890"/>
                    <a:pt x="1303" y="894"/>
                    <a:pt x="1302" y="900"/>
                  </a:cubicBezTo>
                  <a:cubicBezTo>
                    <a:pt x="1301" y="903"/>
                    <a:pt x="1300" y="906"/>
                    <a:pt x="1297" y="909"/>
                  </a:cubicBezTo>
                  <a:cubicBezTo>
                    <a:pt x="1294" y="911"/>
                    <a:pt x="1289" y="913"/>
                    <a:pt x="1285" y="912"/>
                  </a:cubicBezTo>
                  <a:cubicBezTo>
                    <a:pt x="1280" y="911"/>
                    <a:pt x="1276" y="909"/>
                    <a:pt x="1273" y="906"/>
                  </a:cubicBezTo>
                  <a:cubicBezTo>
                    <a:pt x="1269" y="902"/>
                    <a:pt x="1266" y="898"/>
                    <a:pt x="1264" y="892"/>
                  </a:cubicBezTo>
                  <a:cubicBezTo>
                    <a:pt x="1263" y="887"/>
                    <a:pt x="1263" y="881"/>
                    <a:pt x="1266" y="875"/>
                  </a:cubicBezTo>
                  <a:cubicBezTo>
                    <a:pt x="1268" y="869"/>
                    <a:pt x="1273" y="864"/>
                    <a:pt x="1279" y="861"/>
                  </a:cubicBezTo>
                  <a:cubicBezTo>
                    <a:pt x="1282" y="860"/>
                    <a:pt x="1285" y="859"/>
                    <a:pt x="1289" y="858"/>
                  </a:cubicBezTo>
                  <a:cubicBezTo>
                    <a:pt x="1292" y="858"/>
                    <a:pt x="1295" y="858"/>
                    <a:pt x="1299" y="858"/>
                  </a:cubicBezTo>
                  <a:cubicBezTo>
                    <a:pt x="1306" y="860"/>
                    <a:pt x="1313" y="864"/>
                    <a:pt x="1318" y="869"/>
                  </a:cubicBezTo>
                  <a:cubicBezTo>
                    <a:pt x="1323" y="874"/>
                    <a:pt x="1327" y="881"/>
                    <a:pt x="1328" y="889"/>
                  </a:cubicBezTo>
                  <a:cubicBezTo>
                    <a:pt x="1329" y="893"/>
                    <a:pt x="1329" y="897"/>
                    <a:pt x="1329" y="901"/>
                  </a:cubicBezTo>
                  <a:cubicBezTo>
                    <a:pt x="1329" y="902"/>
                    <a:pt x="1329" y="903"/>
                    <a:pt x="1328" y="905"/>
                  </a:cubicBezTo>
                  <a:cubicBezTo>
                    <a:pt x="1329" y="904"/>
                    <a:pt x="1329" y="904"/>
                    <a:pt x="1329" y="904"/>
                  </a:cubicBezTo>
                  <a:cubicBezTo>
                    <a:pt x="1336" y="903"/>
                    <a:pt x="1345" y="903"/>
                    <a:pt x="1355" y="907"/>
                  </a:cubicBezTo>
                  <a:cubicBezTo>
                    <a:pt x="1360" y="909"/>
                    <a:pt x="1364" y="912"/>
                    <a:pt x="1368" y="916"/>
                  </a:cubicBezTo>
                  <a:cubicBezTo>
                    <a:pt x="1373" y="920"/>
                    <a:pt x="1376" y="926"/>
                    <a:pt x="1378" y="932"/>
                  </a:cubicBezTo>
                  <a:cubicBezTo>
                    <a:pt x="1381" y="938"/>
                    <a:pt x="1381" y="946"/>
                    <a:pt x="1378" y="953"/>
                  </a:cubicBezTo>
                  <a:cubicBezTo>
                    <a:pt x="1375" y="959"/>
                    <a:pt x="1371" y="965"/>
                    <a:pt x="1364" y="969"/>
                  </a:cubicBezTo>
                  <a:cubicBezTo>
                    <a:pt x="1358" y="973"/>
                    <a:pt x="1350" y="974"/>
                    <a:pt x="1343" y="973"/>
                  </a:cubicBezTo>
                  <a:cubicBezTo>
                    <a:pt x="1336" y="972"/>
                    <a:pt x="1328" y="968"/>
                    <a:pt x="1324" y="961"/>
                  </a:cubicBezTo>
                  <a:cubicBezTo>
                    <a:pt x="1320" y="955"/>
                    <a:pt x="1319" y="947"/>
                    <a:pt x="1321" y="940"/>
                  </a:cubicBezTo>
                  <a:cubicBezTo>
                    <a:pt x="1321" y="939"/>
                    <a:pt x="1322" y="938"/>
                    <a:pt x="1322" y="936"/>
                  </a:cubicBezTo>
                  <a:cubicBezTo>
                    <a:pt x="1323" y="934"/>
                    <a:pt x="1324" y="933"/>
                    <a:pt x="1325" y="931"/>
                  </a:cubicBezTo>
                  <a:cubicBezTo>
                    <a:pt x="1327" y="928"/>
                    <a:pt x="1329" y="926"/>
                    <a:pt x="1331" y="924"/>
                  </a:cubicBezTo>
                  <a:cubicBezTo>
                    <a:pt x="1334" y="922"/>
                    <a:pt x="1337" y="921"/>
                    <a:pt x="1340" y="920"/>
                  </a:cubicBezTo>
                  <a:cubicBezTo>
                    <a:pt x="1343" y="919"/>
                    <a:pt x="1347" y="919"/>
                    <a:pt x="1350" y="920"/>
                  </a:cubicBezTo>
                  <a:cubicBezTo>
                    <a:pt x="1353" y="922"/>
                    <a:pt x="1356" y="923"/>
                    <a:pt x="1357" y="925"/>
                  </a:cubicBezTo>
                  <a:cubicBezTo>
                    <a:pt x="1359" y="927"/>
                    <a:pt x="1360" y="929"/>
                    <a:pt x="1361" y="931"/>
                  </a:cubicBezTo>
                  <a:cubicBezTo>
                    <a:pt x="1363" y="935"/>
                    <a:pt x="1363" y="939"/>
                    <a:pt x="1363" y="942"/>
                  </a:cubicBezTo>
                  <a:cubicBezTo>
                    <a:pt x="1363" y="944"/>
                    <a:pt x="1362" y="945"/>
                    <a:pt x="1362" y="945"/>
                  </a:cubicBezTo>
                  <a:cubicBezTo>
                    <a:pt x="1362" y="945"/>
                    <a:pt x="1361" y="947"/>
                    <a:pt x="1360" y="950"/>
                  </a:cubicBezTo>
                  <a:cubicBezTo>
                    <a:pt x="1359" y="952"/>
                    <a:pt x="1356" y="954"/>
                    <a:pt x="1355" y="954"/>
                  </a:cubicBezTo>
                  <a:cubicBezTo>
                    <a:pt x="1351" y="956"/>
                    <a:pt x="1348" y="956"/>
                    <a:pt x="1345" y="955"/>
                  </a:cubicBezTo>
                  <a:cubicBezTo>
                    <a:pt x="1343" y="954"/>
                    <a:pt x="1342" y="953"/>
                    <a:pt x="1342" y="951"/>
                  </a:cubicBezTo>
                  <a:cubicBezTo>
                    <a:pt x="1342" y="949"/>
                    <a:pt x="1343" y="948"/>
                    <a:pt x="1344" y="946"/>
                  </a:cubicBezTo>
                  <a:cubicBezTo>
                    <a:pt x="1345" y="945"/>
                    <a:pt x="1346" y="942"/>
                    <a:pt x="1345" y="940"/>
                  </a:cubicBezTo>
                  <a:cubicBezTo>
                    <a:pt x="1345" y="940"/>
                    <a:pt x="1346" y="940"/>
                    <a:pt x="1346" y="939"/>
                  </a:cubicBezTo>
                  <a:cubicBezTo>
                    <a:pt x="1346" y="938"/>
                    <a:pt x="1345" y="935"/>
                    <a:pt x="1344" y="936"/>
                  </a:cubicBezTo>
                  <a:cubicBezTo>
                    <a:pt x="1342" y="936"/>
                    <a:pt x="1340" y="938"/>
                    <a:pt x="1338" y="940"/>
                  </a:cubicBezTo>
                  <a:cubicBezTo>
                    <a:pt x="1338" y="941"/>
                    <a:pt x="1337" y="941"/>
                    <a:pt x="1337" y="942"/>
                  </a:cubicBezTo>
                  <a:cubicBezTo>
                    <a:pt x="1337" y="942"/>
                    <a:pt x="1336" y="943"/>
                    <a:pt x="1336" y="944"/>
                  </a:cubicBezTo>
                  <a:cubicBezTo>
                    <a:pt x="1336" y="946"/>
                    <a:pt x="1335" y="947"/>
                    <a:pt x="1335" y="949"/>
                  </a:cubicBezTo>
                  <a:cubicBezTo>
                    <a:pt x="1335" y="952"/>
                    <a:pt x="1337" y="954"/>
                    <a:pt x="1339" y="957"/>
                  </a:cubicBezTo>
                  <a:cubicBezTo>
                    <a:pt x="1342" y="959"/>
                    <a:pt x="1346" y="960"/>
                    <a:pt x="1350" y="959"/>
                  </a:cubicBezTo>
                  <a:cubicBezTo>
                    <a:pt x="1354" y="959"/>
                    <a:pt x="1358" y="958"/>
                    <a:pt x="1361" y="955"/>
                  </a:cubicBezTo>
                  <a:cubicBezTo>
                    <a:pt x="1364" y="953"/>
                    <a:pt x="1366" y="949"/>
                    <a:pt x="1367" y="946"/>
                  </a:cubicBezTo>
                  <a:cubicBezTo>
                    <a:pt x="1369" y="939"/>
                    <a:pt x="1366" y="931"/>
                    <a:pt x="1362" y="926"/>
                  </a:cubicBezTo>
                  <a:cubicBezTo>
                    <a:pt x="1353" y="914"/>
                    <a:pt x="1343" y="914"/>
                    <a:pt x="1343" y="914"/>
                  </a:cubicBezTo>
                  <a:cubicBezTo>
                    <a:pt x="1337" y="912"/>
                    <a:pt x="1331" y="912"/>
                    <a:pt x="1327" y="913"/>
                  </a:cubicBezTo>
                  <a:cubicBezTo>
                    <a:pt x="1326" y="913"/>
                    <a:pt x="1326" y="913"/>
                    <a:pt x="1325" y="913"/>
                  </a:cubicBezTo>
                  <a:cubicBezTo>
                    <a:pt x="1319" y="927"/>
                    <a:pt x="1308" y="938"/>
                    <a:pt x="1296" y="947"/>
                  </a:cubicBezTo>
                  <a:cubicBezTo>
                    <a:pt x="1296" y="947"/>
                    <a:pt x="1295" y="947"/>
                    <a:pt x="1295" y="947"/>
                  </a:cubicBezTo>
                  <a:cubicBezTo>
                    <a:pt x="1295" y="951"/>
                    <a:pt x="1294" y="961"/>
                    <a:pt x="1301" y="970"/>
                  </a:cubicBezTo>
                  <a:cubicBezTo>
                    <a:pt x="1308" y="978"/>
                    <a:pt x="1323" y="986"/>
                    <a:pt x="1339" y="988"/>
                  </a:cubicBezTo>
                  <a:cubicBezTo>
                    <a:pt x="1356" y="990"/>
                    <a:pt x="1374" y="989"/>
                    <a:pt x="1388" y="991"/>
                  </a:cubicBezTo>
                  <a:cubicBezTo>
                    <a:pt x="1402" y="993"/>
                    <a:pt x="1411" y="998"/>
                    <a:pt x="1411" y="998"/>
                  </a:cubicBezTo>
                  <a:cubicBezTo>
                    <a:pt x="1414" y="1000"/>
                    <a:pt x="1416" y="1002"/>
                    <a:pt x="1418" y="1004"/>
                  </a:cubicBezTo>
                  <a:cubicBezTo>
                    <a:pt x="1418" y="1001"/>
                    <a:pt x="1418" y="998"/>
                    <a:pt x="1419" y="995"/>
                  </a:cubicBezTo>
                  <a:cubicBezTo>
                    <a:pt x="1419" y="995"/>
                    <a:pt x="1421" y="985"/>
                    <a:pt x="1430" y="974"/>
                  </a:cubicBezTo>
                  <a:cubicBezTo>
                    <a:pt x="1438" y="962"/>
                    <a:pt x="1452" y="950"/>
                    <a:pt x="1462" y="937"/>
                  </a:cubicBezTo>
                  <a:cubicBezTo>
                    <a:pt x="1472" y="925"/>
                    <a:pt x="1477" y="908"/>
                    <a:pt x="1476" y="898"/>
                  </a:cubicBezTo>
                  <a:cubicBezTo>
                    <a:pt x="1475" y="886"/>
                    <a:pt x="1467" y="879"/>
                    <a:pt x="1464" y="877"/>
                  </a:cubicBezTo>
                  <a:cubicBezTo>
                    <a:pt x="1464" y="877"/>
                    <a:pt x="1464" y="877"/>
                    <a:pt x="1463" y="877"/>
                  </a:cubicBezTo>
                  <a:cubicBezTo>
                    <a:pt x="1449" y="879"/>
                    <a:pt x="1433" y="880"/>
                    <a:pt x="1419" y="874"/>
                  </a:cubicBezTo>
                  <a:cubicBezTo>
                    <a:pt x="1419" y="875"/>
                    <a:pt x="1418" y="875"/>
                    <a:pt x="1418" y="876"/>
                  </a:cubicBezTo>
                  <a:cubicBezTo>
                    <a:pt x="1414" y="878"/>
                    <a:pt x="1410" y="882"/>
                    <a:pt x="1407" y="887"/>
                  </a:cubicBezTo>
                  <a:cubicBezTo>
                    <a:pt x="1407" y="887"/>
                    <a:pt x="1400" y="895"/>
                    <a:pt x="1402" y="909"/>
                  </a:cubicBezTo>
                  <a:cubicBezTo>
                    <a:pt x="1403" y="916"/>
                    <a:pt x="1406" y="924"/>
                    <a:pt x="1412" y="927"/>
                  </a:cubicBezTo>
                  <a:cubicBezTo>
                    <a:pt x="1416" y="929"/>
                    <a:pt x="1420" y="929"/>
                    <a:pt x="1424" y="929"/>
                  </a:cubicBezTo>
                  <a:cubicBezTo>
                    <a:pt x="1428" y="929"/>
                    <a:pt x="1431" y="927"/>
                    <a:pt x="1434" y="924"/>
                  </a:cubicBezTo>
                  <a:cubicBezTo>
                    <a:pt x="1437" y="922"/>
                    <a:pt x="1439" y="918"/>
                    <a:pt x="1440" y="915"/>
                  </a:cubicBezTo>
                  <a:cubicBezTo>
                    <a:pt x="1440" y="912"/>
                    <a:pt x="1439" y="909"/>
                    <a:pt x="1437" y="907"/>
                  </a:cubicBezTo>
                  <a:cubicBezTo>
                    <a:pt x="1436" y="906"/>
                    <a:pt x="1435" y="905"/>
                    <a:pt x="1433" y="904"/>
                  </a:cubicBezTo>
                  <a:cubicBezTo>
                    <a:pt x="1432" y="903"/>
                    <a:pt x="1431" y="903"/>
                    <a:pt x="1431" y="903"/>
                  </a:cubicBezTo>
                  <a:cubicBezTo>
                    <a:pt x="1430" y="903"/>
                    <a:pt x="1430" y="902"/>
                    <a:pt x="1429" y="902"/>
                  </a:cubicBezTo>
                  <a:cubicBezTo>
                    <a:pt x="1426" y="902"/>
                    <a:pt x="1423" y="903"/>
                    <a:pt x="1422" y="904"/>
                  </a:cubicBezTo>
                  <a:cubicBezTo>
                    <a:pt x="1421" y="904"/>
                    <a:pt x="1422" y="907"/>
                    <a:pt x="1423" y="907"/>
                  </a:cubicBezTo>
                  <a:cubicBezTo>
                    <a:pt x="1424" y="908"/>
                    <a:pt x="1424" y="908"/>
                    <a:pt x="1424" y="908"/>
                  </a:cubicBezTo>
                  <a:cubicBezTo>
                    <a:pt x="1425" y="910"/>
                    <a:pt x="1427" y="911"/>
                    <a:pt x="1429" y="911"/>
                  </a:cubicBezTo>
                  <a:cubicBezTo>
                    <a:pt x="1431" y="912"/>
                    <a:pt x="1433" y="912"/>
                    <a:pt x="1434" y="913"/>
                  </a:cubicBezTo>
                  <a:cubicBezTo>
                    <a:pt x="1435" y="914"/>
                    <a:pt x="1435" y="916"/>
                    <a:pt x="1434" y="918"/>
                  </a:cubicBezTo>
                  <a:cubicBezTo>
                    <a:pt x="1434" y="921"/>
                    <a:pt x="1431" y="923"/>
                    <a:pt x="1427" y="925"/>
                  </a:cubicBezTo>
                  <a:cubicBezTo>
                    <a:pt x="1426" y="925"/>
                    <a:pt x="1423" y="925"/>
                    <a:pt x="1420" y="925"/>
                  </a:cubicBezTo>
                  <a:cubicBezTo>
                    <a:pt x="1418" y="924"/>
                    <a:pt x="1416" y="923"/>
                    <a:pt x="1416" y="923"/>
                  </a:cubicBezTo>
                  <a:cubicBezTo>
                    <a:pt x="1416" y="923"/>
                    <a:pt x="1414" y="922"/>
                    <a:pt x="1413" y="921"/>
                  </a:cubicBezTo>
                  <a:cubicBezTo>
                    <a:pt x="1411" y="919"/>
                    <a:pt x="1408" y="917"/>
                    <a:pt x="1406" y="913"/>
                  </a:cubicBezTo>
                  <a:cubicBezTo>
                    <a:pt x="1406" y="911"/>
                    <a:pt x="1405" y="908"/>
                    <a:pt x="1405" y="906"/>
                  </a:cubicBezTo>
                  <a:cubicBezTo>
                    <a:pt x="1405" y="903"/>
                    <a:pt x="1405" y="900"/>
                    <a:pt x="1407" y="897"/>
                  </a:cubicBezTo>
                  <a:cubicBezTo>
                    <a:pt x="1408" y="894"/>
                    <a:pt x="1411" y="891"/>
                    <a:pt x="1414" y="890"/>
                  </a:cubicBezTo>
                  <a:cubicBezTo>
                    <a:pt x="1417" y="888"/>
                    <a:pt x="1420" y="887"/>
                    <a:pt x="1423" y="887"/>
                  </a:cubicBezTo>
                  <a:cubicBezTo>
                    <a:pt x="1426" y="886"/>
                    <a:pt x="1429" y="886"/>
                    <a:pt x="1432" y="887"/>
                  </a:cubicBezTo>
                  <a:cubicBezTo>
                    <a:pt x="1434" y="887"/>
                    <a:pt x="1436" y="888"/>
                    <a:pt x="1437" y="888"/>
                  </a:cubicBezTo>
                  <a:cubicBezTo>
                    <a:pt x="1439" y="889"/>
                    <a:pt x="1440" y="890"/>
                    <a:pt x="1441" y="891"/>
                  </a:cubicBezTo>
                  <a:cubicBezTo>
                    <a:pt x="1447" y="894"/>
                    <a:pt x="1452" y="900"/>
                    <a:pt x="1454" y="908"/>
                  </a:cubicBezTo>
                  <a:cubicBezTo>
                    <a:pt x="1456" y="915"/>
                    <a:pt x="1453" y="923"/>
                    <a:pt x="1449" y="929"/>
                  </a:cubicBezTo>
                  <a:cubicBezTo>
                    <a:pt x="1444" y="935"/>
                    <a:pt x="1438" y="939"/>
                    <a:pt x="1431" y="941"/>
                  </a:cubicBezTo>
                  <a:cubicBezTo>
                    <a:pt x="1424" y="943"/>
                    <a:pt x="1416" y="942"/>
                    <a:pt x="1410" y="939"/>
                  </a:cubicBezTo>
                  <a:cubicBezTo>
                    <a:pt x="1403" y="937"/>
                    <a:pt x="1398" y="931"/>
                    <a:pt x="1395" y="925"/>
                  </a:cubicBezTo>
                  <a:cubicBezTo>
                    <a:pt x="1392" y="919"/>
                    <a:pt x="1391" y="913"/>
                    <a:pt x="1391" y="907"/>
                  </a:cubicBezTo>
                  <a:cubicBezTo>
                    <a:pt x="1391" y="901"/>
                    <a:pt x="1392" y="896"/>
                    <a:pt x="1394" y="891"/>
                  </a:cubicBezTo>
                  <a:cubicBezTo>
                    <a:pt x="1398" y="881"/>
                    <a:pt x="1405" y="875"/>
                    <a:pt x="1410" y="871"/>
                  </a:cubicBezTo>
                  <a:cubicBezTo>
                    <a:pt x="1410" y="871"/>
                    <a:pt x="1410" y="871"/>
                    <a:pt x="1411" y="870"/>
                  </a:cubicBezTo>
                  <a:cubicBezTo>
                    <a:pt x="1410" y="870"/>
                    <a:pt x="1409" y="869"/>
                    <a:pt x="1407" y="868"/>
                  </a:cubicBezTo>
                  <a:cubicBezTo>
                    <a:pt x="1404" y="866"/>
                    <a:pt x="1402" y="862"/>
                    <a:pt x="1400" y="859"/>
                  </a:cubicBezTo>
                  <a:cubicBezTo>
                    <a:pt x="1396" y="853"/>
                    <a:pt x="1393" y="845"/>
                    <a:pt x="1393" y="838"/>
                  </a:cubicBezTo>
                  <a:cubicBezTo>
                    <a:pt x="1393" y="831"/>
                    <a:pt x="1395" y="823"/>
                    <a:pt x="1399" y="817"/>
                  </a:cubicBezTo>
                  <a:cubicBezTo>
                    <a:pt x="1401" y="814"/>
                    <a:pt x="1404" y="812"/>
                    <a:pt x="1406" y="810"/>
                  </a:cubicBezTo>
                  <a:cubicBezTo>
                    <a:pt x="1409" y="808"/>
                    <a:pt x="1412" y="806"/>
                    <a:pt x="1415" y="805"/>
                  </a:cubicBezTo>
                  <a:cubicBezTo>
                    <a:pt x="1421" y="802"/>
                    <a:pt x="1428" y="803"/>
                    <a:pt x="1434" y="805"/>
                  </a:cubicBezTo>
                  <a:cubicBezTo>
                    <a:pt x="1440" y="807"/>
                    <a:pt x="1445" y="812"/>
                    <a:pt x="1447" y="817"/>
                  </a:cubicBezTo>
                  <a:cubicBezTo>
                    <a:pt x="1450" y="821"/>
                    <a:pt x="1451" y="827"/>
                    <a:pt x="1451" y="832"/>
                  </a:cubicBezTo>
                  <a:cubicBezTo>
                    <a:pt x="1451" y="837"/>
                    <a:pt x="1450" y="841"/>
                    <a:pt x="1447" y="845"/>
                  </a:cubicBezTo>
                  <a:cubicBezTo>
                    <a:pt x="1444" y="849"/>
                    <a:pt x="1440" y="851"/>
                    <a:pt x="1436" y="851"/>
                  </a:cubicBezTo>
                  <a:cubicBezTo>
                    <a:pt x="1432" y="851"/>
                    <a:pt x="1429" y="850"/>
                    <a:pt x="1426" y="848"/>
                  </a:cubicBezTo>
                  <a:cubicBezTo>
                    <a:pt x="1422" y="845"/>
                    <a:pt x="1420" y="841"/>
                    <a:pt x="1420" y="839"/>
                  </a:cubicBezTo>
                  <a:cubicBezTo>
                    <a:pt x="1419" y="837"/>
                    <a:pt x="1420" y="835"/>
                    <a:pt x="1421" y="834"/>
                  </a:cubicBezTo>
                  <a:cubicBezTo>
                    <a:pt x="1420" y="832"/>
                    <a:pt x="1421" y="830"/>
                    <a:pt x="1423" y="828"/>
                  </a:cubicBezTo>
                  <a:cubicBezTo>
                    <a:pt x="1431" y="820"/>
                    <a:pt x="1443" y="832"/>
                    <a:pt x="1435" y="840"/>
                  </a:cubicBezTo>
                  <a:cubicBezTo>
                    <a:pt x="1434" y="841"/>
                    <a:pt x="1433" y="842"/>
                    <a:pt x="1431" y="842"/>
                  </a:cubicBezTo>
                  <a:cubicBezTo>
                    <a:pt x="1433" y="843"/>
                    <a:pt x="1434" y="843"/>
                    <a:pt x="1436" y="843"/>
                  </a:cubicBezTo>
                  <a:cubicBezTo>
                    <a:pt x="1437" y="843"/>
                    <a:pt x="1438" y="842"/>
                    <a:pt x="1440" y="841"/>
                  </a:cubicBezTo>
                  <a:cubicBezTo>
                    <a:pt x="1441" y="839"/>
                    <a:pt x="1441" y="837"/>
                    <a:pt x="1442" y="834"/>
                  </a:cubicBezTo>
                  <a:cubicBezTo>
                    <a:pt x="1442" y="828"/>
                    <a:pt x="1440" y="821"/>
                    <a:pt x="1435" y="817"/>
                  </a:cubicBezTo>
                  <a:cubicBezTo>
                    <a:pt x="1435" y="817"/>
                    <a:pt x="1434" y="816"/>
                    <a:pt x="1432" y="815"/>
                  </a:cubicBezTo>
                  <a:cubicBezTo>
                    <a:pt x="1430" y="814"/>
                    <a:pt x="1426" y="813"/>
                    <a:pt x="1422" y="814"/>
                  </a:cubicBezTo>
                  <a:cubicBezTo>
                    <a:pt x="1420" y="814"/>
                    <a:pt x="1418" y="815"/>
                    <a:pt x="1415" y="816"/>
                  </a:cubicBezTo>
                  <a:cubicBezTo>
                    <a:pt x="1413" y="818"/>
                    <a:pt x="1410" y="820"/>
                    <a:pt x="1408" y="822"/>
                  </a:cubicBezTo>
                  <a:cubicBezTo>
                    <a:pt x="1405" y="826"/>
                    <a:pt x="1403" y="835"/>
                    <a:pt x="1405" y="843"/>
                  </a:cubicBezTo>
                  <a:cubicBezTo>
                    <a:pt x="1406" y="847"/>
                    <a:pt x="1408" y="851"/>
                    <a:pt x="1411" y="855"/>
                  </a:cubicBezTo>
                  <a:cubicBezTo>
                    <a:pt x="1413" y="858"/>
                    <a:pt x="1417" y="861"/>
                    <a:pt x="1421" y="863"/>
                  </a:cubicBezTo>
                  <a:cubicBezTo>
                    <a:pt x="1431" y="867"/>
                    <a:pt x="1442" y="867"/>
                    <a:pt x="1454" y="866"/>
                  </a:cubicBezTo>
                  <a:cubicBezTo>
                    <a:pt x="1467" y="864"/>
                    <a:pt x="1479" y="861"/>
                    <a:pt x="1492" y="857"/>
                  </a:cubicBezTo>
                  <a:cubicBezTo>
                    <a:pt x="1505" y="854"/>
                    <a:pt x="1519" y="849"/>
                    <a:pt x="1534" y="848"/>
                  </a:cubicBezTo>
                  <a:cubicBezTo>
                    <a:pt x="1541" y="848"/>
                    <a:pt x="1549" y="848"/>
                    <a:pt x="1557" y="850"/>
                  </a:cubicBezTo>
                  <a:cubicBezTo>
                    <a:pt x="1565" y="852"/>
                    <a:pt x="1572" y="855"/>
                    <a:pt x="1578" y="859"/>
                  </a:cubicBezTo>
                  <a:cubicBezTo>
                    <a:pt x="1579" y="860"/>
                    <a:pt x="1579" y="860"/>
                    <a:pt x="1580" y="860"/>
                  </a:cubicBezTo>
                  <a:cubicBezTo>
                    <a:pt x="1580" y="858"/>
                    <a:pt x="1579" y="856"/>
                    <a:pt x="1579" y="853"/>
                  </a:cubicBezTo>
                  <a:cubicBezTo>
                    <a:pt x="1578" y="845"/>
                    <a:pt x="1579" y="837"/>
                    <a:pt x="1581" y="829"/>
                  </a:cubicBezTo>
                  <a:cubicBezTo>
                    <a:pt x="1586" y="814"/>
                    <a:pt x="1595" y="801"/>
                    <a:pt x="1605" y="789"/>
                  </a:cubicBezTo>
                  <a:cubicBezTo>
                    <a:pt x="1614" y="777"/>
                    <a:pt x="1624" y="767"/>
                    <a:pt x="1632" y="754"/>
                  </a:cubicBezTo>
                  <a:cubicBezTo>
                    <a:pt x="1640" y="743"/>
                    <a:pt x="1647" y="730"/>
                    <a:pt x="1647" y="717"/>
                  </a:cubicBezTo>
                  <a:cubicBezTo>
                    <a:pt x="1648" y="710"/>
                    <a:pt x="1646" y="704"/>
                    <a:pt x="1643" y="699"/>
                  </a:cubicBezTo>
                  <a:cubicBezTo>
                    <a:pt x="1640" y="694"/>
                    <a:pt x="1635" y="690"/>
                    <a:pt x="1630" y="687"/>
                  </a:cubicBezTo>
                  <a:cubicBezTo>
                    <a:pt x="1624" y="684"/>
                    <a:pt x="1618" y="683"/>
                    <a:pt x="1613" y="684"/>
                  </a:cubicBezTo>
                  <a:cubicBezTo>
                    <a:pt x="1608" y="685"/>
                    <a:pt x="1603" y="688"/>
                    <a:pt x="1599" y="691"/>
                  </a:cubicBezTo>
                  <a:cubicBezTo>
                    <a:pt x="1596" y="695"/>
                    <a:pt x="1594" y="700"/>
                    <a:pt x="1594" y="704"/>
                  </a:cubicBezTo>
                  <a:cubicBezTo>
                    <a:pt x="1593" y="709"/>
                    <a:pt x="1595" y="713"/>
                    <a:pt x="1597" y="717"/>
                  </a:cubicBezTo>
                  <a:cubicBezTo>
                    <a:pt x="1600" y="720"/>
                    <a:pt x="1603" y="723"/>
                    <a:pt x="1607" y="724"/>
                  </a:cubicBezTo>
                  <a:cubicBezTo>
                    <a:pt x="1610" y="725"/>
                    <a:pt x="1614" y="726"/>
                    <a:pt x="1617" y="726"/>
                  </a:cubicBezTo>
                  <a:cubicBezTo>
                    <a:pt x="1623" y="725"/>
                    <a:pt x="1624" y="719"/>
                    <a:pt x="1623" y="715"/>
                  </a:cubicBezTo>
                  <a:cubicBezTo>
                    <a:pt x="1622" y="712"/>
                    <a:pt x="1620" y="710"/>
                    <a:pt x="1620" y="710"/>
                  </a:cubicBezTo>
                  <a:cubicBezTo>
                    <a:pt x="1619" y="709"/>
                    <a:pt x="1618" y="709"/>
                    <a:pt x="1617" y="708"/>
                  </a:cubicBezTo>
                  <a:cubicBezTo>
                    <a:pt x="1616" y="708"/>
                    <a:pt x="1616" y="707"/>
                    <a:pt x="1615" y="706"/>
                  </a:cubicBezTo>
                  <a:cubicBezTo>
                    <a:pt x="1615" y="705"/>
                    <a:pt x="1616" y="704"/>
                    <a:pt x="1617" y="703"/>
                  </a:cubicBezTo>
                  <a:cubicBezTo>
                    <a:pt x="1619" y="702"/>
                    <a:pt x="1621" y="702"/>
                    <a:pt x="1624" y="704"/>
                  </a:cubicBezTo>
                  <a:cubicBezTo>
                    <a:pt x="1624" y="704"/>
                    <a:pt x="1626" y="705"/>
                    <a:pt x="1628" y="709"/>
                  </a:cubicBezTo>
                  <a:cubicBezTo>
                    <a:pt x="1630" y="712"/>
                    <a:pt x="1632" y="717"/>
                    <a:pt x="1630" y="725"/>
                  </a:cubicBezTo>
                  <a:cubicBezTo>
                    <a:pt x="1628" y="728"/>
                    <a:pt x="1625" y="732"/>
                    <a:pt x="1620" y="733"/>
                  </a:cubicBezTo>
                  <a:cubicBezTo>
                    <a:pt x="1616" y="735"/>
                    <a:pt x="1611" y="734"/>
                    <a:pt x="1607" y="734"/>
                  </a:cubicBezTo>
                  <a:cubicBezTo>
                    <a:pt x="1602" y="733"/>
                    <a:pt x="1598" y="730"/>
                    <a:pt x="1594" y="727"/>
                  </a:cubicBezTo>
                  <a:cubicBezTo>
                    <a:pt x="1590" y="723"/>
                    <a:pt x="1586" y="719"/>
                    <a:pt x="1584" y="713"/>
                  </a:cubicBezTo>
                  <a:cubicBezTo>
                    <a:pt x="1585" y="713"/>
                    <a:pt x="1584" y="711"/>
                    <a:pt x="1583" y="707"/>
                  </a:cubicBezTo>
                  <a:cubicBezTo>
                    <a:pt x="1583" y="703"/>
                    <a:pt x="1584" y="696"/>
                    <a:pt x="1588" y="689"/>
                  </a:cubicBezTo>
                  <a:cubicBezTo>
                    <a:pt x="1590" y="686"/>
                    <a:pt x="1593" y="683"/>
                    <a:pt x="1596" y="680"/>
                  </a:cubicBezTo>
                  <a:cubicBezTo>
                    <a:pt x="1600" y="678"/>
                    <a:pt x="1604" y="675"/>
                    <a:pt x="1609" y="674"/>
                  </a:cubicBezTo>
                  <a:cubicBezTo>
                    <a:pt x="1620" y="671"/>
                    <a:pt x="1632" y="674"/>
                    <a:pt x="1642" y="681"/>
                  </a:cubicBezTo>
                  <a:cubicBezTo>
                    <a:pt x="1647" y="685"/>
                    <a:pt x="1651" y="690"/>
                    <a:pt x="1654" y="696"/>
                  </a:cubicBezTo>
                  <a:cubicBezTo>
                    <a:pt x="1656" y="699"/>
                    <a:pt x="1657" y="702"/>
                    <a:pt x="1658" y="705"/>
                  </a:cubicBezTo>
                  <a:cubicBezTo>
                    <a:pt x="1658" y="706"/>
                    <a:pt x="1658" y="706"/>
                    <a:pt x="1658" y="706"/>
                  </a:cubicBezTo>
                  <a:cubicBezTo>
                    <a:pt x="1662" y="703"/>
                    <a:pt x="1668" y="700"/>
                    <a:pt x="1675" y="699"/>
                  </a:cubicBezTo>
                  <a:cubicBezTo>
                    <a:pt x="1675" y="699"/>
                    <a:pt x="1679" y="698"/>
                    <a:pt x="1684" y="699"/>
                  </a:cubicBezTo>
                  <a:cubicBezTo>
                    <a:pt x="1690" y="699"/>
                    <a:pt x="1698" y="701"/>
                    <a:pt x="1706" y="707"/>
                  </a:cubicBezTo>
                  <a:cubicBezTo>
                    <a:pt x="1710" y="709"/>
                    <a:pt x="1714" y="713"/>
                    <a:pt x="1717" y="718"/>
                  </a:cubicBezTo>
                  <a:cubicBezTo>
                    <a:pt x="1720" y="723"/>
                    <a:pt x="1722" y="730"/>
                    <a:pt x="1722" y="736"/>
                  </a:cubicBezTo>
                  <a:cubicBezTo>
                    <a:pt x="1722" y="743"/>
                    <a:pt x="1720" y="749"/>
                    <a:pt x="1716" y="755"/>
                  </a:cubicBezTo>
                  <a:cubicBezTo>
                    <a:pt x="1712" y="761"/>
                    <a:pt x="1706" y="766"/>
                    <a:pt x="1699" y="768"/>
                  </a:cubicBezTo>
                  <a:cubicBezTo>
                    <a:pt x="1693" y="771"/>
                    <a:pt x="1685" y="771"/>
                    <a:pt x="1678" y="768"/>
                  </a:cubicBezTo>
                  <a:cubicBezTo>
                    <a:pt x="1670" y="766"/>
                    <a:pt x="1664" y="759"/>
                    <a:pt x="1662" y="753"/>
                  </a:cubicBezTo>
                  <a:cubicBezTo>
                    <a:pt x="1661" y="749"/>
                    <a:pt x="1660" y="746"/>
                    <a:pt x="1660" y="743"/>
                  </a:cubicBezTo>
                  <a:cubicBezTo>
                    <a:pt x="1660" y="741"/>
                    <a:pt x="1660" y="739"/>
                    <a:pt x="1661" y="737"/>
                  </a:cubicBezTo>
                  <a:cubicBezTo>
                    <a:pt x="1661" y="736"/>
                    <a:pt x="1661" y="734"/>
                    <a:pt x="1662" y="732"/>
                  </a:cubicBezTo>
                  <a:cubicBezTo>
                    <a:pt x="1664" y="726"/>
                    <a:pt x="1668" y="721"/>
                    <a:pt x="1674" y="717"/>
                  </a:cubicBezTo>
                  <a:cubicBezTo>
                    <a:pt x="1678" y="716"/>
                    <a:pt x="1682" y="715"/>
                    <a:pt x="1685" y="716"/>
                  </a:cubicBezTo>
                  <a:cubicBezTo>
                    <a:pt x="1687" y="716"/>
                    <a:pt x="1689" y="716"/>
                    <a:pt x="1690" y="717"/>
                  </a:cubicBezTo>
                  <a:cubicBezTo>
                    <a:pt x="1691" y="718"/>
                    <a:pt x="1693" y="718"/>
                    <a:pt x="1694" y="719"/>
                  </a:cubicBezTo>
                  <a:cubicBezTo>
                    <a:pt x="1699" y="723"/>
                    <a:pt x="1701" y="728"/>
                    <a:pt x="1702" y="732"/>
                  </a:cubicBezTo>
                  <a:cubicBezTo>
                    <a:pt x="1703" y="737"/>
                    <a:pt x="1702" y="740"/>
                    <a:pt x="1701" y="743"/>
                  </a:cubicBezTo>
                  <a:cubicBezTo>
                    <a:pt x="1700" y="745"/>
                    <a:pt x="1699" y="746"/>
                    <a:pt x="1698" y="746"/>
                  </a:cubicBezTo>
                  <a:cubicBezTo>
                    <a:pt x="1693" y="750"/>
                    <a:pt x="1689" y="749"/>
                    <a:pt x="1687" y="748"/>
                  </a:cubicBezTo>
                  <a:cubicBezTo>
                    <a:pt x="1685" y="746"/>
                    <a:pt x="1685" y="745"/>
                    <a:pt x="1685" y="743"/>
                  </a:cubicBezTo>
                  <a:cubicBezTo>
                    <a:pt x="1685" y="741"/>
                    <a:pt x="1685" y="740"/>
                    <a:pt x="1685" y="739"/>
                  </a:cubicBezTo>
                  <a:cubicBezTo>
                    <a:pt x="1685" y="738"/>
                    <a:pt x="1685" y="737"/>
                    <a:pt x="1685" y="736"/>
                  </a:cubicBezTo>
                  <a:cubicBezTo>
                    <a:pt x="1684" y="736"/>
                    <a:pt x="1685" y="736"/>
                    <a:pt x="1685" y="735"/>
                  </a:cubicBezTo>
                  <a:cubicBezTo>
                    <a:pt x="1685" y="735"/>
                    <a:pt x="1685" y="735"/>
                    <a:pt x="1684" y="734"/>
                  </a:cubicBezTo>
                  <a:cubicBezTo>
                    <a:pt x="1684" y="733"/>
                    <a:pt x="1683" y="732"/>
                    <a:pt x="1682" y="732"/>
                  </a:cubicBezTo>
                  <a:cubicBezTo>
                    <a:pt x="1682" y="732"/>
                    <a:pt x="1682" y="732"/>
                    <a:pt x="1681" y="732"/>
                  </a:cubicBezTo>
                  <a:cubicBezTo>
                    <a:pt x="1680" y="732"/>
                    <a:pt x="1680" y="733"/>
                    <a:pt x="1679" y="734"/>
                  </a:cubicBezTo>
                  <a:cubicBezTo>
                    <a:pt x="1678" y="735"/>
                    <a:pt x="1677" y="737"/>
                    <a:pt x="1677" y="738"/>
                  </a:cubicBezTo>
                  <a:cubicBezTo>
                    <a:pt x="1676" y="739"/>
                    <a:pt x="1676" y="739"/>
                    <a:pt x="1676" y="740"/>
                  </a:cubicBezTo>
                  <a:cubicBezTo>
                    <a:pt x="1676" y="740"/>
                    <a:pt x="1676" y="741"/>
                    <a:pt x="1676" y="741"/>
                  </a:cubicBezTo>
                  <a:cubicBezTo>
                    <a:pt x="1676" y="741"/>
                    <a:pt x="1676" y="742"/>
                    <a:pt x="1676" y="743"/>
                  </a:cubicBezTo>
                  <a:cubicBezTo>
                    <a:pt x="1676" y="746"/>
                    <a:pt x="1677" y="750"/>
                    <a:pt x="1679" y="752"/>
                  </a:cubicBezTo>
                  <a:cubicBezTo>
                    <a:pt x="1682" y="755"/>
                    <a:pt x="1686" y="756"/>
                    <a:pt x="1690" y="756"/>
                  </a:cubicBezTo>
                  <a:cubicBezTo>
                    <a:pt x="1694" y="756"/>
                    <a:pt x="1699" y="754"/>
                    <a:pt x="1702" y="751"/>
                  </a:cubicBezTo>
                  <a:cubicBezTo>
                    <a:pt x="1706" y="748"/>
                    <a:pt x="1708" y="743"/>
                    <a:pt x="1709" y="738"/>
                  </a:cubicBezTo>
                  <a:cubicBezTo>
                    <a:pt x="1710" y="733"/>
                    <a:pt x="1709" y="729"/>
                    <a:pt x="1707" y="725"/>
                  </a:cubicBezTo>
                  <a:cubicBezTo>
                    <a:pt x="1703" y="716"/>
                    <a:pt x="1693" y="711"/>
                    <a:pt x="1685" y="709"/>
                  </a:cubicBezTo>
                  <a:cubicBezTo>
                    <a:pt x="1677" y="708"/>
                    <a:pt x="1669" y="709"/>
                    <a:pt x="1664" y="712"/>
                  </a:cubicBezTo>
                  <a:cubicBezTo>
                    <a:pt x="1662" y="713"/>
                    <a:pt x="1660" y="714"/>
                    <a:pt x="1659" y="714"/>
                  </a:cubicBezTo>
                  <a:cubicBezTo>
                    <a:pt x="1659" y="715"/>
                    <a:pt x="1659" y="715"/>
                    <a:pt x="1659" y="716"/>
                  </a:cubicBezTo>
                  <a:cubicBezTo>
                    <a:pt x="1659" y="730"/>
                    <a:pt x="1654" y="743"/>
                    <a:pt x="1647" y="755"/>
                  </a:cubicBezTo>
                  <a:cubicBezTo>
                    <a:pt x="1645" y="758"/>
                    <a:pt x="1643" y="762"/>
                    <a:pt x="1640" y="765"/>
                  </a:cubicBezTo>
                  <a:cubicBezTo>
                    <a:pt x="1641" y="765"/>
                    <a:pt x="1641" y="766"/>
                    <a:pt x="1641" y="766"/>
                  </a:cubicBezTo>
                  <a:cubicBezTo>
                    <a:pt x="1642" y="767"/>
                    <a:pt x="1643" y="769"/>
                    <a:pt x="1643" y="769"/>
                  </a:cubicBezTo>
                  <a:cubicBezTo>
                    <a:pt x="1643" y="769"/>
                    <a:pt x="1645" y="776"/>
                    <a:pt x="1656" y="781"/>
                  </a:cubicBezTo>
                  <a:cubicBezTo>
                    <a:pt x="1662" y="784"/>
                    <a:pt x="1670" y="786"/>
                    <a:pt x="1678" y="786"/>
                  </a:cubicBezTo>
                  <a:cubicBezTo>
                    <a:pt x="1686" y="786"/>
                    <a:pt x="1695" y="785"/>
                    <a:pt x="1704" y="782"/>
                  </a:cubicBezTo>
                  <a:cubicBezTo>
                    <a:pt x="1713" y="780"/>
                    <a:pt x="1723" y="776"/>
                    <a:pt x="1732" y="774"/>
                  </a:cubicBezTo>
                  <a:cubicBezTo>
                    <a:pt x="1741" y="771"/>
                    <a:pt x="1750" y="770"/>
                    <a:pt x="1758" y="770"/>
                  </a:cubicBezTo>
                  <a:cubicBezTo>
                    <a:pt x="1766" y="770"/>
                    <a:pt x="1773" y="771"/>
                    <a:pt x="1778" y="773"/>
                  </a:cubicBezTo>
                  <a:cubicBezTo>
                    <a:pt x="1776" y="768"/>
                    <a:pt x="1774" y="762"/>
                    <a:pt x="1774" y="754"/>
                  </a:cubicBezTo>
                  <a:cubicBezTo>
                    <a:pt x="1774" y="745"/>
                    <a:pt x="1776" y="736"/>
                    <a:pt x="1779" y="727"/>
                  </a:cubicBezTo>
                  <a:cubicBezTo>
                    <a:pt x="1781" y="718"/>
                    <a:pt x="1784" y="709"/>
                    <a:pt x="1787" y="700"/>
                  </a:cubicBezTo>
                  <a:cubicBezTo>
                    <a:pt x="1790" y="690"/>
                    <a:pt x="1791" y="682"/>
                    <a:pt x="1791" y="673"/>
                  </a:cubicBezTo>
                  <a:cubicBezTo>
                    <a:pt x="1790" y="665"/>
                    <a:pt x="1789" y="657"/>
                    <a:pt x="1786" y="652"/>
                  </a:cubicBezTo>
                  <a:cubicBezTo>
                    <a:pt x="1781" y="640"/>
                    <a:pt x="1774" y="638"/>
                    <a:pt x="1774" y="638"/>
                  </a:cubicBezTo>
                  <a:cubicBezTo>
                    <a:pt x="1774" y="638"/>
                    <a:pt x="1771" y="637"/>
                    <a:pt x="1771" y="637"/>
                  </a:cubicBezTo>
                  <a:cubicBezTo>
                    <a:pt x="1770" y="636"/>
                    <a:pt x="1770" y="636"/>
                    <a:pt x="1770" y="636"/>
                  </a:cubicBezTo>
                  <a:cubicBezTo>
                    <a:pt x="1766" y="638"/>
                    <a:pt x="1763" y="640"/>
                    <a:pt x="1759" y="642"/>
                  </a:cubicBezTo>
                  <a:cubicBezTo>
                    <a:pt x="1748" y="649"/>
                    <a:pt x="1734" y="654"/>
                    <a:pt x="1721" y="654"/>
                  </a:cubicBezTo>
                  <a:cubicBezTo>
                    <a:pt x="1720" y="654"/>
                    <a:pt x="1720" y="654"/>
                    <a:pt x="1719" y="654"/>
                  </a:cubicBezTo>
                  <a:cubicBezTo>
                    <a:pt x="1718" y="656"/>
                    <a:pt x="1717" y="657"/>
                    <a:pt x="1716" y="659"/>
                  </a:cubicBezTo>
                  <a:cubicBezTo>
                    <a:pt x="1714" y="664"/>
                    <a:pt x="1712" y="672"/>
                    <a:pt x="1714" y="680"/>
                  </a:cubicBezTo>
                  <a:cubicBezTo>
                    <a:pt x="1716" y="688"/>
                    <a:pt x="1721" y="698"/>
                    <a:pt x="1729" y="702"/>
                  </a:cubicBezTo>
                  <a:cubicBezTo>
                    <a:pt x="1733" y="705"/>
                    <a:pt x="1738" y="705"/>
                    <a:pt x="1743" y="704"/>
                  </a:cubicBezTo>
                  <a:cubicBezTo>
                    <a:pt x="1748" y="704"/>
                    <a:pt x="1752" y="701"/>
                    <a:pt x="1755" y="698"/>
                  </a:cubicBezTo>
                  <a:cubicBezTo>
                    <a:pt x="1759" y="694"/>
                    <a:pt x="1761" y="690"/>
                    <a:pt x="1761" y="685"/>
                  </a:cubicBezTo>
                  <a:cubicBezTo>
                    <a:pt x="1761" y="681"/>
                    <a:pt x="1760" y="677"/>
                    <a:pt x="1757" y="675"/>
                  </a:cubicBezTo>
                  <a:cubicBezTo>
                    <a:pt x="1755" y="672"/>
                    <a:pt x="1751" y="671"/>
                    <a:pt x="1747" y="671"/>
                  </a:cubicBezTo>
                  <a:cubicBezTo>
                    <a:pt x="1747" y="671"/>
                    <a:pt x="1746" y="671"/>
                    <a:pt x="1746" y="671"/>
                  </a:cubicBezTo>
                  <a:cubicBezTo>
                    <a:pt x="1745" y="671"/>
                    <a:pt x="1745" y="671"/>
                    <a:pt x="1745" y="671"/>
                  </a:cubicBezTo>
                  <a:cubicBezTo>
                    <a:pt x="1744" y="671"/>
                    <a:pt x="1743" y="672"/>
                    <a:pt x="1743" y="672"/>
                  </a:cubicBezTo>
                  <a:cubicBezTo>
                    <a:pt x="1741" y="672"/>
                    <a:pt x="1740" y="673"/>
                    <a:pt x="1739" y="674"/>
                  </a:cubicBezTo>
                  <a:cubicBezTo>
                    <a:pt x="1738" y="675"/>
                    <a:pt x="1737" y="676"/>
                    <a:pt x="1737" y="676"/>
                  </a:cubicBezTo>
                  <a:cubicBezTo>
                    <a:pt x="1737" y="677"/>
                    <a:pt x="1737" y="677"/>
                    <a:pt x="1737" y="678"/>
                  </a:cubicBezTo>
                  <a:cubicBezTo>
                    <a:pt x="1737" y="678"/>
                    <a:pt x="1738" y="680"/>
                    <a:pt x="1738" y="680"/>
                  </a:cubicBezTo>
                  <a:cubicBezTo>
                    <a:pt x="1739" y="681"/>
                    <a:pt x="1740" y="680"/>
                    <a:pt x="1740" y="680"/>
                  </a:cubicBezTo>
                  <a:cubicBezTo>
                    <a:pt x="1740" y="680"/>
                    <a:pt x="1741" y="680"/>
                    <a:pt x="1741" y="680"/>
                  </a:cubicBezTo>
                  <a:cubicBezTo>
                    <a:pt x="1741" y="680"/>
                    <a:pt x="1742" y="681"/>
                    <a:pt x="1744" y="680"/>
                  </a:cubicBezTo>
                  <a:cubicBezTo>
                    <a:pt x="1745" y="680"/>
                    <a:pt x="1746" y="680"/>
                    <a:pt x="1748" y="680"/>
                  </a:cubicBezTo>
                  <a:cubicBezTo>
                    <a:pt x="1749" y="680"/>
                    <a:pt x="1751" y="681"/>
                    <a:pt x="1752" y="683"/>
                  </a:cubicBezTo>
                  <a:cubicBezTo>
                    <a:pt x="1754" y="684"/>
                    <a:pt x="1755" y="689"/>
                    <a:pt x="1751" y="694"/>
                  </a:cubicBezTo>
                  <a:cubicBezTo>
                    <a:pt x="1751" y="694"/>
                    <a:pt x="1750" y="695"/>
                    <a:pt x="1747" y="696"/>
                  </a:cubicBezTo>
                  <a:cubicBezTo>
                    <a:pt x="1745" y="697"/>
                    <a:pt x="1741" y="698"/>
                    <a:pt x="1737" y="697"/>
                  </a:cubicBezTo>
                  <a:cubicBezTo>
                    <a:pt x="1733" y="696"/>
                    <a:pt x="1727" y="694"/>
                    <a:pt x="1724" y="689"/>
                  </a:cubicBezTo>
                  <a:cubicBezTo>
                    <a:pt x="1723" y="688"/>
                    <a:pt x="1723" y="687"/>
                    <a:pt x="1722" y="685"/>
                  </a:cubicBezTo>
                  <a:cubicBezTo>
                    <a:pt x="1721" y="684"/>
                    <a:pt x="1721" y="682"/>
                    <a:pt x="1720" y="680"/>
                  </a:cubicBezTo>
                  <a:cubicBezTo>
                    <a:pt x="1720" y="677"/>
                    <a:pt x="1720" y="673"/>
                    <a:pt x="1722" y="670"/>
                  </a:cubicBezTo>
                  <a:cubicBezTo>
                    <a:pt x="1725" y="663"/>
                    <a:pt x="1731" y="659"/>
                    <a:pt x="1737" y="657"/>
                  </a:cubicBezTo>
                  <a:cubicBezTo>
                    <a:pt x="1739" y="656"/>
                    <a:pt x="1740" y="656"/>
                    <a:pt x="1742" y="656"/>
                  </a:cubicBezTo>
                  <a:cubicBezTo>
                    <a:pt x="1744" y="656"/>
                    <a:pt x="1746" y="656"/>
                    <a:pt x="1747" y="656"/>
                  </a:cubicBezTo>
                  <a:cubicBezTo>
                    <a:pt x="1751" y="656"/>
                    <a:pt x="1754" y="656"/>
                    <a:pt x="1757" y="658"/>
                  </a:cubicBezTo>
                  <a:cubicBezTo>
                    <a:pt x="1764" y="660"/>
                    <a:pt x="1771" y="666"/>
                    <a:pt x="1773" y="673"/>
                  </a:cubicBezTo>
                  <a:cubicBezTo>
                    <a:pt x="1776" y="680"/>
                    <a:pt x="1775" y="688"/>
                    <a:pt x="1773" y="695"/>
                  </a:cubicBezTo>
                  <a:cubicBezTo>
                    <a:pt x="1770" y="701"/>
                    <a:pt x="1766" y="707"/>
                    <a:pt x="1760" y="711"/>
                  </a:cubicBezTo>
                  <a:cubicBezTo>
                    <a:pt x="1754" y="715"/>
                    <a:pt x="1748" y="717"/>
                    <a:pt x="1741" y="717"/>
                  </a:cubicBezTo>
                  <a:cubicBezTo>
                    <a:pt x="1734" y="717"/>
                    <a:pt x="1728" y="715"/>
                    <a:pt x="1723" y="712"/>
                  </a:cubicBezTo>
                  <a:cubicBezTo>
                    <a:pt x="1718" y="709"/>
                    <a:pt x="1714" y="705"/>
                    <a:pt x="1711" y="701"/>
                  </a:cubicBezTo>
                  <a:cubicBezTo>
                    <a:pt x="1706" y="693"/>
                    <a:pt x="1704" y="685"/>
                    <a:pt x="1703" y="680"/>
                  </a:cubicBezTo>
                  <a:cubicBezTo>
                    <a:pt x="1703" y="674"/>
                    <a:pt x="1703" y="671"/>
                    <a:pt x="1703" y="671"/>
                  </a:cubicBezTo>
                  <a:cubicBezTo>
                    <a:pt x="1705" y="663"/>
                    <a:pt x="1708" y="657"/>
                    <a:pt x="1710" y="653"/>
                  </a:cubicBezTo>
                  <a:cubicBezTo>
                    <a:pt x="1710" y="653"/>
                    <a:pt x="1710" y="653"/>
                    <a:pt x="1710" y="653"/>
                  </a:cubicBezTo>
                  <a:cubicBezTo>
                    <a:pt x="1707" y="653"/>
                    <a:pt x="1703" y="651"/>
                    <a:pt x="1700" y="650"/>
                  </a:cubicBezTo>
                  <a:cubicBezTo>
                    <a:pt x="1694" y="646"/>
                    <a:pt x="1690" y="642"/>
                    <a:pt x="1686" y="637"/>
                  </a:cubicBezTo>
                  <a:cubicBezTo>
                    <a:pt x="1679" y="627"/>
                    <a:pt x="1676" y="615"/>
                    <a:pt x="1679" y="604"/>
                  </a:cubicBezTo>
                  <a:cubicBezTo>
                    <a:pt x="1680" y="599"/>
                    <a:pt x="1682" y="595"/>
                    <a:pt x="1685" y="592"/>
                  </a:cubicBezTo>
                  <a:cubicBezTo>
                    <a:pt x="1687" y="588"/>
                    <a:pt x="1691" y="585"/>
                    <a:pt x="1694" y="583"/>
                  </a:cubicBezTo>
                  <a:cubicBezTo>
                    <a:pt x="1701" y="579"/>
                    <a:pt x="1707" y="578"/>
                    <a:pt x="1711" y="579"/>
                  </a:cubicBezTo>
                  <a:cubicBezTo>
                    <a:pt x="1716" y="579"/>
                    <a:pt x="1718" y="580"/>
                    <a:pt x="1718" y="580"/>
                  </a:cubicBezTo>
                  <a:cubicBezTo>
                    <a:pt x="1723" y="582"/>
                    <a:pt x="1728" y="585"/>
                    <a:pt x="1732" y="589"/>
                  </a:cubicBezTo>
                  <a:cubicBezTo>
                    <a:pt x="1735" y="593"/>
                    <a:pt x="1737" y="598"/>
                    <a:pt x="1738" y="602"/>
                  </a:cubicBezTo>
                  <a:cubicBezTo>
                    <a:pt x="1739" y="606"/>
                    <a:pt x="1740" y="611"/>
                    <a:pt x="1738" y="615"/>
                  </a:cubicBezTo>
                  <a:cubicBezTo>
                    <a:pt x="1737" y="620"/>
                    <a:pt x="1733" y="624"/>
                    <a:pt x="1730" y="625"/>
                  </a:cubicBezTo>
                  <a:cubicBezTo>
                    <a:pt x="1722" y="628"/>
                    <a:pt x="1717" y="626"/>
                    <a:pt x="1713" y="624"/>
                  </a:cubicBezTo>
                  <a:cubicBezTo>
                    <a:pt x="1710" y="622"/>
                    <a:pt x="1708" y="619"/>
                    <a:pt x="1708" y="619"/>
                  </a:cubicBezTo>
                  <a:cubicBezTo>
                    <a:pt x="1707" y="616"/>
                    <a:pt x="1707" y="614"/>
                    <a:pt x="1708" y="612"/>
                  </a:cubicBezTo>
                  <a:cubicBezTo>
                    <a:pt x="1709" y="611"/>
                    <a:pt x="1710" y="611"/>
                    <a:pt x="1711" y="611"/>
                  </a:cubicBezTo>
                  <a:cubicBezTo>
                    <a:pt x="1712" y="611"/>
                    <a:pt x="1712" y="611"/>
                    <a:pt x="1713" y="612"/>
                  </a:cubicBezTo>
                  <a:cubicBezTo>
                    <a:pt x="1713" y="613"/>
                    <a:pt x="1714" y="614"/>
                    <a:pt x="1714" y="615"/>
                  </a:cubicBezTo>
                  <a:cubicBezTo>
                    <a:pt x="1715" y="616"/>
                    <a:pt x="1716" y="618"/>
                    <a:pt x="1720" y="618"/>
                  </a:cubicBezTo>
                  <a:cubicBezTo>
                    <a:pt x="1724" y="619"/>
                    <a:pt x="1729" y="618"/>
                    <a:pt x="1730" y="612"/>
                  </a:cubicBezTo>
                  <a:cubicBezTo>
                    <a:pt x="1731" y="609"/>
                    <a:pt x="1730" y="605"/>
                    <a:pt x="1729" y="602"/>
                  </a:cubicBezTo>
                  <a:cubicBezTo>
                    <a:pt x="1727" y="598"/>
                    <a:pt x="1725" y="595"/>
                    <a:pt x="1721" y="593"/>
                  </a:cubicBezTo>
                  <a:cubicBezTo>
                    <a:pt x="1718" y="590"/>
                    <a:pt x="1714" y="589"/>
                    <a:pt x="1709" y="589"/>
                  </a:cubicBezTo>
                  <a:cubicBezTo>
                    <a:pt x="1704" y="589"/>
                    <a:pt x="1700" y="591"/>
                    <a:pt x="1696" y="595"/>
                  </a:cubicBezTo>
                  <a:cubicBezTo>
                    <a:pt x="1693" y="598"/>
                    <a:pt x="1690" y="604"/>
                    <a:pt x="1689" y="609"/>
                  </a:cubicBezTo>
                  <a:cubicBezTo>
                    <a:pt x="1688" y="614"/>
                    <a:pt x="1689" y="620"/>
                    <a:pt x="1692" y="625"/>
                  </a:cubicBezTo>
                  <a:cubicBezTo>
                    <a:pt x="1694" y="630"/>
                    <a:pt x="1699" y="635"/>
                    <a:pt x="1704" y="638"/>
                  </a:cubicBezTo>
                  <a:cubicBezTo>
                    <a:pt x="1709" y="642"/>
                    <a:pt x="1715" y="643"/>
                    <a:pt x="1721" y="643"/>
                  </a:cubicBezTo>
                  <a:cubicBezTo>
                    <a:pt x="1734" y="642"/>
                    <a:pt x="1747" y="636"/>
                    <a:pt x="1759" y="628"/>
                  </a:cubicBezTo>
                  <a:cubicBezTo>
                    <a:pt x="1771" y="620"/>
                    <a:pt x="1782" y="610"/>
                    <a:pt x="1794" y="600"/>
                  </a:cubicBezTo>
                  <a:cubicBezTo>
                    <a:pt x="1806" y="590"/>
                    <a:pt x="1819" y="581"/>
                    <a:pt x="1834" y="576"/>
                  </a:cubicBezTo>
                  <a:cubicBezTo>
                    <a:pt x="1842" y="574"/>
                    <a:pt x="1850" y="573"/>
                    <a:pt x="1858" y="574"/>
                  </a:cubicBezTo>
                  <a:cubicBezTo>
                    <a:pt x="1860" y="574"/>
                    <a:pt x="1863" y="575"/>
                    <a:pt x="1865" y="575"/>
                  </a:cubicBezTo>
                  <a:cubicBezTo>
                    <a:pt x="1865" y="575"/>
                    <a:pt x="1864" y="574"/>
                    <a:pt x="1864" y="574"/>
                  </a:cubicBezTo>
                  <a:cubicBezTo>
                    <a:pt x="1859" y="567"/>
                    <a:pt x="1856" y="560"/>
                    <a:pt x="1855" y="552"/>
                  </a:cubicBezTo>
                  <a:cubicBezTo>
                    <a:pt x="1853" y="545"/>
                    <a:pt x="1852" y="537"/>
                    <a:pt x="1853" y="529"/>
                  </a:cubicBezTo>
                  <a:cubicBezTo>
                    <a:pt x="1854" y="514"/>
                    <a:pt x="1858" y="500"/>
                    <a:pt x="1862" y="487"/>
                  </a:cubicBezTo>
                  <a:cubicBezTo>
                    <a:pt x="1866" y="474"/>
                    <a:pt x="1869" y="462"/>
                    <a:pt x="1871" y="450"/>
                  </a:cubicBezTo>
                  <a:cubicBezTo>
                    <a:pt x="1872" y="438"/>
                    <a:pt x="1871" y="426"/>
                    <a:pt x="1867" y="417"/>
                  </a:cubicBezTo>
                  <a:cubicBezTo>
                    <a:pt x="1865" y="412"/>
                    <a:pt x="1863" y="408"/>
                    <a:pt x="1860" y="406"/>
                  </a:cubicBezTo>
                  <a:cubicBezTo>
                    <a:pt x="1856" y="403"/>
                    <a:pt x="1852" y="401"/>
                    <a:pt x="1848" y="400"/>
                  </a:cubicBezTo>
                  <a:cubicBezTo>
                    <a:pt x="1840" y="398"/>
                    <a:pt x="1831" y="400"/>
                    <a:pt x="1827" y="404"/>
                  </a:cubicBezTo>
                  <a:cubicBezTo>
                    <a:pt x="1825" y="405"/>
                    <a:pt x="1822" y="408"/>
                    <a:pt x="1821" y="411"/>
                  </a:cubicBezTo>
                  <a:cubicBezTo>
                    <a:pt x="1819" y="413"/>
                    <a:pt x="1819" y="415"/>
                    <a:pt x="1818" y="417"/>
                  </a:cubicBezTo>
                  <a:cubicBezTo>
                    <a:pt x="1818" y="422"/>
                    <a:pt x="1819" y="425"/>
                    <a:pt x="1820" y="427"/>
                  </a:cubicBezTo>
                  <a:cubicBezTo>
                    <a:pt x="1821" y="429"/>
                    <a:pt x="1822" y="430"/>
                    <a:pt x="1822" y="430"/>
                  </a:cubicBezTo>
                  <a:cubicBezTo>
                    <a:pt x="1826" y="435"/>
                    <a:pt x="1833" y="438"/>
                    <a:pt x="1838" y="437"/>
                  </a:cubicBezTo>
                  <a:cubicBezTo>
                    <a:pt x="1841" y="437"/>
                    <a:pt x="1844" y="436"/>
                    <a:pt x="1846" y="435"/>
                  </a:cubicBezTo>
                  <a:cubicBezTo>
                    <a:pt x="1847" y="434"/>
                    <a:pt x="1848" y="433"/>
                    <a:pt x="1848" y="431"/>
                  </a:cubicBezTo>
                  <a:cubicBezTo>
                    <a:pt x="1848" y="429"/>
                    <a:pt x="1848" y="428"/>
                    <a:pt x="1847" y="426"/>
                  </a:cubicBezTo>
                  <a:cubicBezTo>
                    <a:pt x="1847" y="428"/>
                    <a:pt x="1846" y="429"/>
                    <a:pt x="1845" y="430"/>
                  </a:cubicBezTo>
                  <a:cubicBezTo>
                    <a:pt x="1837" y="438"/>
                    <a:pt x="1825" y="426"/>
                    <a:pt x="1833" y="418"/>
                  </a:cubicBezTo>
                  <a:cubicBezTo>
                    <a:pt x="1835" y="416"/>
                    <a:pt x="1837" y="416"/>
                    <a:pt x="1839" y="416"/>
                  </a:cubicBezTo>
                  <a:cubicBezTo>
                    <a:pt x="1840" y="415"/>
                    <a:pt x="1841" y="414"/>
                    <a:pt x="1844" y="415"/>
                  </a:cubicBezTo>
                  <a:cubicBezTo>
                    <a:pt x="1845" y="415"/>
                    <a:pt x="1850" y="417"/>
                    <a:pt x="1853" y="422"/>
                  </a:cubicBezTo>
                  <a:cubicBezTo>
                    <a:pt x="1854" y="424"/>
                    <a:pt x="1856" y="427"/>
                    <a:pt x="1856" y="431"/>
                  </a:cubicBezTo>
                  <a:cubicBezTo>
                    <a:pt x="1856" y="435"/>
                    <a:pt x="1854" y="440"/>
                    <a:pt x="1850" y="442"/>
                  </a:cubicBezTo>
                  <a:cubicBezTo>
                    <a:pt x="1846" y="445"/>
                    <a:pt x="1841" y="446"/>
                    <a:pt x="1837" y="446"/>
                  </a:cubicBezTo>
                  <a:cubicBezTo>
                    <a:pt x="1832" y="447"/>
                    <a:pt x="1826" y="445"/>
                    <a:pt x="1821" y="443"/>
                  </a:cubicBezTo>
                  <a:cubicBezTo>
                    <a:pt x="1816" y="440"/>
                    <a:pt x="1812" y="435"/>
                    <a:pt x="1810" y="429"/>
                  </a:cubicBezTo>
                  <a:cubicBezTo>
                    <a:pt x="1807" y="424"/>
                    <a:pt x="1807" y="417"/>
                    <a:pt x="1810" y="410"/>
                  </a:cubicBezTo>
                  <a:cubicBezTo>
                    <a:pt x="1811" y="407"/>
                    <a:pt x="1813" y="404"/>
                    <a:pt x="1814" y="401"/>
                  </a:cubicBezTo>
                  <a:cubicBezTo>
                    <a:pt x="1816" y="399"/>
                    <a:pt x="1819" y="396"/>
                    <a:pt x="1822" y="394"/>
                  </a:cubicBezTo>
                  <a:cubicBezTo>
                    <a:pt x="1828" y="390"/>
                    <a:pt x="1835" y="388"/>
                    <a:pt x="1843" y="389"/>
                  </a:cubicBezTo>
                  <a:cubicBezTo>
                    <a:pt x="1850" y="389"/>
                    <a:pt x="1857" y="391"/>
                    <a:pt x="1864" y="395"/>
                  </a:cubicBezTo>
                  <a:cubicBezTo>
                    <a:pt x="1867" y="397"/>
                    <a:pt x="1870" y="400"/>
                    <a:pt x="1873" y="403"/>
                  </a:cubicBezTo>
                  <a:cubicBezTo>
                    <a:pt x="1874" y="404"/>
                    <a:pt x="1874" y="405"/>
                    <a:pt x="1875" y="406"/>
                  </a:cubicBezTo>
                  <a:cubicBezTo>
                    <a:pt x="1875" y="406"/>
                    <a:pt x="1875" y="405"/>
                    <a:pt x="1876" y="405"/>
                  </a:cubicBezTo>
                  <a:cubicBezTo>
                    <a:pt x="1879" y="400"/>
                    <a:pt x="1885" y="393"/>
                    <a:pt x="1895" y="389"/>
                  </a:cubicBezTo>
                  <a:cubicBezTo>
                    <a:pt x="1900" y="387"/>
                    <a:pt x="1906" y="386"/>
                    <a:pt x="1912" y="386"/>
                  </a:cubicBezTo>
                  <a:cubicBezTo>
                    <a:pt x="1918" y="386"/>
                    <a:pt x="1924" y="387"/>
                    <a:pt x="1930" y="390"/>
                  </a:cubicBezTo>
                  <a:cubicBezTo>
                    <a:pt x="1936" y="393"/>
                    <a:pt x="1941" y="398"/>
                    <a:pt x="1944" y="405"/>
                  </a:cubicBezTo>
                  <a:cubicBezTo>
                    <a:pt x="1947" y="412"/>
                    <a:pt x="1948" y="419"/>
                    <a:pt x="1946" y="426"/>
                  </a:cubicBezTo>
                  <a:cubicBezTo>
                    <a:pt x="1944" y="433"/>
                    <a:pt x="1940" y="440"/>
                    <a:pt x="1934" y="444"/>
                  </a:cubicBezTo>
                  <a:cubicBezTo>
                    <a:pt x="1928" y="449"/>
                    <a:pt x="1920" y="451"/>
                    <a:pt x="1912" y="449"/>
                  </a:cubicBezTo>
                  <a:cubicBezTo>
                    <a:pt x="1905" y="448"/>
                    <a:pt x="1899" y="442"/>
                    <a:pt x="1895" y="437"/>
                  </a:cubicBezTo>
                  <a:cubicBezTo>
                    <a:pt x="1894" y="435"/>
                    <a:pt x="1894" y="434"/>
                    <a:pt x="1893" y="432"/>
                  </a:cubicBezTo>
                  <a:cubicBezTo>
                    <a:pt x="1892" y="431"/>
                    <a:pt x="1892" y="429"/>
                    <a:pt x="1891" y="427"/>
                  </a:cubicBezTo>
                  <a:cubicBezTo>
                    <a:pt x="1891" y="424"/>
                    <a:pt x="1891" y="421"/>
                    <a:pt x="1891" y="418"/>
                  </a:cubicBezTo>
                  <a:cubicBezTo>
                    <a:pt x="1892" y="415"/>
                    <a:pt x="1893" y="412"/>
                    <a:pt x="1894" y="409"/>
                  </a:cubicBezTo>
                  <a:cubicBezTo>
                    <a:pt x="1896" y="406"/>
                    <a:pt x="1899" y="404"/>
                    <a:pt x="1902" y="402"/>
                  </a:cubicBezTo>
                  <a:cubicBezTo>
                    <a:pt x="1905" y="401"/>
                    <a:pt x="1908" y="400"/>
                    <a:pt x="1910" y="400"/>
                  </a:cubicBezTo>
                  <a:cubicBezTo>
                    <a:pt x="1913" y="400"/>
                    <a:pt x="1915" y="401"/>
                    <a:pt x="1917" y="402"/>
                  </a:cubicBezTo>
                  <a:cubicBezTo>
                    <a:pt x="1922" y="403"/>
                    <a:pt x="1924" y="406"/>
                    <a:pt x="1926" y="408"/>
                  </a:cubicBezTo>
                  <a:cubicBezTo>
                    <a:pt x="1927" y="410"/>
                    <a:pt x="1928" y="411"/>
                    <a:pt x="1928" y="411"/>
                  </a:cubicBezTo>
                  <a:cubicBezTo>
                    <a:pt x="1928" y="411"/>
                    <a:pt x="1929" y="413"/>
                    <a:pt x="1929" y="415"/>
                  </a:cubicBezTo>
                  <a:cubicBezTo>
                    <a:pt x="1930" y="418"/>
                    <a:pt x="1930" y="421"/>
                    <a:pt x="1929" y="422"/>
                  </a:cubicBezTo>
                  <a:cubicBezTo>
                    <a:pt x="1928" y="426"/>
                    <a:pt x="1925" y="429"/>
                    <a:pt x="1923" y="430"/>
                  </a:cubicBezTo>
                  <a:cubicBezTo>
                    <a:pt x="1921" y="431"/>
                    <a:pt x="1919" y="430"/>
                    <a:pt x="1918" y="429"/>
                  </a:cubicBezTo>
                  <a:cubicBezTo>
                    <a:pt x="1917" y="428"/>
                    <a:pt x="1916" y="426"/>
                    <a:pt x="1916" y="424"/>
                  </a:cubicBezTo>
                  <a:cubicBezTo>
                    <a:pt x="1916" y="422"/>
                    <a:pt x="1915" y="420"/>
                    <a:pt x="1913" y="419"/>
                  </a:cubicBezTo>
                  <a:cubicBezTo>
                    <a:pt x="1912" y="419"/>
                    <a:pt x="1913" y="419"/>
                    <a:pt x="1912" y="418"/>
                  </a:cubicBezTo>
                  <a:cubicBezTo>
                    <a:pt x="1912" y="417"/>
                    <a:pt x="1909" y="416"/>
                    <a:pt x="1908" y="418"/>
                  </a:cubicBezTo>
                  <a:cubicBezTo>
                    <a:pt x="1907" y="418"/>
                    <a:pt x="1907" y="422"/>
                    <a:pt x="1907" y="424"/>
                  </a:cubicBezTo>
                  <a:cubicBezTo>
                    <a:pt x="1907" y="425"/>
                    <a:pt x="1907" y="426"/>
                    <a:pt x="1907" y="426"/>
                  </a:cubicBezTo>
                  <a:cubicBezTo>
                    <a:pt x="1908" y="427"/>
                    <a:pt x="1908" y="428"/>
                    <a:pt x="1908" y="428"/>
                  </a:cubicBezTo>
                  <a:cubicBezTo>
                    <a:pt x="1909" y="430"/>
                    <a:pt x="1910" y="431"/>
                    <a:pt x="1911" y="432"/>
                  </a:cubicBezTo>
                  <a:cubicBezTo>
                    <a:pt x="1914" y="435"/>
                    <a:pt x="1916" y="435"/>
                    <a:pt x="1920" y="435"/>
                  </a:cubicBezTo>
                  <a:cubicBezTo>
                    <a:pt x="1923" y="435"/>
                    <a:pt x="1927" y="433"/>
                    <a:pt x="1929" y="430"/>
                  </a:cubicBezTo>
                  <a:cubicBezTo>
                    <a:pt x="1932" y="427"/>
                    <a:pt x="1933" y="423"/>
                    <a:pt x="1934" y="419"/>
                  </a:cubicBezTo>
                  <a:cubicBezTo>
                    <a:pt x="1934" y="415"/>
                    <a:pt x="1933" y="411"/>
                    <a:pt x="1932" y="408"/>
                  </a:cubicBezTo>
                  <a:cubicBezTo>
                    <a:pt x="1928" y="401"/>
                    <a:pt x="1921" y="398"/>
                    <a:pt x="1914" y="397"/>
                  </a:cubicBezTo>
                  <a:cubicBezTo>
                    <a:pt x="1899" y="396"/>
                    <a:pt x="1892" y="403"/>
                    <a:pt x="1892" y="402"/>
                  </a:cubicBezTo>
                  <a:cubicBezTo>
                    <a:pt x="1886" y="406"/>
                    <a:pt x="1883" y="410"/>
                    <a:pt x="1880" y="413"/>
                  </a:cubicBezTo>
                  <a:cubicBezTo>
                    <a:pt x="1880" y="413"/>
                    <a:pt x="1880" y="414"/>
                    <a:pt x="1879" y="414"/>
                  </a:cubicBezTo>
                  <a:cubicBezTo>
                    <a:pt x="1885" y="429"/>
                    <a:pt x="1884" y="444"/>
                    <a:pt x="1882" y="459"/>
                  </a:cubicBezTo>
                  <a:cubicBezTo>
                    <a:pt x="1882" y="459"/>
                    <a:pt x="1882" y="459"/>
                    <a:pt x="1882" y="459"/>
                  </a:cubicBezTo>
                  <a:cubicBezTo>
                    <a:pt x="1884" y="462"/>
                    <a:pt x="1890" y="470"/>
                    <a:pt x="1903" y="472"/>
                  </a:cubicBezTo>
                  <a:cubicBezTo>
                    <a:pt x="1913" y="473"/>
                    <a:pt x="1929" y="467"/>
                    <a:pt x="1942" y="457"/>
                  </a:cubicBezTo>
                  <a:cubicBezTo>
                    <a:pt x="1955" y="447"/>
                    <a:pt x="1967" y="434"/>
                    <a:pt x="1978" y="425"/>
                  </a:cubicBezTo>
                  <a:cubicBezTo>
                    <a:pt x="1990" y="417"/>
                    <a:pt x="2000" y="414"/>
                    <a:pt x="2000" y="414"/>
                  </a:cubicBezTo>
                  <a:cubicBezTo>
                    <a:pt x="2000" y="414"/>
                    <a:pt x="2000" y="414"/>
                    <a:pt x="2000" y="414"/>
                  </a:cubicBezTo>
                  <a:cubicBezTo>
                    <a:pt x="2000" y="399"/>
                    <a:pt x="2000" y="399"/>
                    <a:pt x="2000" y="399"/>
                  </a:cubicBezTo>
                  <a:cubicBezTo>
                    <a:pt x="1998" y="395"/>
                    <a:pt x="1997" y="390"/>
                    <a:pt x="1996" y="383"/>
                  </a:cubicBezTo>
                  <a:cubicBezTo>
                    <a:pt x="1994" y="369"/>
                    <a:pt x="1995" y="351"/>
                    <a:pt x="1993" y="334"/>
                  </a:cubicBezTo>
                  <a:cubicBezTo>
                    <a:pt x="1991" y="319"/>
                    <a:pt x="1983" y="303"/>
                    <a:pt x="1975" y="297"/>
                  </a:cubicBezTo>
                  <a:cubicBezTo>
                    <a:pt x="1965" y="289"/>
                    <a:pt x="1955" y="290"/>
                    <a:pt x="1952" y="291"/>
                  </a:cubicBezTo>
                  <a:cubicBezTo>
                    <a:pt x="1952" y="291"/>
                    <a:pt x="1951" y="291"/>
                    <a:pt x="1951" y="291"/>
                  </a:cubicBezTo>
                  <a:cubicBezTo>
                    <a:pt x="1943" y="303"/>
                    <a:pt x="1932" y="314"/>
                    <a:pt x="1918" y="321"/>
                  </a:cubicBezTo>
                  <a:cubicBezTo>
                    <a:pt x="1918" y="321"/>
                    <a:pt x="1918" y="322"/>
                    <a:pt x="1918" y="322"/>
                  </a:cubicBezTo>
                  <a:cubicBezTo>
                    <a:pt x="1917" y="326"/>
                    <a:pt x="1917" y="332"/>
                    <a:pt x="1919" y="338"/>
                  </a:cubicBezTo>
                  <a:cubicBezTo>
                    <a:pt x="1919" y="338"/>
                    <a:pt x="1919" y="348"/>
                    <a:pt x="1930" y="357"/>
                  </a:cubicBezTo>
                  <a:cubicBezTo>
                    <a:pt x="1936" y="362"/>
                    <a:pt x="1943" y="365"/>
                    <a:pt x="1950" y="362"/>
                  </a:cubicBezTo>
                  <a:cubicBezTo>
                    <a:pt x="1954" y="361"/>
                    <a:pt x="1957" y="359"/>
                    <a:pt x="1960" y="356"/>
                  </a:cubicBezTo>
                  <a:cubicBezTo>
                    <a:pt x="1962" y="353"/>
                    <a:pt x="1964" y="349"/>
                    <a:pt x="1964" y="345"/>
                  </a:cubicBezTo>
                  <a:cubicBezTo>
                    <a:pt x="1964" y="341"/>
                    <a:pt x="1963" y="337"/>
                    <a:pt x="1961" y="335"/>
                  </a:cubicBezTo>
                  <a:cubicBezTo>
                    <a:pt x="1959" y="332"/>
                    <a:pt x="1957" y="331"/>
                    <a:pt x="1954" y="331"/>
                  </a:cubicBezTo>
                  <a:cubicBezTo>
                    <a:pt x="1952" y="331"/>
                    <a:pt x="1950" y="331"/>
                    <a:pt x="1949" y="331"/>
                  </a:cubicBezTo>
                  <a:cubicBezTo>
                    <a:pt x="1948" y="332"/>
                    <a:pt x="1947" y="332"/>
                    <a:pt x="1946" y="332"/>
                  </a:cubicBezTo>
                  <a:cubicBezTo>
                    <a:pt x="1946" y="332"/>
                    <a:pt x="1945" y="333"/>
                    <a:pt x="1945" y="333"/>
                  </a:cubicBezTo>
                  <a:cubicBezTo>
                    <a:pt x="1943" y="335"/>
                    <a:pt x="1941" y="338"/>
                    <a:pt x="1941" y="339"/>
                  </a:cubicBezTo>
                  <a:cubicBezTo>
                    <a:pt x="1940" y="340"/>
                    <a:pt x="1943" y="342"/>
                    <a:pt x="1944" y="341"/>
                  </a:cubicBezTo>
                  <a:cubicBezTo>
                    <a:pt x="1945" y="341"/>
                    <a:pt x="1945" y="341"/>
                    <a:pt x="1945" y="341"/>
                  </a:cubicBezTo>
                  <a:cubicBezTo>
                    <a:pt x="1947" y="342"/>
                    <a:pt x="1949" y="341"/>
                    <a:pt x="1951" y="340"/>
                  </a:cubicBezTo>
                  <a:cubicBezTo>
                    <a:pt x="1953" y="338"/>
                    <a:pt x="1954" y="338"/>
                    <a:pt x="1956" y="338"/>
                  </a:cubicBezTo>
                  <a:cubicBezTo>
                    <a:pt x="1957" y="338"/>
                    <a:pt x="1959" y="338"/>
                    <a:pt x="1960" y="341"/>
                  </a:cubicBezTo>
                  <a:cubicBezTo>
                    <a:pt x="1961" y="343"/>
                    <a:pt x="1961" y="347"/>
                    <a:pt x="1959" y="350"/>
                  </a:cubicBezTo>
                  <a:cubicBezTo>
                    <a:pt x="1959" y="352"/>
                    <a:pt x="1956" y="354"/>
                    <a:pt x="1954" y="355"/>
                  </a:cubicBezTo>
                  <a:cubicBezTo>
                    <a:pt x="1952" y="357"/>
                    <a:pt x="1950" y="357"/>
                    <a:pt x="1950" y="357"/>
                  </a:cubicBezTo>
                  <a:cubicBezTo>
                    <a:pt x="1950" y="357"/>
                    <a:pt x="1949" y="358"/>
                    <a:pt x="1946" y="358"/>
                  </a:cubicBezTo>
                  <a:cubicBezTo>
                    <a:pt x="1944" y="358"/>
                    <a:pt x="1940" y="358"/>
                    <a:pt x="1936" y="357"/>
                  </a:cubicBezTo>
                  <a:cubicBezTo>
                    <a:pt x="1934" y="356"/>
                    <a:pt x="1932" y="354"/>
                    <a:pt x="1930" y="353"/>
                  </a:cubicBezTo>
                  <a:cubicBezTo>
                    <a:pt x="1928" y="351"/>
                    <a:pt x="1926" y="348"/>
                    <a:pt x="1925" y="345"/>
                  </a:cubicBezTo>
                  <a:cubicBezTo>
                    <a:pt x="1924" y="342"/>
                    <a:pt x="1924" y="338"/>
                    <a:pt x="1925" y="335"/>
                  </a:cubicBezTo>
                  <a:cubicBezTo>
                    <a:pt x="1926" y="332"/>
                    <a:pt x="1927" y="329"/>
                    <a:pt x="1929" y="327"/>
                  </a:cubicBezTo>
                  <a:cubicBezTo>
                    <a:pt x="1931" y="324"/>
                    <a:pt x="1933" y="322"/>
                    <a:pt x="1936" y="320"/>
                  </a:cubicBezTo>
                  <a:cubicBezTo>
                    <a:pt x="1937" y="319"/>
                    <a:pt x="1939" y="318"/>
                    <a:pt x="1941" y="318"/>
                  </a:cubicBezTo>
                  <a:cubicBezTo>
                    <a:pt x="1942" y="317"/>
                    <a:pt x="1944" y="317"/>
                    <a:pt x="1945" y="316"/>
                  </a:cubicBezTo>
                  <a:cubicBezTo>
                    <a:pt x="1951" y="315"/>
                    <a:pt x="1960" y="315"/>
                    <a:pt x="1966" y="319"/>
                  </a:cubicBezTo>
                  <a:cubicBezTo>
                    <a:pt x="1973" y="324"/>
                    <a:pt x="1977" y="331"/>
                    <a:pt x="1978" y="338"/>
                  </a:cubicBezTo>
                  <a:cubicBezTo>
                    <a:pt x="1979" y="346"/>
                    <a:pt x="1977" y="353"/>
                    <a:pt x="1973" y="359"/>
                  </a:cubicBezTo>
                  <a:cubicBezTo>
                    <a:pt x="1970" y="366"/>
                    <a:pt x="1964" y="371"/>
                    <a:pt x="1957" y="373"/>
                  </a:cubicBezTo>
                  <a:cubicBezTo>
                    <a:pt x="1951" y="376"/>
                    <a:pt x="1943" y="376"/>
                    <a:pt x="1937" y="374"/>
                  </a:cubicBezTo>
                  <a:cubicBezTo>
                    <a:pt x="1930" y="372"/>
                    <a:pt x="1925" y="368"/>
                    <a:pt x="1921" y="364"/>
                  </a:cubicBezTo>
                  <a:cubicBezTo>
                    <a:pt x="1917" y="360"/>
                    <a:pt x="1913" y="355"/>
                    <a:pt x="1911" y="350"/>
                  </a:cubicBezTo>
                  <a:cubicBezTo>
                    <a:pt x="1907" y="340"/>
                    <a:pt x="1908" y="331"/>
                    <a:pt x="1909" y="325"/>
                  </a:cubicBezTo>
                  <a:cubicBezTo>
                    <a:pt x="1909" y="324"/>
                    <a:pt x="1909" y="324"/>
                    <a:pt x="1909" y="323"/>
                  </a:cubicBezTo>
                  <a:cubicBezTo>
                    <a:pt x="1908" y="324"/>
                    <a:pt x="1907" y="324"/>
                    <a:pt x="1905" y="324"/>
                  </a:cubicBezTo>
                  <a:cubicBezTo>
                    <a:pt x="1901" y="325"/>
                    <a:pt x="1897" y="324"/>
                    <a:pt x="1893" y="324"/>
                  </a:cubicBezTo>
                  <a:cubicBezTo>
                    <a:pt x="1886" y="322"/>
                    <a:pt x="1879" y="318"/>
                    <a:pt x="1874" y="313"/>
                  </a:cubicBezTo>
                  <a:cubicBezTo>
                    <a:pt x="1869" y="308"/>
                    <a:pt x="1864" y="302"/>
                    <a:pt x="1863" y="294"/>
                  </a:cubicBezTo>
                  <a:cubicBezTo>
                    <a:pt x="1862" y="291"/>
                    <a:pt x="1863" y="287"/>
                    <a:pt x="1863" y="284"/>
                  </a:cubicBezTo>
                  <a:cubicBezTo>
                    <a:pt x="1864" y="281"/>
                    <a:pt x="1864" y="277"/>
                    <a:pt x="1866" y="274"/>
                  </a:cubicBezTo>
                  <a:cubicBezTo>
                    <a:pt x="1869" y="268"/>
                    <a:pt x="1874" y="263"/>
                    <a:pt x="1880" y="261"/>
                  </a:cubicBezTo>
                  <a:cubicBezTo>
                    <a:pt x="1885" y="259"/>
                    <a:pt x="1892" y="258"/>
                    <a:pt x="1897" y="260"/>
                  </a:cubicBezTo>
                  <a:cubicBezTo>
                    <a:pt x="1902" y="261"/>
                    <a:pt x="1907" y="264"/>
                    <a:pt x="1910" y="268"/>
                  </a:cubicBezTo>
                  <a:cubicBezTo>
                    <a:pt x="1914" y="272"/>
                    <a:pt x="1916" y="276"/>
                    <a:pt x="1917" y="280"/>
                  </a:cubicBezTo>
                  <a:cubicBezTo>
                    <a:pt x="1918" y="285"/>
                    <a:pt x="1916" y="290"/>
                    <a:pt x="1913" y="292"/>
                  </a:cubicBezTo>
                  <a:cubicBezTo>
                    <a:pt x="1910" y="295"/>
                    <a:pt x="1907" y="296"/>
                    <a:pt x="1905" y="297"/>
                  </a:cubicBezTo>
                  <a:cubicBezTo>
                    <a:pt x="1899" y="298"/>
                    <a:pt x="1895" y="296"/>
                    <a:pt x="1893" y="295"/>
                  </a:cubicBezTo>
                  <a:cubicBezTo>
                    <a:pt x="1891" y="294"/>
                    <a:pt x="1891" y="292"/>
                    <a:pt x="1890" y="291"/>
                  </a:cubicBezTo>
                  <a:cubicBezTo>
                    <a:pt x="1889" y="290"/>
                    <a:pt x="1888" y="288"/>
                    <a:pt x="1888" y="285"/>
                  </a:cubicBezTo>
                  <a:cubicBezTo>
                    <a:pt x="1888" y="274"/>
                    <a:pt x="1905" y="274"/>
                    <a:pt x="1905" y="285"/>
                  </a:cubicBezTo>
                  <a:cubicBezTo>
                    <a:pt x="1905" y="287"/>
                    <a:pt x="1904" y="288"/>
                    <a:pt x="1904" y="289"/>
                  </a:cubicBezTo>
                  <a:cubicBezTo>
                    <a:pt x="1905" y="289"/>
                    <a:pt x="1907" y="288"/>
                    <a:pt x="1908" y="287"/>
                  </a:cubicBezTo>
                  <a:cubicBezTo>
                    <a:pt x="1909" y="286"/>
                    <a:pt x="1909" y="284"/>
                    <a:pt x="1909" y="282"/>
                  </a:cubicBezTo>
                  <a:cubicBezTo>
                    <a:pt x="1908" y="281"/>
                    <a:pt x="1907" y="278"/>
                    <a:pt x="1905" y="276"/>
                  </a:cubicBezTo>
                  <a:cubicBezTo>
                    <a:pt x="1902" y="271"/>
                    <a:pt x="1895" y="268"/>
                    <a:pt x="1888" y="269"/>
                  </a:cubicBezTo>
                  <a:cubicBezTo>
                    <a:pt x="1889" y="269"/>
                    <a:pt x="1887" y="269"/>
                    <a:pt x="1885" y="270"/>
                  </a:cubicBezTo>
                  <a:cubicBezTo>
                    <a:pt x="1883" y="270"/>
                    <a:pt x="1880" y="272"/>
                    <a:pt x="1877" y="275"/>
                  </a:cubicBezTo>
                  <a:cubicBezTo>
                    <a:pt x="1876" y="277"/>
                    <a:pt x="1875" y="279"/>
                    <a:pt x="1874" y="282"/>
                  </a:cubicBezTo>
                  <a:cubicBezTo>
                    <a:pt x="1874" y="285"/>
                    <a:pt x="1873" y="288"/>
                    <a:pt x="1873" y="291"/>
                  </a:cubicBezTo>
                  <a:cubicBezTo>
                    <a:pt x="1874" y="297"/>
                    <a:pt x="1879" y="304"/>
                    <a:pt x="1886" y="308"/>
                  </a:cubicBezTo>
                  <a:cubicBezTo>
                    <a:pt x="1890" y="311"/>
                    <a:pt x="1894" y="312"/>
                    <a:pt x="1898" y="313"/>
                  </a:cubicBezTo>
                  <a:cubicBezTo>
                    <a:pt x="1902" y="313"/>
                    <a:pt x="1907" y="313"/>
                    <a:pt x="1911" y="311"/>
                  </a:cubicBezTo>
                  <a:cubicBezTo>
                    <a:pt x="1921" y="307"/>
                    <a:pt x="1929" y="299"/>
                    <a:pt x="1937" y="290"/>
                  </a:cubicBezTo>
                  <a:cubicBezTo>
                    <a:pt x="1944" y="280"/>
                    <a:pt x="1951" y="269"/>
                    <a:pt x="1957" y="257"/>
                  </a:cubicBezTo>
                  <a:cubicBezTo>
                    <a:pt x="1964" y="245"/>
                    <a:pt x="1971" y="232"/>
                    <a:pt x="1981" y="221"/>
                  </a:cubicBezTo>
                  <a:cubicBezTo>
                    <a:pt x="1986" y="215"/>
                    <a:pt x="1991" y="210"/>
                    <a:pt x="1998" y="206"/>
                  </a:cubicBezTo>
                  <a:cubicBezTo>
                    <a:pt x="1999" y="205"/>
                    <a:pt x="1999" y="205"/>
                    <a:pt x="2000" y="205"/>
                  </a:cubicBezTo>
                  <a:cubicBezTo>
                    <a:pt x="2000" y="173"/>
                    <a:pt x="2000" y="173"/>
                    <a:pt x="2000" y="173"/>
                  </a:cubicBezTo>
                  <a:cubicBezTo>
                    <a:pt x="1993" y="159"/>
                    <a:pt x="1990" y="144"/>
                    <a:pt x="1989" y="129"/>
                  </a:cubicBezTo>
                  <a:cubicBezTo>
                    <a:pt x="1987" y="114"/>
                    <a:pt x="1987" y="99"/>
                    <a:pt x="1984" y="85"/>
                  </a:cubicBezTo>
                  <a:close/>
                  <a:moveTo>
                    <a:pt x="119" y="36"/>
                  </a:moveTo>
                  <a:cubicBezTo>
                    <a:pt x="119" y="47"/>
                    <a:pt x="102" y="47"/>
                    <a:pt x="102" y="36"/>
                  </a:cubicBezTo>
                  <a:cubicBezTo>
                    <a:pt x="102" y="25"/>
                    <a:pt x="119" y="25"/>
                    <a:pt x="119" y="36"/>
                  </a:cubicBezTo>
                  <a:close/>
                  <a:moveTo>
                    <a:pt x="101" y="103"/>
                  </a:moveTo>
                  <a:cubicBezTo>
                    <a:pt x="101" y="113"/>
                    <a:pt x="84" y="113"/>
                    <a:pt x="84" y="103"/>
                  </a:cubicBezTo>
                  <a:cubicBezTo>
                    <a:pt x="84" y="92"/>
                    <a:pt x="101" y="92"/>
                    <a:pt x="101" y="103"/>
                  </a:cubicBezTo>
                  <a:close/>
                  <a:moveTo>
                    <a:pt x="49" y="110"/>
                  </a:moveTo>
                  <a:cubicBezTo>
                    <a:pt x="76" y="107"/>
                    <a:pt x="99" y="129"/>
                    <a:pt x="98" y="156"/>
                  </a:cubicBezTo>
                  <a:cubicBezTo>
                    <a:pt x="98" y="156"/>
                    <a:pt x="98" y="156"/>
                    <a:pt x="98" y="156"/>
                  </a:cubicBezTo>
                  <a:cubicBezTo>
                    <a:pt x="98" y="158"/>
                    <a:pt x="97" y="159"/>
                    <a:pt x="95" y="159"/>
                  </a:cubicBezTo>
                  <a:cubicBezTo>
                    <a:pt x="67" y="164"/>
                    <a:pt x="45" y="141"/>
                    <a:pt x="46" y="113"/>
                  </a:cubicBezTo>
                  <a:cubicBezTo>
                    <a:pt x="46" y="111"/>
                    <a:pt x="47" y="110"/>
                    <a:pt x="49" y="110"/>
                  </a:cubicBezTo>
                  <a:close/>
                  <a:moveTo>
                    <a:pt x="39" y="141"/>
                  </a:moveTo>
                  <a:cubicBezTo>
                    <a:pt x="39" y="152"/>
                    <a:pt x="22" y="152"/>
                    <a:pt x="22" y="141"/>
                  </a:cubicBezTo>
                  <a:cubicBezTo>
                    <a:pt x="22" y="130"/>
                    <a:pt x="39" y="130"/>
                    <a:pt x="39" y="141"/>
                  </a:cubicBezTo>
                  <a:close/>
                  <a:moveTo>
                    <a:pt x="45" y="231"/>
                  </a:moveTo>
                  <a:cubicBezTo>
                    <a:pt x="45" y="220"/>
                    <a:pt x="62" y="220"/>
                    <a:pt x="62" y="231"/>
                  </a:cubicBezTo>
                  <a:cubicBezTo>
                    <a:pt x="62" y="242"/>
                    <a:pt x="45" y="242"/>
                    <a:pt x="45" y="231"/>
                  </a:cubicBezTo>
                  <a:close/>
                  <a:moveTo>
                    <a:pt x="10" y="194"/>
                  </a:moveTo>
                  <a:cubicBezTo>
                    <a:pt x="8" y="193"/>
                    <a:pt x="8" y="191"/>
                    <a:pt x="9" y="189"/>
                  </a:cubicBezTo>
                  <a:cubicBezTo>
                    <a:pt x="31" y="164"/>
                    <a:pt x="70" y="151"/>
                    <a:pt x="97" y="176"/>
                  </a:cubicBezTo>
                  <a:cubicBezTo>
                    <a:pt x="98" y="177"/>
                    <a:pt x="98" y="178"/>
                    <a:pt x="98" y="179"/>
                  </a:cubicBezTo>
                  <a:cubicBezTo>
                    <a:pt x="98" y="179"/>
                    <a:pt x="98" y="179"/>
                    <a:pt x="98" y="180"/>
                  </a:cubicBezTo>
                  <a:cubicBezTo>
                    <a:pt x="98" y="180"/>
                    <a:pt x="98" y="180"/>
                    <a:pt x="98" y="180"/>
                  </a:cubicBezTo>
                  <a:cubicBezTo>
                    <a:pt x="98" y="180"/>
                    <a:pt x="98" y="180"/>
                    <a:pt x="98" y="180"/>
                  </a:cubicBezTo>
                  <a:cubicBezTo>
                    <a:pt x="81" y="210"/>
                    <a:pt x="36" y="213"/>
                    <a:pt x="10" y="194"/>
                  </a:cubicBezTo>
                  <a:close/>
                  <a:moveTo>
                    <a:pt x="83" y="262"/>
                  </a:moveTo>
                  <a:cubicBezTo>
                    <a:pt x="81" y="263"/>
                    <a:pt x="79" y="262"/>
                    <a:pt x="78" y="261"/>
                  </a:cubicBezTo>
                  <a:cubicBezTo>
                    <a:pt x="64" y="237"/>
                    <a:pt x="72" y="205"/>
                    <a:pt x="99" y="195"/>
                  </a:cubicBezTo>
                  <a:cubicBezTo>
                    <a:pt x="101" y="195"/>
                    <a:pt x="102" y="195"/>
                    <a:pt x="103" y="197"/>
                  </a:cubicBezTo>
                  <a:cubicBezTo>
                    <a:pt x="103" y="197"/>
                    <a:pt x="103" y="197"/>
                    <a:pt x="103" y="197"/>
                  </a:cubicBezTo>
                  <a:cubicBezTo>
                    <a:pt x="118" y="220"/>
                    <a:pt x="108" y="251"/>
                    <a:pt x="83" y="262"/>
                  </a:cubicBezTo>
                  <a:close/>
                  <a:moveTo>
                    <a:pt x="119" y="245"/>
                  </a:moveTo>
                  <a:cubicBezTo>
                    <a:pt x="119" y="234"/>
                    <a:pt x="136" y="234"/>
                    <a:pt x="136" y="245"/>
                  </a:cubicBezTo>
                  <a:cubicBezTo>
                    <a:pt x="136" y="256"/>
                    <a:pt x="119" y="256"/>
                    <a:pt x="119" y="245"/>
                  </a:cubicBezTo>
                  <a:close/>
                  <a:moveTo>
                    <a:pt x="19" y="397"/>
                  </a:moveTo>
                  <a:cubicBezTo>
                    <a:pt x="19" y="386"/>
                    <a:pt x="36" y="386"/>
                    <a:pt x="36" y="397"/>
                  </a:cubicBezTo>
                  <a:cubicBezTo>
                    <a:pt x="36" y="408"/>
                    <a:pt x="19" y="408"/>
                    <a:pt x="19" y="397"/>
                  </a:cubicBezTo>
                  <a:close/>
                  <a:moveTo>
                    <a:pt x="93" y="369"/>
                  </a:moveTo>
                  <a:cubicBezTo>
                    <a:pt x="93" y="358"/>
                    <a:pt x="110" y="358"/>
                    <a:pt x="110" y="369"/>
                  </a:cubicBezTo>
                  <a:cubicBezTo>
                    <a:pt x="110" y="379"/>
                    <a:pt x="93" y="379"/>
                    <a:pt x="93" y="369"/>
                  </a:cubicBezTo>
                  <a:close/>
                  <a:moveTo>
                    <a:pt x="200" y="442"/>
                  </a:moveTo>
                  <a:cubicBezTo>
                    <a:pt x="192" y="434"/>
                    <a:pt x="204" y="422"/>
                    <a:pt x="212" y="430"/>
                  </a:cubicBezTo>
                  <a:cubicBezTo>
                    <a:pt x="220" y="437"/>
                    <a:pt x="208" y="449"/>
                    <a:pt x="200" y="442"/>
                  </a:cubicBezTo>
                  <a:close/>
                  <a:moveTo>
                    <a:pt x="169" y="289"/>
                  </a:moveTo>
                  <a:cubicBezTo>
                    <a:pt x="169" y="300"/>
                    <a:pt x="152" y="300"/>
                    <a:pt x="152" y="289"/>
                  </a:cubicBezTo>
                  <a:cubicBezTo>
                    <a:pt x="152" y="278"/>
                    <a:pt x="169" y="278"/>
                    <a:pt x="169" y="289"/>
                  </a:cubicBezTo>
                  <a:close/>
                  <a:moveTo>
                    <a:pt x="129" y="357"/>
                  </a:moveTo>
                  <a:cubicBezTo>
                    <a:pt x="128" y="357"/>
                    <a:pt x="128" y="356"/>
                    <a:pt x="128" y="356"/>
                  </a:cubicBezTo>
                  <a:cubicBezTo>
                    <a:pt x="128" y="356"/>
                    <a:pt x="128" y="355"/>
                    <a:pt x="128" y="355"/>
                  </a:cubicBezTo>
                  <a:cubicBezTo>
                    <a:pt x="128" y="355"/>
                    <a:pt x="128" y="355"/>
                    <a:pt x="128" y="355"/>
                  </a:cubicBezTo>
                  <a:cubicBezTo>
                    <a:pt x="128" y="355"/>
                    <a:pt x="128" y="355"/>
                    <a:pt x="128" y="355"/>
                  </a:cubicBezTo>
                  <a:cubicBezTo>
                    <a:pt x="138" y="315"/>
                    <a:pt x="176" y="294"/>
                    <a:pt x="212" y="319"/>
                  </a:cubicBezTo>
                  <a:cubicBezTo>
                    <a:pt x="213" y="319"/>
                    <a:pt x="213" y="320"/>
                    <a:pt x="213" y="321"/>
                  </a:cubicBezTo>
                  <a:cubicBezTo>
                    <a:pt x="204" y="358"/>
                    <a:pt x="162" y="375"/>
                    <a:pt x="129" y="357"/>
                  </a:cubicBezTo>
                  <a:close/>
                  <a:moveTo>
                    <a:pt x="204" y="375"/>
                  </a:moveTo>
                  <a:cubicBezTo>
                    <a:pt x="212" y="383"/>
                    <a:pt x="200" y="395"/>
                    <a:pt x="192" y="387"/>
                  </a:cubicBezTo>
                  <a:cubicBezTo>
                    <a:pt x="185" y="380"/>
                    <a:pt x="197" y="368"/>
                    <a:pt x="204" y="375"/>
                  </a:cubicBezTo>
                  <a:close/>
                  <a:moveTo>
                    <a:pt x="163" y="455"/>
                  </a:moveTo>
                  <a:cubicBezTo>
                    <a:pt x="188" y="445"/>
                    <a:pt x="217" y="460"/>
                    <a:pt x="223" y="487"/>
                  </a:cubicBezTo>
                  <a:cubicBezTo>
                    <a:pt x="223" y="487"/>
                    <a:pt x="223" y="487"/>
                    <a:pt x="223" y="487"/>
                  </a:cubicBezTo>
                  <a:cubicBezTo>
                    <a:pt x="224" y="488"/>
                    <a:pt x="223" y="490"/>
                    <a:pt x="222" y="491"/>
                  </a:cubicBezTo>
                  <a:cubicBezTo>
                    <a:pt x="196" y="503"/>
                    <a:pt x="167" y="487"/>
                    <a:pt x="160" y="460"/>
                  </a:cubicBezTo>
                  <a:cubicBezTo>
                    <a:pt x="160" y="458"/>
                    <a:pt x="161" y="456"/>
                    <a:pt x="163" y="455"/>
                  </a:cubicBezTo>
                  <a:close/>
                  <a:moveTo>
                    <a:pt x="170" y="492"/>
                  </a:moveTo>
                  <a:cubicBezTo>
                    <a:pt x="177" y="499"/>
                    <a:pt x="165" y="511"/>
                    <a:pt x="158" y="504"/>
                  </a:cubicBezTo>
                  <a:cubicBezTo>
                    <a:pt x="150" y="496"/>
                    <a:pt x="162" y="484"/>
                    <a:pt x="170" y="492"/>
                  </a:cubicBezTo>
                  <a:close/>
                  <a:moveTo>
                    <a:pt x="163" y="559"/>
                  </a:moveTo>
                  <a:cubicBezTo>
                    <a:pt x="160" y="559"/>
                    <a:pt x="159" y="557"/>
                    <a:pt x="159" y="554"/>
                  </a:cubicBezTo>
                  <a:cubicBezTo>
                    <a:pt x="164" y="523"/>
                    <a:pt x="198" y="494"/>
                    <a:pt x="231" y="502"/>
                  </a:cubicBezTo>
                  <a:cubicBezTo>
                    <a:pt x="231" y="502"/>
                    <a:pt x="231" y="502"/>
                    <a:pt x="232" y="503"/>
                  </a:cubicBezTo>
                  <a:cubicBezTo>
                    <a:pt x="232" y="503"/>
                    <a:pt x="232" y="503"/>
                    <a:pt x="232" y="503"/>
                  </a:cubicBezTo>
                  <a:cubicBezTo>
                    <a:pt x="232" y="503"/>
                    <a:pt x="232" y="503"/>
                    <a:pt x="233" y="503"/>
                  </a:cubicBezTo>
                  <a:cubicBezTo>
                    <a:pt x="233" y="504"/>
                    <a:pt x="234" y="505"/>
                    <a:pt x="234" y="506"/>
                  </a:cubicBezTo>
                  <a:cubicBezTo>
                    <a:pt x="233" y="543"/>
                    <a:pt x="196" y="561"/>
                    <a:pt x="163" y="559"/>
                  </a:cubicBezTo>
                  <a:close/>
                  <a:moveTo>
                    <a:pt x="205" y="583"/>
                  </a:moveTo>
                  <a:cubicBezTo>
                    <a:pt x="198" y="576"/>
                    <a:pt x="210" y="564"/>
                    <a:pt x="217" y="572"/>
                  </a:cubicBezTo>
                  <a:cubicBezTo>
                    <a:pt x="225" y="579"/>
                    <a:pt x="213" y="591"/>
                    <a:pt x="205" y="583"/>
                  </a:cubicBezTo>
                  <a:close/>
                  <a:moveTo>
                    <a:pt x="247" y="587"/>
                  </a:moveTo>
                  <a:cubicBezTo>
                    <a:pt x="245" y="588"/>
                    <a:pt x="243" y="588"/>
                    <a:pt x="242" y="587"/>
                  </a:cubicBezTo>
                  <a:cubicBezTo>
                    <a:pt x="222" y="568"/>
                    <a:pt x="221" y="535"/>
                    <a:pt x="244" y="519"/>
                  </a:cubicBezTo>
                  <a:cubicBezTo>
                    <a:pt x="246" y="518"/>
                    <a:pt x="247" y="518"/>
                    <a:pt x="248" y="519"/>
                  </a:cubicBezTo>
                  <a:cubicBezTo>
                    <a:pt x="248" y="520"/>
                    <a:pt x="248" y="520"/>
                    <a:pt x="249" y="520"/>
                  </a:cubicBezTo>
                  <a:cubicBezTo>
                    <a:pt x="268" y="538"/>
                    <a:pt x="267" y="570"/>
                    <a:pt x="247" y="587"/>
                  </a:cubicBezTo>
                  <a:close/>
                  <a:moveTo>
                    <a:pt x="277" y="567"/>
                  </a:moveTo>
                  <a:cubicBezTo>
                    <a:pt x="269" y="559"/>
                    <a:pt x="281" y="547"/>
                    <a:pt x="289" y="555"/>
                  </a:cubicBezTo>
                  <a:cubicBezTo>
                    <a:pt x="296" y="563"/>
                    <a:pt x="284" y="575"/>
                    <a:pt x="277" y="567"/>
                  </a:cubicBezTo>
                  <a:close/>
                  <a:moveTo>
                    <a:pt x="279" y="760"/>
                  </a:moveTo>
                  <a:cubicBezTo>
                    <a:pt x="279" y="761"/>
                    <a:pt x="279" y="762"/>
                    <a:pt x="278" y="763"/>
                  </a:cubicBezTo>
                  <a:cubicBezTo>
                    <a:pt x="270" y="767"/>
                    <a:pt x="261" y="762"/>
                    <a:pt x="257" y="755"/>
                  </a:cubicBezTo>
                  <a:cubicBezTo>
                    <a:pt x="252" y="759"/>
                    <a:pt x="242" y="764"/>
                    <a:pt x="237" y="758"/>
                  </a:cubicBezTo>
                  <a:cubicBezTo>
                    <a:pt x="232" y="753"/>
                    <a:pt x="236" y="743"/>
                    <a:pt x="240" y="738"/>
                  </a:cubicBezTo>
                  <a:cubicBezTo>
                    <a:pt x="233" y="734"/>
                    <a:pt x="229" y="725"/>
                    <a:pt x="233" y="717"/>
                  </a:cubicBezTo>
                  <a:cubicBezTo>
                    <a:pt x="233" y="716"/>
                    <a:pt x="234" y="716"/>
                    <a:pt x="235" y="716"/>
                  </a:cubicBezTo>
                  <a:cubicBezTo>
                    <a:pt x="245" y="723"/>
                    <a:pt x="257" y="728"/>
                    <a:pt x="269" y="724"/>
                  </a:cubicBezTo>
                  <a:cubicBezTo>
                    <a:pt x="270" y="724"/>
                    <a:pt x="270" y="724"/>
                    <a:pt x="270" y="724"/>
                  </a:cubicBezTo>
                  <a:cubicBezTo>
                    <a:pt x="271" y="723"/>
                    <a:pt x="271" y="724"/>
                    <a:pt x="271" y="724"/>
                  </a:cubicBezTo>
                  <a:cubicBezTo>
                    <a:pt x="272" y="725"/>
                    <a:pt x="272" y="725"/>
                    <a:pt x="272" y="726"/>
                  </a:cubicBezTo>
                  <a:cubicBezTo>
                    <a:pt x="272" y="726"/>
                    <a:pt x="272" y="726"/>
                    <a:pt x="272" y="726"/>
                  </a:cubicBezTo>
                  <a:cubicBezTo>
                    <a:pt x="267" y="738"/>
                    <a:pt x="272" y="750"/>
                    <a:pt x="279" y="760"/>
                  </a:cubicBezTo>
                  <a:close/>
                  <a:moveTo>
                    <a:pt x="308" y="686"/>
                  </a:moveTo>
                  <a:cubicBezTo>
                    <a:pt x="301" y="679"/>
                    <a:pt x="312" y="669"/>
                    <a:pt x="319" y="676"/>
                  </a:cubicBezTo>
                  <a:cubicBezTo>
                    <a:pt x="325" y="682"/>
                    <a:pt x="315" y="693"/>
                    <a:pt x="308" y="686"/>
                  </a:cubicBezTo>
                  <a:close/>
                  <a:moveTo>
                    <a:pt x="348" y="589"/>
                  </a:moveTo>
                  <a:cubicBezTo>
                    <a:pt x="355" y="597"/>
                    <a:pt x="344" y="609"/>
                    <a:pt x="336" y="601"/>
                  </a:cubicBezTo>
                  <a:cubicBezTo>
                    <a:pt x="328" y="594"/>
                    <a:pt x="340" y="582"/>
                    <a:pt x="348" y="589"/>
                  </a:cubicBezTo>
                  <a:close/>
                  <a:moveTo>
                    <a:pt x="323" y="673"/>
                  </a:moveTo>
                  <a:cubicBezTo>
                    <a:pt x="323" y="673"/>
                    <a:pt x="323" y="673"/>
                    <a:pt x="323" y="673"/>
                  </a:cubicBezTo>
                  <a:cubicBezTo>
                    <a:pt x="322" y="673"/>
                    <a:pt x="321" y="672"/>
                    <a:pt x="321" y="671"/>
                  </a:cubicBezTo>
                  <a:cubicBezTo>
                    <a:pt x="322" y="632"/>
                    <a:pt x="346" y="605"/>
                    <a:pt x="386" y="607"/>
                  </a:cubicBezTo>
                  <a:cubicBezTo>
                    <a:pt x="387" y="607"/>
                    <a:pt x="387" y="608"/>
                    <a:pt x="387" y="609"/>
                  </a:cubicBezTo>
                  <a:cubicBezTo>
                    <a:pt x="391" y="647"/>
                    <a:pt x="361" y="676"/>
                    <a:pt x="323" y="673"/>
                  </a:cubicBezTo>
                  <a:close/>
                  <a:moveTo>
                    <a:pt x="404" y="591"/>
                  </a:moveTo>
                  <a:cubicBezTo>
                    <a:pt x="411" y="598"/>
                    <a:pt x="400" y="609"/>
                    <a:pt x="393" y="602"/>
                  </a:cubicBezTo>
                  <a:cubicBezTo>
                    <a:pt x="386" y="595"/>
                    <a:pt x="397" y="584"/>
                    <a:pt x="404" y="591"/>
                  </a:cubicBezTo>
                  <a:close/>
                  <a:moveTo>
                    <a:pt x="394" y="659"/>
                  </a:moveTo>
                  <a:cubicBezTo>
                    <a:pt x="386" y="652"/>
                    <a:pt x="398" y="640"/>
                    <a:pt x="406" y="647"/>
                  </a:cubicBezTo>
                  <a:cubicBezTo>
                    <a:pt x="414" y="655"/>
                    <a:pt x="402" y="667"/>
                    <a:pt x="394" y="659"/>
                  </a:cubicBezTo>
                  <a:close/>
                  <a:moveTo>
                    <a:pt x="440" y="707"/>
                  </a:moveTo>
                  <a:cubicBezTo>
                    <a:pt x="448" y="714"/>
                    <a:pt x="436" y="726"/>
                    <a:pt x="428" y="719"/>
                  </a:cubicBezTo>
                  <a:cubicBezTo>
                    <a:pt x="421" y="711"/>
                    <a:pt x="433" y="699"/>
                    <a:pt x="440" y="707"/>
                  </a:cubicBezTo>
                  <a:close/>
                  <a:moveTo>
                    <a:pt x="409" y="749"/>
                  </a:moveTo>
                  <a:cubicBezTo>
                    <a:pt x="426" y="728"/>
                    <a:pt x="458" y="727"/>
                    <a:pt x="476" y="747"/>
                  </a:cubicBezTo>
                  <a:cubicBezTo>
                    <a:pt x="476" y="747"/>
                    <a:pt x="476" y="747"/>
                    <a:pt x="476" y="747"/>
                  </a:cubicBezTo>
                  <a:cubicBezTo>
                    <a:pt x="477" y="748"/>
                    <a:pt x="477" y="750"/>
                    <a:pt x="476" y="751"/>
                  </a:cubicBezTo>
                  <a:cubicBezTo>
                    <a:pt x="460" y="774"/>
                    <a:pt x="427" y="774"/>
                    <a:pt x="409" y="754"/>
                  </a:cubicBezTo>
                  <a:cubicBezTo>
                    <a:pt x="407" y="752"/>
                    <a:pt x="407" y="750"/>
                    <a:pt x="409" y="749"/>
                  </a:cubicBezTo>
                  <a:close/>
                  <a:moveTo>
                    <a:pt x="412" y="790"/>
                  </a:moveTo>
                  <a:cubicBezTo>
                    <a:pt x="404" y="782"/>
                    <a:pt x="416" y="770"/>
                    <a:pt x="424" y="778"/>
                  </a:cubicBezTo>
                  <a:cubicBezTo>
                    <a:pt x="431" y="786"/>
                    <a:pt x="420" y="798"/>
                    <a:pt x="412" y="790"/>
                  </a:cubicBezTo>
                  <a:close/>
                  <a:moveTo>
                    <a:pt x="441" y="836"/>
                  </a:moveTo>
                  <a:cubicBezTo>
                    <a:pt x="439" y="836"/>
                    <a:pt x="437" y="835"/>
                    <a:pt x="436" y="832"/>
                  </a:cubicBezTo>
                  <a:cubicBezTo>
                    <a:pt x="434" y="799"/>
                    <a:pt x="453" y="762"/>
                    <a:pt x="489" y="761"/>
                  </a:cubicBezTo>
                  <a:cubicBezTo>
                    <a:pt x="491" y="761"/>
                    <a:pt x="492" y="762"/>
                    <a:pt x="492" y="763"/>
                  </a:cubicBezTo>
                  <a:cubicBezTo>
                    <a:pt x="492" y="763"/>
                    <a:pt x="492" y="763"/>
                    <a:pt x="493" y="763"/>
                  </a:cubicBezTo>
                  <a:cubicBezTo>
                    <a:pt x="493" y="763"/>
                    <a:pt x="493" y="764"/>
                    <a:pt x="493" y="764"/>
                  </a:cubicBezTo>
                  <a:cubicBezTo>
                    <a:pt x="493" y="764"/>
                    <a:pt x="493" y="764"/>
                    <a:pt x="493" y="764"/>
                  </a:cubicBezTo>
                  <a:cubicBezTo>
                    <a:pt x="502" y="797"/>
                    <a:pt x="473" y="831"/>
                    <a:pt x="441" y="836"/>
                  </a:cubicBezTo>
                  <a:close/>
                  <a:moveTo>
                    <a:pt x="492" y="838"/>
                  </a:moveTo>
                  <a:cubicBezTo>
                    <a:pt x="484" y="830"/>
                    <a:pt x="496" y="818"/>
                    <a:pt x="504" y="826"/>
                  </a:cubicBezTo>
                  <a:cubicBezTo>
                    <a:pt x="511" y="833"/>
                    <a:pt x="499" y="845"/>
                    <a:pt x="492" y="838"/>
                  </a:cubicBezTo>
                  <a:close/>
                  <a:moveTo>
                    <a:pt x="540" y="832"/>
                  </a:moveTo>
                  <a:cubicBezTo>
                    <a:pt x="539" y="834"/>
                    <a:pt x="538" y="835"/>
                    <a:pt x="536" y="835"/>
                  </a:cubicBezTo>
                  <a:cubicBezTo>
                    <a:pt x="509" y="828"/>
                    <a:pt x="492" y="799"/>
                    <a:pt x="505" y="774"/>
                  </a:cubicBezTo>
                  <a:cubicBezTo>
                    <a:pt x="505" y="772"/>
                    <a:pt x="507" y="772"/>
                    <a:pt x="508" y="772"/>
                  </a:cubicBezTo>
                  <a:cubicBezTo>
                    <a:pt x="508" y="772"/>
                    <a:pt x="509" y="772"/>
                    <a:pt x="509" y="772"/>
                  </a:cubicBezTo>
                  <a:cubicBezTo>
                    <a:pt x="535" y="778"/>
                    <a:pt x="550" y="807"/>
                    <a:pt x="540" y="832"/>
                  </a:cubicBezTo>
                  <a:close/>
                  <a:moveTo>
                    <a:pt x="554" y="795"/>
                  </a:moveTo>
                  <a:cubicBezTo>
                    <a:pt x="546" y="787"/>
                    <a:pt x="558" y="775"/>
                    <a:pt x="566" y="783"/>
                  </a:cubicBezTo>
                  <a:cubicBezTo>
                    <a:pt x="573" y="791"/>
                    <a:pt x="561" y="803"/>
                    <a:pt x="554" y="795"/>
                  </a:cubicBezTo>
                  <a:close/>
                  <a:moveTo>
                    <a:pt x="599" y="976"/>
                  </a:moveTo>
                  <a:cubicBezTo>
                    <a:pt x="588" y="976"/>
                    <a:pt x="588" y="959"/>
                    <a:pt x="599" y="959"/>
                  </a:cubicBezTo>
                  <a:cubicBezTo>
                    <a:pt x="610" y="959"/>
                    <a:pt x="610" y="976"/>
                    <a:pt x="599" y="976"/>
                  </a:cubicBezTo>
                  <a:close/>
                  <a:moveTo>
                    <a:pt x="608" y="803"/>
                  </a:moveTo>
                  <a:cubicBezTo>
                    <a:pt x="600" y="795"/>
                    <a:pt x="612" y="783"/>
                    <a:pt x="620" y="791"/>
                  </a:cubicBezTo>
                  <a:cubicBezTo>
                    <a:pt x="628" y="799"/>
                    <a:pt x="616" y="811"/>
                    <a:pt x="608" y="803"/>
                  </a:cubicBezTo>
                  <a:close/>
                  <a:moveTo>
                    <a:pt x="627" y="903"/>
                  </a:moveTo>
                  <a:cubicBezTo>
                    <a:pt x="616" y="903"/>
                    <a:pt x="616" y="886"/>
                    <a:pt x="627" y="886"/>
                  </a:cubicBezTo>
                  <a:cubicBezTo>
                    <a:pt x="638" y="886"/>
                    <a:pt x="638" y="903"/>
                    <a:pt x="627" y="903"/>
                  </a:cubicBezTo>
                  <a:close/>
                  <a:moveTo>
                    <a:pt x="641" y="867"/>
                  </a:moveTo>
                  <a:cubicBezTo>
                    <a:pt x="640" y="867"/>
                    <a:pt x="640" y="867"/>
                    <a:pt x="640" y="867"/>
                  </a:cubicBezTo>
                  <a:cubicBezTo>
                    <a:pt x="640" y="867"/>
                    <a:pt x="640" y="867"/>
                    <a:pt x="640" y="867"/>
                  </a:cubicBezTo>
                  <a:cubicBezTo>
                    <a:pt x="640" y="867"/>
                    <a:pt x="640" y="867"/>
                    <a:pt x="640" y="867"/>
                  </a:cubicBezTo>
                  <a:cubicBezTo>
                    <a:pt x="639" y="867"/>
                    <a:pt x="639" y="867"/>
                    <a:pt x="638" y="866"/>
                  </a:cubicBezTo>
                  <a:cubicBezTo>
                    <a:pt x="620" y="833"/>
                    <a:pt x="638" y="791"/>
                    <a:pt x="675" y="783"/>
                  </a:cubicBezTo>
                  <a:cubicBezTo>
                    <a:pt x="676" y="782"/>
                    <a:pt x="676" y="783"/>
                    <a:pt x="677" y="783"/>
                  </a:cubicBezTo>
                  <a:cubicBezTo>
                    <a:pt x="702" y="819"/>
                    <a:pt x="680" y="857"/>
                    <a:pt x="641" y="867"/>
                  </a:cubicBezTo>
                  <a:close/>
                  <a:moveTo>
                    <a:pt x="706" y="844"/>
                  </a:moveTo>
                  <a:cubicBezTo>
                    <a:pt x="695" y="844"/>
                    <a:pt x="695" y="827"/>
                    <a:pt x="706" y="827"/>
                  </a:cubicBezTo>
                  <a:cubicBezTo>
                    <a:pt x="717" y="827"/>
                    <a:pt x="717" y="844"/>
                    <a:pt x="706" y="844"/>
                  </a:cubicBezTo>
                  <a:close/>
                  <a:moveTo>
                    <a:pt x="750" y="860"/>
                  </a:moveTo>
                  <a:cubicBezTo>
                    <a:pt x="761" y="860"/>
                    <a:pt x="761" y="876"/>
                    <a:pt x="750" y="876"/>
                  </a:cubicBezTo>
                  <a:cubicBezTo>
                    <a:pt x="739" y="876"/>
                    <a:pt x="739" y="860"/>
                    <a:pt x="750" y="860"/>
                  </a:cubicBezTo>
                  <a:close/>
                  <a:moveTo>
                    <a:pt x="764" y="950"/>
                  </a:moveTo>
                  <a:cubicBezTo>
                    <a:pt x="753" y="950"/>
                    <a:pt x="753" y="933"/>
                    <a:pt x="764" y="933"/>
                  </a:cubicBezTo>
                  <a:cubicBezTo>
                    <a:pt x="775" y="933"/>
                    <a:pt x="775" y="950"/>
                    <a:pt x="764" y="950"/>
                  </a:cubicBezTo>
                  <a:close/>
                  <a:moveTo>
                    <a:pt x="735" y="917"/>
                  </a:moveTo>
                  <a:cubicBezTo>
                    <a:pt x="733" y="916"/>
                    <a:pt x="733" y="914"/>
                    <a:pt x="733" y="912"/>
                  </a:cubicBezTo>
                  <a:cubicBezTo>
                    <a:pt x="744" y="887"/>
                    <a:pt x="775" y="878"/>
                    <a:pt x="798" y="892"/>
                  </a:cubicBezTo>
                  <a:cubicBezTo>
                    <a:pt x="798" y="892"/>
                    <a:pt x="798" y="892"/>
                    <a:pt x="799" y="892"/>
                  </a:cubicBezTo>
                  <a:cubicBezTo>
                    <a:pt x="800" y="893"/>
                    <a:pt x="801" y="894"/>
                    <a:pt x="800" y="896"/>
                  </a:cubicBezTo>
                  <a:cubicBezTo>
                    <a:pt x="791" y="923"/>
                    <a:pt x="758" y="932"/>
                    <a:pt x="735" y="917"/>
                  </a:cubicBezTo>
                  <a:close/>
                  <a:moveTo>
                    <a:pt x="807" y="986"/>
                  </a:moveTo>
                  <a:cubicBezTo>
                    <a:pt x="805" y="987"/>
                    <a:pt x="802" y="987"/>
                    <a:pt x="801" y="985"/>
                  </a:cubicBezTo>
                  <a:cubicBezTo>
                    <a:pt x="782" y="959"/>
                    <a:pt x="786" y="915"/>
                    <a:pt x="815" y="897"/>
                  </a:cubicBezTo>
                  <a:cubicBezTo>
                    <a:pt x="815" y="897"/>
                    <a:pt x="815" y="897"/>
                    <a:pt x="815" y="897"/>
                  </a:cubicBezTo>
                  <a:cubicBezTo>
                    <a:pt x="815" y="897"/>
                    <a:pt x="816" y="897"/>
                    <a:pt x="816" y="897"/>
                  </a:cubicBezTo>
                  <a:cubicBezTo>
                    <a:pt x="816" y="897"/>
                    <a:pt x="816" y="897"/>
                    <a:pt x="816" y="897"/>
                  </a:cubicBezTo>
                  <a:cubicBezTo>
                    <a:pt x="817" y="897"/>
                    <a:pt x="818" y="897"/>
                    <a:pt x="819" y="898"/>
                  </a:cubicBezTo>
                  <a:cubicBezTo>
                    <a:pt x="845" y="925"/>
                    <a:pt x="832" y="964"/>
                    <a:pt x="807" y="986"/>
                  </a:cubicBezTo>
                  <a:close/>
                  <a:moveTo>
                    <a:pt x="854" y="973"/>
                  </a:moveTo>
                  <a:cubicBezTo>
                    <a:pt x="843" y="973"/>
                    <a:pt x="843" y="956"/>
                    <a:pt x="854" y="956"/>
                  </a:cubicBezTo>
                  <a:cubicBezTo>
                    <a:pt x="865" y="956"/>
                    <a:pt x="865" y="973"/>
                    <a:pt x="854" y="973"/>
                  </a:cubicBezTo>
                  <a:close/>
                  <a:moveTo>
                    <a:pt x="885" y="946"/>
                  </a:moveTo>
                  <a:cubicBezTo>
                    <a:pt x="885" y="948"/>
                    <a:pt x="884" y="950"/>
                    <a:pt x="882" y="950"/>
                  </a:cubicBezTo>
                  <a:cubicBezTo>
                    <a:pt x="855" y="951"/>
                    <a:pt x="831" y="928"/>
                    <a:pt x="836" y="900"/>
                  </a:cubicBezTo>
                  <a:cubicBezTo>
                    <a:pt x="836" y="898"/>
                    <a:pt x="838" y="897"/>
                    <a:pt x="839" y="898"/>
                  </a:cubicBezTo>
                  <a:cubicBezTo>
                    <a:pt x="839" y="897"/>
                    <a:pt x="839" y="897"/>
                    <a:pt x="839" y="897"/>
                  </a:cubicBezTo>
                  <a:cubicBezTo>
                    <a:pt x="866" y="896"/>
                    <a:pt x="888" y="920"/>
                    <a:pt x="885" y="946"/>
                  </a:cubicBezTo>
                  <a:close/>
                  <a:moveTo>
                    <a:pt x="893" y="911"/>
                  </a:moveTo>
                  <a:cubicBezTo>
                    <a:pt x="882" y="911"/>
                    <a:pt x="882" y="894"/>
                    <a:pt x="893" y="894"/>
                  </a:cubicBezTo>
                  <a:cubicBezTo>
                    <a:pt x="904" y="894"/>
                    <a:pt x="904" y="911"/>
                    <a:pt x="893" y="911"/>
                  </a:cubicBezTo>
                  <a:close/>
                  <a:moveTo>
                    <a:pt x="959" y="893"/>
                  </a:moveTo>
                  <a:cubicBezTo>
                    <a:pt x="948" y="893"/>
                    <a:pt x="948" y="877"/>
                    <a:pt x="959" y="877"/>
                  </a:cubicBezTo>
                  <a:cubicBezTo>
                    <a:pt x="970" y="877"/>
                    <a:pt x="970" y="893"/>
                    <a:pt x="959" y="893"/>
                  </a:cubicBezTo>
                  <a:close/>
                  <a:moveTo>
                    <a:pt x="1000" y="838"/>
                  </a:moveTo>
                  <a:cubicBezTo>
                    <a:pt x="1010" y="838"/>
                    <a:pt x="1010" y="853"/>
                    <a:pt x="1000" y="853"/>
                  </a:cubicBezTo>
                  <a:cubicBezTo>
                    <a:pt x="990" y="853"/>
                    <a:pt x="990" y="838"/>
                    <a:pt x="1000" y="838"/>
                  </a:cubicBezTo>
                  <a:close/>
                  <a:moveTo>
                    <a:pt x="1031" y="1046"/>
                  </a:moveTo>
                  <a:cubicBezTo>
                    <a:pt x="1032" y="1046"/>
                    <a:pt x="1033" y="1048"/>
                    <a:pt x="1032" y="1048"/>
                  </a:cubicBezTo>
                  <a:cubicBezTo>
                    <a:pt x="1030" y="1057"/>
                    <a:pt x="1020" y="1060"/>
                    <a:pt x="1012" y="1058"/>
                  </a:cubicBezTo>
                  <a:cubicBezTo>
                    <a:pt x="1012" y="1064"/>
                    <a:pt x="1007" y="1075"/>
                    <a:pt x="1000" y="1075"/>
                  </a:cubicBezTo>
                  <a:cubicBezTo>
                    <a:pt x="993" y="1075"/>
                    <a:pt x="988" y="1064"/>
                    <a:pt x="988" y="1058"/>
                  </a:cubicBezTo>
                  <a:cubicBezTo>
                    <a:pt x="980" y="1060"/>
                    <a:pt x="970" y="1057"/>
                    <a:pt x="968" y="1048"/>
                  </a:cubicBezTo>
                  <a:cubicBezTo>
                    <a:pt x="967" y="1048"/>
                    <a:pt x="968" y="1046"/>
                    <a:pt x="969" y="1046"/>
                  </a:cubicBezTo>
                  <a:cubicBezTo>
                    <a:pt x="981" y="1044"/>
                    <a:pt x="993" y="1038"/>
                    <a:pt x="998" y="1027"/>
                  </a:cubicBezTo>
                  <a:cubicBezTo>
                    <a:pt x="998" y="1027"/>
                    <a:pt x="998" y="1027"/>
                    <a:pt x="999" y="1027"/>
                  </a:cubicBezTo>
                  <a:cubicBezTo>
                    <a:pt x="999" y="1026"/>
                    <a:pt x="1000" y="1026"/>
                    <a:pt x="1000" y="1026"/>
                  </a:cubicBezTo>
                  <a:cubicBezTo>
                    <a:pt x="1001" y="1026"/>
                    <a:pt x="1001" y="1026"/>
                    <a:pt x="1002" y="1027"/>
                  </a:cubicBezTo>
                  <a:cubicBezTo>
                    <a:pt x="1002" y="1027"/>
                    <a:pt x="1002" y="1027"/>
                    <a:pt x="1002" y="1027"/>
                  </a:cubicBezTo>
                  <a:cubicBezTo>
                    <a:pt x="1007" y="1038"/>
                    <a:pt x="1019" y="1044"/>
                    <a:pt x="1031" y="1046"/>
                  </a:cubicBezTo>
                  <a:close/>
                  <a:moveTo>
                    <a:pt x="999" y="973"/>
                  </a:moveTo>
                  <a:cubicBezTo>
                    <a:pt x="989" y="973"/>
                    <a:pt x="989" y="958"/>
                    <a:pt x="999" y="958"/>
                  </a:cubicBezTo>
                  <a:cubicBezTo>
                    <a:pt x="1009" y="958"/>
                    <a:pt x="1009" y="973"/>
                    <a:pt x="999" y="973"/>
                  </a:cubicBezTo>
                  <a:close/>
                  <a:moveTo>
                    <a:pt x="1000" y="953"/>
                  </a:moveTo>
                  <a:cubicBezTo>
                    <a:pt x="1000" y="953"/>
                    <a:pt x="1000" y="953"/>
                    <a:pt x="1000" y="953"/>
                  </a:cubicBezTo>
                  <a:cubicBezTo>
                    <a:pt x="999" y="954"/>
                    <a:pt x="999" y="954"/>
                    <a:pt x="998" y="953"/>
                  </a:cubicBezTo>
                  <a:cubicBezTo>
                    <a:pt x="971" y="925"/>
                    <a:pt x="968" y="889"/>
                    <a:pt x="998" y="862"/>
                  </a:cubicBezTo>
                  <a:cubicBezTo>
                    <a:pt x="999" y="862"/>
                    <a:pt x="1000" y="862"/>
                    <a:pt x="1001" y="862"/>
                  </a:cubicBezTo>
                  <a:cubicBezTo>
                    <a:pt x="1030" y="886"/>
                    <a:pt x="1029" y="928"/>
                    <a:pt x="1000" y="953"/>
                  </a:cubicBezTo>
                  <a:close/>
                  <a:moveTo>
                    <a:pt x="1041" y="893"/>
                  </a:moveTo>
                  <a:cubicBezTo>
                    <a:pt x="1030" y="893"/>
                    <a:pt x="1030" y="877"/>
                    <a:pt x="1041" y="877"/>
                  </a:cubicBezTo>
                  <a:cubicBezTo>
                    <a:pt x="1052" y="877"/>
                    <a:pt x="1052" y="893"/>
                    <a:pt x="1041" y="893"/>
                  </a:cubicBezTo>
                  <a:close/>
                  <a:moveTo>
                    <a:pt x="1250" y="860"/>
                  </a:moveTo>
                  <a:cubicBezTo>
                    <a:pt x="1261" y="860"/>
                    <a:pt x="1261" y="876"/>
                    <a:pt x="1250" y="876"/>
                  </a:cubicBezTo>
                  <a:cubicBezTo>
                    <a:pt x="1239" y="876"/>
                    <a:pt x="1239" y="860"/>
                    <a:pt x="1250" y="860"/>
                  </a:cubicBezTo>
                  <a:close/>
                  <a:moveTo>
                    <a:pt x="1107" y="911"/>
                  </a:moveTo>
                  <a:cubicBezTo>
                    <a:pt x="1096" y="911"/>
                    <a:pt x="1096" y="894"/>
                    <a:pt x="1107" y="894"/>
                  </a:cubicBezTo>
                  <a:cubicBezTo>
                    <a:pt x="1118" y="894"/>
                    <a:pt x="1118" y="911"/>
                    <a:pt x="1107" y="911"/>
                  </a:cubicBezTo>
                  <a:close/>
                  <a:moveTo>
                    <a:pt x="1146" y="973"/>
                  </a:moveTo>
                  <a:cubicBezTo>
                    <a:pt x="1135" y="973"/>
                    <a:pt x="1135" y="956"/>
                    <a:pt x="1146" y="956"/>
                  </a:cubicBezTo>
                  <a:cubicBezTo>
                    <a:pt x="1157" y="956"/>
                    <a:pt x="1157" y="973"/>
                    <a:pt x="1146" y="973"/>
                  </a:cubicBezTo>
                  <a:close/>
                  <a:moveTo>
                    <a:pt x="1118" y="950"/>
                  </a:moveTo>
                  <a:cubicBezTo>
                    <a:pt x="1116" y="950"/>
                    <a:pt x="1115" y="948"/>
                    <a:pt x="1115" y="946"/>
                  </a:cubicBezTo>
                  <a:cubicBezTo>
                    <a:pt x="1112" y="920"/>
                    <a:pt x="1134" y="896"/>
                    <a:pt x="1161" y="897"/>
                  </a:cubicBezTo>
                  <a:cubicBezTo>
                    <a:pt x="1161" y="897"/>
                    <a:pt x="1161" y="897"/>
                    <a:pt x="1161" y="898"/>
                  </a:cubicBezTo>
                  <a:cubicBezTo>
                    <a:pt x="1162" y="897"/>
                    <a:pt x="1164" y="898"/>
                    <a:pt x="1164" y="900"/>
                  </a:cubicBezTo>
                  <a:cubicBezTo>
                    <a:pt x="1169" y="928"/>
                    <a:pt x="1145" y="951"/>
                    <a:pt x="1118" y="950"/>
                  </a:cubicBezTo>
                  <a:close/>
                  <a:moveTo>
                    <a:pt x="1199" y="985"/>
                  </a:moveTo>
                  <a:cubicBezTo>
                    <a:pt x="1198" y="987"/>
                    <a:pt x="1195" y="987"/>
                    <a:pt x="1193" y="986"/>
                  </a:cubicBezTo>
                  <a:cubicBezTo>
                    <a:pt x="1168" y="964"/>
                    <a:pt x="1155" y="925"/>
                    <a:pt x="1181" y="898"/>
                  </a:cubicBezTo>
                  <a:cubicBezTo>
                    <a:pt x="1182" y="897"/>
                    <a:pt x="1183" y="897"/>
                    <a:pt x="1184" y="897"/>
                  </a:cubicBezTo>
                  <a:cubicBezTo>
                    <a:pt x="1184" y="897"/>
                    <a:pt x="1184" y="897"/>
                    <a:pt x="1184" y="897"/>
                  </a:cubicBezTo>
                  <a:cubicBezTo>
                    <a:pt x="1184" y="897"/>
                    <a:pt x="1185" y="897"/>
                    <a:pt x="1185" y="897"/>
                  </a:cubicBezTo>
                  <a:cubicBezTo>
                    <a:pt x="1185" y="897"/>
                    <a:pt x="1185" y="897"/>
                    <a:pt x="1185" y="897"/>
                  </a:cubicBezTo>
                  <a:cubicBezTo>
                    <a:pt x="1214" y="915"/>
                    <a:pt x="1218" y="959"/>
                    <a:pt x="1199" y="985"/>
                  </a:cubicBezTo>
                  <a:close/>
                  <a:moveTo>
                    <a:pt x="1236" y="950"/>
                  </a:moveTo>
                  <a:cubicBezTo>
                    <a:pt x="1225" y="950"/>
                    <a:pt x="1225" y="933"/>
                    <a:pt x="1236" y="933"/>
                  </a:cubicBezTo>
                  <a:cubicBezTo>
                    <a:pt x="1247" y="933"/>
                    <a:pt x="1247" y="950"/>
                    <a:pt x="1236" y="950"/>
                  </a:cubicBezTo>
                  <a:close/>
                  <a:moveTo>
                    <a:pt x="1267" y="912"/>
                  </a:moveTo>
                  <a:cubicBezTo>
                    <a:pt x="1267" y="914"/>
                    <a:pt x="1267" y="916"/>
                    <a:pt x="1265" y="917"/>
                  </a:cubicBezTo>
                  <a:cubicBezTo>
                    <a:pt x="1242" y="932"/>
                    <a:pt x="1209" y="923"/>
                    <a:pt x="1200" y="896"/>
                  </a:cubicBezTo>
                  <a:cubicBezTo>
                    <a:pt x="1199" y="894"/>
                    <a:pt x="1200" y="893"/>
                    <a:pt x="1201" y="892"/>
                  </a:cubicBezTo>
                  <a:cubicBezTo>
                    <a:pt x="1202" y="892"/>
                    <a:pt x="1202" y="892"/>
                    <a:pt x="1202" y="892"/>
                  </a:cubicBezTo>
                  <a:cubicBezTo>
                    <a:pt x="1225" y="878"/>
                    <a:pt x="1256" y="887"/>
                    <a:pt x="1267" y="912"/>
                  </a:cubicBezTo>
                  <a:close/>
                  <a:moveTo>
                    <a:pt x="1294" y="844"/>
                  </a:moveTo>
                  <a:cubicBezTo>
                    <a:pt x="1283" y="844"/>
                    <a:pt x="1283" y="827"/>
                    <a:pt x="1294" y="827"/>
                  </a:cubicBezTo>
                  <a:cubicBezTo>
                    <a:pt x="1305" y="827"/>
                    <a:pt x="1305" y="844"/>
                    <a:pt x="1294" y="844"/>
                  </a:cubicBezTo>
                  <a:close/>
                  <a:moveTo>
                    <a:pt x="1401" y="959"/>
                  </a:moveTo>
                  <a:cubicBezTo>
                    <a:pt x="1412" y="959"/>
                    <a:pt x="1412" y="976"/>
                    <a:pt x="1401" y="976"/>
                  </a:cubicBezTo>
                  <a:cubicBezTo>
                    <a:pt x="1390" y="976"/>
                    <a:pt x="1390" y="959"/>
                    <a:pt x="1401" y="959"/>
                  </a:cubicBezTo>
                  <a:close/>
                  <a:moveTo>
                    <a:pt x="1360" y="867"/>
                  </a:moveTo>
                  <a:cubicBezTo>
                    <a:pt x="1360" y="867"/>
                    <a:pt x="1360" y="867"/>
                    <a:pt x="1360" y="867"/>
                  </a:cubicBezTo>
                  <a:cubicBezTo>
                    <a:pt x="1360" y="867"/>
                    <a:pt x="1360" y="867"/>
                    <a:pt x="1360" y="867"/>
                  </a:cubicBezTo>
                  <a:cubicBezTo>
                    <a:pt x="1360" y="867"/>
                    <a:pt x="1360" y="867"/>
                    <a:pt x="1359" y="867"/>
                  </a:cubicBezTo>
                  <a:cubicBezTo>
                    <a:pt x="1320" y="857"/>
                    <a:pt x="1298" y="819"/>
                    <a:pt x="1323" y="783"/>
                  </a:cubicBezTo>
                  <a:cubicBezTo>
                    <a:pt x="1324" y="783"/>
                    <a:pt x="1324" y="782"/>
                    <a:pt x="1325" y="783"/>
                  </a:cubicBezTo>
                  <a:cubicBezTo>
                    <a:pt x="1362" y="791"/>
                    <a:pt x="1380" y="833"/>
                    <a:pt x="1362" y="866"/>
                  </a:cubicBezTo>
                  <a:cubicBezTo>
                    <a:pt x="1361" y="867"/>
                    <a:pt x="1361" y="867"/>
                    <a:pt x="1360" y="867"/>
                  </a:cubicBezTo>
                  <a:close/>
                  <a:moveTo>
                    <a:pt x="1373" y="903"/>
                  </a:moveTo>
                  <a:cubicBezTo>
                    <a:pt x="1362" y="903"/>
                    <a:pt x="1362" y="886"/>
                    <a:pt x="1373" y="886"/>
                  </a:cubicBezTo>
                  <a:cubicBezTo>
                    <a:pt x="1384" y="886"/>
                    <a:pt x="1384" y="903"/>
                    <a:pt x="1373" y="903"/>
                  </a:cubicBezTo>
                  <a:close/>
                  <a:moveTo>
                    <a:pt x="1392" y="803"/>
                  </a:moveTo>
                  <a:cubicBezTo>
                    <a:pt x="1384" y="811"/>
                    <a:pt x="1372" y="799"/>
                    <a:pt x="1380" y="791"/>
                  </a:cubicBezTo>
                  <a:cubicBezTo>
                    <a:pt x="1388" y="783"/>
                    <a:pt x="1400" y="795"/>
                    <a:pt x="1392" y="803"/>
                  </a:cubicBezTo>
                  <a:close/>
                  <a:moveTo>
                    <a:pt x="1446" y="795"/>
                  </a:moveTo>
                  <a:cubicBezTo>
                    <a:pt x="1439" y="803"/>
                    <a:pt x="1427" y="791"/>
                    <a:pt x="1434" y="783"/>
                  </a:cubicBezTo>
                  <a:cubicBezTo>
                    <a:pt x="1442" y="775"/>
                    <a:pt x="1454" y="787"/>
                    <a:pt x="1446" y="795"/>
                  </a:cubicBezTo>
                  <a:close/>
                  <a:moveTo>
                    <a:pt x="1560" y="707"/>
                  </a:moveTo>
                  <a:cubicBezTo>
                    <a:pt x="1567" y="699"/>
                    <a:pt x="1579" y="711"/>
                    <a:pt x="1572" y="719"/>
                  </a:cubicBezTo>
                  <a:cubicBezTo>
                    <a:pt x="1564" y="726"/>
                    <a:pt x="1552" y="714"/>
                    <a:pt x="1560" y="707"/>
                  </a:cubicBezTo>
                  <a:close/>
                  <a:moveTo>
                    <a:pt x="1464" y="835"/>
                  </a:moveTo>
                  <a:cubicBezTo>
                    <a:pt x="1462" y="835"/>
                    <a:pt x="1461" y="834"/>
                    <a:pt x="1460" y="832"/>
                  </a:cubicBezTo>
                  <a:cubicBezTo>
                    <a:pt x="1450" y="807"/>
                    <a:pt x="1465" y="778"/>
                    <a:pt x="1491" y="772"/>
                  </a:cubicBezTo>
                  <a:cubicBezTo>
                    <a:pt x="1491" y="772"/>
                    <a:pt x="1492" y="772"/>
                    <a:pt x="1492" y="772"/>
                  </a:cubicBezTo>
                  <a:cubicBezTo>
                    <a:pt x="1493" y="772"/>
                    <a:pt x="1495" y="772"/>
                    <a:pt x="1495" y="774"/>
                  </a:cubicBezTo>
                  <a:cubicBezTo>
                    <a:pt x="1508" y="799"/>
                    <a:pt x="1491" y="828"/>
                    <a:pt x="1464" y="835"/>
                  </a:cubicBezTo>
                  <a:close/>
                  <a:moveTo>
                    <a:pt x="1508" y="838"/>
                  </a:moveTo>
                  <a:cubicBezTo>
                    <a:pt x="1501" y="845"/>
                    <a:pt x="1489" y="833"/>
                    <a:pt x="1496" y="826"/>
                  </a:cubicBezTo>
                  <a:cubicBezTo>
                    <a:pt x="1504" y="818"/>
                    <a:pt x="1516" y="830"/>
                    <a:pt x="1508" y="838"/>
                  </a:cubicBezTo>
                  <a:close/>
                  <a:moveTo>
                    <a:pt x="1564" y="832"/>
                  </a:moveTo>
                  <a:cubicBezTo>
                    <a:pt x="1563" y="835"/>
                    <a:pt x="1561" y="836"/>
                    <a:pt x="1559" y="836"/>
                  </a:cubicBezTo>
                  <a:cubicBezTo>
                    <a:pt x="1527" y="831"/>
                    <a:pt x="1498" y="797"/>
                    <a:pt x="1507" y="764"/>
                  </a:cubicBezTo>
                  <a:cubicBezTo>
                    <a:pt x="1507" y="764"/>
                    <a:pt x="1507" y="764"/>
                    <a:pt x="1507" y="764"/>
                  </a:cubicBezTo>
                  <a:cubicBezTo>
                    <a:pt x="1507" y="764"/>
                    <a:pt x="1507" y="763"/>
                    <a:pt x="1507" y="763"/>
                  </a:cubicBezTo>
                  <a:cubicBezTo>
                    <a:pt x="1508" y="763"/>
                    <a:pt x="1508" y="763"/>
                    <a:pt x="1508" y="763"/>
                  </a:cubicBezTo>
                  <a:cubicBezTo>
                    <a:pt x="1508" y="762"/>
                    <a:pt x="1509" y="761"/>
                    <a:pt x="1511" y="761"/>
                  </a:cubicBezTo>
                  <a:cubicBezTo>
                    <a:pt x="1547" y="762"/>
                    <a:pt x="1566" y="799"/>
                    <a:pt x="1564" y="832"/>
                  </a:cubicBezTo>
                  <a:close/>
                  <a:moveTo>
                    <a:pt x="1588" y="790"/>
                  </a:moveTo>
                  <a:cubicBezTo>
                    <a:pt x="1580" y="798"/>
                    <a:pt x="1569" y="786"/>
                    <a:pt x="1576" y="778"/>
                  </a:cubicBezTo>
                  <a:cubicBezTo>
                    <a:pt x="1584" y="770"/>
                    <a:pt x="1596" y="782"/>
                    <a:pt x="1588" y="790"/>
                  </a:cubicBezTo>
                  <a:close/>
                  <a:moveTo>
                    <a:pt x="1591" y="749"/>
                  </a:moveTo>
                  <a:cubicBezTo>
                    <a:pt x="1593" y="750"/>
                    <a:pt x="1593" y="752"/>
                    <a:pt x="1591" y="754"/>
                  </a:cubicBezTo>
                  <a:cubicBezTo>
                    <a:pt x="1573" y="774"/>
                    <a:pt x="1540" y="774"/>
                    <a:pt x="1524" y="751"/>
                  </a:cubicBezTo>
                  <a:cubicBezTo>
                    <a:pt x="1523" y="750"/>
                    <a:pt x="1523" y="748"/>
                    <a:pt x="1524" y="747"/>
                  </a:cubicBezTo>
                  <a:cubicBezTo>
                    <a:pt x="1524" y="747"/>
                    <a:pt x="1524" y="747"/>
                    <a:pt x="1524" y="747"/>
                  </a:cubicBezTo>
                  <a:cubicBezTo>
                    <a:pt x="1542" y="727"/>
                    <a:pt x="1574" y="728"/>
                    <a:pt x="1591" y="749"/>
                  </a:cubicBezTo>
                  <a:close/>
                  <a:moveTo>
                    <a:pt x="1606" y="659"/>
                  </a:moveTo>
                  <a:cubicBezTo>
                    <a:pt x="1598" y="667"/>
                    <a:pt x="1586" y="655"/>
                    <a:pt x="1594" y="647"/>
                  </a:cubicBezTo>
                  <a:cubicBezTo>
                    <a:pt x="1602" y="640"/>
                    <a:pt x="1614" y="652"/>
                    <a:pt x="1606" y="659"/>
                  </a:cubicBezTo>
                  <a:close/>
                  <a:moveTo>
                    <a:pt x="1607" y="602"/>
                  </a:moveTo>
                  <a:cubicBezTo>
                    <a:pt x="1600" y="609"/>
                    <a:pt x="1589" y="598"/>
                    <a:pt x="1596" y="591"/>
                  </a:cubicBezTo>
                  <a:cubicBezTo>
                    <a:pt x="1603" y="584"/>
                    <a:pt x="1614" y="595"/>
                    <a:pt x="1607" y="602"/>
                  </a:cubicBezTo>
                  <a:close/>
                  <a:moveTo>
                    <a:pt x="1728" y="726"/>
                  </a:moveTo>
                  <a:cubicBezTo>
                    <a:pt x="1728" y="726"/>
                    <a:pt x="1728" y="726"/>
                    <a:pt x="1728" y="726"/>
                  </a:cubicBezTo>
                  <a:cubicBezTo>
                    <a:pt x="1728" y="725"/>
                    <a:pt x="1728" y="725"/>
                    <a:pt x="1729" y="724"/>
                  </a:cubicBezTo>
                  <a:cubicBezTo>
                    <a:pt x="1729" y="724"/>
                    <a:pt x="1729" y="723"/>
                    <a:pt x="1730" y="724"/>
                  </a:cubicBezTo>
                  <a:cubicBezTo>
                    <a:pt x="1730" y="724"/>
                    <a:pt x="1730" y="724"/>
                    <a:pt x="1731" y="724"/>
                  </a:cubicBezTo>
                  <a:cubicBezTo>
                    <a:pt x="1743" y="728"/>
                    <a:pt x="1755" y="723"/>
                    <a:pt x="1765" y="716"/>
                  </a:cubicBezTo>
                  <a:cubicBezTo>
                    <a:pt x="1766" y="716"/>
                    <a:pt x="1767" y="716"/>
                    <a:pt x="1767" y="717"/>
                  </a:cubicBezTo>
                  <a:cubicBezTo>
                    <a:pt x="1771" y="725"/>
                    <a:pt x="1767" y="734"/>
                    <a:pt x="1760" y="738"/>
                  </a:cubicBezTo>
                  <a:cubicBezTo>
                    <a:pt x="1764" y="743"/>
                    <a:pt x="1768" y="753"/>
                    <a:pt x="1763" y="758"/>
                  </a:cubicBezTo>
                  <a:cubicBezTo>
                    <a:pt x="1758" y="764"/>
                    <a:pt x="1748" y="759"/>
                    <a:pt x="1743" y="755"/>
                  </a:cubicBezTo>
                  <a:cubicBezTo>
                    <a:pt x="1739" y="762"/>
                    <a:pt x="1730" y="767"/>
                    <a:pt x="1722" y="763"/>
                  </a:cubicBezTo>
                  <a:cubicBezTo>
                    <a:pt x="1721" y="762"/>
                    <a:pt x="1721" y="761"/>
                    <a:pt x="1721" y="760"/>
                  </a:cubicBezTo>
                  <a:cubicBezTo>
                    <a:pt x="1728" y="750"/>
                    <a:pt x="1733" y="738"/>
                    <a:pt x="1728" y="726"/>
                  </a:cubicBezTo>
                  <a:close/>
                  <a:moveTo>
                    <a:pt x="1681" y="676"/>
                  </a:moveTo>
                  <a:cubicBezTo>
                    <a:pt x="1688" y="669"/>
                    <a:pt x="1699" y="679"/>
                    <a:pt x="1692" y="686"/>
                  </a:cubicBezTo>
                  <a:cubicBezTo>
                    <a:pt x="1685" y="693"/>
                    <a:pt x="1675" y="682"/>
                    <a:pt x="1681" y="676"/>
                  </a:cubicBezTo>
                  <a:close/>
                  <a:moveTo>
                    <a:pt x="1652" y="589"/>
                  </a:moveTo>
                  <a:cubicBezTo>
                    <a:pt x="1660" y="582"/>
                    <a:pt x="1672" y="594"/>
                    <a:pt x="1664" y="601"/>
                  </a:cubicBezTo>
                  <a:cubicBezTo>
                    <a:pt x="1656" y="609"/>
                    <a:pt x="1645" y="597"/>
                    <a:pt x="1652" y="589"/>
                  </a:cubicBezTo>
                  <a:close/>
                  <a:moveTo>
                    <a:pt x="1679" y="671"/>
                  </a:moveTo>
                  <a:cubicBezTo>
                    <a:pt x="1679" y="672"/>
                    <a:pt x="1678" y="673"/>
                    <a:pt x="1677" y="673"/>
                  </a:cubicBezTo>
                  <a:cubicBezTo>
                    <a:pt x="1677" y="673"/>
                    <a:pt x="1677" y="673"/>
                    <a:pt x="1677" y="673"/>
                  </a:cubicBezTo>
                  <a:cubicBezTo>
                    <a:pt x="1639" y="676"/>
                    <a:pt x="1609" y="647"/>
                    <a:pt x="1613" y="609"/>
                  </a:cubicBezTo>
                  <a:cubicBezTo>
                    <a:pt x="1613" y="608"/>
                    <a:pt x="1613" y="607"/>
                    <a:pt x="1614" y="607"/>
                  </a:cubicBezTo>
                  <a:cubicBezTo>
                    <a:pt x="1654" y="605"/>
                    <a:pt x="1678" y="632"/>
                    <a:pt x="1679" y="671"/>
                  </a:cubicBezTo>
                  <a:close/>
                  <a:moveTo>
                    <a:pt x="1723" y="567"/>
                  </a:moveTo>
                  <a:cubicBezTo>
                    <a:pt x="1716" y="575"/>
                    <a:pt x="1704" y="563"/>
                    <a:pt x="1711" y="555"/>
                  </a:cubicBezTo>
                  <a:cubicBezTo>
                    <a:pt x="1719" y="547"/>
                    <a:pt x="1731" y="559"/>
                    <a:pt x="1723" y="567"/>
                  </a:cubicBezTo>
                  <a:close/>
                  <a:moveTo>
                    <a:pt x="1965" y="393"/>
                  </a:moveTo>
                  <a:cubicBezTo>
                    <a:pt x="1973" y="385"/>
                    <a:pt x="1985" y="397"/>
                    <a:pt x="1977" y="405"/>
                  </a:cubicBezTo>
                  <a:cubicBezTo>
                    <a:pt x="1970" y="413"/>
                    <a:pt x="1958" y="401"/>
                    <a:pt x="1965" y="393"/>
                  </a:cubicBezTo>
                  <a:close/>
                  <a:moveTo>
                    <a:pt x="1893" y="361"/>
                  </a:moveTo>
                  <a:cubicBezTo>
                    <a:pt x="1901" y="353"/>
                    <a:pt x="1913" y="365"/>
                    <a:pt x="1905" y="373"/>
                  </a:cubicBezTo>
                  <a:cubicBezTo>
                    <a:pt x="1898" y="381"/>
                    <a:pt x="1886" y="369"/>
                    <a:pt x="1893" y="361"/>
                  </a:cubicBezTo>
                  <a:close/>
                  <a:moveTo>
                    <a:pt x="1848" y="289"/>
                  </a:moveTo>
                  <a:cubicBezTo>
                    <a:pt x="1848" y="300"/>
                    <a:pt x="1831" y="300"/>
                    <a:pt x="1831" y="289"/>
                  </a:cubicBezTo>
                  <a:cubicBezTo>
                    <a:pt x="1831" y="278"/>
                    <a:pt x="1848" y="278"/>
                    <a:pt x="1848" y="289"/>
                  </a:cubicBezTo>
                  <a:close/>
                  <a:moveTo>
                    <a:pt x="1758" y="587"/>
                  </a:moveTo>
                  <a:cubicBezTo>
                    <a:pt x="1757" y="588"/>
                    <a:pt x="1755" y="588"/>
                    <a:pt x="1753" y="587"/>
                  </a:cubicBezTo>
                  <a:cubicBezTo>
                    <a:pt x="1733" y="570"/>
                    <a:pt x="1732" y="538"/>
                    <a:pt x="1751" y="520"/>
                  </a:cubicBezTo>
                  <a:cubicBezTo>
                    <a:pt x="1752" y="520"/>
                    <a:pt x="1752" y="520"/>
                    <a:pt x="1752" y="519"/>
                  </a:cubicBezTo>
                  <a:cubicBezTo>
                    <a:pt x="1753" y="518"/>
                    <a:pt x="1754" y="518"/>
                    <a:pt x="1756" y="519"/>
                  </a:cubicBezTo>
                  <a:cubicBezTo>
                    <a:pt x="1779" y="535"/>
                    <a:pt x="1778" y="568"/>
                    <a:pt x="1758" y="587"/>
                  </a:cubicBezTo>
                  <a:close/>
                  <a:moveTo>
                    <a:pt x="1795" y="583"/>
                  </a:moveTo>
                  <a:cubicBezTo>
                    <a:pt x="1787" y="591"/>
                    <a:pt x="1775" y="579"/>
                    <a:pt x="1783" y="572"/>
                  </a:cubicBezTo>
                  <a:cubicBezTo>
                    <a:pt x="1790" y="564"/>
                    <a:pt x="1802" y="576"/>
                    <a:pt x="1795" y="583"/>
                  </a:cubicBezTo>
                  <a:close/>
                  <a:moveTo>
                    <a:pt x="1837" y="559"/>
                  </a:moveTo>
                  <a:cubicBezTo>
                    <a:pt x="1804" y="561"/>
                    <a:pt x="1767" y="543"/>
                    <a:pt x="1766" y="506"/>
                  </a:cubicBezTo>
                  <a:cubicBezTo>
                    <a:pt x="1766" y="505"/>
                    <a:pt x="1767" y="504"/>
                    <a:pt x="1767" y="503"/>
                  </a:cubicBezTo>
                  <a:cubicBezTo>
                    <a:pt x="1768" y="503"/>
                    <a:pt x="1768" y="503"/>
                    <a:pt x="1768" y="503"/>
                  </a:cubicBezTo>
                  <a:cubicBezTo>
                    <a:pt x="1768" y="503"/>
                    <a:pt x="1768" y="503"/>
                    <a:pt x="1768" y="503"/>
                  </a:cubicBezTo>
                  <a:cubicBezTo>
                    <a:pt x="1769" y="502"/>
                    <a:pt x="1769" y="502"/>
                    <a:pt x="1769" y="502"/>
                  </a:cubicBezTo>
                  <a:cubicBezTo>
                    <a:pt x="1802" y="494"/>
                    <a:pt x="1836" y="523"/>
                    <a:pt x="1841" y="554"/>
                  </a:cubicBezTo>
                  <a:cubicBezTo>
                    <a:pt x="1841" y="557"/>
                    <a:pt x="1840" y="559"/>
                    <a:pt x="1837" y="559"/>
                  </a:cubicBezTo>
                  <a:close/>
                  <a:moveTo>
                    <a:pt x="1842" y="504"/>
                  </a:moveTo>
                  <a:cubicBezTo>
                    <a:pt x="1835" y="511"/>
                    <a:pt x="1823" y="499"/>
                    <a:pt x="1830" y="492"/>
                  </a:cubicBezTo>
                  <a:cubicBezTo>
                    <a:pt x="1838" y="484"/>
                    <a:pt x="1850" y="496"/>
                    <a:pt x="1842" y="504"/>
                  </a:cubicBezTo>
                  <a:close/>
                  <a:moveTo>
                    <a:pt x="1837" y="455"/>
                  </a:moveTo>
                  <a:cubicBezTo>
                    <a:pt x="1839" y="456"/>
                    <a:pt x="1840" y="458"/>
                    <a:pt x="1840" y="460"/>
                  </a:cubicBezTo>
                  <a:cubicBezTo>
                    <a:pt x="1833" y="487"/>
                    <a:pt x="1804" y="503"/>
                    <a:pt x="1778" y="491"/>
                  </a:cubicBezTo>
                  <a:cubicBezTo>
                    <a:pt x="1777" y="490"/>
                    <a:pt x="1776" y="488"/>
                    <a:pt x="1777" y="487"/>
                  </a:cubicBezTo>
                  <a:cubicBezTo>
                    <a:pt x="1777" y="487"/>
                    <a:pt x="1777" y="487"/>
                    <a:pt x="1777" y="487"/>
                  </a:cubicBezTo>
                  <a:cubicBezTo>
                    <a:pt x="1783" y="460"/>
                    <a:pt x="1812" y="445"/>
                    <a:pt x="1837" y="455"/>
                  </a:cubicBezTo>
                  <a:close/>
                  <a:moveTo>
                    <a:pt x="1788" y="430"/>
                  </a:moveTo>
                  <a:cubicBezTo>
                    <a:pt x="1796" y="422"/>
                    <a:pt x="1808" y="434"/>
                    <a:pt x="1800" y="442"/>
                  </a:cubicBezTo>
                  <a:cubicBezTo>
                    <a:pt x="1792" y="449"/>
                    <a:pt x="1780" y="437"/>
                    <a:pt x="1788" y="430"/>
                  </a:cubicBezTo>
                  <a:close/>
                  <a:moveTo>
                    <a:pt x="1808" y="387"/>
                  </a:moveTo>
                  <a:cubicBezTo>
                    <a:pt x="1800" y="395"/>
                    <a:pt x="1788" y="383"/>
                    <a:pt x="1796" y="375"/>
                  </a:cubicBezTo>
                  <a:cubicBezTo>
                    <a:pt x="1803" y="368"/>
                    <a:pt x="1815" y="380"/>
                    <a:pt x="1808" y="387"/>
                  </a:cubicBezTo>
                  <a:close/>
                  <a:moveTo>
                    <a:pt x="1872" y="355"/>
                  </a:moveTo>
                  <a:cubicBezTo>
                    <a:pt x="1872" y="356"/>
                    <a:pt x="1872" y="357"/>
                    <a:pt x="1871" y="357"/>
                  </a:cubicBezTo>
                  <a:cubicBezTo>
                    <a:pt x="1871" y="357"/>
                    <a:pt x="1871" y="357"/>
                    <a:pt x="1871" y="357"/>
                  </a:cubicBezTo>
                  <a:cubicBezTo>
                    <a:pt x="1871" y="357"/>
                    <a:pt x="1871" y="357"/>
                    <a:pt x="1871" y="357"/>
                  </a:cubicBezTo>
                  <a:cubicBezTo>
                    <a:pt x="1871" y="357"/>
                    <a:pt x="1871" y="357"/>
                    <a:pt x="1871" y="358"/>
                  </a:cubicBezTo>
                  <a:cubicBezTo>
                    <a:pt x="1836" y="378"/>
                    <a:pt x="1794" y="367"/>
                    <a:pt x="1786" y="324"/>
                  </a:cubicBezTo>
                  <a:cubicBezTo>
                    <a:pt x="1786" y="323"/>
                    <a:pt x="1786" y="322"/>
                    <a:pt x="1787" y="322"/>
                  </a:cubicBezTo>
                  <a:cubicBezTo>
                    <a:pt x="1819" y="302"/>
                    <a:pt x="1861" y="319"/>
                    <a:pt x="1872" y="355"/>
                  </a:cubicBezTo>
                  <a:close/>
                  <a:moveTo>
                    <a:pt x="1864" y="245"/>
                  </a:moveTo>
                  <a:cubicBezTo>
                    <a:pt x="1864" y="234"/>
                    <a:pt x="1881" y="234"/>
                    <a:pt x="1881" y="245"/>
                  </a:cubicBezTo>
                  <a:cubicBezTo>
                    <a:pt x="1881" y="256"/>
                    <a:pt x="1864" y="256"/>
                    <a:pt x="1864" y="245"/>
                  </a:cubicBezTo>
                  <a:close/>
                  <a:moveTo>
                    <a:pt x="1978" y="141"/>
                  </a:moveTo>
                  <a:cubicBezTo>
                    <a:pt x="1978" y="152"/>
                    <a:pt x="1961" y="152"/>
                    <a:pt x="1961" y="141"/>
                  </a:cubicBezTo>
                  <a:cubicBezTo>
                    <a:pt x="1961" y="130"/>
                    <a:pt x="1978" y="130"/>
                    <a:pt x="1978" y="141"/>
                  </a:cubicBezTo>
                  <a:close/>
                  <a:moveTo>
                    <a:pt x="1951" y="110"/>
                  </a:moveTo>
                  <a:cubicBezTo>
                    <a:pt x="1953" y="110"/>
                    <a:pt x="1954" y="111"/>
                    <a:pt x="1954" y="113"/>
                  </a:cubicBezTo>
                  <a:cubicBezTo>
                    <a:pt x="1955" y="141"/>
                    <a:pt x="1933" y="164"/>
                    <a:pt x="1905" y="159"/>
                  </a:cubicBezTo>
                  <a:cubicBezTo>
                    <a:pt x="1903" y="159"/>
                    <a:pt x="1902" y="158"/>
                    <a:pt x="1902" y="156"/>
                  </a:cubicBezTo>
                  <a:cubicBezTo>
                    <a:pt x="1902" y="156"/>
                    <a:pt x="1902" y="156"/>
                    <a:pt x="1902" y="156"/>
                  </a:cubicBezTo>
                  <a:cubicBezTo>
                    <a:pt x="1901" y="129"/>
                    <a:pt x="1924" y="107"/>
                    <a:pt x="1951" y="110"/>
                  </a:cubicBezTo>
                  <a:close/>
                  <a:moveTo>
                    <a:pt x="1916" y="103"/>
                  </a:moveTo>
                  <a:cubicBezTo>
                    <a:pt x="1916" y="113"/>
                    <a:pt x="1899" y="113"/>
                    <a:pt x="1899" y="103"/>
                  </a:cubicBezTo>
                  <a:cubicBezTo>
                    <a:pt x="1899" y="92"/>
                    <a:pt x="1916" y="92"/>
                    <a:pt x="1916" y="103"/>
                  </a:cubicBezTo>
                  <a:close/>
                  <a:moveTo>
                    <a:pt x="1881" y="36"/>
                  </a:moveTo>
                  <a:cubicBezTo>
                    <a:pt x="1881" y="25"/>
                    <a:pt x="1898" y="25"/>
                    <a:pt x="1898" y="36"/>
                  </a:cubicBezTo>
                  <a:cubicBezTo>
                    <a:pt x="1898" y="47"/>
                    <a:pt x="1881" y="47"/>
                    <a:pt x="1881" y="36"/>
                  </a:cubicBezTo>
                  <a:close/>
                  <a:moveTo>
                    <a:pt x="1922" y="261"/>
                  </a:moveTo>
                  <a:cubicBezTo>
                    <a:pt x="1921" y="262"/>
                    <a:pt x="1919" y="263"/>
                    <a:pt x="1917" y="262"/>
                  </a:cubicBezTo>
                  <a:cubicBezTo>
                    <a:pt x="1892" y="251"/>
                    <a:pt x="1882" y="220"/>
                    <a:pt x="1897" y="197"/>
                  </a:cubicBezTo>
                  <a:cubicBezTo>
                    <a:pt x="1897" y="197"/>
                    <a:pt x="1897" y="197"/>
                    <a:pt x="1897" y="197"/>
                  </a:cubicBezTo>
                  <a:cubicBezTo>
                    <a:pt x="1898" y="195"/>
                    <a:pt x="1899" y="195"/>
                    <a:pt x="1901" y="195"/>
                  </a:cubicBezTo>
                  <a:cubicBezTo>
                    <a:pt x="1928" y="205"/>
                    <a:pt x="1936" y="237"/>
                    <a:pt x="1922" y="261"/>
                  </a:cubicBezTo>
                  <a:close/>
                  <a:moveTo>
                    <a:pt x="1938" y="231"/>
                  </a:moveTo>
                  <a:cubicBezTo>
                    <a:pt x="1938" y="220"/>
                    <a:pt x="1955" y="220"/>
                    <a:pt x="1955" y="231"/>
                  </a:cubicBezTo>
                  <a:cubicBezTo>
                    <a:pt x="1955" y="242"/>
                    <a:pt x="1938" y="242"/>
                    <a:pt x="1938" y="231"/>
                  </a:cubicBezTo>
                  <a:close/>
                  <a:moveTo>
                    <a:pt x="1990" y="194"/>
                  </a:moveTo>
                  <a:cubicBezTo>
                    <a:pt x="1964" y="213"/>
                    <a:pt x="1919" y="210"/>
                    <a:pt x="1902" y="180"/>
                  </a:cubicBezTo>
                  <a:cubicBezTo>
                    <a:pt x="1902" y="180"/>
                    <a:pt x="1902" y="180"/>
                    <a:pt x="1902" y="180"/>
                  </a:cubicBezTo>
                  <a:cubicBezTo>
                    <a:pt x="1902" y="180"/>
                    <a:pt x="1902" y="180"/>
                    <a:pt x="1902" y="180"/>
                  </a:cubicBezTo>
                  <a:cubicBezTo>
                    <a:pt x="1902" y="179"/>
                    <a:pt x="1902" y="179"/>
                    <a:pt x="1902" y="179"/>
                  </a:cubicBezTo>
                  <a:cubicBezTo>
                    <a:pt x="1902" y="178"/>
                    <a:pt x="1902" y="177"/>
                    <a:pt x="1903" y="176"/>
                  </a:cubicBezTo>
                  <a:cubicBezTo>
                    <a:pt x="1929" y="151"/>
                    <a:pt x="1969" y="164"/>
                    <a:pt x="1990" y="189"/>
                  </a:cubicBezTo>
                  <a:cubicBezTo>
                    <a:pt x="1992" y="191"/>
                    <a:pt x="1992" y="193"/>
                    <a:pt x="1990" y="19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5" name="Freeform 109"/>
            <p:cNvSpPr/>
            <p:nvPr/>
          </p:nvSpPr>
          <p:spPr bwMode="auto">
            <a:xfrm>
              <a:off x="6051504" y="2992712"/>
              <a:ext cx="99165" cy="167816"/>
            </a:xfrm>
            <a:custGeom>
              <a:avLst/>
              <a:gdLst>
                <a:gd name="T0" fmla="*/ 12 w 29"/>
                <a:gd name="T1" fmla="*/ 0 h 49"/>
                <a:gd name="T2" fmla="*/ 0 w 29"/>
                <a:gd name="T3" fmla="*/ 25 h 49"/>
                <a:gd name="T4" fmla="*/ 13 w 29"/>
                <a:gd name="T5" fmla="*/ 49 h 49"/>
                <a:gd name="T6" fmla="*/ 15 w 29"/>
                <a:gd name="T7" fmla="*/ 47 h 49"/>
                <a:gd name="T8" fmla="*/ 12 w 29"/>
                <a:gd name="T9" fmla="*/ 0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9" h="49">
                  <a:moveTo>
                    <a:pt x="12" y="0"/>
                  </a:moveTo>
                  <a:cubicBezTo>
                    <a:pt x="5" y="7"/>
                    <a:pt x="0" y="14"/>
                    <a:pt x="0" y="25"/>
                  </a:cubicBezTo>
                  <a:cubicBezTo>
                    <a:pt x="0" y="27"/>
                    <a:pt x="1" y="43"/>
                    <a:pt x="13" y="49"/>
                  </a:cubicBezTo>
                  <a:cubicBezTo>
                    <a:pt x="13" y="49"/>
                    <a:pt x="14" y="48"/>
                    <a:pt x="15" y="47"/>
                  </a:cubicBezTo>
                  <a:cubicBezTo>
                    <a:pt x="29" y="34"/>
                    <a:pt x="27" y="12"/>
                    <a:pt x="12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6" name="Freeform 110"/>
            <p:cNvSpPr/>
            <p:nvPr/>
          </p:nvSpPr>
          <p:spPr bwMode="auto">
            <a:xfrm>
              <a:off x="7020257" y="912815"/>
              <a:ext cx="137304" cy="147474"/>
            </a:xfrm>
            <a:custGeom>
              <a:avLst/>
              <a:gdLst>
                <a:gd name="T0" fmla="*/ 2 w 40"/>
                <a:gd name="T1" fmla="*/ 1 h 43"/>
                <a:gd name="T2" fmla="*/ 11 w 40"/>
                <a:gd name="T3" fmla="*/ 26 h 43"/>
                <a:gd name="T4" fmla="*/ 38 w 40"/>
                <a:gd name="T5" fmla="*/ 33 h 43"/>
                <a:gd name="T6" fmla="*/ 2 w 40"/>
                <a:gd name="T7" fmla="*/ 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0" h="43">
                  <a:moveTo>
                    <a:pt x="2" y="1"/>
                  </a:moveTo>
                  <a:cubicBezTo>
                    <a:pt x="0" y="10"/>
                    <a:pt x="4" y="19"/>
                    <a:pt x="11" y="26"/>
                  </a:cubicBezTo>
                  <a:cubicBezTo>
                    <a:pt x="14" y="28"/>
                    <a:pt x="40" y="43"/>
                    <a:pt x="38" y="33"/>
                  </a:cubicBezTo>
                  <a:cubicBezTo>
                    <a:pt x="33" y="16"/>
                    <a:pt x="20" y="0"/>
                    <a:pt x="2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7" name="Freeform 111"/>
            <p:cNvSpPr/>
            <p:nvPr/>
          </p:nvSpPr>
          <p:spPr bwMode="auto">
            <a:xfrm>
              <a:off x="5034439" y="912815"/>
              <a:ext cx="137304" cy="147474"/>
            </a:xfrm>
            <a:custGeom>
              <a:avLst/>
              <a:gdLst>
                <a:gd name="T0" fmla="*/ 2 w 40"/>
                <a:gd name="T1" fmla="*/ 33 h 43"/>
                <a:gd name="T2" fmla="*/ 29 w 40"/>
                <a:gd name="T3" fmla="*/ 26 h 43"/>
                <a:gd name="T4" fmla="*/ 38 w 40"/>
                <a:gd name="T5" fmla="*/ 1 h 43"/>
                <a:gd name="T6" fmla="*/ 2 w 40"/>
                <a:gd name="T7" fmla="*/ 33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0" h="43">
                  <a:moveTo>
                    <a:pt x="2" y="33"/>
                  </a:moveTo>
                  <a:cubicBezTo>
                    <a:pt x="0" y="43"/>
                    <a:pt x="26" y="28"/>
                    <a:pt x="29" y="26"/>
                  </a:cubicBezTo>
                  <a:cubicBezTo>
                    <a:pt x="36" y="19"/>
                    <a:pt x="40" y="10"/>
                    <a:pt x="38" y="1"/>
                  </a:cubicBezTo>
                  <a:cubicBezTo>
                    <a:pt x="20" y="0"/>
                    <a:pt x="7" y="16"/>
                    <a:pt x="2" y="3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48" name="Freeform 112"/>
            <p:cNvSpPr/>
            <p:nvPr/>
          </p:nvSpPr>
          <p:spPr bwMode="auto">
            <a:xfrm>
              <a:off x="6051504" y="1299299"/>
              <a:ext cx="86450" cy="195784"/>
            </a:xfrm>
            <a:custGeom>
              <a:avLst/>
              <a:gdLst>
                <a:gd name="T0" fmla="*/ 14 w 25"/>
                <a:gd name="T1" fmla="*/ 0 h 57"/>
                <a:gd name="T2" fmla="*/ 11 w 25"/>
                <a:gd name="T3" fmla="*/ 49 h 57"/>
                <a:gd name="T4" fmla="*/ 24 w 25"/>
                <a:gd name="T5" fmla="*/ 25 h 57"/>
                <a:gd name="T6" fmla="*/ 14 w 25"/>
                <a:gd name="T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5" h="57">
                  <a:moveTo>
                    <a:pt x="14" y="0"/>
                  </a:moveTo>
                  <a:cubicBezTo>
                    <a:pt x="0" y="13"/>
                    <a:pt x="2" y="34"/>
                    <a:pt x="11" y="49"/>
                  </a:cubicBezTo>
                  <a:cubicBezTo>
                    <a:pt x="16" y="57"/>
                    <a:pt x="24" y="29"/>
                    <a:pt x="24" y="25"/>
                  </a:cubicBezTo>
                  <a:cubicBezTo>
                    <a:pt x="25" y="15"/>
                    <a:pt x="21" y="6"/>
                    <a:pt x="14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678" name="组合 1677"/>
          <p:cNvGrpSpPr/>
          <p:nvPr/>
        </p:nvGrpSpPr>
        <p:grpSpPr>
          <a:xfrm rot="5400000" flipH="1">
            <a:off x="7005618" y="2327856"/>
            <a:ext cx="1875642" cy="172132"/>
            <a:chOff x="6127638" y="7800203"/>
            <a:chExt cx="1504950" cy="138113"/>
          </a:xfrm>
        </p:grpSpPr>
        <p:sp>
          <p:nvSpPr>
            <p:cNvPr id="1679" name="Freeform 514"/>
            <p:cNvSpPr/>
            <p:nvPr/>
          </p:nvSpPr>
          <p:spPr bwMode="auto">
            <a:xfrm>
              <a:off x="6127638" y="7816078"/>
              <a:ext cx="238125" cy="100013"/>
            </a:xfrm>
            <a:custGeom>
              <a:avLst/>
              <a:gdLst>
                <a:gd name="T0" fmla="*/ 0 w 64"/>
                <a:gd name="T1" fmla="*/ 14 h 27"/>
                <a:gd name="T2" fmla="*/ 12 w 64"/>
                <a:gd name="T3" fmla="*/ 0 h 27"/>
                <a:gd name="T4" fmla="*/ 64 w 64"/>
                <a:gd name="T5" fmla="*/ 14 h 27"/>
                <a:gd name="T6" fmla="*/ 12 w 64"/>
                <a:gd name="T7" fmla="*/ 27 h 27"/>
                <a:gd name="T8" fmla="*/ 0 w 64"/>
                <a:gd name="T9" fmla="*/ 1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4" h="27">
                  <a:moveTo>
                    <a:pt x="0" y="14"/>
                  </a:moveTo>
                  <a:cubicBezTo>
                    <a:pt x="5" y="10"/>
                    <a:pt x="9" y="5"/>
                    <a:pt x="12" y="0"/>
                  </a:cubicBezTo>
                  <a:cubicBezTo>
                    <a:pt x="64" y="14"/>
                    <a:pt x="64" y="14"/>
                    <a:pt x="64" y="14"/>
                  </a:cubicBezTo>
                  <a:cubicBezTo>
                    <a:pt x="12" y="27"/>
                    <a:pt x="12" y="27"/>
                    <a:pt x="12" y="27"/>
                  </a:cubicBezTo>
                  <a:cubicBezTo>
                    <a:pt x="10" y="22"/>
                    <a:pt x="6" y="18"/>
                    <a:pt x="0" y="1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80" name="Freeform 515"/>
            <p:cNvSpPr/>
            <p:nvPr/>
          </p:nvSpPr>
          <p:spPr bwMode="auto">
            <a:xfrm>
              <a:off x="6365763" y="7841478"/>
              <a:ext cx="715963" cy="52388"/>
            </a:xfrm>
            <a:custGeom>
              <a:avLst/>
              <a:gdLst>
                <a:gd name="T0" fmla="*/ 192 w 192"/>
                <a:gd name="T1" fmla="*/ 7 h 14"/>
                <a:gd name="T2" fmla="*/ 156 w 192"/>
                <a:gd name="T3" fmla="*/ 0 h 14"/>
                <a:gd name="T4" fmla="*/ 0 w 192"/>
                <a:gd name="T5" fmla="*/ 7 h 14"/>
                <a:gd name="T6" fmla="*/ 157 w 192"/>
                <a:gd name="T7" fmla="*/ 14 h 14"/>
                <a:gd name="T8" fmla="*/ 192 w 192"/>
                <a:gd name="T9" fmla="*/ 7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92" h="14">
                  <a:moveTo>
                    <a:pt x="192" y="7"/>
                  </a:moveTo>
                  <a:cubicBezTo>
                    <a:pt x="177" y="4"/>
                    <a:pt x="164" y="2"/>
                    <a:pt x="156" y="0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57" y="14"/>
                    <a:pt x="157" y="14"/>
                    <a:pt x="157" y="14"/>
                  </a:cubicBezTo>
                  <a:cubicBezTo>
                    <a:pt x="161" y="11"/>
                    <a:pt x="174" y="9"/>
                    <a:pt x="192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81" name="Freeform 516"/>
            <p:cNvSpPr/>
            <p:nvPr/>
          </p:nvSpPr>
          <p:spPr bwMode="auto">
            <a:xfrm>
              <a:off x="7081725" y="7849415"/>
              <a:ext cx="550863" cy="33338"/>
            </a:xfrm>
            <a:custGeom>
              <a:avLst/>
              <a:gdLst>
                <a:gd name="T0" fmla="*/ 0 w 148"/>
                <a:gd name="T1" fmla="*/ 5 h 9"/>
                <a:gd name="T2" fmla="*/ 28 w 148"/>
                <a:gd name="T3" fmla="*/ 0 h 9"/>
                <a:gd name="T4" fmla="*/ 148 w 148"/>
                <a:gd name="T5" fmla="*/ 5 h 9"/>
                <a:gd name="T6" fmla="*/ 27 w 148"/>
                <a:gd name="T7" fmla="*/ 9 h 9"/>
                <a:gd name="T8" fmla="*/ 0 w 148"/>
                <a:gd name="T9" fmla="*/ 5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8" h="9">
                  <a:moveTo>
                    <a:pt x="0" y="5"/>
                  </a:moveTo>
                  <a:cubicBezTo>
                    <a:pt x="12" y="3"/>
                    <a:pt x="22" y="2"/>
                    <a:pt x="28" y="0"/>
                  </a:cubicBezTo>
                  <a:cubicBezTo>
                    <a:pt x="148" y="5"/>
                    <a:pt x="148" y="5"/>
                    <a:pt x="148" y="5"/>
                  </a:cubicBezTo>
                  <a:cubicBezTo>
                    <a:pt x="27" y="9"/>
                    <a:pt x="27" y="9"/>
                    <a:pt x="27" y="9"/>
                  </a:cubicBezTo>
                  <a:cubicBezTo>
                    <a:pt x="24" y="8"/>
                    <a:pt x="14" y="6"/>
                    <a:pt x="0" y="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82" name="Oval 517"/>
            <p:cNvSpPr>
              <a:spLocks noChangeArrowheads="1"/>
            </p:cNvSpPr>
            <p:nvPr/>
          </p:nvSpPr>
          <p:spPr bwMode="auto">
            <a:xfrm>
              <a:off x="6318138" y="7800203"/>
              <a:ext cx="138113" cy="138113"/>
            </a:xfrm>
            <a:prstGeom prst="ellipse">
              <a:avLst/>
            </a:prstGeom>
            <a:solidFill>
              <a:srgbClr val="FAF5E7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83" name="Oval 518"/>
            <p:cNvSpPr>
              <a:spLocks noChangeArrowheads="1"/>
            </p:cNvSpPr>
            <p:nvPr/>
          </p:nvSpPr>
          <p:spPr bwMode="auto">
            <a:xfrm>
              <a:off x="6348300" y="7827190"/>
              <a:ext cx="85725" cy="85725"/>
            </a:xfrm>
            <a:prstGeom prst="ellipse">
              <a:avLst/>
            </a:pr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84" name="Oval 519"/>
            <p:cNvSpPr>
              <a:spLocks noChangeArrowheads="1"/>
            </p:cNvSpPr>
            <p:nvPr/>
          </p:nvSpPr>
          <p:spPr bwMode="auto">
            <a:xfrm>
              <a:off x="7032513" y="7819253"/>
              <a:ext cx="90488" cy="88900"/>
            </a:xfrm>
            <a:prstGeom prst="ellipse">
              <a:avLst/>
            </a:prstGeom>
            <a:solidFill>
              <a:srgbClr val="FAF5E7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85" name="Oval 520"/>
            <p:cNvSpPr>
              <a:spLocks noChangeArrowheads="1"/>
            </p:cNvSpPr>
            <p:nvPr/>
          </p:nvSpPr>
          <p:spPr bwMode="auto">
            <a:xfrm>
              <a:off x="7051563" y="7838303"/>
              <a:ext cx="55563" cy="55563"/>
            </a:xfrm>
            <a:prstGeom prst="ellipse">
              <a:avLst/>
            </a:pr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686" name="组合 1685"/>
          <p:cNvGrpSpPr/>
          <p:nvPr/>
        </p:nvGrpSpPr>
        <p:grpSpPr>
          <a:xfrm rot="16200000" flipH="1" flipV="1">
            <a:off x="7005618" y="4629966"/>
            <a:ext cx="1875642" cy="172132"/>
            <a:chOff x="6127638" y="7800203"/>
            <a:chExt cx="1504950" cy="138113"/>
          </a:xfrm>
        </p:grpSpPr>
        <p:sp>
          <p:nvSpPr>
            <p:cNvPr id="1687" name="Freeform 514"/>
            <p:cNvSpPr/>
            <p:nvPr/>
          </p:nvSpPr>
          <p:spPr bwMode="auto">
            <a:xfrm>
              <a:off x="6127638" y="7816078"/>
              <a:ext cx="238125" cy="100013"/>
            </a:xfrm>
            <a:custGeom>
              <a:avLst/>
              <a:gdLst>
                <a:gd name="T0" fmla="*/ 0 w 64"/>
                <a:gd name="T1" fmla="*/ 14 h 27"/>
                <a:gd name="T2" fmla="*/ 12 w 64"/>
                <a:gd name="T3" fmla="*/ 0 h 27"/>
                <a:gd name="T4" fmla="*/ 64 w 64"/>
                <a:gd name="T5" fmla="*/ 14 h 27"/>
                <a:gd name="T6" fmla="*/ 12 w 64"/>
                <a:gd name="T7" fmla="*/ 27 h 27"/>
                <a:gd name="T8" fmla="*/ 0 w 64"/>
                <a:gd name="T9" fmla="*/ 1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4" h="27">
                  <a:moveTo>
                    <a:pt x="0" y="14"/>
                  </a:moveTo>
                  <a:cubicBezTo>
                    <a:pt x="5" y="10"/>
                    <a:pt x="9" y="5"/>
                    <a:pt x="12" y="0"/>
                  </a:cubicBezTo>
                  <a:cubicBezTo>
                    <a:pt x="64" y="14"/>
                    <a:pt x="64" y="14"/>
                    <a:pt x="64" y="14"/>
                  </a:cubicBezTo>
                  <a:cubicBezTo>
                    <a:pt x="12" y="27"/>
                    <a:pt x="12" y="27"/>
                    <a:pt x="12" y="27"/>
                  </a:cubicBezTo>
                  <a:cubicBezTo>
                    <a:pt x="10" y="22"/>
                    <a:pt x="6" y="18"/>
                    <a:pt x="0" y="1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88" name="Freeform 515"/>
            <p:cNvSpPr/>
            <p:nvPr/>
          </p:nvSpPr>
          <p:spPr bwMode="auto">
            <a:xfrm>
              <a:off x="6365763" y="7841478"/>
              <a:ext cx="715963" cy="52388"/>
            </a:xfrm>
            <a:custGeom>
              <a:avLst/>
              <a:gdLst>
                <a:gd name="T0" fmla="*/ 192 w 192"/>
                <a:gd name="T1" fmla="*/ 7 h 14"/>
                <a:gd name="T2" fmla="*/ 156 w 192"/>
                <a:gd name="T3" fmla="*/ 0 h 14"/>
                <a:gd name="T4" fmla="*/ 0 w 192"/>
                <a:gd name="T5" fmla="*/ 7 h 14"/>
                <a:gd name="T6" fmla="*/ 157 w 192"/>
                <a:gd name="T7" fmla="*/ 14 h 14"/>
                <a:gd name="T8" fmla="*/ 192 w 192"/>
                <a:gd name="T9" fmla="*/ 7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92" h="14">
                  <a:moveTo>
                    <a:pt x="192" y="7"/>
                  </a:moveTo>
                  <a:cubicBezTo>
                    <a:pt x="177" y="4"/>
                    <a:pt x="164" y="2"/>
                    <a:pt x="156" y="0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57" y="14"/>
                    <a:pt x="157" y="14"/>
                    <a:pt x="157" y="14"/>
                  </a:cubicBezTo>
                  <a:cubicBezTo>
                    <a:pt x="161" y="11"/>
                    <a:pt x="174" y="9"/>
                    <a:pt x="192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89" name="Freeform 516"/>
            <p:cNvSpPr/>
            <p:nvPr/>
          </p:nvSpPr>
          <p:spPr bwMode="auto">
            <a:xfrm>
              <a:off x="7081725" y="7849415"/>
              <a:ext cx="550863" cy="33338"/>
            </a:xfrm>
            <a:custGeom>
              <a:avLst/>
              <a:gdLst>
                <a:gd name="T0" fmla="*/ 0 w 148"/>
                <a:gd name="T1" fmla="*/ 5 h 9"/>
                <a:gd name="T2" fmla="*/ 28 w 148"/>
                <a:gd name="T3" fmla="*/ 0 h 9"/>
                <a:gd name="T4" fmla="*/ 148 w 148"/>
                <a:gd name="T5" fmla="*/ 5 h 9"/>
                <a:gd name="T6" fmla="*/ 27 w 148"/>
                <a:gd name="T7" fmla="*/ 9 h 9"/>
                <a:gd name="T8" fmla="*/ 0 w 148"/>
                <a:gd name="T9" fmla="*/ 5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8" h="9">
                  <a:moveTo>
                    <a:pt x="0" y="5"/>
                  </a:moveTo>
                  <a:cubicBezTo>
                    <a:pt x="12" y="3"/>
                    <a:pt x="22" y="2"/>
                    <a:pt x="28" y="0"/>
                  </a:cubicBezTo>
                  <a:cubicBezTo>
                    <a:pt x="148" y="5"/>
                    <a:pt x="148" y="5"/>
                    <a:pt x="148" y="5"/>
                  </a:cubicBezTo>
                  <a:cubicBezTo>
                    <a:pt x="27" y="9"/>
                    <a:pt x="27" y="9"/>
                    <a:pt x="27" y="9"/>
                  </a:cubicBezTo>
                  <a:cubicBezTo>
                    <a:pt x="24" y="8"/>
                    <a:pt x="14" y="6"/>
                    <a:pt x="0" y="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90" name="Oval 517"/>
            <p:cNvSpPr>
              <a:spLocks noChangeArrowheads="1"/>
            </p:cNvSpPr>
            <p:nvPr/>
          </p:nvSpPr>
          <p:spPr bwMode="auto">
            <a:xfrm>
              <a:off x="6318138" y="7800203"/>
              <a:ext cx="138113" cy="138113"/>
            </a:xfrm>
            <a:prstGeom prst="ellipse">
              <a:avLst/>
            </a:prstGeom>
            <a:solidFill>
              <a:srgbClr val="FAF5E7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91" name="Oval 518"/>
            <p:cNvSpPr>
              <a:spLocks noChangeArrowheads="1"/>
            </p:cNvSpPr>
            <p:nvPr/>
          </p:nvSpPr>
          <p:spPr bwMode="auto">
            <a:xfrm>
              <a:off x="6348300" y="7827190"/>
              <a:ext cx="85725" cy="85725"/>
            </a:xfrm>
            <a:prstGeom prst="ellipse">
              <a:avLst/>
            </a:pr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92" name="Oval 519"/>
            <p:cNvSpPr>
              <a:spLocks noChangeArrowheads="1"/>
            </p:cNvSpPr>
            <p:nvPr/>
          </p:nvSpPr>
          <p:spPr bwMode="auto">
            <a:xfrm>
              <a:off x="7032513" y="7819253"/>
              <a:ext cx="90488" cy="88900"/>
            </a:xfrm>
            <a:prstGeom prst="ellipse">
              <a:avLst/>
            </a:prstGeom>
            <a:solidFill>
              <a:srgbClr val="FAF5E7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93" name="Oval 520"/>
            <p:cNvSpPr>
              <a:spLocks noChangeArrowheads="1"/>
            </p:cNvSpPr>
            <p:nvPr/>
          </p:nvSpPr>
          <p:spPr bwMode="auto">
            <a:xfrm>
              <a:off x="7051563" y="7838303"/>
              <a:ext cx="55563" cy="55563"/>
            </a:xfrm>
            <a:prstGeom prst="ellipse">
              <a:avLst/>
            </a:pr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2" name="椭圆 1"/>
          <p:cNvSpPr/>
          <p:nvPr/>
        </p:nvSpPr>
        <p:spPr>
          <a:xfrm>
            <a:off x="7823527" y="3445065"/>
            <a:ext cx="239824" cy="239824"/>
          </a:xfrm>
          <a:prstGeom prst="ellipse">
            <a:avLst/>
          </a:prstGeom>
          <a:solidFill>
            <a:srgbClr val="3F384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</p:cSld>
  <p:clrMapOvr>
    <a:masterClrMapping/>
  </p:clrMapOvr>
  <p:transition spd="slow" advTm="2000">
    <p:push dir="u"/>
  </p:transition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8" name="图片 37"/>
          <p:cNvPicPr>
            <a:picLocks noChangeAspect="1"/>
          </p:cNvPicPr>
          <p:nvPr/>
        </p:nvPicPr>
        <p:blipFill rotWithShape="1">
          <a:blip r:embed="rId3"/>
          <a:srcRect r="56187" b="1869"/>
          <a:stretch>
            <a:fillRect/>
          </a:stretch>
        </p:blipFill>
        <p:spPr>
          <a:xfrm rot="16200000">
            <a:off x="286120" y="-286119"/>
            <a:ext cx="2533930" cy="3106168"/>
          </a:xfrm>
          <a:prstGeom prst="rect">
            <a:avLst/>
          </a:prstGeom>
        </p:spPr>
      </p:pic>
      <p:pic>
        <p:nvPicPr>
          <p:cNvPr id="39" name="图片 38"/>
          <p:cNvPicPr>
            <a:picLocks noChangeAspect="1"/>
          </p:cNvPicPr>
          <p:nvPr/>
        </p:nvPicPr>
        <p:blipFill rotWithShape="1">
          <a:blip r:embed="rId3"/>
          <a:srcRect r="56187" b="1869"/>
          <a:stretch>
            <a:fillRect/>
          </a:stretch>
        </p:blipFill>
        <p:spPr>
          <a:xfrm flipV="1">
            <a:off x="9815804" y="3945187"/>
            <a:ext cx="2376195" cy="2912812"/>
          </a:xfrm>
          <a:prstGeom prst="rect">
            <a:avLst/>
          </a:prstGeom>
        </p:spPr>
      </p:pic>
      <p:sp>
        <p:nvSpPr>
          <p:cNvPr id="40" name="文本框 40"/>
          <p:cNvSpPr txBox="1">
            <a:spLocks noChangeArrowheads="1"/>
          </p:cNvSpPr>
          <p:nvPr/>
        </p:nvSpPr>
        <p:spPr bwMode="auto">
          <a:xfrm>
            <a:off x="3865985" y="3283467"/>
            <a:ext cx="4460040" cy="132343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8000" b="1" dirty="0">
                <a:ln>
                  <a:solidFill>
                    <a:schemeClr val="tx1"/>
                  </a:solidFill>
                </a:ln>
                <a:solidFill>
                  <a:srgbClr val="5C5C5C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工作回顾</a:t>
            </a:r>
          </a:p>
        </p:txBody>
      </p:sp>
      <p:grpSp>
        <p:nvGrpSpPr>
          <p:cNvPr id="41" name="组合 40"/>
          <p:cNvGrpSpPr/>
          <p:nvPr/>
        </p:nvGrpSpPr>
        <p:grpSpPr>
          <a:xfrm>
            <a:off x="2096395" y="3717959"/>
            <a:ext cx="1762322" cy="454454"/>
            <a:chOff x="6983413" y="2962276"/>
            <a:chExt cx="1539875" cy="207962"/>
          </a:xfrm>
          <a:solidFill>
            <a:srgbClr val="3F3844"/>
          </a:solidFill>
        </p:grpSpPr>
        <p:sp>
          <p:nvSpPr>
            <p:cNvPr id="42" name="Freeform 121"/>
            <p:cNvSpPr/>
            <p:nvPr/>
          </p:nvSpPr>
          <p:spPr bwMode="auto">
            <a:xfrm>
              <a:off x="7416800" y="2962276"/>
              <a:ext cx="1004888" cy="147638"/>
            </a:xfrm>
            <a:custGeom>
              <a:avLst/>
              <a:gdLst>
                <a:gd name="T0" fmla="*/ 296 w 467"/>
                <a:gd name="T1" fmla="*/ 40 h 69"/>
                <a:gd name="T2" fmla="*/ 402 w 467"/>
                <a:gd name="T3" fmla="*/ 59 h 69"/>
                <a:gd name="T4" fmla="*/ 445 w 467"/>
                <a:gd name="T5" fmla="*/ 53 h 69"/>
                <a:gd name="T6" fmla="*/ 447 w 467"/>
                <a:gd name="T7" fmla="*/ 39 h 69"/>
                <a:gd name="T8" fmla="*/ 420 w 467"/>
                <a:gd name="T9" fmla="*/ 32 h 69"/>
                <a:gd name="T10" fmla="*/ 422 w 467"/>
                <a:gd name="T11" fmla="*/ 28 h 69"/>
                <a:gd name="T12" fmla="*/ 461 w 467"/>
                <a:gd name="T13" fmla="*/ 39 h 69"/>
                <a:gd name="T14" fmla="*/ 454 w 467"/>
                <a:gd name="T15" fmla="*/ 57 h 69"/>
                <a:gd name="T16" fmla="*/ 348 w 467"/>
                <a:gd name="T17" fmla="*/ 66 h 69"/>
                <a:gd name="T18" fmla="*/ 90 w 467"/>
                <a:gd name="T19" fmla="*/ 14 h 69"/>
                <a:gd name="T20" fmla="*/ 3 w 467"/>
                <a:gd name="T21" fmla="*/ 7 h 69"/>
                <a:gd name="T22" fmla="*/ 0 w 467"/>
                <a:gd name="T23" fmla="*/ 5 h 69"/>
                <a:gd name="T24" fmla="*/ 0 w 467"/>
                <a:gd name="T25" fmla="*/ 5 h 69"/>
                <a:gd name="T26" fmla="*/ 202 w 467"/>
                <a:gd name="T27" fmla="*/ 19 h 69"/>
                <a:gd name="T28" fmla="*/ 296 w 467"/>
                <a:gd name="T29" fmla="*/ 4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67" h="69">
                  <a:moveTo>
                    <a:pt x="296" y="40"/>
                  </a:moveTo>
                  <a:cubicBezTo>
                    <a:pt x="331" y="47"/>
                    <a:pt x="361" y="58"/>
                    <a:pt x="402" y="59"/>
                  </a:cubicBezTo>
                  <a:cubicBezTo>
                    <a:pt x="419" y="60"/>
                    <a:pt x="435" y="57"/>
                    <a:pt x="445" y="53"/>
                  </a:cubicBezTo>
                  <a:cubicBezTo>
                    <a:pt x="452" y="49"/>
                    <a:pt x="453" y="43"/>
                    <a:pt x="447" y="39"/>
                  </a:cubicBezTo>
                  <a:cubicBezTo>
                    <a:pt x="440" y="35"/>
                    <a:pt x="430" y="33"/>
                    <a:pt x="420" y="32"/>
                  </a:cubicBezTo>
                  <a:cubicBezTo>
                    <a:pt x="422" y="28"/>
                    <a:pt x="422" y="28"/>
                    <a:pt x="422" y="28"/>
                  </a:cubicBezTo>
                  <a:cubicBezTo>
                    <a:pt x="438" y="29"/>
                    <a:pt x="456" y="33"/>
                    <a:pt x="461" y="39"/>
                  </a:cubicBezTo>
                  <a:cubicBezTo>
                    <a:pt x="467" y="45"/>
                    <a:pt x="462" y="52"/>
                    <a:pt x="454" y="57"/>
                  </a:cubicBezTo>
                  <a:cubicBezTo>
                    <a:pt x="430" y="68"/>
                    <a:pt x="384" y="69"/>
                    <a:pt x="348" y="66"/>
                  </a:cubicBezTo>
                  <a:cubicBezTo>
                    <a:pt x="251" y="58"/>
                    <a:pt x="181" y="27"/>
                    <a:pt x="90" y="14"/>
                  </a:cubicBezTo>
                  <a:cubicBezTo>
                    <a:pt x="63" y="9"/>
                    <a:pt x="35" y="6"/>
                    <a:pt x="3" y="7"/>
                  </a:cubicBezTo>
                  <a:cubicBezTo>
                    <a:pt x="0" y="7"/>
                    <a:pt x="1" y="6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73" y="0"/>
                    <a:pt x="141" y="8"/>
                    <a:pt x="202" y="19"/>
                  </a:cubicBezTo>
                  <a:cubicBezTo>
                    <a:pt x="234" y="26"/>
                    <a:pt x="266" y="33"/>
                    <a:pt x="296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122"/>
            <p:cNvSpPr/>
            <p:nvPr/>
          </p:nvSpPr>
          <p:spPr bwMode="auto">
            <a:xfrm>
              <a:off x="6983413" y="2963863"/>
              <a:ext cx="1539875" cy="198438"/>
            </a:xfrm>
            <a:custGeom>
              <a:avLst/>
              <a:gdLst>
                <a:gd name="T0" fmla="*/ 699 w 715"/>
                <a:gd name="T1" fmla="*/ 28 h 92"/>
                <a:gd name="T2" fmla="*/ 685 w 715"/>
                <a:gd name="T3" fmla="*/ 70 h 92"/>
                <a:gd name="T4" fmla="*/ 473 w 715"/>
                <a:gd name="T5" fmla="*/ 79 h 92"/>
                <a:gd name="T6" fmla="*/ 170 w 715"/>
                <a:gd name="T7" fmla="*/ 17 h 92"/>
                <a:gd name="T8" fmla="*/ 63 w 715"/>
                <a:gd name="T9" fmla="*/ 18 h 92"/>
                <a:gd name="T10" fmla="*/ 25 w 715"/>
                <a:gd name="T11" fmla="*/ 39 h 92"/>
                <a:gd name="T12" fmla="*/ 48 w 715"/>
                <a:gd name="T13" fmla="*/ 71 h 92"/>
                <a:gd name="T14" fmla="*/ 156 w 715"/>
                <a:gd name="T15" fmla="*/ 82 h 92"/>
                <a:gd name="T16" fmla="*/ 202 w 715"/>
                <a:gd name="T17" fmla="*/ 74 h 92"/>
                <a:gd name="T18" fmla="*/ 209 w 715"/>
                <a:gd name="T19" fmla="*/ 77 h 92"/>
                <a:gd name="T20" fmla="*/ 145 w 715"/>
                <a:gd name="T21" fmla="*/ 87 h 92"/>
                <a:gd name="T22" fmla="*/ 20 w 715"/>
                <a:gd name="T23" fmla="*/ 65 h 92"/>
                <a:gd name="T24" fmla="*/ 33 w 715"/>
                <a:gd name="T25" fmla="*/ 21 h 92"/>
                <a:gd name="T26" fmla="*/ 236 w 715"/>
                <a:gd name="T27" fmla="*/ 14 h 92"/>
                <a:gd name="T28" fmla="*/ 555 w 715"/>
                <a:gd name="T29" fmla="*/ 76 h 92"/>
                <a:gd name="T30" fmla="*/ 664 w 715"/>
                <a:gd name="T31" fmla="*/ 70 h 92"/>
                <a:gd name="T32" fmla="*/ 693 w 715"/>
                <a:gd name="T33" fmla="*/ 38 h 92"/>
                <a:gd name="T34" fmla="*/ 631 w 715"/>
                <a:gd name="T35" fmla="*/ 12 h 92"/>
                <a:gd name="T36" fmla="*/ 568 w 715"/>
                <a:gd name="T37" fmla="*/ 12 h 92"/>
                <a:gd name="T38" fmla="*/ 566 w 715"/>
                <a:gd name="T39" fmla="*/ 8 h 92"/>
                <a:gd name="T40" fmla="*/ 684 w 715"/>
                <a:gd name="T41" fmla="*/ 19 h 92"/>
                <a:gd name="T42" fmla="*/ 699 w 715"/>
                <a:gd name="T43" fmla="*/ 28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15" h="92">
                  <a:moveTo>
                    <a:pt x="699" y="28"/>
                  </a:moveTo>
                  <a:cubicBezTo>
                    <a:pt x="715" y="42"/>
                    <a:pt x="710" y="58"/>
                    <a:pt x="685" y="70"/>
                  </a:cubicBezTo>
                  <a:cubicBezTo>
                    <a:pt x="633" y="92"/>
                    <a:pt x="538" y="88"/>
                    <a:pt x="473" y="79"/>
                  </a:cubicBezTo>
                  <a:cubicBezTo>
                    <a:pt x="365" y="65"/>
                    <a:pt x="275" y="34"/>
                    <a:pt x="170" y="17"/>
                  </a:cubicBezTo>
                  <a:cubicBezTo>
                    <a:pt x="137" y="12"/>
                    <a:pt x="93" y="10"/>
                    <a:pt x="63" y="18"/>
                  </a:cubicBezTo>
                  <a:cubicBezTo>
                    <a:pt x="44" y="23"/>
                    <a:pt x="29" y="31"/>
                    <a:pt x="25" y="39"/>
                  </a:cubicBezTo>
                  <a:cubicBezTo>
                    <a:pt x="16" y="50"/>
                    <a:pt x="26" y="63"/>
                    <a:pt x="48" y="71"/>
                  </a:cubicBezTo>
                  <a:cubicBezTo>
                    <a:pt x="76" y="81"/>
                    <a:pt x="118" y="85"/>
                    <a:pt x="156" y="82"/>
                  </a:cubicBezTo>
                  <a:cubicBezTo>
                    <a:pt x="173" y="80"/>
                    <a:pt x="188" y="78"/>
                    <a:pt x="202" y="74"/>
                  </a:cubicBezTo>
                  <a:cubicBezTo>
                    <a:pt x="205" y="74"/>
                    <a:pt x="207" y="76"/>
                    <a:pt x="209" y="77"/>
                  </a:cubicBezTo>
                  <a:cubicBezTo>
                    <a:pt x="192" y="83"/>
                    <a:pt x="168" y="86"/>
                    <a:pt x="145" y="87"/>
                  </a:cubicBezTo>
                  <a:cubicBezTo>
                    <a:pt x="95" y="89"/>
                    <a:pt x="46" y="83"/>
                    <a:pt x="20" y="65"/>
                  </a:cubicBezTo>
                  <a:cubicBezTo>
                    <a:pt x="0" y="52"/>
                    <a:pt x="6" y="33"/>
                    <a:pt x="33" y="21"/>
                  </a:cubicBezTo>
                  <a:cubicBezTo>
                    <a:pt x="84" y="0"/>
                    <a:pt x="172" y="5"/>
                    <a:pt x="236" y="14"/>
                  </a:cubicBezTo>
                  <a:cubicBezTo>
                    <a:pt x="349" y="29"/>
                    <a:pt x="438" y="64"/>
                    <a:pt x="555" y="76"/>
                  </a:cubicBezTo>
                  <a:cubicBezTo>
                    <a:pt x="591" y="81"/>
                    <a:pt x="635" y="79"/>
                    <a:pt x="664" y="70"/>
                  </a:cubicBezTo>
                  <a:cubicBezTo>
                    <a:pt x="688" y="61"/>
                    <a:pt x="697" y="50"/>
                    <a:pt x="693" y="38"/>
                  </a:cubicBezTo>
                  <a:cubicBezTo>
                    <a:pt x="687" y="26"/>
                    <a:pt x="662" y="15"/>
                    <a:pt x="631" y="12"/>
                  </a:cubicBezTo>
                  <a:cubicBezTo>
                    <a:pt x="612" y="9"/>
                    <a:pt x="588" y="10"/>
                    <a:pt x="568" y="12"/>
                  </a:cubicBezTo>
                  <a:cubicBezTo>
                    <a:pt x="566" y="8"/>
                    <a:pt x="566" y="8"/>
                    <a:pt x="566" y="8"/>
                  </a:cubicBezTo>
                  <a:cubicBezTo>
                    <a:pt x="607" y="2"/>
                    <a:pt x="655" y="7"/>
                    <a:pt x="684" y="19"/>
                  </a:cubicBezTo>
                  <a:cubicBezTo>
                    <a:pt x="699" y="28"/>
                    <a:pt x="699" y="28"/>
                    <a:pt x="699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 dirty="0"/>
            </a:p>
          </p:txBody>
        </p:sp>
        <p:sp>
          <p:nvSpPr>
            <p:cNvPr id="44" name="Freeform 123"/>
            <p:cNvSpPr/>
            <p:nvPr/>
          </p:nvSpPr>
          <p:spPr bwMode="auto">
            <a:xfrm>
              <a:off x="7091363" y="3000375"/>
              <a:ext cx="1054100" cy="169863"/>
            </a:xfrm>
            <a:custGeom>
              <a:avLst/>
              <a:gdLst>
                <a:gd name="T0" fmla="*/ 190 w 490"/>
                <a:gd name="T1" fmla="*/ 24 h 79"/>
                <a:gd name="T2" fmla="*/ 489 w 490"/>
                <a:gd name="T3" fmla="*/ 72 h 79"/>
                <a:gd name="T4" fmla="*/ 489 w 490"/>
                <a:gd name="T5" fmla="*/ 75 h 79"/>
                <a:gd name="T6" fmla="*/ 197 w 490"/>
                <a:gd name="T7" fmla="*/ 45 h 79"/>
                <a:gd name="T8" fmla="*/ 65 w 490"/>
                <a:gd name="T9" fmla="*/ 15 h 79"/>
                <a:gd name="T10" fmla="*/ 26 w 490"/>
                <a:gd name="T11" fmla="*/ 17 h 79"/>
                <a:gd name="T12" fmla="*/ 12 w 490"/>
                <a:gd name="T13" fmla="*/ 27 h 79"/>
                <a:gd name="T14" fmla="*/ 26 w 490"/>
                <a:gd name="T15" fmla="*/ 37 h 79"/>
                <a:gd name="T16" fmla="*/ 20 w 490"/>
                <a:gd name="T17" fmla="*/ 40 h 79"/>
                <a:gd name="T18" fmla="*/ 0 w 490"/>
                <a:gd name="T19" fmla="*/ 27 h 79"/>
                <a:gd name="T20" fmla="*/ 25 w 490"/>
                <a:gd name="T21" fmla="*/ 10 h 79"/>
                <a:gd name="T22" fmla="*/ 190 w 490"/>
                <a:gd name="T23" fmla="*/ 2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0" h="79">
                  <a:moveTo>
                    <a:pt x="190" y="24"/>
                  </a:moveTo>
                  <a:cubicBezTo>
                    <a:pt x="283" y="46"/>
                    <a:pt x="372" y="74"/>
                    <a:pt x="489" y="72"/>
                  </a:cubicBezTo>
                  <a:cubicBezTo>
                    <a:pt x="490" y="73"/>
                    <a:pt x="490" y="74"/>
                    <a:pt x="489" y="75"/>
                  </a:cubicBezTo>
                  <a:cubicBezTo>
                    <a:pt x="381" y="79"/>
                    <a:pt x="283" y="66"/>
                    <a:pt x="197" y="45"/>
                  </a:cubicBezTo>
                  <a:cubicBezTo>
                    <a:pt x="153" y="35"/>
                    <a:pt x="114" y="21"/>
                    <a:pt x="65" y="15"/>
                  </a:cubicBezTo>
                  <a:cubicBezTo>
                    <a:pt x="53" y="14"/>
                    <a:pt x="36" y="13"/>
                    <a:pt x="26" y="17"/>
                  </a:cubicBezTo>
                  <a:cubicBezTo>
                    <a:pt x="17" y="19"/>
                    <a:pt x="13" y="23"/>
                    <a:pt x="12" y="27"/>
                  </a:cubicBezTo>
                  <a:cubicBezTo>
                    <a:pt x="11" y="31"/>
                    <a:pt x="20" y="34"/>
                    <a:pt x="26" y="37"/>
                  </a:cubicBezTo>
                  <a:cubicBezTo>
                    <a:pt x="24" y="38"/>
                    <a:pt x="22" y="39"/>
                    <a:pt x="20" y="40"/>
                  </a:cubicBezTo>
                  <a:cubicBezTo>
                    <a:pt x="8" y="37"/>
                    <a:pt x="1" y="32"/>
                    <a:pt x="0" y="27"/>
                  </a:cubicBezTo>
                  <a:cubicBezTo>
                    <a:pt x="0" y="21"/>
                    <a:pt x="9" y="14"/>
                    <a:pt x="25" y="10"/>
                  </a:cubicBezTo>
                  <a:cubicBezTo>
                    <a:pt x="82" y="0"/>
                    <a:pt x="141" y="13"/>
                    <a:pt x="190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45" name="组合 44"/>
          <p:cNvGrpSpPr/>
          <p:nvPr/>
        </p:nvGrpSpPr>
        <p:grpSpPr>
          <a:xfrm flipV="1">
            <a:off x="8333293" y="3717957"/>
            <a:ext cx="1762312" cy="454458"/>
            <a:chOff x="6983413" y="2962275"/>
            <a:chExt cx="1539875" cy="207963"/>
          </a:xfrm>
          <a:solidFill>
            <a:srgbClr val="3F3844"/>
          </a:solidFill>
        </p:grpSpPr>
        <p:sp>
          <p:nvSpPr>
            <p:cNvPr id="46" name="Freeform 121"/>
            <p:cNvSpPr/>
            <p:nvPr/>
          </p:nvSpPr>
          <p:spPr bwMode="auto">
            <a:xfrm>
              <a:off x="7416801" y="2962275"/>
              <a:ext cx="1004888" cy="147638"/>
            </a:xfrm>
            <a:custGeom>
              <a:avLst/>
              <a:gdLst>
                <a:gd name="T0" fmla="*/ 296 w 467"/>
                <a:gd name="T1" fmla="*/ 40 h 69"/>
                <a:gd name="T2" fmla="*/ 402 w 467"/>
                <a:gd name="T3" fmla="*/ 59 h 69"/>
                <a:gd name="T4" fmla="*/ 445 w 467"/>
                <a:gd name="T5" fmla="*/ 53 h 69"/>
                <a:gd name="T6" fmla="*/ 447 w 467"/>
                <a:gd name="T7" fmla="*/ 39 h 69"/>
                <a:gd name="T8" fmla="*/ 420 w 467"/>
                <a:gd name="T9" fmla="*/ 32 h 69"/>
                <a:gd name="T10" fmla="*/ 422 w 467"/>
                <a:gd name="T11" fmla="*/ 28 h 69"/>
                <a:gd name="T12" fmla="*/ 461 w 467"/>
                <a:gd name="T13" fmla="*/ 39 h 69"/>
                <a:gd name="T14" fmla="*/ 454 w 467"/>
                <a:gd name="T15" fmla="*/ 57 h 69"/>
                <a:gd name="T16" fmla="*/ 348 w 467"/>
                <a:gd name="T17" fmla="*/ 66 h 69"/>
                <a:gd name="T18" fmla="*/ 90 w 467"/>
                <a:gd name="T19" fmla="*/ 14 h 69"/>
                <a:gd name="T20" fmla="*/ 3 w 467"/>
                <a:gd name="T21" fmla="*/ 7 h 69"/>
                <a:gd name="T22" fmla="*/ 0 w 467"/>
                <a:gd name="T23" fmla="*/ 5 h 69"/>
                <a:gd name="T24" fmla="*/ 0 w 467"/>
                <a:gd name="T25" fmla="*/ 5 h 69"/>
                <a:gd name="T26" fmla="*/ 202 w 467"/>
                <a:gd name="T27" fmla="*/ 19 h 69"/>
                <a:gd name="T28" fmla="*/ 296 w 467"/>
                <a:gd name="T29" fmla="*/ 4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67" h="69">
                  <a:moveTo>
                    <a:pt x="296" y="40"/>
                  </a:moveTo>
                  <a:cubicBezTo>
                    <a:pt x="331" y="47"/>
                    <a:pt x="361" y="58"/>
                    <a:pt x="402" y="59"/>
                  </a:cubicBezTo>
                  <a:cubicBezTo>
                    <a:pt x="419" y="60"/>
                    <a:pt x="435" y="57"/>
                    <a:pt x="445" y="53"/>
                  </a:cubicBezTo>
                  <a:cubicBezTo>
                    <a:pt x="452" y="49"/>
                    <a:pt x="453" y="43"/>
                    <a:pt x="447" y="39"/>
                  </a:cubicBezTo>
                  <a:cubicBezTo>
                    <a:pt x="440" y="35"/>
                    <a:pt x="430" y="33"/>
                    <a:pt x="420" y="32"/>
                  </a:cubicBezTo>
                  <a:cubicBezTo>
                    <a:pt x="422" y="28"/>
                    <a:pt x="422" y="28"/>
                    <a:pt x="422" y="28"/>
                  </a:cubicBezTo>
                  <a:cubicBezTo>
                    <a:pt x="438" y="29"/>
                    <a:pt x="456" y="33"/>
                    <a:pt x="461" y="39"/>
                  </a:cubicBezTo>
                  <a:cubicBezTo>
                    <a:pt x="467" y="45"/>
                    <a:pt x="462" y="52"/>
                    <a:pt x="454" y="57"/>
                  </a:cubicBezTo>
                  <a:cubicBezTo>
                    <a:pt x="430" y="68"/>
                    <a:pt x="384" y="69"/>
                    <a:pt x="348" y="66"/>
                  </a:cubicBezTo>
                  <a:cubicBezTo>
                    <a:pt x="251" y="58"/>
                    <a:pt x="181" y="27"/>
                    <a:pt x="90" y="14"/>
                  </a:cubicBezTo>
                  <a:cubicBezTo>
                    <a:pt x="63" y="9"/>
                    <a:pt x="35" y="6"/>
                    <a:pt x="3" y="7"/>
                  </a:cubicBezTo>
                  <a:cubicBezTo>
                    <a:pt x="0" y="7"/>
                    <a:pt x="1" y="6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73" y="0"/>
                    <a:pt x="141" y="8"/>
                    <a:pt x="202" y="19"/>
                  </a:cubicBezTo>
                  <a:cubicBezTo>
                    <a:pt x="234" y="26"/>
                    <a:pt x="266" y="33"/>
                    <a:pt x="296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122"/>
            <p:cNvSpPr/>
            <p:nvPr/>
          </p:nvSpPr>
          <p:spPr bwMode="auto">
            <a:xfrm>
              <a:off x="6983413" y="2963863"/>
              <a:ext cx="1539875" cy="198438"/>
            </a:xfrm>
            <a:custGeom>
              <a:avLst/>
              <a:gdLst>
                <a:gd name="T0" fmla="*/ 699 w 715"/>
                <a:gd name="T1" fmla="*/ 28 h 92"/>
                <a:gd name="T2" fmla="*/ 685 w 715"/>
                <a:gd name="T3" fmla="*/ 70 h 92"/>
                <a:gd name="T4" fmla="*/ 473 w 715"/>
                <a:gd name="T5" fmla="*/ 79 h 92"/>
                <a:gd name="T6" fmla="*/ 170 w 715"/>
                <a:gd name="T7" fmla="*/ 17 h 92"/>
                <a:gd name="T8" fmla="*/ 63 w 715"/>
                <a:gd name="T9" fmla="*/ 18 h 92"/>
                <a:gd name="T10" fmla="*/ 25 w 715"/>
                <a:gd name="T11" fmla="*/ 39 h 92"/>
                <a:gd name="T12" fmla="*/ 48 w 715"/>
                <a:gd name="T13" fmla="*/ 71 h 92"/>
                <a:gd name="T14" fmla="*/ 156 w 715"/>
                <a:gd name="T15" fmla="*/ 82 h 92"/>
                <a:gd name="T16" fmla="*/ 202 w 715"/>
                <a:gd name="T17" fmla="*/ 74 h 92"/>
                <a:gd name="T18" fmla="*/ 209 w 715"/>
                <a:gd name="T19" fmla="*/ 77 h 92"/>
                <a:gd name="T20" fmla="*/ 145 w 715"/>
                <a:gd name="T21" fmla="*/ 87 h 92"/>
                <a:gd name="T22" fmla="*/ 20 w 715"/>
                <a:gd name="T23" fmla="*/ 65 h 92"/>
                <a:gd name="T24" fmla="*/ 33 w 715"/>
                <a:gd name="T25" fmla="*/ 21 h 92"/>
                <a:gd name="T26" fmla="*/ 236 w 715"/>
                <a:gd name="T27" fmla="*/ 14 h 92"/>
                <a:gd name="T28" fmla="*/ 555 w 715"/>
                <a:gd name="T29" fmla="*/ 76 h 92"/>
                <a:gd name="T30" fmla="*/ 664 w 715"/>
                <a:gd name="T31" fmla="*/ 70 h 92"/>
                <a:gd name="T32" fmla="*/ 693 w 715"/>
                <a:gd name="T33" fmla="*/ 38 h 92"/>
                <a:gd name="T34" fmla="*/ 631 w 715"/>
                <a:gd name="T35" fmla="*/ 12 h 92"/>
                <a:gd name="T36" fmla="*/ 568 w 715"/>
                <a:gd name="T37" fmla="*/ 12 h 92"/>
                <a:gd name="T38" fmla="*/ 566 w 715"/>
                <a:gd name="T39" fmla="*/ 8 h 92"/>
                <a:gd name="T40" fmla="*/ 684 w 715"/>
                <a:gd name="T41" fmla="*/ 19 h 92"/>
                <a:gd name="T42" fmla="*/ 699 w 715"/>
                <a:gd name="T43" fmla="*/ 28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15" h="92">
                  <a:moveTo>
                    <a:pt x="699" y="28"/>
                  </a:moveTo>
                  <a:cubicBezTo>
                    <a:pt x="715" y="42"/>
                    <a:pt x="710" y="58"/>
                    <a:pt x="685" y="70"/>
                  </a:cubicBezTo>
                  <a:cubicBezTo>
                    <a:pt x="633" y="92"/>
                    <a:pt x="538" y="88"/>
                    <a:pt x="473" y="79"/>
                  </a:cubicBezTo>
                  <a:cubicBezTo>
                    <a:pt x="365" y="65"/>
                    <a:pt x="275" y="34"/>
                    <a:pt x="170" y="17"/>
                  </a:cubicBezTo>
                  <a:cubicBezTo>
                    <a:pt x="137" y="12"/>
                    <a:pt x="93" y="10"/>
                    <a:pt x="63" y="18"/>
                  </a:cubicBezTo>
                  <a:cubicBezTo>
                    <a:pt x="44" y="23"/>
                    <a:pt x="29" y="31"/>
                    <a:pt x="25" y="39"/>
                  </a:cubicBezTo>
                  <a:cubicBezTo>
                    <a:pt x="16" y="50"/>
                    <a:pt x="26" y="63"/>
                    <a:pt x="48" y="71"/>
                  </a:cubicBezTo>
                  <a:cubicBezTo>
                    <a:pt x="76" y="81"/>
                    <a:pt x="118" y="85"/>
                    <a:pt x="156" y="82"/>
                  </a:cubicBezTo>
                  <a:cubicBezTo>
                    <a:pt x="173" y="80"/>
                    <a:pt x="188" y="78"/>
                    <a:pt x="202" y="74"/>
                  </a:cubicBezTo>
                  <a:cubicBezTo>
                    <a:pt x="205" y="74"/>
                    <a:pt x="207" y="76"/>
                    <a:pt x="209" y="77"/>
                  </a:cubicBezTo>
                  <a:cubicBezTo>
                    <a:pt x="192" y="83"/>
                    <a:pt x="168" y="86"/>
                    <a:pt x="145" y="87"/>
                  </a:cubicBezTo>
                  <a:cubicBezTo>
                    <a:pt x="95" y="89"/>
                    <a:pt x="46" y="83"/>
                    <a:pt x="20" y="65"/>
                  </a:cubicBezTo>
                  <a:cubicBezTo>
                    <a:pt x="0" y="52"/>
                    <a:pt x="6" y="33"/>
                    <a:pt x="33" y="21"/>
                  </a:cubicBezTo>
                  <a:cubicBezTo>
                    <a:pt x="84" y="0"/>
                    <a:pt x="172" y="5"/>
                    <a:pt x="236" y="14"/>
                  </a:cubicBezTo>
                  <a:cubicBezTo>
                    <a:pt x="349" y="29"/>
                    <a:pt x="438" y="64"/>
                    <a:pt x="555" y="76"/>
                  </a:cubicBezTo>
                  <a:cubicBezTo>
                    <a:pt x="591" y="81"/>
                    <a:pt x="635" y="79"/>
                    <a:pt x="664" y="70"/>
                  </a:cubicBezTo>
                  <a:cubicBezTo>
                    <a:pt x="688" y="61"/>
                    <a:pt x="697" y="50"/>
                    <a:pt x="693" y="38"/>
                  </a:cubicBezTo>
                  <a:cubicBezTo>
                    <a:pt x="687" y="26"/>
                    <a:pt x="662" y="15"/>
                    <a:pt x="631" y="12"/>
                  </a:cubicBezTo>
                  <a:cubicBezTo>
                    <a:pt x="612" y="9"/>
                    <a:pt x="588" y="10"/>
                    <a:pt x="568" y="12"/>
                  </a:cubicBezTo>
                  <a:cubicBezTo>
                    <a:pt x="566" y="8"/>
                    <a:pt x="566" y="8"/>
                    <a:pt x="566" y="8"/>
                  </a:cubicBezTo>
                  <a:cubicBezTo>
                    <a:pt x="607" y="2"/>
                    <a:pt x="655" y="7"/>
                    <a:pt x="684" y="19"/>
                  </a:cubicBezTo>
                  <a:cubicBezTo>
                    <a:pt x="699" y="28"/>
                    <a:pt x="699" y="28"/>
                    <a:pt x="699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123"/>
            <p:cNvSpPr/>
            <p:nvPr/>
          </p:nvSpPr>
          <p:spPr bwMode="auto">
            <a:xfrm>
              <a:off x="7091363" y="3000375"/>
              <a:ext cx="1054100" cy="169863"/>
            </a:xfrm>
            <a:custGeom>
              <a:avLst/>
              <a:gdLst>
                <a:gd name="T0" fmla="*/ 190 w 490"/>
                <a:gd name="T1" fmla="*/ 24 h 79"/>
                <a:gd name="T2" fmla="*/ 489 w 490"/>
                <a:gd name="T3" fmla="*/ 72 h 79"/>
                <a:gd name="T4" fmla="*/ 489 w 490"/>
                <a:gd name="T5" fmla="*/ 75 h 79"/>
                <a:gd name="T6" fmla="*/ 197 w 490"/>
                <a:gd name="T7" fmla="*/ 45 h 79"/>
                <a:gd name="T8" fmla="*/ 65 w 490"/>
                <a:gd name="T9" fmla="*/ 15 h 79"/>
                <a:gd name="T10" fmla="*/ 26 w 490"/>
                <a:gd name="T11" fmla="*/ 17 h 79"/>
                <a:gd name="T12" fmla="*/ 12 w 490"/>
                <a:gd name="T13" fmla="*/ 27 h 79"/>
                <a:gd name="T14" fmla="*/ 26 w 490"/>
                <a:gd name="T15" fmla="*/ 37 h 79"/>
                <a:gd name="T16" fmla="*/ 20 w 490"/>
                <a:gd name="T17" fmla="*/ 40 h 79"/>
                <a:gd name="T18" fmla="*/ 0 w 490"/>
                <a:gd name="T19" fmla="*/ 27 h 79"/>
                <a:gd name="T20" fmla="*/ 25 w 490"/>
                <a:gd name="T21" fmla="*/ 10 h 79"/>
                <a:gd name="T22" fmla="*/ 190 w 490"/>
                <a:gd name="T23" fmla="*/ 2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0" h="79">
                  <a:moveTo>
                    <a:pt x="190" y="24"/>
                  </a:moveTo>
                  <a:cubicBezTo>
                    <a:pt x="283" y="46"/>
                    <a:pt x="372" y="74"/>
                    <a:pt x="489" y="72"/>
                  </a:cubicBezTo>
                  <a:cubicBezTo>
                    <a:pt x="490" y="73"/>
                    <a:pt x="490" y="74"/>
                    <a:pt x="489" y="75"/>
                  </a:cubicBezTo>
                  <a:cubicBezTo>
                    <a:pt x="381" y="79"/>
                    <a:pt x="283" y="66"/>
                    <a:pt x="197" y="45"/>
                  </a:cubicBezTo>
                  <a:cubicBezTo>
                    <a:pt x="153" y="35"/>
                    <a:pt x="114" y="21"/>
                    <a:pt x="65" y="15"/>
                  </a:cubicBezTo>
                  <a:cubicBezTo>
                    <a:pt x="53" y="14"/>
                    <a:pt x="36" y="13"/>
                    <a:pt x="26" y="17"/>
                  </a:cubicBezTo>
                  <a:cubicBezTo>
                    <a:pt x="17" y="19"/>
                    <a:pt x="13" y="23"/>
                    <a:pt x="12" y="27"/>
                  </a:cubicBezTo>
                  <a:cubicBezTo>
                    <a:pt x="11" y="31"/>
                    <a:pt x="20" y="34"/>
                    <a:pt x="26" y="37"/>
                  </a:cubicBezTo>
                  <a:cubicBezTo>
                    <a:pt x="24" y="38"/>
                    <a:pt x="22" y="39"/>
                    <a:pt x="20" y="40"/>
                  </a:cubicBezTo>
                  <a:cubicBezTo>
                    <a:pt x="8" y="37"/>
                    <a:pt x="1" y="32"/>
                    <a:pt x="0" y="27"/>
                  </a:cubicBezTo>
                  <a:cubicBezTo>
                    <a:pt x="0" y="21"/>
                    <a:pt x="9" y="14"/>
                    <a:pt x="25" y="10"/>
                  </a:cubicBezTo>
                  <a:cubicBezTo>
                    <a:pt x="82" y="0"/>
                    <a:pt x="141" y="13"/>
                    <a:pt x="190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49" name="文本框 48"/>
          <p:cNvSpPr txBox="1"/>
          <p:nvPr/>
        </p:nvSpPr>
        <p:spPr>
          <a:xfrm>
            <a:off x="3742440" y="2565960"/>
            <a:ext cx="439112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en-US" altLang="zh-CN" sz="5400" spc="600" dirty="0">
                <a:latin typeface="华文仿宋" panose="02010600040101010101" pitchFamily="2" charset="-122"/>
                <a:ea typeface="华文仿宋" panose="02010600040101010101" pitchFamily="2" charset="-122"/>
              </a:rPr>
              <a:t> PART 01</a:t>
            </a:r>
            <a:endParaRPr lang="zh-CN" altLang="en-US" sz="5400" spc="600" dirty="0">
              <a:latin typeface="华文仿宋" panose="02010600040101010101" pitchFamily="2" charset="-122"/>
              <a:ea typeface="华文仿宋" panose="02010600040101010101" pitchFamily="2" charset="-122"/>
            </a:endParaRPr>
          </a:p>
        </p:txBody>
      </p:sp>
    </p:spTree>
  </p:cSld>
  <p:clrMapOvr>
    <a:masterClrMapping/>
  </p:clrMapOvr>
  <p:transition spd="slow" advTm="2000">
    <p:push dir="u"/>
  </p:transition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5"/>
          <p:cNvSpPr/>
          <p:nvPr/>
        </p:nvSpPr>
        <p:spPr bwMode="auto">
          <a:xfrm>
            <a:off x="3083370" y="4155992"/>
            <a:ext cx="2568770" cy="1111208"/>
          </a:xfrm>
          <a:custGeom>
            <a:avLst/>
            <a:gdLst/>
            <a:ahLst/>
            <a:cxnLst>
              <a:cxn ang="0">
                <a:pos x="325" y="0"/>
              </a:cxn>
              <a:cxn ang="0">
                <a:pos x="0" y="143"/>
              </a:cxn>
              <a:cxn ang="0">
                <a:pos x="323" y="277"/>
              </a:cxn>
              <a:cxn ang="0">
                <a:pos x="641" y="132"/>
              </a:cxn>
              <a:cxn ang="0">
                <a:pos x="325" y="0"/>
              </a:cxn>
            </a:cxnLst>
            <a:rect l="0" t="0" r="r" b="b"/>
            <a:pathLst>
              <a:path w="641" h="277">
                <a:moveTo>
                  <a:pt x="325" y="0"/>
                </a:moveTo>
                <a:cubicBezTo>
                  <a:pt x="132" y="0"/>
                  <a:pt x="0" y="143"/>
                  <a:pt x="0" y="143"/>
                </a:cubicBezTo>
                <a:cubicBezTo>
                  <a:pt x="119" y="243"/>
                  <a:pt x="229" y="277"/>
                  <a:pt x="323" y="277"/>
                </a:cubicBezTo>
                <a:cubicBezTo>
                  <a:pt x="517" y="277"/>
                  <a:pt x="641" y="132"/>
                  <a:pt x="641" y="132"/>
                </a:cubicBezTo>
                <a:cubicBezTo>
                  <a:pt x="527" y="33"/>
                  <a:pt x="419" y="0"/>
                  <a:pt x="325" y="0"/>
                </a:cubicBezTo>
              </a:path>
            </a:pathLst>
          </a:custGeom>
          <a:solidFill>
            <a:schemeClr val="accent1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/>
          </a:p>
        </p:txBody>
      </p:sp>
      <p:sp>
        <p:nvSpPr>
          <p:cNvPr id="3" name="Freeform 6"/>
          <p:cNvSpPr/>
          <p:nvPr/>
        </p:nvSpPr>
        <p:spPr bwMode="auto">
          <a:xfrm>
            <a:off x="3976348" y="2958098"/>
            <a:ext cx="1861636" cy="1780821"/>
          </a:xfrm>
          <a:custGeom>
            <a:avLst/>
            <a:gdLst/>
            <a:ahLst/>
            <a:cxnLst>
              <a:cxn ang="0">
                <a:pos x="8" y="0"/>
              </a:cxn>
              <a:cxn ang="0">
                <a:pos x="0" y="0"/>
              </a:cxn>
              <a:cxn ang="0">
                <a:pos x="446" y="444"/>
              </a:cxn>
              <a:cxn ang="0">
                <a:pos x="464" y="443"/>
              </a:cxn>
              <a:cxn ang="0">
                <a:pos x="8" y="0"/>
              </a:cxn>
            </a:cxnLst>
            <a:rect l="0" t="0" r="r" b="b"/>
            <a:pathLst>
              <a:path w="464" h="444">
                <a:moveTo>
                  <a:pt x="8" y="0"/>
                </a:moveTo>
                <a:cubicBezTo>
                  <a:pt x="3" y="0"/>
                  <a:pt x="0" y="0"/>
                  <a:pt x="0" y="0"/>
                </a:cubicBezTo>
                <a:cubicBezTo>
                  <a:pt x="39" y="418"/>
                  <a:pt x="365" y="444"/>
                  <a:pt x="446" y="444"/>
                </a:cubicBezTo>
                <a:cubicBezTo>
                  <a:pt x="457" y="444"/>
                  <a:pt x="464" y="443"/>
                  <a:pt x="464" y="443"/>
                </a:cubicBezTo>
                <a:cubicBezTo>
                  <a:pt x="430" y="18"/>
                  <a:pt x="68" y="0"/>
                  <a:pt x="8" y="0"/>
                </a:cubicBezTo>
              </a:path>
            </a:pathLst>
          </a:custGeom>
          <a:solidFill>
            <a:schemeClr val="accent2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/>
          </a:p>
        </p:txBody>
      </p:sp>
      <p:sp>
        <p:nvSpPr>
          <p:cNvPr id="4" name="Freeform 7"/>
          <p:cNvSpPr/>
          <p:nvPr/>
        </p:nvSpPr>
        <p:spPr bwMode="auto">
          <a:xfrm>
            <a:off x="4751122" y="2314561"/>
            <a:ext cx="2487955" cy="2571654"/>
          </a:xfrm>
          <a:custGeom>
            <a:avLst/>
            <a:gdLst/>
            <a:ahLst/>
            <a:cxnLst>
              <a:cxn ang="0">
                <a:pos x="303" y="0"/>
              </a:cxn>
              <a:cxn ang="0">
                <a:pos x="322" y="641"/>
              </a:cxn>
              <a:cxn ang="0">
                <a:pos x="303" y="0"/>
              </a:cxn>
            </a:cxnLst>
            <a:rect l="0" t="0" r="r" b="b"/>
            <a:pathLst>
              <a:path w="621" h="641">
                <a:moveTo>
                  <a:pt x="303" y="0"/>
                </a:moveTo>
                <a:cubicBezTo>
                  <a:pt x="0" y="371"/>
                  <a:pt x="322" y="641"/>
                  <a:pt x="322" y="641"/>
                </a:cubicBezTo>
                <a:cubicBezTo>
                  <a:pt x="621" y="285"/>
                  <a:pt x="303" y="0"/>
                  <a:pt x="303" y="0"/>
                </a:cubicBezTo>
              </a:path>
            </a:pathLst>
          </a:custGeom>
          <a:solidFill>
            <a:schemeClr val="accent1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/>
          </a:p>
        </p:txBody>
      </p:sp>
      <p:sp>
        <p:nvSpPr>
          <p:cNvPr id="5" name="Freeform 8"/>
          <p:cNvSpPr/>
          <p:nvPr/>
        </p:nvSpPr>
        <p:spPr bwMode="auto">
          <a:xfrm>
            <a:off x="6035825" y="2936916"/>
            <a:ext cx="2017497" cy="1887611"/>
          </a:xfrm>
          <a:custGeom>
            <a:avLst/>
            <a:gdLst/>
            <a:ahLst/>
            <a:cxnLst>
              <a:cxn ang="0">
                <a:pos x="476" y="0"/>
              </a:cxn>
              <a:cxn ang="0">
                <a:pos x="40" y="470"/>
              </a:cxn>
              <a:cxn ang="0">
                <a:pos x="476" y="0"/>
              </a:cxn>
            </a:cxnLst>
            <a:rect l="0" t="0" r="r" b="b"/>
            <a:pathLst>
              <a:path w="503" h="470">
                <a:moveTo>
                  <a:pt x="476" y="0"/>
                </a:moveTo>
                <a:cubicBezTo>
                  <a:pt x="0" y="51"/>
                  <a:pt x="40" y="470"/>
                  <a:pt x="40" y="470"/>
                </a:cubicBezTo>
                <a:cubicBezTo>
                  <a:pt x="503" y="427"/>
                  <a:pt x="476" y="0"/>
                  <a:pt x="476" y="0"/>
                </a:cubicBezTo>
              </a:path>
            </a:pathLst>
          </a:custGeom>
          <a:solidFill>
            <a:schemeClr val="accent2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/>
          </a:p>
        </p:txBody>
      </p:sp>
      <p:sp>
        <p:nvSpPr>
          <p:cNvPr id="6" name="Freeform 9"/>
          <p:cNvSpPr/>
          <p:nvPr/>
        </p:nvSpPr>
        <p:spPr bwMode="auto">
          <a:xfrm>
            <a:off x="6481334" y="4155992"/>
            <a:ext cx="2571656" cy="1111208"/>
          </a:xfrm>
          <a:custGeom>
            <a:avLst/>
            <a:gdLst/>
            <a:ahLst/>
            <a:cxnLst>
              <a:cxn ang="0">
                <a:pos x="325" y="0"/>
              </a:cxn>
              <a:cxn ang="0">
                <a:pos x="0" y="153"/>
              </a:cxn>
              <a:cxn ang="0">
                <a:pos x="310" y="277"/>
              </a:cxn>
              <a:cxn ang="0">
                <a:pos x="641" y="125"/>
              </a:cxn>
              <a:cxn ang="0">
                <a:pos x="325" y="0"/>
              </a:cxn>
            </a:cxnLst>
            <a:rect l="0" t="0" r="r" b="b"/>
            <a:pathLst>
              <a:path w="641" h="277">
                <a:moveTo>
                  <a:pt x="325" y="0"/>
                </a:moveTo>
                <a:cubicBezTo>
                  <a:pt x="126" y="0"/>
                  <a:pt x="0" y="153"/>
                  <a:pt x="0" y="153"/>
                </a:cubicBezTo>
                <a:cubicBezTo>
                  <a:pt x="113" y="245"/>
                  <a:pt x="218" y="277"/>
                  <a:pt x="310" y="277"/>
                </a:cubicBezTo>
                <a:cubicBezTo>
                  <a:pt x="509" y="277"/>
                  <a:pt x="641" y="125"/>
                  <a:pt x="641" y="125"/>
                </a:cubicBezTo>
                <a:cubicBezTo>
                  <a:pt x="524" y="32"/>
                  <a:pt x="417" y="0"/>
                  <a:pt x="325" y="0"/>
                </a:cubicBezTo>
              </a:path>
            </a:pathLst>
          </a:custGeom>
          <a:solidFill>
            <a:schemeClr val="accent1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/>
          </a:p>
        </p:txBody>
      </p:sp>
      <p:sp>
        <p:nvSpPr>
          <p:cNvPr id="7" name="Freeform 10"/>
          <p:cNvSpPr/>
          <p:nvPr/>
        </p:nvSpPr>
        <p:spPr bwMode="auto">
          <a:xfrm>
            <a:off x="5408119" y="4810566"/>
            <a:ext cx="1119305" cy="2048350"/>
          </a:xfrm>
          <a:custGeom>
            <a:avLst/>
            <a:gdLst/>
            <a:ahLst/>
            <a:cxnLst>
              <a:cxn ang="0">
                <a:pos x="317" y="728"/>
              </a:cxn>
              <a:cxn ang="0">
                <a:pos x="300" y="323"/>
              </a:cxn>
              <a:cxn ang="0">
                <a:pos x="393" y="116"/>
              </a:cxn>
              <a:cxn ang="0">
                <a:pos x="348" y="125"/>
              </a:cxn>
              <a:cxn ang="0">
                <a:pos x="264" y="184"/>
              </a:cxn>
              <a:cxn ang="0">
                <a:pos x="196" y="15"/>
              </a:cxn>
              <a:cxn ang="0">
                <a:pos x="187" y="126"/>
              </a:cxn>
              <a:cxn ang="0">
                <a:pos x="117" y="81"/>
              </a:cxn>
              <a:cxn ang="0">
                <a:pos x="65" y="40"/>
              </a:cxn>
              <a:cxn ang="0">
                <a:pos x="126" y="182"/>
              </a:cxn>
              <a:cxn ang="0">
                <a:pos x="24" y="86"/>
              </a:cxn>
              <a:cxn ang="0">
                <a:pos x="21" y="129"/>
              </a:cxn>
              <a:cxn ang="0">
                <a:pos x="104" y="227"/>
              </a:cxn>
              <a:cxn ang="0">
                <a:pos x="24" y="184"/>
              </a:cxn>
              <a:cxn ang="0">
                <a:pos x="48" y="238"/>
              </a:cxn>
              <a:cxn ang="0">
                <a:pos x="173" y="392"/>
              </a:cxn>
              <a:cxn ang="0">
                <a:pos x="152" y="728"/>
              </a:cxn>
              <a:cxn ang="0">
                <a:pos x="317" y="728"/>
              </a:cxn>
            </a:cxnLst>
            <a:rect l="0" t="0" r="r" b="b"/>
            <a:pathLst>
              <a:path w="398" h="728">
                <a:moveTo>
                  <a:pt x="317" y="728"/>
                </a:moveTo>
                <a:cubicBezTo>
                  <a:pt x="317" y="728"/>
                  <a:pt x="261" y="475"/>
                  <a:pt x="300" y="323"/>
                </a:cubicBezTo>
                <a:cubicBezTo>
                  <a:pt x="339" y="171"/>
                  <a:pt x="398" y="140"/>
                  <a:pt x="393" y="116"/>
                </a:cubicBezTo>
                <a:cubicBezTo>
                  <a:pt x="387" y="93"/>
                  <a:pt x="358" y="103"/>
                  <a:pt x="348" y="125"/>
                </a:cubicBezTo>
                <a:cubicBezTo>
                  <a:pt x="338" y="146"/>
                  <a:pt x="299" y="192"/>
                  <a:pt x="264" y="184"/>
                </a:cubicBezTo>
                <a:cubicBezTo>
                  <a:pt x="228" y="176"/>
                  <a:pt x="221" y="30"/>
                  <a:pt x="196" y="15"/>
                </a:cubicBezTo>
                <a:cubicBezTo>
                  <a:pt x="170" y="0"/>
                  <a:pt x="178" y="68"/>
                  <a:pt x="187" y="126"/>
                </a:cubicBezTo>
                <a:cubicBezTo>
                  <a:pt x="196" y="184"/>
                  <a:pt x="147" y="151"/>
                  <a:pt x="117" y="81"/>
                </a:cubicBezTo>
                <a:cubicBezTo>
                  <a:pt x="87" y="10"/>
                  <a:pt x="69" y="31"/>
                  <a:pt x="65" y="40"/>
                </a:cubicBezTo>
                <a:cubicBezTo>
                  <a:pt x="62" y="50"/>
                  <a:pt x="131" y="176"/>
                  <a:pt x="126" y="182"/>
                </a:cubicBezTo>
                <a:cubicBezTo>
                  <a:pt x="120" y="188"/>
                  <a:pt x="33" y="83"/>
                  <a:pt x="24" y="86"/>
                </a:cubicBezTo>
                <a:cubicBezTo>
                  <a:pt x="15" y="89"/>
                  <a:pt x="0" y="96"/>
                  <a:pt x="21" y="129"/>
                </a:cubicBezTo>
                <a:cubicBezTo>
                  <a:pt x="42" y="162"/>
                  <a:pt x="108" y="218"/>
                  <a:pt x="104" y="227"/>
                </a:cubicBezTo>
                <a:cubicBezTo>
                  <a:pt x="99" y="236"/>
                  <a:pt x="45" y="185"/>
                  <a:pt x="24" y="184"/>
                </a:cubicBezTo>
                <a:cubicBezTo>
                  <a:pt x="4" y="182"/>
                  <a:pt x="12" y="211"/>
                  <a:pt x="48" y="238"/>
                </a:cubicBezTo>
                <a:cubicBezTo>
                  <a:pt x="84" y="264"/>
                  <a:pt x="172" y="294"/>
                  <a:pt x="173" y="392"/>
                </a:cubicBezTo>
                <a:cubicBezTo>
                  <a:pt x="174" y="491"/>
                  <a:pt x="152" y="728"/>
                  <a:pt x="152" y="728"/>
                </a:cubicBezTo>
                <a:lnTo>
                  <a:pt x="317" y="728"/>
                </a:lnTo>
                <a:close/>
              </a:path>
            </a:pathLst>
          </a:custGeom>
          <a:solidFill>
            <a:schemeClr val="tx1">
              <a:lumMod val="75000"/>
              <a:lumOff val="25000"/>
            </a:schemeClr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/>
          </a:p>
        </p:txBody>
      </p:sp>
      <p:sp>
        <p:nvSpPr>
          <p:cNvPr id="8" name="Freeform 245"/>
          <p:cNvSpPr/>
          <p:nvPr/>
        </p:nvSpPr>
        <p:spPr bwMode="auto">
          <a:xfrm>
            <a:off x="6801371" y="3580594"/>
            <a:ext cx="478249" cy="478249"/>
          </a:xfrm>
          <a:custGeom>
            <a:avLst/>
            <a:gdLst/>
            <a:ahLst/>
            <a:cxnLst>
              <a:cxn ang="0">
                <a:pos x="68" y="3"/>
              </a:cxn>
              <a:cxn ang="0">
                <a:pos x="58" y="61"/>
              </a:cxn>
              <a:cxn ang="0">
                <a:pos x="57" y="63"/>
              </a:cxn>
              <a:cxn ang="0">
                <a:pos x="56" y="63"/>
              </a:cxn>
              <a:cxn ang="0">
                <a:pos x="55" y="63"/>
              </a:cxn>
              <a:cxn ang="0">
                <a:pos x="38" y="56"/>
              </a:cxn>
              <a:cxn ang="0">
                <a:pos x="28" y="67"/>
              </a:cxn>
              <a:cxn ang="0">
                <a:pos x="26" y="68"/>
              </a:cxn>
              <a:cxn ang="0">
                <a:pos x="26" y="68"/>
              </a:cxn>
              <a:cxn ang="0">
                <a:pos x="24" y="65"/>
              </a:cxn>
              <a:cxn ang="0">
                <a:pos x="24" y="52"/>
              </a:cxn>
              <a:cxn ang="0">
                <a:pos x="57" y="12"/>
              </a:cxn>
              <a:cxn ang="0">
                <a:pos x="16" y="47"/>
              </a:cxn>
              <a:cxn ang="0">
                <a:pos x="1" y="41"/>
              </a:cxn>
              <a:cxn ang="0">
                <a:pos x="0" y="39"/>
              </a:cxn>
              <a:cxn ang="0">
                <a:pos x="1" y="36"/>
              </a:cxn>
              <a:cxn ang="0">
                <a:pos x="64" y="0"/>
              </a:cxn>
              <a:cxn ang="0">
                <a:pos x="65" y="0"/>
              </a:cxn>
              <a:cxn ang="0">
                <a:pos x="67" y="0"/>
              </a:cxn>
              <a:cxn ang="0">
                <a:pos x="68" y="3"/>
              </a:cxn>
            </a:cxnLst>
            <a:rect l="0" t="0" r="r" b="b"/>
            <a:pathLst>
              <a:path w="68" h="68">
                <a:moveTo>
                  <a:pt x="68" y="3"/>
                </a:moveTo>
                <a:cubicBezTo>
                  <a:pt x="58" y="61"/>
                  <a:pt x="58" y="61"/>
                  <a:pt x="58" y="61"/>
                </a:cubicBezTo>
                <a:cubicBezTo>
                  <a:pt x="58" y="62"/>
                  <a:pt x="57" y="62"/>
                  <a:pt x="57" y="63"/>
                </a:cubicBezTo>
                <a:cubicBezTo>
                  <a:pt x="56" y="63"/>
                  <a:pt x="56" y="63"/>
                  <a:pt x="56" y="63"/>
                </a:cubicBezTo>
                <a:cubicBezTo>
                  <a:pt x="55" y="63"/>
                  <a:pt x="55" y="63"/>
                  <a:pt x="55" y="63"/>
                </a:cubicBezTo>
                <a:cubicBezTo>
                  <a:pt x="38" y="56"/>
                  <a:pt x="38" y="56"/>
                  <a:pt x="38" y="56"/>
                </a:cubicBezTo>
                <a:cubicBezTo>
                  <a:pt x="28" y="67"/>
                  <a:pt x="28" y="67"/>
                  <a:pt x="28" y="67"/>
                </a:cubicBezTo>
                <a:cubicBezTo>
                  <a:pt x="28" y="67"/>
                  <a:pt x="27" y="68"/>
                  <a:pt x="26" y="68"/>
                </a:cubicBezTo>
                <a:cubicBezTo>
                  <a:pt x="26" y="68"/>
                  <a:pt x="26" y="68"/>
                  <a:pt x="26" y="68"/>
                </a:cubicBezTo>
                <a:cubicBezTo>
                  <a:pt x="25" y="67"/>
                  <a:pt x="24" y="66"/>
                  <a:pt x="24" y="65"/>
                </a:cubicBezTo>
                <a:cubicBezTo>
                  <a:pt x="24" y="52"/>
                  <a:pt x="24" y="52"/>
                  <a:pt x="24" y="52"/>
                </a:cubicBezTo>
                <a:cubicBezTo>
                  <a:pt x="57" y="12"/>
                  <a:pt x="57" y="12"/>
                  <a:pt x="57" y="12"/>
                </a:cubicBezTo>
                <a:cubicBezTo>
                  <a:pt x="16" y="47"/>
                  <a:pt x="16" y="47"/>
                  <a:pt x="16" y="47"/>
                </a:cubicBezTo>
                <a:cubicBezTo>
                  <a:pt x="1" y="41"/>
                  <a:pt x="1" y="41"/>
                  <a:pt x="1" y="41"/>
                </a:cubicBezTo>
                <a:cubicBezTo>
                  <a:pt x="0" y="40"/>
                  <a:pt x="0" y="40"/>
                  <a:pt x="0" y="39"/>
                </a:cubicBezTo>
                <a:cubicBezTo>
                  <a:pt x="0" y="38"/>
                  <a:pt x="0" y="37"/>
                  <a:pt x="1" y="36"/>
                </a:cubicBezTo>
                <a:cubicBezTo>
                  <a:pt x="64" y="0"/>
                  <a:pt x="64" y="0"/>
                  <a:pt x="64" y="0"/>
                </a:cubicBezTo>
                <a:cubicBezTo>
                  <a:pt x="65" y="0"/>
                  <a:pt x="65" y="0"/>
                  <a:pt x="65" y="0"/>
                </a:cubicBezTo>
                <a:cubicBezTo>
                  <a:pt x="66" y="0"/>
                  <a:pt x="66" y="0"/>
                  <a:pt x="67" y="0"/>
                </a:cubicBezTo>
                <a:cubicBezTo>
                  <a:pt x="68" y="1"/>
                  <a:pt x="68" y="2"/>
                  <a:pt x="68" y="3"/>
                </a:cubicBezTo>
                <a:close/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9" name="Freeform 5"/>
          <p:cNvSpPr>
            <a:spLocks noEditPoints="1"/>
          </p:cNvSpPr>
          <p:nvPr/>
        </p:nvSpPr>
        <p:spPr bwMode="auto">
          <a:xfrm>
            <a:off x="5724794" y="3266239"/>
            <a:ext cx="534147" cy="534146"/>
          </a:xfrm>
          <a:custGeom>
            <a:avLst/>
            <a:gdLst/>
            <a:ahLst/>
            <a:cxnLst>
              <a:cxn ang="0">
                <a:pos x="0" y="192"/>
              </a:cxn>
              <a:cxn ang="0">
                <a:pos x="255" y="135"/>
              </a:cxn>
              <a:cxn ang="0">
                <a:pos x="277" y="122"/>
              </a:cxn>
              <a:cxn ang="0">
                <a:pos x="303" y="116"/>
              </a:cxn>
              <a:cxn ang="0">
                <a:pos x="296" y="105"/>
              </a:cxn>
              <a:cxn ang="0">
                <a:pos x="278" y="89"/>
              </a:cxn>
              <a:cxn ang="0">
                <a:pos x="265" y="90"/>
              </a:cxn>
              <a:cxn ang="0">
                <a:pos x="256" y="82"/>
              </a:cxn>
              <a:cxn ang="0">
                <a:pos x="231" y="73"/>
              </a:cxn>
              <a:cxn ang="0">
                <a:pos x="234" y="98"/>
              </a:cxn>
              <a:cxn ang="0">
                <a:pos x="224" y="118"/>
              </a:cxn>
              <a:cxn ang="0">
                <a:pos x="205" y="103"/>
              </a:cxn>
              <a:cxn ang="0">
                <a:pos x="175" y="89"/>
              </a:cxn>
              <a:cxn ang="0">
                <a:pos x="183" y="68"/>
              </a:cxn>
              <a:cxn ang="0">
                <a:pos x="212" y="58"/>
              </a:cxn>
              <a:cxn ang="0">
                <a:pos x="207" y="47"/>
              </a:cxn>
              <a:cxn ang="0">
                <a:pos x="188" y="50"/>
              </a:cxn>
              <a:cxn ang="0">
                <a:pos x="168" y="37"/>
              </a:cxn>
              <a:cxn ang="0">
                <a:pos x="171" y="52"/>
              </a:cxn>
              <a:cxn ang="0">
                <a:pos x="157" y="52"/>
              </a:cxn>
              <a:cxn ang="0">
                <a:pos x="141" y="40"/>
              </a:cxn>
              <a:cxn ang="0">
                <a:pos x="126" y="47"/>
              </a:cxn>
              <a:cxn ang="0">
                <a:pos x="143" y="51"/>
              </a:cxn>
              <a:cxn ang="0">
                <a:pos x="131" y="58"/>
              </a:cxn>
              <a:cxn ang="0">
                <a:pos x="56" y="107"/>
              </a:cxn>
              <a:cxn ang="0">
                <a:pos x="65" y="118"/>
              </a:cxn>
              <a:cxn ang="0">
                <a:pos x="79" y="135"/>
              </a:cxn>
              <a:cxn ang="0">
                <a:pos x="74" y="158"/>
              </a:cxn>
              <a:cxn ang="0">
                <a:pos x="88" y="185"/>
              </a:cxn>
              <a:cxn ang="0">
                <a:pos x="108" y="214"/>
              </a:cxn>
              <a:cxn ang="0">
                <a:pos x="118" y="227"/>
              </a:cxn>
              <a:cxn ang="0">
                <a:pos x="105" y="197"/>
              </a:cxn>
              <a:cxn ang="0">
                <a:pos x="125" y="225"/>
              </a:cxn>
              <a:cxn ang="0">
                <a:pos x="150" y="255"/>
              </a:cxn>
              <a:cxn ang="0">
                <a:pos x="184" y="269"/>
              </a:cxn>
              <a:cxn ang="0">
                <a:pos x="213" y="290"/>
              </a:cxn>
              <a:cxn ang="0">
                <a:pos x="224" y="288"/>
              </a:cxn>
              <a:cxn ang="0">
                <a:pos x="212" y="268"/>
              </a:cxn>
              <a:cxn ang="0">
                <a:pos x="197" y="262"/>
              </a:cxn>
              <a:cxn ang="0">
                <a:pos x="194" y="239"/>
              </a:cxn>
              <a:cxn ang="0">
                <a:pos x="171" y="250"/>
              </a:cxn>
              <a:cxn ang="0">
                <a:pos x="168" y="210"/>
              </a:cxn>
              <a:cxn ang="0">
                <a:pos x="184" y="206"/>
              </a:cxn>
              <a:cxn ang="0">
                <a:pos x="196" y="202"/>
              </a:cxn>
              <a:cxn ang="0">
                <a:pos x="214" y="211"/>
              </a:cxn>
              <a:cxn ang="0">
                <a:pos x="221" y="205"/>
              </a:cxn>
              <a:cxn ang="0">
                <a:pos x="234" y="179"/>
              </a:cxn>
              <a:cxn ang="0">
                <a:pos x="233" y="171"/>
              </a:cxn>
              <a:cxn ang="0">
                <a:pos x="252" y="157"/>
              </a:cxn>
              <a:cxn ang="0">
                <a:pos x="266" y="143"/>
              </a:cxn>
              <a:cxn ang="0">
                <a:pos x="273" y="131"/>
              </a:cxn>
              <a:cxn ang="0">
                <a:pos x="255" y="135"/>
              </a:cxn>
              <a:cxn ang="0">
                <a:pos x="295" y="298"/>
              </a:cxn>
              <a:cxn ang="0">
                <a:pos x="272" y="288"/>
              </a:cxn>
              <a:cxn ang="0">
                <a:pos x="251" y="288"/>
              </a:cxn>
              <a:cxn ang="0">
                <a:pos x="236" y="286"/>
              </a:cxn>
              <a:cxn ang="0">
                <a:pos x="230" y="307"/>
              </a:cxn>
              <a:cxn ang="0">
                <a:pos x="223" y="335"/>
              </a:cxn>
              <a:cxn ang="0">
                <a:pos x="308" y="302"/>
              </a:cxn>
            </a:cxnLst>
            <a:rect l="0" t="0" r="r" b="b"/>
            <a:pathLst>
              <a:path w="384" h="384">
                <a:moveTo>
                  <a:pt x="384" y="192"/>
                </a:moveTo>
                <a:cubicBezTo>
                  <a:pt x="384" y="298"/>
                  <a:pt x="298" y="384"/>
                  <a:pt x="192" y="384"/>
                </a:cubicBezTo>
                <a:cubicBezTo>
                  <a:pt x="86" y="384"/>
                  <a:pt x="0" y="298"/>
                  <a:pt x="0" y="192"/>
                </a:cubicBezTo>
                <a:cubicBezTo>
                  <a:pt x="0" y="86"/>
                  <a:pt x="86" y="0"/>
                  <a:pt x="192" y="0"/>
                </a:cubicBezTo>
                <a:cubicBezTo>
                  <a:pt x="298" y="0"/>
                  <a:pt x="384" y="86"/>
                  <a:pt x="384" y="192"/>
                </a:cubicBezTo>
                <a:close/>
                <a:moveTo>
                  <a:pt x="255" y="135"/>
                </a:moveTo>
                <a:cubicBezTo>
                  <a:pt x="256" y="135"/>
                  <a:pt x="257" y="130"/>
                  <a:pt x="258" y="129"/>
                </a:cubicBezTo>
                <a:cubicBezTo>
                  <a:pt x="260" y="127"/>
                  <a:pt x="262" y="126"/>
                  <a:pt x="264" y="125"/>
                </a:cubicBezTo>
                <a:cubicBezTo>
                  <a:pt x="268" y="124"/>
                  <a:pt x="272" y="123"/>
                  <a:pt x="277" y="122"/>
                </a:cubicBezTo>
                <a:cubicBezTo>
                  <a:pt x="281" y="121"/>
                  <a:pt x="286" y="121"/>
                  <a:pt x="289" y="125"/>
                </a:cubicBezTo>
                <a:cubicBezTo>
                  <a:pt x="289" y="124"/>
                  <a:pt x="295" y="119"/>
                  <a:pt x="295" y="119"/>
                </a:cubicBezTo>
                <a:cubicBezTo>
                  <a:pt x="298" y="118"/>
                  <a:pt x="301" y="118"/>
                  <a:pt x="303" y="116"/>
                </a:cubicBezTo>
                <a:cubicBezTo>
                  <a:pt x="303" y="115"/>
                  <a:pt x="303" y="110"/>
                  <a:pt x="303" y="110"/>
                </a:cubicBezTo>
                <a:cubicBezTo>
                  <a:pt x="299" y="111"/>
                  <a:pt x="298" y="107"/>
                  <a:pt x="297" y="103"/>
                </a:cubicBezTo>
                <a:cubicBezTo>
                  <a:pt x="297" y="104"/>
                  <a:pt x="297" y="104"/>
                  <a:pt x="296" y="105"/>
                </a:cubicBezTo>
                <a:cubicBezTo>
                  <a:pt x="296" y="102"/>
                  <a:pt x="291" y="104"/>
                  <a:pt x="290" y="104"/>
                </a:cubicBezTo>
                <a:cubicBezTo>
                  <a:pt x="284" y="102"/>
                  <a:pt x="285" y="98"/>
                  <a:pt x="283" y="94"/>
                </a:cubicBezTo>
                <a:cubicBezTo>
                  <a:pt x="282" y="92"/>
                  <a:pt x="279" y="91"/>
                  <a:pt x="278" y="89"/>
                </a:cubicBezTo>
                <a:cubicBezTo>
                  <a:pt x="277" y="87"/>
                  <a:pt x="277" y="84"/>
                  <a:pt x="274" y="84"/>
                </a:cubicBezTo>
                <a:cubicBezTo>
                  <a:pt x="273" y="84"/>
                  <a:pt x="270" y="89"/>
                  <a:pt x="270" y="89"/>
                </a:cubicBezTo>
                <a:cubicBezTo>
                  <a:pt x="267" y="88"/>
                  <a:pt x="266" y="89"/>
                  <a:pt x="265" y="90"/>
                </a:cubicBezTo>
                <a:cubicBezTo>
                  <a:pt x="263" y="91"/>
                  <a:pt x="262" y="91"/>
                  <a:pt x="260" y="92"/>
                </a:cubicBezTo>
                <a:cubicBezTo>
                  <a:pt x="265" y="90"/>
                  <a:pt x="258" y="88"/>
                  <a:pt x="256" y="88"/>
                </a:cubicBezTo>
                <a:cubicBezTo>
                  <a:pt x="260" y="87"/>
                  <a:pt x="258" y="83"/>
                  <a:pt x="256" y="82"/>
                </a:cubicBezTo>
                <a:cubicBezTo>
                  <a:pt x="256" y="82"/>
                  <a:pt x="257" y="82"/>
                  <a:pt x="257" y="82"/>
                </a:cubicBezTo>
                <a:cubicBezTo>
                  <a:pt x="257" y="79"/>
                  <a:pt x="250" y="77"/>
                  <a:pt x="247" y="76"/>
                </a:cubicBezTo>
                <a:cubicBezTo>
                  <a:pt x="245" y="74"/>
                  <a:pt x="233" y="72"/>
                  <a:pt x="231" y="73"/>
                </a:cubicBezTo>
                <a:cubicBezTo>
                  <a:pt x="228" y="75"/>
                  <a:pt x="231" y="80"/>
                  <a:pt x="231" y="83"/>
                </a:cubicBezTo>
                <a:cubicBezTo>
                  <a:pt x="232" y="86"/>
                  <a:pt x="228" y="86"/>
                  <a:pt x="228" y="89"/>
                </a:cubicBezTo>
                <a:cubicBezTo>
                  <a:pt x="228" y="93"/>
                  <a:pt x="236" y="92"/>
                  <a:pt x="234" y="98"/>
                </a:cubicBezTo>
                <a:cubicBezTo>
                  <a:pt x="233" y="102"/>
                  <a:pt x="228" y="102"/>
                  <a:pt x="226" y="105"/>
                </a:cubicBezTo>
                <a:cubicBezTo>
                  <a:pt x="224" y="108"/>
                  <a:pt x="227" y="112"/>
                  <a:pt x="229" y="114"/>
                </a:cubicBezTo>
                <a:cubicBezTo>
                  <a:pt x="231" y="115"/>
                  <a:pt x="225" y="118"/>
                  <a:pt x="224" y="118"/>
                </a:cubicBezTo>
                <a:cubicBezTo>
                  <a:pt x="220" y="120"/>
                  <a:pt x="217" y="114"/>
                  <a:pt x="216" y="110"/>
                </a:cubicBezTo>
                <a:cubicBezTo>
                  <a:pt x="215" y="108"/>
                  <a:pt x="215" y="104"/>
                  <a:pt x="212" y="103"/>
                </a:cubicBezTo>
                <a:cubicBezTo>
                  <a:pt x="210" y="102"/>
                  <a:pt x="206" y="102"/>
                  <a:pt x="205" y="103"/>
                </a:cubicBezTo>
                <a:cubicBezTo>
                  <a:pt x="203" y="99"/>
                  <a:pt x="198" y="98"/>
                  <a:pt x="194" y="97"/>
                </a:cubicBezTo>
                <a:cubicBezTo>
                  <a:pt x="189" y="95"/>
                  <a:pt x="185" y="95"/>
                  <a:pt x="180" y="96"/>
                </a:cubicBezTo>
                <a:cubicBezTo>
                  <a:pt x="181" y="95"/>
                  <a:pt x="179" y="88"/>
                  <a:pt x="175" y="89"/>
                </a:cubicBezTo>
                <a:cubicBezTo>
                  <a:pt x="176" y="86"/>
                  <a:pt x="176" y="84"/>
                  <a:pt x="176" y="81"/>
                </a:cubicBezTo>
                <a:cubicBezTo>
                  <a:pt x="177" y="79"/>
                  <a:pt x="178" y="77"/>
                  <a:pt x="179" y="75"/>
                </a:cubicBezTo>
                <a:cubicBezTo>
                  <a:pt x="180" y="74"/>
                  <a:pt x="185" y="69"/>
                  <a:pt x="183" y="68"/>
                </a:cubicBezTo>
                <a:cubicBezTo>
                  <a:pt x="188" y="69"/>
                  <a:pt x="193" y="69"/>
                  <a:pt x="196" y="66"/>
                </a:cubicBezTo>
                <a:cubicBezTo>
                  <a:pt x="198" y="63"/>
                  <a:pt x="199" y="60"/>
                  <a:pt x="202" y="57"/>
                </a:cubicBezTo>
                <a:cubicBezTo>
                  <a:pt x="205" y="53"/>
                  <a:pt x="209" y="58"/>
                  <a:pt x="212" y="58"/>
                </a:cubicBezTo>
                <a:cubicBezTo>
                  <a:pt x="217" y="59"/>
                  <a:pt x="217" y="53"/>
                  <a:pt x="214" y="51"/>
                </a:cubicBezTo>
                <a:cubicBezTo>
                  <a:pt x="218" y="51"/>
                  <a:pt x="215" y="45"/>
                  <a:pt x="213" y="44"/>
                </a:cubicBezTo>
                <a:cubicBezTo>
                  <a:pt x="211" y="43"/>
                  <a:pt x="202" y="46"/>
                  <a:pt x="207" y="47"/>
                </a:cubicBezTo>
                <a:cubicBezTo>
                  <a:pt x="206" y="47"/>
                  <a:pt x="200" y="59"/>
                  <a:pt x="196" y="53"/>
                </a:cubicBezTo>
                <a:cubicBezTo>
                  <a:pt x="195" y="52"/>
                  <a:pt x="195" y="47"/>
                  <a:pt x="193" y="46"/>
                </a:cubicBezTo>
                <a:cubicBezTo>
                  <a:pt x="190" y="46"/>
                  <a:pt x="189" y="49"/>
                  <a:pt x="188" y="50"/>
                </a:cubicBezTo>
                <a:cubicBezTo>
                  <a:pt x="190" y="47"/>
                  <a:pt x="181" y="45"/>
                  <a:pt x="180" y="44"/>
                </a:cubicBezTo>
                <a:cubicBezTo>
                  <a:pt x="183" y="42"/>
                  <a:pt x="180" y="39"/>
                  <a:pt x="178" y="38"/>
                </a:cubicBezTo>
                <a:cubicBezTo>
                  <a:pt x="176" y="36"/>
                  <a:pt x="169" y="35"/>
                  <a:pt x="168" y="37"/>
                </a:cubicBezTo>
                <a:cubicBezTo>
                  <a:pt x="163" y="43"/>
                  <a:pt x="173" y="44"/>
                  <a:pt x="175" y="45"/>
                </a:cubicBezTo>
                <a:cubicBezTo>
                  <a:pt x="176" y="46"/>
                  <a:pt x="179" y="48"/>
                  <a:pt x="177" y="49"/>
                </a:cubicBezTo>
                <a:cubicBezTo>
                  <a:pt x="176" y="50"/>
                  <a:pt x="171" y="51"/>
                  <a:pt x="171" y="52"/>
                </a:cubicBezTo>
                <a:cubicBezTo>
                  <a:pt x="169" y="54"/>
                  <a:pt x="172" y="57"/>
                  <a:pt x="170" y="59"/>
                </a:cubicBezTo>
                <a:cubicBezTo>
                  <a:pt x="168" y="57"/>
                  <a:pt x="168" y="53"/>
                  <a:pt x="166" y="50"/>
                </a:cubicBezTo>
                <a:cubicBezTo>
                  <a:pt x="168" y="53"/>
                  <a:pt x="157" y="52"/>
                  <a:pt x="157" y="52"/>
                </a:cubicBezTo>
                <a:cubicBezTo>
                  <a:pt x="154" y="52"/>
                  <a:pt x="148" y="54"/>
                  <a:pt x="145" y="50"/>
                </a:cubicBezTo>
                <a:cubicBezTo>
                  <a:pt x="144" y="49"/>
                  <a:pt x="144" y="44"/>
                  <a:pt x="146" y="45"/>
                </a:cubicBezTo>
                <a:cubicBezTo>
                  <a:pt x="144" y="43"/>
                  <a:pt x="142" y="41"/>
                  <a:pt x="141" y="40"/>
                </a:cubicBezTo>
                <a:cubicBezTo>
                  <a:pt x="132" y="43"/>
                  <a:pt x="125" y="47"/>
                  <a:pt x="117" y="51"/>
                </a:cubicBezTo>
                <a:cubicBezTo>
                  <a:pt x="118" y="51"/>
                  <a:pt x="119" y="51"/>
                  <a:pt x="120" y="50"/>
                </a:cubicBezTo>
                <a:cubicBezTo>
                  <a:pt x="122" y="50"/>
                  <a:pt x="124" y="48"/>
                  <a:pt x="126" y="47"/>
                </a:cubicBezTo>
                <a:cubicBezTo>
                  <a:pt x="128" y="46"/>
                  <a:pt x="134" y="43"/>
                  <a:pt x="136" y="46"/>
                </a:cubicBezTo>
                <a:cubicBezTo>
                  <a:pt x="137" y="45"/>
                  <a:pt x="137" y="45"/>
                  <a:pt x="138" y="44"/>
                </a:cubicBezTo>
                <a:cubicBezTo>
                  <a:pt x="139" y="46"/>
                  <a:pt x="141" y="48"/>
                  <a:pt x="143" y="51"/>
                </a:cubicBezTo>
                <a:cubicBezTo>
                  <a:pt x="141" y="50"/>
                  <a:pt x="137" y="50"/>
                  <a:pt x="135" y="50"/>
                </a:cubicBezTo>
                <a:cubicBezTo>
                  <a:pt x="133" y="51"/>
                  <a:pt x="130" y="51"/>
                  <a:pt x="130" y="53"/>
                </a:cubicBezTo>
                <a:cubicBezTo>
                  <a:pt x="130" y="55"/>
                  <a:pt x="131" y="57"/>
                  <a:pt x="131" y="58"/>
                </a:cubicBezTo>
                <a:cubicBezTo>
                  <a:pt x="128" y="56"/>
                  <a:pt x="125" y="52"/>
                  <a:pt x="121" y="51"/>
                </a:cubicBezTo>
                <a:cubicBezTo>
                  <a:pt x="119" y="51"/>
                  <a:pt x="117" y="51"/>
                  <a:pt x="115" y="52"/>
                </a:cubicBezTo>
                <a:cubicBezTo>
                  <a:pt x="91" y="65"/>
                  <a:pt x="71" y="84"/>
                  <a:pt x="56" y="107"/>
                </a:cubicBezTo>
                <a:cubicBezTo>
                  <a:pt x="57" y="108"/>
                  <a:pt x="58" y="109"/>
                  <a:pt x="59" y="109"/>
                </a:cubicBezTo>
                <a:cubicBezTo>
                  <a:pt x="62" y="110"/>
                  <a:pt x="59" y="117"/>
                  <a:pt x="64" y="113"/>
                </a:cubicBezTo>
                <a:cubicBezTo>
                  <a:pt x="66" y="115"/>
                  <a:pt x="66" y="116"/>
                  <a:pt x="65" y="118"/>
                </a:cubicBezTo>
                <a:cubicBezTo>
                  <a:pt x="65" y="118"/>
                  <a:pt x="75" y="124"/>
                  <a:pt x="76" y="125"/>
                </a:cubicBezTo>
                <a:cubicBezTo>
                  <a:pt x="78" y="126"/>
                  <a:pt x="80" y="128"/>
                  <a:pt x="81" y="130"/>
                </a:cubicBezTo>
                <a:cubicBezTo>
                  <a:pt x="82" y="132"/>
                  <a:pt x="80" y="134"/>
                  <a:pt x="79" y="135"/>
                </a:cubicBezTo>
                <a:cubicBezTo>
                  <a:pt x="78" y="134"/>
                  <a:pt x="75" y="130"/>
                  <a:pt x="74" y="131"/>
                </a:cubicBezTo>
                <a:cubicBezTo>
                  <a:pt x="73" y="133"/>
                  <a:pt x="74" y="139"/>
                  <a:pt x="77" y="139"/>
                </a:cubicBezTo>
                <a:cubicBezTo>
                  <a:pt x="73" y="139"/>
                  <a:pt x="75" y="155"/>
                  <a:pt x="74" y="158"/>
                </a:cubicBezTo>
                <a:cubicBezTo>
                  <a:pt x="74" y="158"/>
                  <a:pt x="74" y="158"/>
                  <a:pt x="74" y="158"/>
                </a:cubicBezTo>
                <a:cubicBezTo>
                  <a:pt x="73" y="161"/>
                  <a:pt x="76" y="173"/>
                  <a:pt x="81" y="172"/>
                </a:cubicBezTo>
                <a:cubicBezTo>
                  <a:pt x="78" y="172"/>
                  <a:pt x="87" y="184"/>
                  <a:pt x="88" y="185"/>
                </a:cubicBezTo>
                <a:cubicBezTo>
                  <a:pt x="91" y="187"/>
                  <a:pt x="95" y="188"/>
                  <a:pt x="97" y="192"/>
                </a:cubicBezTo>
                <a:cubicBezTo>
                  <a:pt x="100" y="195"/>
                  <a:pt x="100" y="201"/>
                  <a:pt x="103" y="203"/>
                </a:cubicBezTo>
                <a:cubicBezTo>
                  <a:pt x="102" y="206"/>
                  <a:pt x="108" y="210"/>
                  <a:pt x="108" y="214"/>
                </a:cubicBezTo>
                <a:cubicBezTo>
                  <a:pt x="108" y="214"/>
                  <a:pt x="107" y="214"/>
                  <a:pt x="107" y="215"/>
                </a:cubicBezTo>
                <a:cubicBezTo>
                  <a:pt x="108" y="218"/>
                  <a:pt x="113" y="218"/>
                  <a:pt x="115" y="221"/>
                </a:cubicBezTo>
                <a:cubicBezTo>
                  <a:pt x="116" y="223"/>
                  <a:pt x="115" y="228"/>
                  <a:pt x="118" y="227"/>
                </a:cubicBezTo>
                <a:cubicBezTo>
                  <a:pt x="118" y="222"/>
                  <a:pt x="115" y="216"/>
                  <a:pt x="112" y="212"/>
                </a:cubicBezTo>
                <a:cubicBezTo>
                  <a:pt x="110" y="209"/>
                  <a:pt x="109" y="207"/>
                  <a:pt x="108" y="204"/>
                </a:cubicBezTo>
                <a:cubicBezTo>
                  <a:pt x="106" y="202"/>
                  <a:pt x="106" y="199"/>
                  <a:pt x="105" y="197"/>
                </a:cubicBezTo>
                <a:cubicBezTo>
                  <a:pt x="106" y="197"/>
                  <a:pt x="112" y="199"/>
                  <a:pt x="111" y="200"/>
                </a:cubicBezTo>
                <a:cubicBezTo>
                  <a:pt x="109" y="205"/>
                  <a:pt x="119" y="214"/>
                  <a:pt x="122" y="217"/>
                </a:cubicBezTo>
                <a:cubicBezTo>
                  <a:pt x="123" y="218"/>
                  <a:pt x="128" y="225"/>
                  <a:pt x="125" y="225"/>
                </a:cubicBezTo>
                <a:cubicBezTo>
                  <a:pt x="129" y="225"/>
                  <a:pt x="133" y="230"/>
                  <a:pt x="135" y="233"/>
                </a:cubicBezTo>
                <a:cubicBezTo>
                  <a:pt x="137" y="236"/>
                  <a:pt x="136" y="241"/>
                  <a:pt x="138" y="245"/>
                </a:cubicBezTo>
                <a:cubicBezTo>
                  <a:pt x="139" y="250"/>
                  <a:pt x="146" y="252"/>
                  <a:pt x="150" y="255"/>
                </a:cubicBezTo>
                <a:cubicBezTo>
                  <a:pt x="154" y="256"/>
                  <a:pt x="157" y="259"/>
                  <a:pt x="160" y="260"/>
                </a:cubicBezTo>
                <a:cubicBezTo>
                  <a:pt x="166" y="262"/>
                  <a:pt x="167" y="260"/>
                  <a:pt x="171" y="260"/>
                </a:cubicBezTo>
                <a:cubicBezTo>
                  <a:pt x="178" y="259"/>
                  <a:pt x="179" y="266"/>
                  <a:pt x="184" y="269"/>
                </a:cubicBezTo>
                <a:cubicBezTo>
                  <a:pt x="187" y="270"/>
                  <a:pt x="194" y="273"/>
                  <a:pt x="198" y="271"/>
                </a:cubicBezTo>
                <a:cubicBezTo>
                  <a:pt x="196" y="272"/>
                  <a:pt x="203" y="282"/>
                  <a:pt x="204" y="283"/>
                </a:cubicBezTo>
                <a:cubicBezTo>
                  <a:pt x="206" y="286"/>
                  <a:pt x="210" y="287"/>
                  <a:pt x="213" y="290"/>
                </a:cubicBezTo>
                <a:cubicBezTo>
                  <a:pt x="213" y="290"/>
                  <a:pt x="214" y="289"/>
                  <a:pt x="214" y="288"/>
                </a:cubicBezTo>
                <a:cubicBezTo>
                  <a:pt x="213" y="291"/>
                  <a:pt x="218" y="296"/>
                  <a:pt x="221" y="296"/>
                </a:cubicBezTo>
                <a:cubicBezTo>
                  <a:pt x="223" y="295"/>
                  <a:pt x="224" y="290"/>
                  <a:pt x="224" y="288"/>
                </a:cubicBezTo>
                <a:cubicBezTo>
                  <a:pt x="219" y="290"/>
                  <a:pt x="215" y="288"/>
                  <a:pt x="212" y="283"/>
                </a:cubicBezTo>
                <a:cubicBezTo>
                  <a:pt x="211" y="282"/>
                  <a:pt x="207" y="275"/>
                  <a:pt x="211" y="275"/>
                </a:cubicBezTo>
                <a:cubicBezTo>
                  <a:pt x="216" y="275"/>
                  <a:pt x="212" y="271"/>
                  <a:pt x="212" y="268"/>
                </a:cubicBezTo>
                <a:cubicBezTo>
                  <a:pt x="211" y="264"/>
                  <a:pt x="208" y="262"/>
                  <a:pt x="206" y="259"/>
                </a:cubicBezTo>
                <a:cubicBezTo>
                  <a:pt x="205" y="262"/>
                  <a:pt x="200" y="261"/>
                  <a:pt x="198" y="259"/>
                </a:cubicBezTo>
                <a:cubicBezTo>
                  <a:pt x="198" y="259"/>
                  <a:pt x="197" y="261"/>
                  <a:pt x="197" y="262"/>
                </a:cubicBezTo>
                <a:cubicBezTo>
                  <a:pt x="196" y="262"/>
                  <a:pt x="195" y="262"/>
                  <a:pt x="194" y="261"/>
                </a:cubicBezTo>
                <a:cubicBezTo>
                  <a:pt x="194" y="258"/>
                  <a:pt x="194" y="255"/>
                  <a:pt x="195" y="251"/>
                </a:cubicBezTo>
                <a:cubicBezTo>
                  <a:pt x="196" y="247"/>
                  <a:pt x="205" y="238"/>
                  <a:pt x="194" y="239"/>
                </a:cubicBezTo>
                <a:cubicBezTo>
                  <a:pt x="190" y="239"/>
                  <a:pt x="188" y="240"/>
                  <a:pt x="187" y="244"/>
                </a:cubicBezTo>
                <a:cubicBezTo>
                  <a:pt x="186" y="247"/>
                  <a:pt x="186" y="249"/>
                  <a:pt x="183" y="251"/>
                </a:cubicBezTo>
                <a:cubicBezTo>
                  <a:pt x="181" y="252"/>
                  <a:pt x="173" y="251"/>
                  <a:pt x="171" y="250"/>
                </a:cubicBezTo>
                <a:cubicBezTo>
                  <a:pt x="166" y="247"/>
                  <a:pt x="163" y="239"/>
                  <a:pt x="163" y="234"/>
                </a:cubicBezTo>
                <a:cubicBezTo>
                  <a:pt x="163" y="227"/>
                  <a:pt x="166" y="221"/>
                  <a:pt x="163" y="215"/>
                </a:cubicBezTo>
                <a:cubicBezTo>
                  <a:pt x="164" y="213"/>
                  <a:pt x="166" y="211"/>
                  <a:pt x="168" y="210"/>
                </a:cubicBezTo>
                <a:cubicBezTo>
                  <a:pt x="169" y="209"/>
                  <a:pt x="171" y="210"/>
                  <a:pt x="172" y="207"/>
                </a:cubicBezTo>
                <a:cubicBezTo>
                  <a:pt x="171" y="207"/>
                  <a:pt x="170" y="206"/>
                  <a:pt x="170" y="206"/>
                </a:cubicBezTo>
                <a:cubicBezTo>
                  <a:pt x="173" y="208"/>
                  <a:pt x="180" y="203"/>
                  <a:pt x="184" y="206"/>
                </a:cubicBezTo>
                <a:cubicBezTo>
                  <a:pt x="186" y="207"/>
                  <a:pt x="188" y="208"/>
                  <a:pt x="189" y="205"/>
                </a:cubicBezTo>
                <a:cubicBezTo>
                  <a:pt x="189" y="205"/>
                  <a:pt x="187" y="202"/>
                  <a:pt x="188" y="200"/>
                </a:cubicBezTo>
                <a:cubicBezTo>
                  <a:pt x="189" y="204"/>
                  <a:pt x="192" y="205"/>
                  <a:pt x="196" y="202"/>
                </a:cubicBezTo>
                <a:cubicBezTo>
                  <a:pt x="197" y="203"/>
                  <a:pt x="201" y="203"/>
                  <a:pt x="204" y="204"/>
                </a:cubicBezTo>
                <a:cubicBezTo>
                  <a:pt x="207" y="206"/>
                  <a:pt x="207" y="209"/>
                  <a:pt x="211" y="205"/>
                </a:cubicBezTo>
                <a:cubicBezTo>
                  <a:pt x="213" y="208"/>
                  <a:pt x="213" y="208"/>
                  <a:pt x="214" y="211"/>
                </a:cubicBezTo>
                <a:cubicBezTo>
                  <a:pt x="214" y="214"/>
                  <a:pt x="216" y="221"/>
                  <a:pt x="218" y="222"/>
                </a:cubicBezTo>
                <a:cubicBezTo>
                  <a:pt x="224" y="225"/>
                  <a:pt x="222" y="217"/>
                  <a:pt x="222" y="214"/>
                </a:cubicBezTo>
                <a:cubicBezTo>
                  <a:pt x="222" y="213"/>
                  <a:pt x="222" y="205"/>
                  <a:pt x="221" y="205"/>
                </a:cubicBezTo>
                <a:cubicBezTo>
                  <a:pt x="213" y="203"/>
                  <a:pt x="216" y="197"/>
                  <a:pt x="221" y="193"/>
                </a:cubicBezTo>
                <a:cubicBezTo>
                  <a:pt x="222" y="192"/>
                  <a:pt x="227" y="190"/>
                  <a:pt x="230" y="188"/>
                </a:cubicBezTo>
                <a:cubicBezTo>
                  <a:pt x="232" y="186"/>
                  <a:pt x="235" y="183"/>
                  <a:pt x="234" y="179"/>
                </a:cubicBezTo>
                <a:cubicBezTo>
                  <a:pt x="235" y="179"/>
                  <a:pt x="236" y="178"/>
                  <a:pt x="236" y="177"/>
                </a:cubicBezTo>
                <a:cubicBezTo>
                  <a:pt x="236" y="177"/>
                  <a:pt x="233" y="174"/>
                  <a:pt x="232" y="175"/>
                </a:cubicBezTo>
                <a:cubicBezTo>
                  <a:pt x="234" y="174"/>
                  <a:pt x="234" y="172"/>
                  <a:pt x="233" y="171"/>
                </a:cubicBezTo>
                <a:cubicBezTo>
                  <a:pt x="235" y="169"/>
                  <a:pt x="234" y="166"/>
                  <a:pt x="236" y="165"/>
                </a:cubicBezTo>
                <a:cubicBezTo>
                  <a:pt x="239" y="169"/>
                  <a:pt x="245" y="165"/>
                  <a:pt x="242" y="162"/>
                </a:cubicBezTo>
                <a:cubicBezTo>
                  <a:pt x="244" y="158"/>
                  <a:pt x="250" y="160"/>
                  <a:pt x="252" y="157"/>
                </a:cubicBezTo>
                <a:cubicBezTo>
                  <a:pt x="255" y="158"/>
                  <a:pt x="253" y="153"/>
                  <a:pt x="255" y="150"/>
                </a:cubicBezTo>
                <a:cubicBezTo>
                  <a:pt x="256" y="148"/>
                  <a:pt x="259" y="148"/>
                  <a:pt x="262" y="147"/>
                </a:cubicBezTo>
                <a:cubicBezTo>
                  <a:pt x="262" y="147"/>
                  <a:pt x="268" y="143"/>
                  <a:pt x="266" y="143"/>
                </a:cubicBezTo>
                <a:cubicBezTo>
                  <a:pt x="270" y="144"/>
                  <a:pt x="279" y="139"/>
                  <a:pt x="272" y="135"/>
                </a:cubicBezTo>
                <a:cubicBezTo>
                  <a:pt x="273" y="133"/>
                  <a:pt x="270" y="132"/>
                  <a:pt x="268" y="132"/>
                </a:cubicBezTo>
                <a:cubicBezTo>
                  <a:pt x="269" y="131"/>
                  <a:pt x="272" y="132"/>
                  <a:pt x="273" y="131"/>
                </a:cubicBezTo>
                <a:cubicBezTo>
                  <a:pt x="276" y="129"/>
                  <a:pt x="274" y="128"/>
                  <a:pt x="271" y="127"/>
                </a:cubicBezTo>
                <a:cubicBezTo>
                  <a:pt x="268" y="126"/>
                  <a:pt x="263" y="128"/>
                  <a:pt x="261" y="130"/>
                </a:cubicBezTo>
                <a:cubicBezTo>
                  <a:pt x="259" y="132"/>
                  <a:pt x="257" y="134"/>
                  <a:pt x="255" y="135"/>
                </a:cubicBezTo>
                <a:close/>
                <a:moveTo>
                  <a:pt x="308" y="302"/>
                </a:moveTo>
                <a:cubicBezTo>
                  <a:pt x="306" y="301"/>
                  <a:pt x="303" y="301"/>
                  <a:pt x="301" y="300"/>
                </a:cubicBezTo>
                <a:cubicBezTo>
                  <a:pt x="299" y="300"/>
                  <a:pt x="298" y="299"/>
                  <a:pt x="295" y="298"/>
                </a:cubicBezTo>
                <a:cubicBezTo>
                  <a:pt x="296" y="293"/>
                  <a:pt x="290" y="292"/>
                  <a:pt x="287" y="289"/>
                </a:cubicBezTo>
                <a:cubicBezTo>
                  <a:pt x="284" y="287"/>
                  <a:pt x="282" y="284"/>
                  <a:pt x="277" y="285"/>
                </a:cubicBezTo>
                <a:cubicBezTo>
                  <a:pt x="276" y="285"/>
                  <a:pt x="271" y="287"/>
                  <a:pt x="272" y="288"/>
                </a:cubicBezTo>
                <a:cubicBezTo>
                  <a:pt x="269" y="285"/>
                  <a:pt x="268" y="284"/>
                  <a:pt x="263" y="282"/>
                </a:cubicBezTo>
                <a:cubicBezTo>
                  <a:pt x="259" y="281"/>
                  <a:pt x="257" y="276"/>
                  <a:pt x="253" y="281"/>
                </a:cubicBezTo>
                <a:cubicBezTo>
                  <a:pt x="251" y="283"/>
                  <a:pt x="252" y="286"/>
                  <a:pt x="251" y="288"/>
                </a:cubicBezTo>
                <a:cubicBezTo>
                  <a:pt x="247" y="285"/>
                  <a:pt x="254" y="282"/>
                  <a:pt x="251" y="279"/>
                </a:cubicBezTo>
                <a:cubicBezTo>
                  <a:pt x="248" y="275"/>
                  <a:pt x="243" y="281"/>
                  <a:pt x="240" y="282"/>
                </a:cubicBezTo>
                <a:cubicBezTo>
                  <a:pt x="239" y="284"/>
                  <a:pt x="237" y="284"/>
                  <a:pt x="236" y="286"/>
                </a:cubicBezTo>
                <a:cubicBezTo>
                  <a:pt x="235" y="287"/>
                  <a:pt x="234" y="290"/>
                  <a:pt x="233" y="291"/>
                </a:cubicBezTo>
                <a:cubicBezTo>
                  <a:pt x="233" y="289"/>
                  <a:pt x="228" y="290"/>
                  <a:pt x="228" y="288"/>
                </a:cubicBezTo>
                <a:cubicBezTo>
                  <a:pt x="229" y="294"/>
                  <a:pt x="229" y="301"/>
                  <a:pt x="230" y="307"/>
                </a:cubicBezTo>
                <a:cubicBezTo>
                  <a:pt x="231" y="310"/>
                  <a:pt x="230" y="316"/>
                  <a:pt x="227" y="319"/>
                </a:cubicBezTo>
                <a:cubicBezTo>
                  <a:pt x="224" y="321"/>
                  <a:pt x="221" y="324"/>
                  <a:pt x="220" y="329"/>
                </a:cubicBezTo>
                <a:cubicBezTo>
                  <a:pt x="220" y="332"/>
                  <a:pt x="220" y="334"/>
                  <a:pt x="223" y="335"/>
                </a:cubicBezTo>
                <a:cubicBezTo>
                  <a:pt x="223" y="339"/>
                  <a:pt x="219" y="342"/>
                  <a:pt x="219" y="346"/>
                </a:cubicBezTo>
                <a:cubicBezTo>
                  <a:pt x="219" y="346"/>
                  <a:pt x="220" y="348"/>
                  <a:pt x="220" y="350"/>
                </a:cubicBezTo>
                <a:cubicBezTo>
                  <a:pt x="254" y="344"/>
                  <a:pt x="285" y="327"/>
                  <a:pt x="308" y="302"/>
                </a:cubicBezTo>
                <a:close/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10" name="Freeform 217"/>
          <p:cNvSpPr>
            <a:spLocks noEditPoints="1"/>
          </p:cNvSpPr>
          <p:nvPr/>
        </p:nvSpPr>
        <p:spPr bwMode="auto">
          <a:xfrm>
            <a:off x="4031294" y="4509279"/>
            <a:ext cx="546419" cy="409816"/>
          </a:xfrm>
          <a:custGeom>
            <a:avLst/>
            <a:gdLst/>
            <a:ahLst/>
            <a:cxnLst>
              <a:cxn ang="0">
                <a:pos x="78" y="58"/>
              </a:cxn>
              <a:cxn ang="0">
                <a:pos x="0" y="58"/>
              </a:cxn>
              <a:cxn ang="0">
                <a:pos x="0" y="0"/>
              </a:cxn>
              <a:cxn ang="0">
                <a:pos x="5" y="0"/>
              </a:cxn>
              <a:cxn ang="0">
                <a:pos x="5" y="53"/>
              </a:cxn>
              <a:cxn ang="0">
                <a:pos x="78" y="53"/>
              </a:cxn>
              <a:cxn ang="0">
                <a:pos x="78" y="58"/>
              </a:cxn>
              <a:cxn ang="0">
                <a:pos x="73" y="22"/>
              </a:cxn>
              <a:cxn ang="0">
                <a:pos x="71" y="23"/>
              </a:cxn>
              <a:cxn ang="0">
                <a:pos x="66" y="18"/>
              </a:cxn>
              <a:cxn ang="0">
                <a:pos x="42" y="42"/>
              </a:cxn>
              <a:cxn ang="0">
                <a:pos x="40" y="42"/>
              </a:cxn>
              <a:cxn ang="0">
                <a:pos x="31" y="34"/>
              </a:cxn>
              <a:cxn ang="0">
                <a:pos x="16" y="49"/>
              </a:cxn>
              <a:cxn ang="0">
                <a:pos x="8" y="42"/>
              </a:cxn>
              <a:cxn ang="0">
                <a:pos x="30" y="20"/>
              </a:cxn>
              <a:cxn ang="0">
                <a:pos x="32" y="20"/>
              </a:cxn>
              <a:cxn ang="0">
                <a:pos x="41" y="29"/>
              </a:cxn>
              <a:cxn ang="0">
                <a:pos x="59" y="11"/>
              </a:cxn>
              <a:cxn ang="0">
                <a:pos x="54" y="6"/>
              </a:cxn>
              <a:cxn ang="0">
                <a:pos x="55" y="4"/>
              </a:cxn>
              <a:cxn ang="0">
                <a:pos x="71" y="4"/>
              </a:cxn>
              <a:cxn ang="0">
                <a:pos x="73" y="6"/>
              </a:cxn>
              <a:cxn ang="0">
                <a:pos x="73" y="22"/>
              </a:cxn>
            </a:cxnLst>
            <a:rect l="0" t="0" r="r" b="b"/>
            <a:pathLst>
              <a:path w="78" h="58">
                <a:moveTo>
                  <a:pt x="78" y="58"/>
                </a:moveTo>
                <a:cubicBezTo>
                  <a:pt x="0" y="58"/>
                  <a:pt x="0" y="58"/>
                  <a:pt x="0" y="58"/>
                </a:cubicBezTo>
                <a:cubicBezTo>
                  <a:pt x="0" y="0"/>
                  <a:pt x="0" y="0"/>
                  <a:pt x="0" y="0"/>
                </a:cubicBezTo>
                <a:cubicBezTo>
                  <a:pt x="5" y="0"/>
                  <a:pt x="5" y="0"/>
                  <a:pt x="5" y="0"/>
                </a:cubicBezTo>
                <a:cubicBezTo>
                  <a:pt x="5" y="53"/>
                  <a:pt x="5" y="53"/>
                  <a:pt x="5" y="53"/>
                </a:cubicBezTo>
                <a:cubicBezTo>
                  <a:pt x="78" y="53"/>
                  <a:pt x="78" y="53"/>
                  <a:pt x="78" y="53"/>
                </a:cubicBezTo>
                <a:lnTo>
                  <a:pt x="78" y="58"/>
                </a:lnTo>
                <a:close/>
                <a:moveTo>
                  <a:pt x="73" y="22"/>
                </a:moveTo>
                <a:cubicBezTo>
                  <a:pt x="73" y="23"/>
                  <a:pt x="71" y="24"/>
                  <a:pt x="71" y="23"/>
                </a:cubicBezTo>
                <a:cubicBezTo>
                  <a:pt x="66" y="18"/>
                  <a:pt x="66" y="18"/>
                  <a:pt x="66" y="18"/>
                </a:cubicBezTo>
                <a:cubicBezTo>
                  <a:pt x="42" y="42"/>
                  <a:pt x="42" y="42"/>
                  <a:pt x="42" y="42"/>
                </a:cubicBezTo>
                <a:cubicBezTo>
                  <a:pt x="41" y="43"/>
                  <a:pt x="41" y="43"/>
                  <a:pt x="40" y="42"/>
                </a:cubicBezTo>
                <a:cubicBezTo>
                  <a:pt x="31" y="34"/>
                  <a:pt x="31" y="34"/>
                  <a:pt x="31" y="34"/>
                </a:cubicBezTo>
                <a:cubicBezTo>
                  <a:pt x="16" y="49"/>
                  <a:pt x="16" y="49"/>
                  <a:pt x="16" y="49"/>
                </a:cubicBezTo>
                <a:cubicBezTo>
                  <a:pt x="8" y="42"/>
                  <a:pt x="8" y="42"/>
                  <a:pt x="8" y="42"/>
                </a:cubicBezTo>
                <a:cubicBezTo>
                  <a:pt x="30" y="20"/>
                  <a:pt x="30" y="20"/>
                  <a:pt x="30" y="20"/>
                </a:cubicBezTo>
                <a:cubicBezTo>
                  <a:pt x="31" y="19"/>
                  <a:pt x="32" y="19"/>
                  <a:pt x="32" y="20"/>
                </a:cubicBezTo>
                <a:cubicBezTo>
                  <a:pt x="41" y="29"/>
                  <a:pt x="41" y="29"/>
                  <a:pt x="41" y="29"/>
                </a:cubicBezTo>
                <a:cubicBezTo>
                  <a:pt x="59" y="11"/>
                  <a:pt x="59" y="11"/>
                  <a:pt x="59" y="11"/>
                </a:cubicBezTo>
                <a:cubicBezTo>
                  <a:pt x="54" y="6"/>
                  <a:pt x="54" y="6"/>
                  <a:pt x="54" y="6"/>
                </a:cubicBezTo>
                <a:cubicBezTo>
                  <a:pt x="53" y="6"/>
                  <a:pt x="54" y="4"/>
                  <a:pt x="55" y="4"/>
                </a:cubicBezTo>
                <a:cubicBezTo>
                  <a:pt x="71" y="4"/>
                  <a:pt x="71" y="4"/>
                  <a:pt x="71" y="4"/>
                </a:cubicBezTo>
                <a:cubicBezTo>
                  <a:pt x="72" y="4"/>
                  <a:pt x="73" y="5"/>
                  <a:pt x="73" y="6"/>
                </a:cubicBezTo>
                <a:lnTo>
                  <a:pt x="73" y="22"/>
                </a:lnTo>
                <a:close/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11" name="Freeform 216"/>
          <p:cNvSpPr>
            <a:spLocks noEditPoints="1"/>
          </p:cNvSpPr>
          <p:nvPr/>
        </p:nvSpPr>
        <p:spPr bwMode="auto">
          <a:xfrm>
            <a:off x="4656298" y="3619586"/>
            <a:ext cx="489040" cy="492365"/>
          </a:xfrm>
          <a:custGeom>
            <a:avLst/>
            <a:gdLst/>
            <a:ahLst/>
            <a:cxnLst>
              <a:cxn ang="0">
                <a:pos x="68" y="34"/>
              </a:cxn>
              <a:cxn ang="0">
                <a:pos x="34" y="68"/>
              </a:cxn>
              <a:cxn ang="0">
                <a:pos x="0" y="34"/>
              </a:cxn>
              <a:cxn ang="0">
                <a:pos x="34" y="0"/>
              </a:cxn>
              <a:cxn ang="0">
                <a:pos x="68" y="34"/>
              </a:cxn>
              <a:cxn ang="0">
                <a:pos x="15" y="40"/>
              </a:cxn>
              <a:cxn ang="0">
                <a:pos x="14" y="34"/>
              </a:cxn>
              <a:cxn ang="0">
                <a:pos x="15" y="27"/>
              </a:cxn>
              <a:cxn ang="0">
                <a:pos x="8" y="20"/>
              </a:cxn>
              <a:cxn ang="0">
                <a:pos x="5" y="34"/>
              </a:cxn>
              <a:cxn ang="0">
                <a:pos x="8" y="47"/>
              </a:cxn>
              <a:cxn ang="0">
                <a:pos x="15" y="40"/>
              </a:cxn>
              <a:cxn ang="0">
                <a:pos x="48" y="34"/>
              </a:cxn>
              <a:cxn ang="0">
                <a:pos x="34" y="19"/>
              </a:cxn>
              <a:cxn ang="0">
                <a:pos x="19" y="34"/>
              </a:cxn>
              <a:cxn ang="0">
                <a:pos x="34" y="48"/>
              </a:cxn>
              <a:cxn ang="0">
                <a:pos x="48" y="34"/>
              </a:cxn>
              <a:cxn ang="0">
                <a:pos x="20" y="8"/>
              </a:cxn>
              <a:cxn ang="0">
                <a:pos x="27" y="15"/>
              </a:cxn>
              <a:cxn ang="0">
                <a:pos x="34" y="14"/>
              </a:cxn>
              <a:cxn ang="0">
                <a:pos x="40" y="15"/>
              </a:cxn>
              <a:cxn ang="0">
                <a:pos x="47" y="8"/>
              </a:cxn>
              <a:cxn ang="0">
                <a:pos x="34" y="5"/>
              </a:cxn>
              <a:cxn ang="0">
                <a:pos x="20" y="8"/>
              </a:cxn>
              <a:cxn ang="0">
                <a:pos x="47" y="59"/>
              </a:cxn>
              <a:cxn ang="0">
                <a:pos x="40" y="52"/>
              </a:cxn>
              <a:cxn ang="0">
                <a:pos x="34" y="53"/>
              </a:cxn>
              <a:cxn ang="0">
                <a:pos x="27" y="52"/>
              </a:cxn>
              <a:cxn ang="0">
                <a:pos x="20" y="59"/>
              </a:cxn>
              <a:cxn ang="0">
                <a:pos x="34" y="63"/>
              </a:cxn>
              <a:cxn ang="0">
                <a:pos x="47" y="59"/>
              </a:cxn>
              <a:cxn ang="0">
                <a:pos x="60" y="47"/>
              </a:cxn>
              <a:cxn ang="0">
                <a:pos x="63" y="34"/>
              </a:cxn>
              <a:cxn ang="0">
                <a:pos x="60" y="20"/>
              </a:cxn>
              <a:cxn ang="0">
                <a:pos x="52" y="27"/>
              </a:cxn>
              <a:cxn ang="0">
                <a:pos x="53" y="34"/>
              </a:cxn>
              <a:cxn ang="0">
                <a:pos x="52" y="40"/>
              </a:cxn>
              <a:cxn ang="0">
                <a:pos x="60" y="47"/>
              </a:cxn>
            </a:cxnLst>
            <a:rect l="0" t="0" r="r" b="b"/>
            <a:pathLst>
              <a:path w="68" h="68">
                <a:moveTo>
                  <a:pt x="68" y="34"/>
                </a:moveTo>
                <a:cubicBezTo>
                  <a:pt x="68" y="52"/>
                  <a:pt x="53" y="68"/>
                  <a:pt x="34" y="68"/>
                </a:cubicBezTo>
                <a:cubicBezTo>
                  <a:pt x="15" y="68"/>
                  <a:pt x="0" y="52"/>
                  <a:pt x="0" y="34"/>
                </a:cubicBezTo>
                <a:cubicBezTo>
                  <a:pt x="0" y="15"/>
                  <a:pt x="15" y="0"/>
                  <a:pt x="34" y="0"/>
                </a:cubicBezTo>
                <a:cubicBezTo>
                  <a:pt x="53" y="0"/>
                  <a:pt x="68" y="15"/>
                  <a:pt x="68" y="34"/>
                </a:cubicBezTo>
                <a:close/>
                <a:moveTo>
                  <a:pt x="15" y="40"/>
                </a:moveTo>
                <a:cubicBezTo>
                  <a:pt x="15" y="38"/>
                  <a:pt x="14" y="36"/>
                  <a:pt x="14" y="34"/>
                </a:cubicBezTo>
                <a:cubicBezTo>
                  <a:pt x="14" y="31"/>
                  <a:pt x="15" y="29"/>
                  <a:pt x="15" y="27"/>
                </a:cubicBezTo>
                <a:cubicBezTo>
                  <a:pt x="8" y="20"/>
                  <a:pt x="8" y="20"/>
                  <a:pt x="8" y="20"/>
                </a:cubicBezTo>
                <a:cubicBezTo>
                  <a:pt x="6" y="24"/>
                  <a:pt x="5" y="29"/>
                  <a:pt x="5" y="34"/>
                </a:cubicBezTo>
                <a:cubicBezTo>
                  <a:pt x="5" y="39"/>
                  <a:pt x="6" y="43"/>
                  <a:pt x="8" y="47"/>
                </a:cubicBezTo>
                <a:lnTo>
                  <a:pt x="15" y="40"/>
                </a:lnTo>
                <a:close/>
                <a:moveTo>
                  <a:pt x="48" y="34"/>
                </a:moveTo>
                <a:cubicBezTo>
                  <a:pt x="48" y="26"/>
                  <a:pt x="42" y="19"/>
                  <a:pt x="34" y="19"/>
                </a:cubicBezTo>
                <a:cubicBezTo>
                  <a:pt x="26" y="19"/>
                  <a:pt x="19" y="26"/>
                  <a:pt x="19" y="34"/>
                </a:cubicBezTo>
                <a:cubicBezTo>
                  <a:pt x="19" y="42"/>
                  <a:pt x="26" y="48"/>
                  <a:pt x="34" y="48"/>
                </a:cubicBezTo>
                <a:cubicBezTo>
                  <a:pt x="42" y="48"/>
                  <a:pt x="48" y="42"/>
                  <a:pt x="48" y="34"/>
                </a:cubicBezTo>
                <a:close/>
                <a:moveTo>
                  <a:pt x="20" y="8"/>
                </a:moveTo>
                <a:cubicBezTo>
                  <a:pt x="27" y="15"/>
                  <a:pt x="27" y="15"/>
                  <a:pt x="27" y="15"/>
                </a:cubicBezTo>
                <a:cubicBezTo>
                  <a:pt x="29" y="15"/>
                  <a:pt x="32" y="14"/>
                  <a:pt x="34" y="14"/>
                </a:cubicBezTo>
                <a:cubicBezTo>
                  <a:pt x="36" y="14"/>
                  <a:pt x="38" y="15"/>
                  <a:pt x="40" y="15"/>
                </a:cubicBezTo>
                <a:cubicBezTo>
                  <a:pt x="47" y="8"/>
                  <a:pt x="47" y="8"/>
                  <a:pt x="47" y="8"/>
                </a:cubicBezTo>
                <a:cubicBezTo>
                  <a:pt x="43" y="6"/>
                  <a:pt x="39" y="5"/>
                  <a:pt x="34" y="5"/>
                </a:cubicBezTo>
                <a:cubicBezTo>
                  <a:pt x="29" y="5"/>
                  <a:pt x="24" y="6"/>
                  <a:pt x="20" y="8"/>
                </a:cubicBezTo>
                <a:close/>
                <a:moveTo>
                  <a:pt x="47" y="59"/>
                </a:moveTo>
                <a:cubicBezTo>
                  <a:pt x="40" y="52"/>
                  <a:pt x="40" y="52"/>
                  <a:pt x="40" y="52"/>
                </a:cubicBezTo>
                <a:cubicBezTo>
                  <a:pt x="38" y="53"/>
                  <a:pt x="36" y="53"/>
                  <a:pt x="34" y="53"/>
                </a:cubicBezTo>
                <a:cubicBezTo>
                  <a:pt x="32" y="53"/>
                  <a:pt x="29" y="53"/>
                  <a:pt x="27" y="52"/>
                </a:cubicBezTo>
                <a:cubicBezTo>
                  <a:pt x="20" y="59"/>
                  <a:pt x="20" y="59"/>
                  <a:pt x="20" y="59"/>
                </a:cubicBezTo>
                <a:cubicBezTo>
                  <a:pt x="24" y="62"/>
                  <a:pt x="29" y="63"/>
                  <a:pt x="34" y="63"/>
                </a:cubicBezTo>
                <a:cubicBezTo>
                  <a:pt x="39" y="63"/>
                  <a:pt x="43" y="62"/>
                  <a:pt x="47" y="59"/>
                </a:cubicBezTo>
                <a:close/>
                <a:moveTo>
                  <a:pt x="60" y="47"/>
                </a:moveTo>
                <a:cubicBezTo>
                  <a:pt x="62" y="43"/>
                  <a:pt x="63" y="39"/>
                  <a:pt x="63" y="34"/>
                </a:cubicBezTo>
                <a:cubicBezTo>
                  <a:pt x="63" y="29"/>
                  <a:pt x="62" y="24"/>
                  <a:pt x="60" y="20"/>
                </a:cubicBezTo>
                <a:cubicBezTo>
                  <a:pt x="52" y="27"/>
                  <a:pt x="52" y="27"/>
                  <a:pt x="52" y="27"/>
                </a:cubicBezTo>
                <a:cubicBezTo>
                  <a:pt x="53" y="29"/>
                  <a:pt x="53" y="32"/>
                  <a:pt x="53" y="34"/>
                </a:cubicBezTo>
                <a:cubicBezTo>
                  <a:pt x="53" y="36"/>
                  <a:pt x="53" y="38"/>
                  <a:pt x="52" y="40"/>
                </a:cubicBezTo>
                <a:lnTo>
                  <a:pt x="60" y="47"/>
                </a:lnTo>
                <a:close/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12" name="Freeform 135"/>
          <p:cNvSpPr>
            <a:spLocks noEditPoints="1"/>
          </p:cNvSpPr>
          <p:nvPr/>
        </p:nvSpPr>
        <p:spPr bwMode="auto">
          <a:xfrm>
            <a:off x="7499414" y="4479039"/>
            <a:ext cx="437505" cy="409816"/>
          </a:xfrm>
          <a:custGeom>
            <a:avLst/>
            <a:gdLst/>
            <a:ahLst/>
            <a:cxnLst>
              <a:cxn ang="0">
                <a:pos x="13" y="39"/>
              </a:cxn>
              <a:cxn ang="0">
                <a:pos x="8" y="39"/>
              </a:cxn>
              <a:cxn ang="0">
                <a:pos x="0" y="33"/>
              </a:cxn>
              <a:cxn ang="0">
                <a:pos x="5" y="19"/>
              </a:cxn>
              <a:cxn ang="0">
                <a:pos x="15" y="22"/>
              </a:cxn>
              <a:cxn ang="0">
                <a:pos x="20" y="21"/>
              </a:cxn>
              <a:cxn ang="0">
                <a:pos x="20" y="24"/>
              </a:cxn>
              <a:cxn ang="0">
                <a:pos x="23" y="34"/>
              </a:cxn>
              <a:cxn ang="0">
                <a:pos x="13" y="39"/>
              </a:cxn>
              <a:cxn ang="0">
                <a:pos x="15" y="19"/>
              </a:cxn>
              <a:cxn ang="0">
                <a:pos x="5" y="9"/>
              </a:cxn>
              <a:cxn ang="0">
                <a:pos x="15" y="0"/>
              </a:cxn>
              <a:cxn ang="0">
                <a:pos x="25" y="9"/>
              </a:cxn>
              <a:cxn ang="0">
                <a:pos x="15" y="19"/>
              </a:cxn>
              <a:cxn ang="0">
                <a:pos x="53" y="68"/>
              </a:cxn>
              <a:cxn ang="0">
                <a:pos x="20" y="68"/>
              </a:cxn>
              <a:cxn ang="0">
                <a:pos x="10" y="58"/>
              </a:cxn>
              <a:cxn ang="0">
                <a:pos x="23" y="36"/>
              </a:cxn>
              <a:cxn ang="0">
                <a:pos x="37" y="41"/>
              </a:cxn>
              <a:cxn ang="0">
                <a:pos x="50" y="36"/>
              </a:cxn>
              <a:cxn ang="0">
                <a:pos x="64" y="58"/>
              </a:cxn>
              <a:cxn ang="0">
                <a:pos x="53" y="68"/>
              </a:cxn>
              <a:cxn ang="0">
                <a:pos x="37" y="39"/>
              </a:cxn>
              <a:cxn ang="0">
                <a:pos x="22" y="24"/>
              </a:cxn>
              <a:cxn ang="0">
                <a:pos x="37" y="9"/>
              </a:cxn>
              <a:cxn ang="0">
                <a:pos x="51" y="24"/>
              </a:cxn>
              <a:cxn ang="0">
                <a:pos x="37" y="39"/>
              </a:cxn>
              <a:cxn ang="0">
                <a:pos x="59" y="19"/>
              </a:cxn>
              <a:cxn ang="0">
                <a:pos x="49" y="9"/>
              </a:cxn>
              <a:cxn ang="0">
                <a:pos x="59" y="0"/>
              </a:cxn>
              <a:cxn ang="0">
                <a:pos x="68" y="9"/>
              </a:cxn>
              <a:cxn ang="0">
                <a:pos x="59" y="19"/>
              </a:cxn>
              <a:cxn ang="0">
                <a:pos x="66" y="39"/>
              </a:cxn>
              <a:cxn ang="0">
                <a:pos x="61" y="39"/>
              </a:cxn>
              <a:cxn ang="0">
                <a:pos x="51" y="34"/>
              </a:cxn>
              <a:cxn ang="0">
                <a:pos x="54" y="24"/>
              </a:cxn>
              <a:cxn ang="0">
                <a:pos x="54" y="21"/>
              </a:cxn>
              <a:cxn ang="0">
                <a:pos x="59" y="22"/>
              </a:cxn>
              <a:cxn ang="0">
                <a:pos x="69" y="19"/>
              </a:cxn>
              <a:cxn ang="0">
                <a:pos x="73" y="33"/>
              </a:cxn>
              <a:cxn ang="0">
                <a:pos x="66" y="39"/>
              </a:cxn>
            </a:cxnLst>
            <a:rect l="0" t="0" r="r" b="b"/>
            <a:pathLst>
              <a:path w="73" h="68">
                <a:moveTo>
                  <a:pt x="13" y="39"/>
                </a:moveTo>
                <a:cubicBezTo>
                  <a:pt x="8" y="39"/>
                  <a:pt x="8" y="39"/>
                  <a:pt x="8" y="39"/>
                </a:cubicBezTo>
                <a:cubicBezTo>
                  <a:pt x="4" y="39"/>
                  <a:pt x="0" y="37"/>
                  <a:pt x="0" y="33"/>
                </a:cubicBezTo>
                <a:cubicBezTo>
                  <a:pt x="0" y="29"/>
                  <a:pt x="0" y="19"/>
                  <a:pt x="5" y="19"/>
                </a:cubicBezTo>
                <a:cubicBezTo>
                  <a:pt x="6" y="19"/>
                  <a:pt x="10" y="22"/>
                  <a:pt x="15" y="22"/>
                </a:cubicBezTo>
                <a:cubicBezTo>
                  <a:pt x="17" y="22"/>
                  <a:pt x="18" y="22"/>
                  <a:pt x="20" y="21"/>
                </a:cubicBezTo>
                <a:cubicBezTo>
                  <a:pt x="20" y="22"/>
                  <a:pt x="20" y="23"/>
                  <a:pt x="20" y="24"/>
                </a:cubicBezTo>
                <a:cubicBezTo>
                  <a:pt x="20" y="27"/>
                  <a:pt x="21" y="31"/>
                  <a:pt x="23" y="34"/>
                </a:cubicBezTo>
                <a:cubicBezTo>
                  <a:pt x="19" y="34"/>
                  <a:pt x="15" y="36"/>
                  <a:pt x="13" y="39"/>
                </a:cubicBezTo>
                <a:close/>
                <a:moveTo>
                  <a:pt x="15" y="19"/>
                </a:moveTo>
                <a:cubicBezTo>
                  <a:pt x="10" y="19"/>
                  <a:pt x="5" y="15"/>
                  <a:pt x="5" y="9"/>
                </a:cubicBezTo>
                <a:cubicBezTo>
                  <a:pt x="5" y="4"/>
                  <a:pt x="10" y="0"/>
                  <a:pt x="15" y="0"/>
                </a:cubicBezTo>
                <a:cubicBezTo>
                  <a:pt x="20" y="0"/>
                  <a:pt x="25" y="4"/>
                  <a:pt x="25" y="9"/>
                </a:cubicBezTo>
                <a:cubicBezTo>
                  <a:pt x="25" y="15"/>
                  <a:pt x="20" y="19"/>
                  <a:pt x="15" y="19"/>
                </a:cubicBezTo>
                <a:close/>
                <a:moveTo>
                  <a:pt x="53" y="68"/>
                </a:moveTo>
                <a:cubicBezTo>
                  <a:pt x="20" y="68"/>
                  <a:pt x="20" y="68"/>
                  <a:pt x="20" y="68"/>
                </a:cubicBezTo>
                <a:cubicBezTo>
                  <a:pt x="14" y="68"/>
                  <a:pt x="10" y="64"/>
                  <a:pt x="10" y="58"/>
                </a:cubicBezTo>
                <a:cubicBezTo>
                  <a:pt x="10" y="49"/>
                  <a:pt x="12" y="36"/>
                  <a:pt x="23" y="36"/>
                </a:cubicBezTo>
                <a:cubicBezTo>
                  <a:pt x="25" y="36"/>
                  <a:pt x="29" y="41"/>
                  <a:pt x="37" y="41"/>
                </a:cubicBezTo>
                <a:cubicBezTo>
                  <a:pt x="44" y="41"/>
                  <a:pt x="49" y="36"/>
                  <a:pt x="50" y="36"/>
                </a:cubicBezTo>
                <a:cubicBezTo>
                  <a:pt x="62" y="36"/>
                  <a:pt x="64" y="49"/>
                  <a:pt x="64" y="58"/>
                </a:cubicBezTo>
                <a:cubicBezTo>
                  <a:pt x="64" y="64"/>
                  <a:pt x="60" y="68"/>
                  <a:pt x="53" y="68"/>
                </a:cubicBezTo>
                <a:close/>
                <a:moveTo>
                  <a:pt x="37" y="39"/>
                </a:moveTo>
                <a:cubicBezTo>
                  <a:pt x="29" y="39"/>
                  <a:pt x="22" y="32"/>
                  <a:pt x="22" y="24"/>
                </a:cubicBezTo>
                <a:cubicBezTo>
                  <a:pt x="22" y="16"/>
                  <a:pt x="29" y="9"/>
                  <a:pt x="37" y="9"/>
                </a:cubicBezTo>
                <a:cubicBezTo>
                  <a:pt x="45" y="9"/>
                  <a:pt x="51" y="16"/>
                  <a:pt x="51" y="24"/>
                </a:cubicBezTo>
                <a:cubicBezTo>
                  <a:pt x="51" y="32"/>
                  <a:pt x="45" y="39"/>
                  <a:pt x="37" y="39"/>
                </a:cubicBezTo>
                <a:close/>
                <a:moveTo>
                  <a:pt x="59" y="19"/>
                </a:moveTo>
                <a:cubicBezTo>
                  <a:pt x="53" y="19"/>
                  <a:pt x="49" y="15"/>
                  <a:pt x="49" y="9"/>
                </a:cubicBezTo>
                <a:cubicBezTo>
                  <a:pt x="49" y="4"/>
                  <a:pt x="53" y="0"/>
                  <a:pt x="59" y="0"/>
                </a:cubicBezTo>
                <a:cubicBezTo>
                  <a:pt x="64" y="0"/>
                  <a:pt x="68" y="4"/>
                  <a:pt x="68" y="9"/>
                </a:cubicBezTo>
                <a:cubicBezTo>
                  <a:pt x="68" y="15"/>
                  <a:pt x="64" y="19"/>
                  <a:pt x="59" y="19"/>
                </a:cubicBezTo>
                <a:close/>
                <a:moveTo>
                  <a:pt x="66" y="39"/>
                </a:moveTo>
                <a:cubicBezTo>
                  <a:pt x="61" y="39"/>
                  <a:pt x="61" y="39"/>
                  <a:pt x="61" y="39"/>
                </a:cubicBezTo>
                <a:cubicBezTo>
                  <a:pt x="58" y="36"/>
                  <a:pt x="55" y="34"/>
                  <a:pt x="51" y="34"/>
                </a:cubicBezTo>
                <a:cubicBezTo>
                  <a:pt x="53" y="31"/>
                  <a:pt x="54" y="27"/>
                  <a:pt x="54" y="24"/>
                </a:cubicBezTo>
                <a:cubicBezTo>
                  <a:pt x="54" y="23"/>
                  <a:pt x="54" y="22"/>
                  <a:pt x="54" y="21"/>
                </a:cubicBezTo>
                <a:cubicBezTo>
                  <a:pt x="55" y="22"/>
                  <a:pt x="57" y="22"/>
                  <a:pt x="59" y="22"/>
                </a:cubicBezTo>
                <a:cubicBezTo>
                  <a:pt x="64" y="22"/>
                  <a:pt x="68" y="19"/>
                  <a:pt x="69" y="19"/>
                </a:cubicBezTo>
                <a:cubicBezTo>
                  <a:pt x="73" y="19"/>
                  <a:pt x="73" y="29"/>
                  <a:pt x="73" y="33"/>
                </a:cubicBezTo>
                <a:cubicBezTo>
                  <a:pt x="73" y="37"/>
                  <a:pt x="70" y="39"/>
                  <a:pt x="66" y="39"/>
                </a:cubicBezTo>
                <a:close/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13" name="TextBox 13"/>
          <p:cNvSpPr txBox="1"/>
          <p:nvPr/>
        </p:nvSpPr>
        <p:spPr>
          <a:xfrm>
            <a:off x="8154448" y="2506076"/>
            <a:ext cx="1742095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" name="TextBox 13"/>
          <p:cNvSpPr txBox="1"/>
          <p:nvPr/>
        </p:nvSpPr>
        <p:spPr>
          <a:xfrm>
            <a:off x="8154448" y="2922872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5" name="TextBox 13"/>
          <p:cNvSpPr txBox="1"/>
          <p:nvPr/>
        </p:nvSpPr>
        <p:spPr>
          <a:xfrm>
            <a:off x="1175003" y="4228173"/>
            <a:ext cx="1678972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" name="TextBox 13"/>
          <p:cNvSpPr txBox="1"/>
          <p:nvPr/>
        </p:nvSpPr>
        <p:spPr>
          <a:xfrm>
            <a:off x="519976" y="4644969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7" name="TextBox 13"/>
          <p:cNvSpPr txBox="1"/>
          <p:nvPr/>
        </p:nvSpPr>
        <p:spPr>
          <a:xfrm>
            <a:off x="4768706" y="1341746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TextBox 13"/>
          <p:cNvSpPr txBox="1"/>
          <p:nvPr/>
        </p:nvSpPr>
        <p:spPr>
          <a:xfrm>
            <a:off x="4770747" y="1730292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TextBox 13"/>
          <p:cNvSpPr txBox="1"/>
          <p:nvPr/>
        </p:nvSpPr>
        <p:spPr>
          <a:xfrm>
            <a:off x="2021961" y="2511645"/>
            <a:ext cx="1678972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" name="TextBox 13"/>
          <p:cNvSpPr txBox="1"/>
          <p:nvPr/>
        </p:nvSpPr>
        <p:spPr>
          <a:xfrm>
            <a:off x="1366934" y="2922872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1" name="TextBox 13"/>
          <p:cNvSpPr txBox="1"/>
          <p:nvPr/>
        </p:nvSpPr>
        <p:spPr>
          <a:xfrm>
            <a:off x="9338025" y="4190849"/>
            <a:ext cx="1742095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" name="TextBox 13"/>
          <p:cNvSpPr txBox="1"/>
          <p:nvPr/>
        </p:nvSpPr>
        <p:spPr>
          <a:xfrm>
            <a:off x="9338025" y="4607645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23" name="组合 22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24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5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26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30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工作回顾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6"/>
          <p:cNvSpPr/>
          <p:nvPr/>
        </p:nvSpPr>
        <p:spPr bwMode="auto">
          <a:xfrm>
            <a:off x="2829939" y="1350240"/>
            <a:ext cx="5369453" cy="4867859"/>
          </a:xfrm>
          <a:custGeom>
            <a:avLst/>
            <a:gdLst>
              <a:gd name="T0" fmla="*/ 2598 w 2817"/>
              <a:gd name="T1" fmla="*/ 1224 h 2082"/>
              <a:gd name="T2" fmla="*/ 2536 w 2817"/>
              <a:gd name="T3" fmla="*/ 1266 h 2082"/>
              <a:gd name="T4" fmla="*/ 1562 w 2817"/>
              <a:gd name="T5" fmla="*/ 1282 h 2082"/>
              <a:gd name="T6" fmla="*/ 1924 w 2817"/>
              <a:gd name="T7" fmla="*/ 858 h 2082"/>
              <a:gd name="T8" fmla="*/ 1851 w 2817"/>
              <a:gd name="T9" fmla="*/ 640 h 2082"/>
              <a:gd name="T10" fmla="*/ 2016 w 2817"/>
              <a:gd name="T11" fmla="*/ 539 h 2082"/>
              <a:gd name="T12" fmla="*/ 2100 w 2817"/>
              <a:gd name="T13" fmla="*/ 478 h 2082"/>
              <a:gd name="T14" fmla="*/ 2177 w 2817"/>
              <a:gd name="T15" fmla="*/ 264 h 2082"/>
              <a:gd name="T16" fmla="*/ 2196 w 2817"/>
              <a:gd name="T17" fmla="*/ 2 h 2082"/>
              <a:gd name="T18" fmla="*/ 1944 w 2817"/>
              <a:gd name="T19" fmla="*/ 552 h 2082"/>
              <a:gd name="T20" fmla="*/ 1912 w 2817"/>
              <a:gd name="T21" fmla="*/ 265 h 2082"/>
              <a:gd name="T22" fmla="*/ 1792 w 2817"/>
              <a:gd name="T23" fmla="*/ 613 h 2082"/>
              <a:gd name="T24" fmla="*/ 1637 w 2817"/>
              <a:gd name="T25" fmla="*/ 812 h 2082"/>
              <a:gd name="T26" fmla="*/ 1554 w 2817"/>
              <a:gd name="T27" fmla="*/ 746 h 2082"/>
              <a:gd name="T28" fmla="*/ 1476 w 2817"/>
              <a:gd name="T29" fmla="*/ 481 h 2082"/>
              <a:gd name="T30" fmla="*/ 1500 w 2817"/>
              <a:gd name="T31" fmla="*/ 275 h 2082"/>
              <a:gd name="T32" fmla="*/ 1302 w 2817"/>
              <a:gd name="T33" fmla="*/ 462 h 2082"/>
              <a:gd name="T34" fmla="*/ 1221 w 2817"/>
              <a:gd name="T35" fmla="*/ 291 h 2082"/>
              <a:gd name="T36" fmla="*/ 1292 w 2817"/>
              <a:gd name="T37" fmla="*/ 484 h 2082"/>
              <a:gd name="T38" fmla="*/ 1463 w 2817"/>
              <a:gd name="T39" fmla="*/ 665 h 2082"/>
              <a:gd name="T40" fmla="*/ 1486 w 2817"/>
              <a:gd name="T41" fmla="*/ 821 h 2082"/>
              <a:gd name="T42" fmla="*/ 1574 w 2817"/>
              <a:gd name="T43" fmla="*/ 877 h 2082"/>
              <a:gd name="T44" fmla="*/ 1475 w 2817"/>
              <a:gd name="T45" fmla="*/ 1063 h 2082"/>
              <a:gd name="T46" fmla="*/ 889 w 2817"/>
              <a:gd name="T47" fmla="*/ 1169 h 2082"/>
              <a:gd name="T48" fmla="*/ 825 w 2817"/>
              <a:gd name="T49" fmla="*/ 1016 h 2082"/>
              <a:gd name="T50" fmla="*/ 899 w 2817"/>
              <a:gd name="T51" fmla="*/ 947 h 2082"/>
              <a:gd name="T52" fmla="*/ 783 w 2817"/>
              <a:gd name="T53" fmla="*/ 982 h 2082"/>
              <a:gd name="T54" fmla="*/ 790 w 2817"/>
              <a:gd name="T55" fmla="*/ 1132 h 2082"/>
              <a:gd name="T56" fmla="*/ 517 w 2817"/>
              <a:gd name="T57" fmla="*/ 719 h 2082"/>
              <a:gd name="T58" fmla="*/ 530 w 2817"/>
              <a:gd name="T59" fmla="*/ 566 h 2082"/>
              <a:gd name="T60" fmla="*/ 641 w 2817"/>
              <a:gd name="T61" fmla="*/ 1075 h 2082"/>
              <a:gd name="T62" fmla="*/ 775 w 2817"/>
              <a:gd name="T63" fmla="*/ 1178 h 2082"/>
              <a:gd name="T64" fmla="*/ 409 w 2817"/>
              <a:gd name="T65" fmla="*/ 1228 h 2082"/>
              <a:gd name="T66" fmla="*/ 0 w 2817"/>
              <a:gd name="T67" fmla="*/ 1056 h 2082"/>
              <a:gd name="T68" fmla="*/ 421 w 2817"/>
              <a:gd name="T69" fmla="*/ 1247 h 2082"/>
              <a:gd name="T70" fmla="*/ 496 w 2817"/>
              <a:gd name="T71" fmla="*/ 1246 h 2082"/>
              <a:gd name="T72" fmla="*/ 589 w 2817"/>
              <a:gd name="T73" fmla="*/ 1236 h 2082"/>
              <a:gd name="T74" fmla="*/ 561 w 2817"/>
              <a:gd name="T75" fmla="*/ 1308 h 2082"/>
              <a:gd name="T76" fmla="*/ 627 w 2817"/>
              <a:gd name="T77" fmla="*/ 1228 h 2082"/>
              <a:gd name="T78" fmla="*/ 1135 w 2817"/>
              <a:gd name="T79" fmla="*/ 1304 h 2082"/>
              <a:gd name="T80" fmla="*/ 937 w 2817"/>
              <a:gd name="T81" fmla="*/ 1350 h 2082"/>
              <a:gd name="T82" fmla="*/ 669 w 2817"/>
              <a:gd name="T83" fmla="*/ 1571 h 2082"/>
              <a:gd name="T84" fmla="*/ 756 w 2817"/>
              <a:gd name="T85" fmla="*/ 1528 h 2082"/>
              <a:gd name="T86" fmla="*/ 933 w 2817"/>
              <a:gd name="T87" fmla="*/ 1519 h 2082"/>
              <a:gd name="T88" fmla="*/ 1009 w 2817"/>
              <a:gd name="T89" fmla="*/ 1342 h 2082"/>
              <a:gd name="T90" fmla="*/ 1496 w 2817"/>
              <a:gd name="T91" fmla="*/ 2082 h 2082"/>
              <a:gd name="T92" fmla="*/ 1805 w 2817"/>
              <a:gd name="T93" fmla="*/ 1312 h 2082"/>
              <a:gd name="T94" fmla="*/ 1981 w 2817"/>
              <a:gd name="T95" fmla="*/ 1412 h 2082"/>
              <a:gd name="T96" fmla="*/ 2060 w 2817"/>
              <a:gd name="T97" fmla="*/ 1749 h 2082"/>
              <a:gd name="T98" fmla="*/ 2027 w 2817"/>
              <a:gd name="T99" fmla="*/ 1659 h 2082"/>
              <a:gd name="T100" fmla="*/ 2074 w 2817"/>
              <a:gd name="T101" fmla="*/ 1508 h 2082"/>
              <a:gd name="T102" fmla="*/ 2449 w 2817"/>
              <a:gd name="T103" fmla="*/ 1747 h 2082"/>
              <a:gd name="T104" fmla="*/ 2233 w 2817"/>
              <a:gd name="T105" fmla="*/ 1615 h 2082"/>
              <a:gd name="T106" fmla="*/ 2323 w 2817"/>
              <a:gd name="T107" fmla="*/ 1628 h 2082"/>
              <a:gd name="T108" fmla="*/ 2005 w 2817"/>
              <a:gd name="T109" fmla="*/ 1392 h 2082"/>
              <a:gd name="T110" fmla="*/ 2409 w 2817"/>
              <a:gd name="T111" fmla="*/ 1358 h 2082"/>
              <a:gd name="T112" fmla="*/ 2449 w 2817"/>
              <a:gd name="T113" fmla="*/ 1379 h 2082"/>
              <a:gd name="T114" fmla="*/ 2475 w 2817"/>
              <a:gd name="T115" fmla="*/ 1376 h 2082"/>
              <a:gd name="T116" fmla="*/ 2712 w 2817"/>
              <a:gd name="T117" fmla="*/ 1235 h 20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</a:cxnLst>
            <a:rect l="0" t="0" r="r" b="b"/>
            <a:pathLst>
              <a:path w="2817" h="2082">
                <a:moveTo>
                  <a:pt x="2706" y="1222"/>
                </a:moveTo>
                <a:cubicBezTo>
                  <a:pt x="2670" y="1239"/>
                  <a:pt x="2624" y="1253"/>
                  <a:pt x="2569" y="1261"/>
                </a:cubicBezTo>
                <a:cubicBezTo>
                  <a:pt x="2581" y="1249"/>
                  <a:pt x="2590" y="1236"/>
                  <a:pt x="2598" y="1224"/>
                </a:cubicBezTo>
                <a:cubicBezTo>
                  <a:pt x="2628" y="1179"/>
                  <a:pt x="2628" y="1144"/>
                  <a:pt x="2629" y="1142"/>
                </a:cubicBezTo>
                <a:cubicBezTo>
                  <a:pt x="2628" y="1144"/>
                  <a:pt x="2622" y="1178"/>
                  <a:pt x="2589" y="1218"/>
                </a:cubicBezTo>
                <a:cubicBezTo>
                  <a:pt x="2576" y="1233"/>
                  <a:pt x="2558" y="1253"/>
                  <a:pt x="2536" y="1266"/>
                </a:cubicBezTo>
                <a:cubicBezTo>
                  <a:pt x="2481" y="1272"/>
                  <a:pt x="2418" y="1273"/>
                  <a:pt x="2350" y="1269"/>
                </a:cubicBezTo>
                <a:cubicBezTo>
                  <a:pt x="2196" y="1260"/>
                  <a:pt x="2012" y="1231"/>
                  <a:pt x="1801" y="1235"/>
                </a:cubicBezTo>
                <a:cubicBezTo>
                  <a:pt x="1739" y="1237"/>
                  <a:pt x="1645" y="1253"/>
                  <a:pt x="1562" y="1282"/>
                </a:cubicBezTo>
                <a:cubicBezTo>
                  <a:pt x="1564" y="1200"/>
                  <a:pt x="1573" y="1117"/>
                  <a:pt x="1587" y="1036"/>
                </a:cubicBezTo>
                <a:cubicBezTo>
                  <a:pt x="1638" y="971"/>
                  <a:pt x="1708" y="916"/>
                  <a:pt x="1746" y="901"/>
                </a:cubicBezTo>
                <a:cubicBezTo>
                  <a:pt x="1851" y="857"/>
                  <a:pt x="1925" y="860"/>
                  <a:pt x="1924" y="858"/>
                </a:cubicBezTo>
                <a:cubicBezTo>
                  <a:pt x="1925" y="860"/>
                  <a:pt x="1851" y="851"/>
                  <a:pt x="1741" y="891"/>
                </a:cubicBezTo>
                <a:cubicBezTo>
                  <a:pt x="1703" y="903"/>
                  <a:pt x="1660" y="926"/>
                  <a:pt x="1619" y="958"/>
                </a:cubicBezTo>
                <a:cubicBezTo>
                  <a:pt x="1687" y="852"/>
                  <a:pt x="1824" y="661"/>
                  <a:pt x="1851" y="640"/>
                </a:cubicBezTo>
                <a:cubicBezTo>
                  <a:pt x="1888" y="611"/>
                  <a:pt x="1922" y="602"/>
                  <a:pt x="1946" y="589"/>
                </a:cubicBezTo>
                <a:cubicBezTo>
                  <a:pt x="1964" y="578"/>
                  <a:pt x="1980" y="567"/>
                  <a:pt x="1994" y="556"/>
                </a:cubicBezTo>
                <a:cubicBezTo>
                  <a:pt x="2001" y="550"/>
                  <a:pt x="2009" y="545"/>
                  <a:pt x="2016" y="539"/>
                </a:cubicBezTo>
                <a:cubicBezTo>
                  <a:pt x="2043" y="518"/>
                  <a:pt x="2069" y="503"/>
                  <a:pt x="2093" y="493"/>
                </a:cubicBezTo>
                <a:cubicBezTo>
                  <a:pt x="2141" y="474"/>
                  <a:pt x="2175" y="476"/>
                  <a:pt x="2175" y="476"/>
                </a:cubicBezTo>
                <a:cubicBezTo>
                  <a:pt x="2174" y="476"/>
                  <a:pt x="2155" y="466"/>
                  <a:pt x="2100" y="478"/>
                </a:cubicBezTo>
                <a:cubicBezTo>
                  <a:pt x="2082" y="481"/>
                  <a:pt x="2055" y="494"/>
                  <a:pt x="2051" y="496"/>
                </a:cubicBezTo>
                <a:cubicBezTo>
                  <a:pt x="2094" y="447"/>
                  <a:pt x="2122" y="395"/>
                  <a:pt x="2145" y="349"/>
                </a:cubicBezTo>
                <a:cubicBezTo>
                  <a:pt x="2159" y="318"/>
                  <a:pt x="2169" y="289"/>
                  <a:pt x="2177" y="264"/>
                </a:cubicBezTo>
                <a:cubicBezTo>
                  <a:pt x="2178" y="260"/>
                  <a:pt x="2179" y="256"/>
                  <a:pt x="2180" y="253"/>
                </a:cubicBezTo>
                <a:cubicBezTo>
                  <a:pt x="2180" y="252"/>
                  <a:pt x="2180" y="252"/>
                  <a:pt x="2180" y="252"/>
                </a:cubicBezTo>
                <a:cubicBezTo>
                  <a:pt x="2221" y="99"/>
                  <a:pt x="2190" y="0"/>
                  <a:pt x="2196" y="2"/>
                </a:cubicBezTo>
                <a:cubicBezTo>
                  <a:pt x="2190" y="0"/>
                  <a:pt x="2218" y="108"/>
                  <a:pt x="2164" y="267"/>
                </a:cubicBezTo>
                <a:cubicBezTo>
                  <a:pt x="2136" y="344"/>
                  <a:pt x="2083" y="431"/>
                  <a:pt x="2005" y="506"/>
                </a:cubicBezTo>
                <a:cubicBezTo>
                  <a:pt x="1986" y="524"/>
                  <a:pt x="1966" y="539"/>
                  <a:pt x="1944" y="552"/>
                </a:cubicBezTo>
                <a:cubicBezTo>
                  <a:pt x="1927" y="560"/>
                  <a:pt x="1861" y="587"/>
                  <a:pt x="1858" y="588"/>
                </a:cubicBezTo>
                <a:cubicBezTo>
                  <a:pt x="1857" y="588"/>
                  <a:pt x="1855" y="589"/>
                  <a:pt x="1854" y="589"/>
                </a:cubicBezTo>
                <a:cubicBezTo>
                  <a:pt x="1908" y="461"/>
                  <a:pt x="1919" y="344"/>
                  <a:pt x="1912" y="265"/>
                </a:cubicBezTo>
                <a:cubicBezTo>
                  <a:pt x="1906" y="175"/>
                  <a:pt x="1888" y="129"/>
                  <a:pt x="1889" y="129"/>
                </a:cubicBezTo>
                <a:cubicBezTo>
                  <a:pt x="1888" y="129"/>
                  <a:pt x="1900" y="177"/>
                  <a:pt x="1898" y="265"/>
                </a:cubicBezTo>
                <a:cubicBezTo>
                  <a:pt x="1897" y="352"/>
                  <a:pt x="1872" y="480"/>
                  <a:pt x="1792" y="613"/>
                </a:cubicBezTo>
                <a:cubicBezTo>
                  <a:pt x="1777" y="641"/>
                  <a:pt x="1758" y="669"/>
                  <a:pt x="1737" y="697"/>
                </a:cubicBezTo>
                <a:cubicBezTo>
                  <a:pt x="1719" y="719"/>
                  <a:pt x="1701" y="742"/>
                  <a:pt x="1684" y="764"/>
                </a:cubicBezTo>
                <a:cubicBezTo>
                  <a:pt x="1670" y="781"/>
                  <a:pt x="1652" y="795"/>
                  <a:pt x="1637" y="812"/>
                </a:cubicBezTo>
                <a:cubicBezTo>
                  <a:pt x="1630" y="819"/>
                  <a:pt x="1623" y="826"/>
                  <a:pt x="1617" y="832"/>
                </a:cubicBezTo>
                <a:cubicBezTo>
                  <a:pt x="1612" y="827"/>
                  <a:pt x="1607" y="821"/>
                  <a:pt x="1602" y="816"/>
                </a:cubicBezTo>
                <a:cubicBezTo>
                  <a:pt x="1584" y="793"/>
                  <a:pt x="1568" y="769"/>
                  <a:pt x="1554" y="746"/>
                </a:cubicBezTo>
                <a:cubicBezTo>
                  <a:pt x="1547" y="733"/>
                  <a:pt x="1539" y="720"/>
                  <a:pt x="1532" y="707"/>
                </a:cubicBezTo>
                <a:cubicBezTo>
                  <a:pt x="1516" y="675"/>
                  <a:pt x="1504" y="643"/>
                  <a:pt x="1495" y="612"/>
                </a:cubicBezTo>
                <a:cubicBezTo>
                  <a:pt x="1483" y="563"/>
                  <a:pt x="1477" y="519"/>
                  <a:pt x="1476" y="481"/>
                </a:cubicBezTo>
                <a:cubicBezTo>
                  <a:pt x="1476" y="403"/>
                  <a:pt x="1490" y="332"/>
                  <a:pt x="1510" y="278"/>
                </a:cubicBezTo>
                <a:cubicBezTo>
                  <a:pt x="1544" y="173"/>
                  <a:pt x="1505" y="110"/>
                  <a:pt x="1506" y="113"/>
                </a:cubicBezTo>
                <a:cubicBezTo>
                  <a:pt x="1505" y="111"/>
                  <a:pt x="1538" y="174"/>
                  <a:pt x="1500" y="275"/>
                </a:cubicBezTo>
                <a:cubicBezTo>
                  <a:pt x="1466" y="358"/>
                  <a:pt x="1443" y="482"/>
                  <a:pt x="1468" y="614"/>
                </a:cubicBezTo>
                <a:cubicBezTo>
                  <a:pt x="1415" y="561"/>
                  <a:pt x="1353" y="546"/>
                  <a:pt x="1325" y="497"/>
                </a:cubicBezTo>
                <a:cubicBezTo>
                  <a:pt x="1316" y="486"/>
                  <a:pt x="1309" y="474"/>
                  <a:pt x="1302" y="462"/>
                </a:cubicBezTo>
                <a:cubicBezTo>
                  <a:pt x="1273" y="398"/>
                  <a:pt x="1249" y="337"/>
                  <a:pt x="1231" y="287"/>
                </a:cubicBezTo>
                <a:cubicBezTo>
                  <a:pt x="1198" y="174"/>
                  <a:pt x="1157" y="114"/>
                  <a:pt x="1157" y="115"/>
                </a:cubicBezTo>
                <a:cubicBezTo>
                  <a:pt x="1157" y="115"/>
                  <a:pt x="1193" y="176"/>
                  <a:pt x="1221" y="291"/>
                </a:cubicBezTo>
                <a:cubicBezTo>
                  <a:pt x="1235" y="334"/>
                  <a:pt x="1251" y="382"/>
                  <a:pt x="1271" y="434"/>
                </a:cubicBezTo>
                <a:cubicBezTo>
                  <a:pt x="1275" y="444"/>
                  <a:pt x="1279" y="455"/>
                  <a:pt x="1284" y="465"/>
                </a:cubicBezTo>
                <a:cubicBezTo>
                  <a:pt x="1287" y="472"/>
                  <a:pt x="1289" y="478"/>
                  <a:pt x="1292" y="484"/>
                </a:cubicBezTo>
                <a:cubicBezTo>
                  <a:pt x="1309" y="519"/>
                  <a:pt x="1334" y="553"/>
                  <a:pt x="1368" y="577"/>
                </a:cubicBezTo>
                <a:cubicBezTo>
                  <a:pt x="1373" y="581"/>
                  <a:pt x="1378" y="584"/>
                  <a:pt x="1383" y="587"/>
                </a:cubicBezTo>
                <a:cubicBezTo>
                  <a:pt x="1413" y="609"/>
                  <a:pt x="1444" y="632"/>
                  <a:pt x="1463" y="665"/>
                </a:cubicBezTo>
                <a:cubicBezTo>
                  <a:pt x="1485" y="699"/>
                  <a:pt x="1505" y="740"/>
                  <a:pt x="1526" y="781"/>
                </a:cubicBezTo>
                <a:cubicBezTo>
                  <a:pt x="1536" y="802"/>
                  <a:pt x="1550" y="820"/>
                  <a:pt x="1564" y="837"/>
                </a:cubicBezTo>
                <a:cubicBezTo>
                  <a:pt x="1536" y="828"/>
                  <a:pt x="1509" y="825"/>
                  <a:pt x="1486" y="821"/>
                </a:cubicBezTo>
                <a:cubicBezTo>
                  <a:pt x="1403" y="811"/>
                  <a:pt x="1373" y="754"/>
                  <a:pt x="1369" y="752"/>
                </a:cubicBezTo>
                <a:cubicBezTo>
                  <a:pt x="1372" y="755"/>
                  <a:pt x="1394" y="820"/>
                  <a:pt x="1480" y="843"/>
                </a:cubicBezTo>
                <a:cubicBezTo>
                  <a:pt x="1509" y="850"/>
                  <a:pt x="1543" y="860"/>
                  <a:pt x="1574" y="877"/>
                </a:cubicBezTo>
                <a:cubicBezTo>
                  <a:pt x="1536" y="919"/>
                  <a:pt x="1500" y="970"/>
                  <a:pt x="1476" y="1059"/>
                </a:cubicBezTo>
                <a:cubicBezTo>
                  <a:pt x="1476" y="1060"/>
                  <a:pt x="1475" y="1061"/>
                  <a:pt x="1475" y="1062"/>
                </a:cubicBezTo>
                <a:cubicBezTo>
                  <a:pt x="1475" y="1063"/>
                  <a:pt x="1475" y="1063"/>
                  <a:pt x="1475" y="1063"/>
                </a:cubicBezTo>
                <a:cubicBezTo>
                  <a:pt x="1449" y="1162"/>
                  <a:pt x="1430" y="1263"/>
                  <a:pt x="1420" y="1365"/>
                </a:cubicBezTo>
                <a:cubicBezTo>
                  <a:pt x="1365" y="1326"/>
                  <a:pt x="1306" y="1298"/>
                  <a:pt x="1249" y="1277"/>
                </a:cubicBezTo>
                <a:cubicBezTo>
                  <a:pt x="1118" y="1229"/>
                  <a:pt x="994" y="1203"/>
                  <a:pt x="889" y="1169"/>
                </a:cubicBezTo>
                <a:cubicBezTo>
                  <a:pt x="865" y="1156"/>
                  <a:pt x="843" y="1141"/>
                  <a:pt x="825" y="1123"/>
                </a:cubicBezTo>
                <a:cubicBezTo>
                  <a:pt x="810" y="1109"/>
                  <a:pt x="801" y="1093"/>
                  <a:pt x="794" y="1077"/>
                </a:cubicBezTo>
                <a:cubicBezTo>
                  <a:pt x="796" y="1054"/>
                  <a:pt x="809" y="1030"/>
                  <a:pt x="825" y="1016"/>
                </a:cubicBezTo>
                <a:cubicBezTo>
                  <a:pt x="852" y="993"/>
                  <a:pt x="888" y="978"/>
                  <a:pt x="906" y="954"/>
                </a:cubicBezTo>
                <a:cubicBezTo>
                  <a:pt x="943" y="906"/>
                  <a:pt x="955" y="872"/>
                  <a:pt x="957" y="873"/>
                </a:cubicBezTo>
                <a:cubicBezTo>
                  <a:pt x="956" y="872"/>
                  <a:pt x="937" y="905"/>
                  <a:pt x="899" y="947"/>
                </a:cubicBezTo>
                <a:cubicBezTo>
                  <a:pt x="879" y="969"/>
                  <a:pt x="848" y="979"/>
                  <a:pt x="814" y="1003"/>
                </a:cubicBezTo>
                <a:cubicBezTo>
                  <a:pt x="803" y="1012"/>
                  <a:pt x="792" y="1026"/>
                  <a:pt x="785" y="1041"/>
                </a:cubicBezTo>
                <a:cubicBezTo>
                  <a:pt x="782" y="1020"/>
                  <a:pt x="782" y="1000"/>
                  <a:pt x="783" y="982"/>
                </a:cubicBezTo>
                <a:cubicBezTo>
                  <a:pt x="794" y="890"/>
                  <a:pt x="804" y="832"/>
                  <a:pt x="802" y="832"/>
                </a:cubicBezTo>
                <a:cubicBezTo>
                  <a:pt x="804" y="833"/>
                  <a:pt x="785" y="887"/>
                  <a:pt x="764" y="979"/>
                </a:cubicBezTo>
                <a:cubicBezTo>
                  <a:pt x="756" y="1020"/>
                  <a:pt x="753" y="1082"/>
                  <a:pt x="790" y="1132"/>
                </a:cubicBezTo>
                <a:cubicBezTo>
                  <a:pt x="668" y="1081"/>
                  <a:pt x="591" y="1002"/>
                  <a:pt x="554" y="937"/>
                </a:cubicBezTo>
                <a:cubicBezTo>
                  <a:pt x="541" y="914"/>
                  <a:pt x="531" y="894"/>
                  <a:pt x="524" y="877"/>
                </a:cubicBezTo>
                <a:cubicBezTo>
                  <a:pt x="507" y="822"/>
                  <a:pt x="509" y="766"/>
                  <a:pt x="517" y="719"/>
                </a:cubicBezTo>
                <a:cubicBezTo>
                  <a:pt x="528" y="656"/>
                  <a:pt x="536" y="603"/>
                  <a:pt x="533" y="566"/>
                </a:cubicBezTo>
                <a:cubicBezTo>
                  <a:pt x="530" y="530"/>
                  <a:pt x="523" y="511"/>
                  <a:pt x="523" y="511"/>
                </a:cubicBezTo>
                <a:cubicBezTo>
                  <a:pt x="523" y="511"/>
                  <a:pt x="529" y="530"/>
                  <a:pt x="530" y="566"/>
                </a:cubicBezTo>
                <a:cubicBezTo>
                  <a:pt x="531" y="603"/>
                  <a:pt x="521" y="654"/>
                  <a:pt x="508" y="718"/>
                </a:cubicBezTo>
                <a:cubicBezTo>
                  <a:pt x="494" y="781"/>
                  <a:pt x="492" y="866"/>
                  <a:pt x="535" y="944"/>
                </a:cubicBezTo>
                <a:cubicBezTo>
                  <a:pt x="559" y="992"/>
                  <a:pt x="596" y="1036"/>
                  <a:pt x="641" y="1075"/>
                </a:cubicBezTo>
                <a:cubicBezTo>
                  <a:pt x="677" y="1109"/>
                  <a:pt x="722" y="1142"/>
                  <a:pt x="777" y="1169"/>
                </a:cubicBezTo>
                <a:cubicBezTo>
                  <a:pt x="783" y="1172"/>
                  <a:pt x="789" y="1175"/>
                  <a:pt x="796" y="1179"/>
                </a:cubicBezTo>
                <a:cubicBezTo>
                  <a:pt x="789" y="1178"/>
                  <a:pt x="782" y="1178"/>
                  <a:pt x="775" y="1178"/>
                </a:cubicBezTo>
                <a:cubicBezTo>
                  <a:pt x="706" y="1175"/>
                  <a:pt x="639" y="1197"/>
                  <a:pt x="584" y="1210"/>
                </a:cubicBezTo>
                <a:cubicBezTo>
                  <a:pt x="526" y="1222"/>
                  <a:pt x="471" y="1227"/>
                  <a:pt x="421" y="1228"/>
                </a:cubicBezTo>
                <a:cubicBezTo>
                  <a:pt x="417" y="1228"/>
                  <a:pt x="413" y="1228"/>
                  <a:pt x="409" y="1228"/>
                </a:cubicBezTo>
                <a:cubicBezTo>
                  <a:pt x="381" y="1226"/>
                  <a:pt x="353" y="1223"/>
                  <a:pt x="327" y="1219"/>
                </a:cubicBezTo>
                <a:cubicBezTo>
                  <a:pt x="253" y="1209"/>
                  <a:pt x="187" y="1196"/>
                  <a:pt x="135" y="1173"/>
                </a:cubicBezTo>
                <a:cubicBezTo>
                  <a:pt x="35" y="1128"/>
                  <a:pt x="4" y="1058"/>
                  <a:pt x="0" y="1056"/>
                </a:cubicBezTo>
                <a:cubicBezTo>
                  <a:pt x="3" y="1058"/>
                  <a:pt x="29" y="1128"/>
                  <a:pt x="124" y="1178"/>
                </a:cubicBezTo>
                <a:cubicBezTo>
                  <a:pt x="110" y="1172"/>
                  <a:pt x="103" y="1168"/>
                  <a:pt x="102" y="1168"/>
                </a:cubicBezTo>
                <a:cubicBezTo>
                  <a:pt x="104" y="1169"/>
                  <a:pt x="216" y="1242"/>
                  <a:pt x="421" y="1247"/>
                </a:cubicBezTo>
                <a:cubicBezTo>
                  <a:pt x="422" y="1247"/>
                  <a:pt x="424" y="1247"/>
                  <a:pt x="425" y="1247"/>
                </a:cubicBezTo>
                <a:cubicBezTo>
                  <a:pt x="431" y="1248"/>
                  <a:pt x="437" y="1248"/>
                  <a:pt x="443" y="1248"/>
                </a:cubicBezTo>
                <a:cubicBezTo>
                  <a:pt x="461" y="1249"/>
                  <a:pt x="478" y="1248"/>
                  <a:pt x="496" y="1246"/>
                </a:cubicBezTo>
                <a:cubicBezTo>
                  <a:pt x="517" y="1245"/>
                  <a:pt x="538" y="1244"/>
                  <a:pt x="561" y="1241"/>
                </a:cubicBezTo>
                <a:cubicBezTo>
                  <a:pt x="564" y="1241"/>
                  <a:pt x="570" y="1239"/>
                  <a:pt x="570" y="1239"/>
                </a:cubicBezTo>
                <a:cubicBezTo>
                  <a:pt x="576" y="1239"/>
                  <a:pt x="583" y="1238"/>
                  <a:pt x="589" y="1236"/>
                </a:cubicBezTo>
                <a:cubicBezTo>
                  <a:pt x="595" y="1235"/>
                  <a:pt x="601" y="1234"/>
                  <a:pt x="607" y="1233"/>
                </a:cubicBezTo>
                <a:cubicBezTo>
                  <a:pt x="601" y="1238"/>
                  <a:pt x="595" y="1243"/>
                  <a:pt x="591" y="1249"/>
                </a:cubicBezTo>
                <a:cubicBezTo>
                  <a:pt x="575" y="1270"/>
                  <a:pt x="567" y="1292"/>
                  <a:pt x="561" y="1308"/>
                </a:cubicBezTo>
                <a:cubicBezTo>
                  <a:pt x="549" y="1343"/>
                  <a:pt x="541" y="1361"/>
                  <a:pt x="541" y="1361"/>
                </a:cubicBezTo>
                <a:cubicBezTo>
                  <a:pt x="541" y="1361"/>
                  <a:pt x="550" y="1343"/>
                  <a:pt x="564" y="1310"/>
                </a:cubicBezTo>
                <a:cubicBezTo>
                  <a:pt x="573" y="1285"/>
                  <a:pt x="590" y="1249"/>
                  <a:pt x="627" y="1228"/>
                </a:cubicBezTo>
                <a:cubicBezTo>
                  <a:pt x="675" y="1218"/>
                  <a:pt x="722" y="1208"/>
                  <a:pt x="775" y="1211"/>
                </a:cubicBezTo>
                <a:cubicBezTo>
                  <a:pt x="816" y="1212"/>
                  <a:pt x="869" y="1215"/>
                  <a:pt x="904" y="1226"/>
                </a:cubicBezTo>
                <a:cubicBezTo>
                  <a:pt x="939" y="1237"/>
                  <a:pt x="1053" y="1275"/>
                  <a:pt x="1135" y="1304"/>
                </a:cubicBezTo>
                <a:cubicBezTo>
                  <a:pt x="1073" y="1303"/>
                  <a:pt x="1016" y="1315"/>
                  <a:pt x="970" y="1334"/>
                </a:cubicBezTo>
                <a:cubicBezTo>
                  <a:pt x="960" y="1339"/>
                  <a:pt x="950" y="1344"/>
                  <a:pt x="941" y="1348"/>
                </a:cubicBezTo>
                <a:cubicBezTo>
                  <a:pt x="940" y="1349"/>
                  <a:pt x="939" y="1350"/>
                  <a:pt x="937" y="1350"/>
                </a:cubicBezTo>
                <a:cubicBezTo>
                  <a:pt x="935" y="1351"/>
                  <a:pt x="933" y="1353"/>
                  <a:pt x="930" y="1354"/>
                </a:cubicBezTo>
                <a:cubicBezTo>
                  <a:pt x="845" y="1401"/>
                  <a:pt x="787" y="1470"/>
                  <a:pt x="749" y="1522"/>
                </a:cubicBezTo>
                <a:cubicBezTo>
                  <a:pt x="725" y="1556"/>
                  <a:pt x="691" y="1569"/>
                  <a:pt x="669" y="1571"/>
                </a:cubicBezTo>
                <a:cubicBezTo>
                  <a:pt x="646" y="1572"/>
                  <a:pt x="635" y="1562"/>
                  <a:pt x="635" y="1563"/>
                </a:cubicBezTo>
                <a:cubicBezTo>
                  <a:pt x="635" y="1562"/>
                  <a:pt x="645" y="1574"/>
                  <a:pt x="669" y="1574"/>
                </a:cubicBezTo>
                <a:cubicBezTo>
                  <a:pt x="693" y="1574"/>
                  <a:pt x="729" y="1563"/>
                  <a:pt x="756" y="1528"/>
                </a:cubicBezTo>
                <a:cubicBezTo>
                  <a:pt x="799" y="1476"/>
                  <a:pt x="864" y="1406"/>
                  <a:pt x="954" y="1363"/>
                </a:cubicBezTo>
                <a:cubicBezTo>
                  <a:pt x="940" y="1380"/>
                  <a:pt x="930" y="1400"/>
                  <a:pt x="923" y="1416"/>
                </a:cubicBezTo>
                <a:cubicBezTo>
                  <a:pt x="899" y="1478"/>
                  <a:pt x="932" y="1515"/>
                  <a:pt x="933" y="1519"/>
                </a:cubicBezTo>
                <a:cubicBezTo>
                  <a:pt x="932" y="1515"/>
                  <a:pt x="905" y="1476"/>
                  <a:pt x="932" y="1420"/>
                </a:cubicBezTo>
                <a:cubicBezTo>
                  <a:pt x="946" y="1392"/>
                  <a:pt x="968" y="1358"/>
                  <a:pt x="1006" y="1343"/>
                </a:cubicBezTo>
                <a:cubicBezTo>
                  <a:pt x="1007" y="1343"/>
                  <a:pt x="1008" y="1343"/>
                  <a:pt x="1009" y="1342"/>
                </a:cubicBezTo>
                <a:cubicBezTo>
                  <a:pt x="1099" y="1319"/>
                  <a:pt x="1215" y="1335"/>
                  <a:pt x="1326" y="1389"/>
                </a:cubicBezTo>
                <a:cubicBezTo>
                  <a:pt x="1357" y="1408"/>
                  <a:pt x="1386" y="1429"/>
                  <a:pt x="1413" y="1454"/>
                </a:cubicBezTo>
                <a:cubicBezTo>
                  <a:pt x="1401" y="1665"/>
                  <a:pt x="1427" y="1877"/>
                  <a:pt x="1496" y="2082"/>
                </a:cubicBezTo>
                <a:cubicBezTo>
                  <a:pt x="1810" y="2082"/>
                  <a:pt x="1810" y="2082"/>
                  <a:pt x="1810" y="2082"/>
                </a:cubicBezTo>
                <a:cubicBezTo>
                  <a:pt x="1645" y="1874"/>
                  <a:pt x="1570" y="1625"/>
                  <a:pt x="1562" y="1370"/>
                </a:cubicBezTo>
                <a:cubicBezTo>
                  <a:pt x="1640" y="1334"/>
                  <a:pt x="1723" y="1317"/>
                  <a:pt x="1805" y="1312"/>
                </a:cubicBezTo>
                <a:cubicBezTo>
                  <a:pt x="1806" y="1311"/>
                  <a:pt x="1808" y="1311"/>
                  <a:pt x="1809" y="1311"/>
                </a:cubicBezTo>
                <a:cubicBezTo>
                  <a:pt x="1831" y="1313"/>
                  <a:pt x="1852" y="1317"/>
                  <a:pt x="1872" y="1323"/>
                </a:cubicBezTo>
                <a:cubicBezTo>
                  <a:pt x="1915" y="1338"/>
                  <a:pt x="1950" y="1378"/>
                  <a:pt x="1981" y="1412"/>
                </a:cubicBezTo>
                <a:cubicBezTo>
                  <a:pt x="1985" y="1418"/>
                  <a:pt x="1990" y="1423"/>
                  <a:pt x="1994" y="1428"/>
                </a:cubicBezTo>
                <a:cubicBezTo>
                  <a:pt x="2032" y="1507"/>
                  <a:pt x="2005" y="1595"/>
                  <a:pt x="2016" y="1660"/>
                </a:cubicBezTo>
                <a:cubicBezTo>
                  <a:pt x="2020" y="1704"/>
                  <a:pt x="2046" y="1732"/>
                  <a:pt x="2060" y="1749"/>
                </a:cubicBezTo>
                <a:cubicBezTo>
                  <a:pt x="2075" y="1767"/>
                  <a:pt x="2084" y="1776"/>
                  <a:pt x="2084" y="1776"/>
                </a:cubicBezTo>
                <a:cubicBezTo>
                  <a:pt x="2084" y="1776"/>
                  <a:pt x="2076" y="1766"/>
                  <a:pt x="2063" y="1747"/>
                </a:cubicBezTo>
                <a:cubicBezTo>
                  <a:pt x="2050" y="1728"/>
                  <a:pt x="2028" y="1700"/>
                  <a:pt x="2027" y="1659"/>
                </a:cubicBezTo>
                <a:cubicBezTo>
                  <a:pt x="2026" y="1618"/>
                  <a:pt x="2031" y="1569"/>
                  <a:pt x="2034" y="1513"/>
                </a:cubicBezTo>
                <a:cubicBezTo>
                  <a:pt x="2035" y="1499"/>
                  <a:pt x="2034" y="1483"/>
                  <a:pt x="2032" y="1467"/>
                </a:cubicBezTo>
                <a:cubicBezTo>
                  <a:pt x="2046" y="1481"/>
                  <a:pt x="2061" y="1495"/>
                  <a:pt x="2074" y="1508"/>
                </a:cubicBezTo>
                <a:cubicBezTo>
                  <a:pt x="2080" y="1514"/>
                  <a:pt x="2086" y="1519"/>
                  <a:pt x="2092" y="1524"/>
                </a:cubicBezTo>
                <a:cubicBezTo>
                  <a:pt x="2126" y="1558"/>
                  <a:pt x="2160" y="1590"/>
                  <a:pt x="2199" y="1615"/>
                </a:cubicBezTo>
                <a:cubicBezTo>
                  <a:pt x="2287" y="1676"/>
                  <a:pt x="2374" y="1719"/>
                  <a:pt x="2449" y="1747"/>
                </a:cubicBezTo>
                <a:cubicBezTo>
                  <a:pt x="2598" y="1808"/>
                  <a:pt x="2697" y="1823"/>
                  <a:pt x="2698" y="1818"/>
                </a:cubicBezTo>
                <a:cubicBezTo>
                  <a:pt x="2697" y="1823"/>
                  <a:pt x="2599" y="1803"/>
                  <a:pt x="2453" y="1737"/>
                </a:cubicBezTo>
                <a:cubicBezTo>
                  <a:pt x="2386" y="1709"/>
                  <a:pt x="2310" y="1669"/>
                  <a:pt x="2233" y="1615"/>
                </a:cubicBezTo>
                <a:cubicBezTo>
                  <a:pt x="2264" y="1627"/>
                  <a:pt x="2294" y="1634"/>
                  <a:pt x="2321" y="1639"/>
                </a:cubicBezTo>
                <a:cubicBezTo>
                  <a:pt x="2414" y="1654"/>
                  <a:pt x="2472" y="1645"/>
                  <a:pt x="2472" y="1647"/>
                </a:cubicBezTo>
                <a:cubicBezTo>
                  <a:pt x="2473" y="1645"/>
                  <a:pt x="2414" y="1648"/>
                  <a:pt x="2323" y="1628"/>
                </a:cubicBezTo>
                <a:cubicBezTo>
                  <a:pt x="2278" y="1617"/>
                  <a:pt x="2225" y="1601"/>
                  <a:pt x="2177" y="1564"/>
                </a:cubicBezTo>
                <a:cubicBezTo>
                  <a:pt x="2145" y="1537"/>
                  <a:pt x="2109" y="1508"/>
                  <a:pt x="2076" y="1474"/>
                </a:cubicBezTo>
                <a:cubicBezTo>
                  <a:pt x="2066" y="1464"/>
                  <a:pt x="2014" y="1405"/>
                  <a:pt x="2005" y="1392"/>
                </a:cubicBezTo>
                <a:cubicBezTo>
                  <a:pt x="1982" y="1365"/>
                  <a:pt x="1958" y="1332"/>
                  <a:pt x="1922" y="1308"/>
                </a:cubicBezTo>
                <a:cubicBezTo>
                  <a:pt x="2065" y="1306"/>
                  <a:pt x="2198" y="1314"/>
                  <a:pt x="2317" y="1314"/>
                </a:cubicBezTo>
                <a:cubicBezTo>
                  <a:pt x="2351" y="1324"/>
                  <a:pt x="2380" y="1342"/>
                  <a:pt x="2409" y="1358"/>
                </a:cubicBezTo>
                <a:cubicBezTo>
                  <a:pt x="2421" y="1367"/>
                  <a:pt x="2431" y="1375"/>
                  <a:pt x="2439" y="1385"/>
                </a:cubicBezTo>
                <a:cubicBezTo>
                  <a:pt x="2471" y="1418"/>
                  <a:pt x="2468" y="1452"/>
                  <a:pt x="2468" y="1454"/>
                </a:cubicBezTo>
                <a:cubicBezTo>
                  <a:pt x="2468" y="1451"/>
                  <a:pt x="2477" y="1419"/>
                  <a:pt x="2449" y="1379"/>
                </a:cubicBezTo>
                <a:cubicBezTo>
                  <a:pt x="2456" y="1382"/>
                  <a:pt x="2464" y="1385"/>
                  <a:pt x="2471" y="1387"/>
                </a:cubicBezTo>
                <a:cubicBezTo>
                  <a:pt x="2588" y="1426"/>
                  <a:pt x="2666" y="1408"/>
                  <a:pt x="2670" y="1408"/>
                </a:cubicBezTo>
                <a:cubicBezTo>
                  <a:pt x="2666" y="1407"/>
                  <a:pt x="2587" y="1419"/>
                  <a:pt x="2475" y="1376"/>
                </a:cubicBezTo>
                <a:cubicBezTo>
                  <a:pt x="2458" y="1371"/>
                  <a:pt x="2442" y="1362"/>
                  <a:pt x="2424" y="1351"/>
                </a:cubicBezTo>
                <a:cubicBezTo>
                  <a:pt x="2410" y="1338"/>
                  <a:pt x="2392" y="1325"/>
                  <a:pt x="2372" y="1314"/>
                </a:cubicBezTo>
                <a:cubicBezTo>
                  <a:pt x="2519" y="1310"/>
                  <a:pt x="2639" y="1278"/>
                  <a:pt x="2712" y="1235"/>
                </a:cubicBezTo>
                <a:cubicBezTo>
                  <a:pt x="2789" y="1190"/>
                  <a:pt x="2816" y="1147"/>
                  <a:pt x="2817" y="1149"/>
                </a:cubicBezTo>
                <a:cubicBezTo>
                  <a:pt x="2816" y="1147"/>
                  <a:pt x="2784" y="1186"/>
                  <a:pt x="2706" y="1222"/>
                </a:cubicBezTo>
                <a:close/>
              </a:path>
            </a:pathLst>
          </a:custGeom>
          <a:solidFill>
            <a:schemeClr val="tx2">
              <a:lumMod val="5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/>
          </a:p>
        </p:txBody>
      </p:sp>
      <p:sp>
        <p:nvSpPr>
          <p:cNvPr id="3" name="Oval 7"/>
          <p:cNvSpPr>
            <a:spLocks noChangeArrowheads="1"/>
          </p:cNvSpPr>
          <p:nvPr/>
        </p:nvSpPr>
        <p:spPr bwMode="auto">
          <a:xfrm>
            <a:off x="4923977" y="2896515"/>
            <a:ext cx="721883" cy="72133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4" name="Oval 7"/>
          <p:cNvSpPr>
            <a:spLocks noChangeArrowheads="1"/>
          </p:cNvSpPr>
          <p:nvPr/>
        </p:nvSpPr>
        <p:spPr bwMode="auto">
          <a:xfrm>
            <a:off x="6200742" y="2896515"/>
            <a:ext cx="796545" cy="796545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5" name="Oval 7"/>
          <p:cNvSpPr>
            <a:spLocks noChangeArrowheads="1"/>
          </p:cNvSpPr>
          <p:nvPr/>
        </p:nvSpPr>
        <p:spPr bwMode="auto">
          <a:xfrm>
            <a:off x="6275403" y="5166239"/>
            <a:ext cx="721883" cy="721335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6" name="Oval 7"/>
          <p:cNvSpPr>
            <a:spLocks noChangeArrowheads="1"/>
          </p:cNvSpPr>
          <p:nvPr/>
        </p:nvSpPr>
        <p:spPr bwMode="auto">
          <a:xfrm>
            <a:off x="2121102" y="3070162"/>
            <a:ext cx="1168265" cy="116826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7" name="Oval 7"/>
          <p:cNvSpPr>
            <a:spLocks noChangeArrowheads="1"/>
          </p:cNvSpPr>
          <p:nvPr/>
        </p:nvSpPr>
        <p:spPr bwMode="auto">
          <a:xfrm>
            <a:off x="3074643" y="1462734"/>
            <a:ext cx="1433780" cy="143378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8" name="Oval 7"/>
          <p:cNvSpPr>
            <a:spLocks noChangeArrowheads="1"/>
          </p:cNvSpPr>
          <p:nvPr/>
        </p:nvSpPr>
        <p:spPr bwMode="auto">
          <a:xfrm>
            <a:off x="6599014" y="658563"/>
            <a:ext cx="1327574" cy="132757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9" name="Oval 7"/>
          <p:cNvSpPr>
            <a:spLocks noChangeArrowheads="1"/>
          </p:cNvSpPr>
          <p:nvPr/>
        </p:nvSpPr>
        <p:spPr bwMode="auto">
          <a:xfrm>
            <a:off x="7926589" y="3294787"/>
            <a:ext cx="1168265" cy="1168265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10" name="Oval 7"/>
          <p:cNvSpPr>
            <a:spLocks noChangeArrowheads="1"/>
          </p:cNvSpPr>
          <p:nvPr/>
        </p:nvSpPr>
        <p:spPr bwMode="auto">
          <a:xfrm>
            <a:off x="3340158" y="4582106"/>
            <a:ext cx="1168265" cy="116826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11" name="Oval 7"/>
          <p:cNvSpPr>
            <a:spLocks noChangeArrowheads="1"/>
          </p:cNvSpPr>
          <p:nvPr/>
        </p:nvSpPr>
        <p:spPr bwMode="auto">
          <a:xfrm>
            <a:off x="7500690" y="5048979"/>
            <a:ext cx="955853" cy="95585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12" name="Oval 7"/>
          <p:cNvSpPr>
            <a:spLocks noChangeArrowheads="1"/>
          </p:cNvSpPr>
          <p:nvPr/>
        </p:nvSpPr>
        <p:spPr bwMode="auto">
          <a:xfrm>
            <a:off x="5514665" y="1486142"/>
            <a:ext cx="424824" cy="424824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13" name="Oval 7"/>
          <p:cNvSpPr>
            <a:spLocks noChangeArrowheads="1"/>
          </p:cNvSpPr>
          <p:nvPr/>
        </p:nvSpPr>
        <p:spPr bwMode="auto">
          <a:xfrm>
            <a:off x="4156683" y="3102074"/>
            <a:ext cx="424824" cy="424824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14" name="Oval 7"/>
          <p:cNvSpPr>
            <a:spLocks noChangeArrowheads="1"/>
          </p:cNvSpPr>
          <p:nvPr/>
        </p:nvSpPr>
        <p:spPr bwMode="auto">
          <a:xfrm>
            <a:off x="7718568" y="4462183"/>
            <a:ext cx="424824" cy="42482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15" name="Oval 7"/>
          <p:cNvSpPr>
            <a:spLocks noChangeArrowheads="1"/>
          </p:cNvSpPr>
          <p:nvPr/>
        </p:nvSpPr>
        <p:spPr bwMode="auto">
          <a:xfrm>
            <a:off x="6894928" y="2247708"/>
            <a:ext cx="424824" cy="424824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sp>
        <p:nvSpPr>
          <p:cNvPr id="16" name="Oval 7"/>
          <p:cNvSpPr>
            <a:spLocks noChangeArrowheads="1"/>
          </p:cNvSpPr>
          <p:nvPr/>
        </p:nvSpPr>
        <p:spPr bwMode="auto">
          <a:xfrm>
            <a:off x="4650602" y="1189630"/>
            <a:ext cx="721883" cy="72133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 dirty="0"/>
          </a:p>
        </p:txBody>
      </p:sp>
      <p:pic>
        <p:nvPicPr>
          <p:cNvPr id="17" name="Picture 22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3747281" y="4996252"/>
            <a:ext cx="354020" cy="354020"/>
          </a:xfrm>
          <a:prstGeom prst="rect">
            <a:avLst/>
          </a:prstGeom>
        </p:spPr>
      </p:pic>
      <p:pic>
        <p:nvPicPr>
          <p:cNvPr id="18" name="Picture 24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8335225" y="3703908"/>
            <a:ext cx="354020" cy="354020"/>
          </a:xfrm>
          <a:prstGeom prst="rect">
            <a:avLst/>
          </a:prstGeom>
        </p:spPr>
      </p:pic>
      <p:pic>
        <p:nvPicPr>
          <p:cNvPr id="19" name="Picture 25"/>
          <p:cNvPicPr>
            <a:picLocks noChangeAspect="1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7801607" y="5350271"/>
            <a:ext cx="354020" cy="354020"/>
          </a:xfrm>
          <a:prstGeom prst="rect">
            <a:avLst/>
          </a:prstGeom>
        </p:spPr>
      </p:pic>
      <p:pic>
        <p:nvPicPr>
          <p:cNvPr id="20" name="Picture 27"/>
          <p:cNvPicPr>
            <a:picLocks noChangeAspect="1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4919387" y="1465620"/>
            <a:ext cx="177010" cy="177010"/>
          </a:xfrm>
          <a:prstGeom prst="rect">
            <a:avLst/>
          </a:prstGeom>
        </p:spPr>
      </p:pic>
      <p:pic>
        <p:nvPicPr>
          <p:cNvPr id="21" name="Picture 28"/>
          <p:cNvPicPr>
            <a:picLocks noChangeAspect="1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5201254" y="3168677"/>
            <a:ext cx="177010" cy="177010"/>
          </a:xfrm>
          <a:prstGeom prst="rect">
            <a:avLst/>
          </a:prstGeom>
        </p:spPr>
      </p:pic>
      <p:pic>
        <p:nvPicPr>
          <p:cNvPr id="22" name="Picture 29"/>
          <p:cNvPicPr>
            <a:picLocks noChangeAspect="1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6553372" y="5454996"/>
            <a:ext cx="177010" cy="177010"/>
          </a:xfrm>
          <a:prstGeom prst="rect">
            <a:avLst/>
          </a:prstGeom>
        </p:spPr>
      </p:pic>
      <p:pic>
        <p:nvPicPr>
          <p:cNvPr id="23" name="Picture 30"/>
          <p:cNvPicPr>
            <a:picLocks noChangeAspect="1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6908782" y="990514"/>
            <a:ext cx="708040" cy="708040"/>
          </a:xfrm>
          <a:prstGeom prst="rect">
            <a:avLst/>
          </a:prstGeom>
        </p:spPr>
      </p:pic>
      <p:pic>
        <p:nvPicPr>
          <p:cNvPr id="24" name="Picture 31"/>
          <p:cNvPicPr>
            <a:picLocks noChangeAspect="1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3437513" y="1831136"/>
            <a:ext cx="708040" cy="708040"/>
          </a:xfrm>
          <a:prstGeom prst="rect">
            <a:avLst/>
          </a:prstGeom>
        </p:spPr>
      </p:pic>
      <p:sp>
        <p:nvSpPr>
          <p:cNvPr id="25" name="TextBox 13"/>
          <p:cNvSpPr txBox="1"/>
          <p:nvPr/>
        </p:nvSpPr>
        <p:spPr>
          <a:xfrm>
            <a:off x="8208363" y="847405"/>
            <a:ext cx="1570119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TextBox 13"/>
          <p:cNvSpPr txBox="1"/>
          <p:nvPr/>
        </p:nvSpPr>
        <p:spPr>
          <a:xfrm>
            <a:off x="8208363" y="1169406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7" name="TextBox 13"/>
          <p:cNvSpPr txBox="1"/>
          <p:nvPr/>
        </p:nvSpPr>
        <p:spPr>
          <a:xfrm>
            <a:off x="9376843" y="3477657"/>
            <a:ext cx="1539973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8" name="TextBox 13"/>
          <p:cNvSpPr txBox="1"/>
          <p:nvPr/>
        </p:nvSpPr>
        <p:spPr>
          <a:xfrm>
            <a:off x="9376843" y="3799658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9" name="TextBox 13"/>
          <p:cNvSpPr txBox="1"/>
          <p:nvPr/>
        </p:nvSpPr>
        <p:spPr>
          <a:xfrm>
            <a:off x="1377692" y="1630686"/>
            <a:ext cx="1437466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" name="TextBox 13"/>
          <p:cNvSpPr txBox="1"/>
          <p:nvPr/>
        </p:nvSpPr>
        <p:spPr>
          <a:xfrm>
            <a:off x="481159" y="1953514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1" name="TextBox 13"/>
          <p:cNvSpPr txBox="1"/>
          <p:nvPr/>
        </p:nvSpPr>
        <p:spPr>
          <a:xfrm>
            <a:off x="1506222" y="4789818"/>
            <a:ext cx="1504802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2" name="TextBox 13"/>
          <p:cNvSpPr txBox="1"/>
          <p:nvPr/>
        </p:nvSpPr>
        <p:spPr>
          <a:xfrm>
            <a:off x="677025" y="5122217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pic>
        <p:nvPicPr>
          <p:cNvPr id="33" name="Picture 27"/>
          <p:cNvPicPr>
            <a:picLocks noChangeAspect="1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tretch>
            <a:fillRect/>
          </a:stretch>
        </p:blipFill>
        <p:spPr>
          <a:xfrm>
            <a:off x="2335375" y="3284435"/>
            <a:ext cx="739719" cy="739719"/>
          </a:xfrm>
          <a:prstGeom prst="rect">
            <a:avLst/>
          </a:prstGeom>
        </p:spPr>
      </p:pic>
      <p:sp>
        <p:nvSpPr>
          <p:cNvPr id="34" name="Freeform 216"/>
          <p:cNvSpPr>
            <a:spLocks noEditPoints="1"/>
          </p:cNvSpPr>
          <p:nvPr/>
        </p:nvSpPr>
        <p:spPr bwMode="auto">
          <a:xfrm>
            <a:off x="6354494" y="3048605"/>
            <a:ext cx="489040" cy="492365"/>
          </a:xfrm>
          <a:custGeom>
            <a:avLst/>
            <a:gdLst/>
            <a:ahLst/>
            <a:cxnLst>
              <a:cxn ang="0">
                <a:pos x="68" y="34"/>
              </a:cxn>
              <a:cxn ang="0">
                <a:pos x="34" y="68"/>
              </a:cxn>
              <a:cxn ang="0">
                <a:pos x="0" y="34"/>
              </a:cxn>
              <a:cxn ang="0">
                <a:pos x="34" y="0"/>
              </a:cxn>
              <a:cxn ang="0">
                <a:pos x="68" y="34"/>
              </a:cxn>
              <a:cxn ang="0">
                <a:pos x="15" y="40"/>
              </a:cxn>
              <a:cxn ang="0">
                <a:pos x="14" y="34"/>
              </a:cxn>
              <a:cxn ang="0">
                <a:pos x="15" y="27"/>
              </a:cxn>
              <a:cxn ang="0">
                <a:pos x="8" y="20"/>
              </a:cxn>
              <a:cxn ang="0">
                <a:pos x="5" y="34"/>
              </a:cxn>
              <a:cxn ang="0">
                <a:pos x="8" y="47"/>
              </a:cxn>
              <a:cxn ang="0">
                <a:pos x="15" y="40"/>
              </a:cxn>
              <a:cxn ang="0">
                <a:pos x="48" y="34"/>
              </a:cxn>
              <a:cxn ang="0">
                <a:pos x="34" y="19"/>
              </a:cxn>
              <a:cxn ang="0">
                <a:pos x="19" y="34"/>
              </a:cxn>
              <a:cxn ang="0">
                <a:pos x="34" y="48"/>
              </a:cxn>
              <a:cxn ang="0">
                <a:pos x="48" y="34"/>
              </a:cxn>
              <a:cxn ang="0">
                <a:pos x="20" y="8"/>
              </a:cxn>
              <a:cxn ang="0">
                <a:pos x="27" y="15"/>
              </a:cxn>
              <a:cxn ang="0">
                <a:pos x="34" y="14"/>
              </a:cxn>
              <a:cxn ang="0">
                <a:pos x="40" y="15"/>
              </a:cxn>
              <a:cxn ang="0">
                <a:pos x="47" y="8"/>
              </a:cxn>
              <a:cxn ang="0">
                <a:pos x="34" y="5"/>
              </a:cxn>
              <a:cxn ang="0">
                <a:pos x="20" y="8"/>
              </a:cxn>
              <a:cxn ang="0">
                <a:pos x="47" y="59"/>
              </a:cxn>
              <a:cxn ang="0">
                <a:pos x="40" y="52"/>
              </a:cxn>
              <a:cxn ang="0">
                <a:pos x="34" y="53"/>
              </a:cxn>
              <a:cxn ang="0">
                <a:pos x="27" y="52"/>
              </a:cxn>
              <a:cxn ang="0">
                <a:pos x="20" y="59"/>
              </a:cxn>
              <a:cxn ang="0">
                <a:pos x="34" y="63"/>
              </a:cxn>
              <a:cxn ang="0">
                <a:pos x="47" y="59"/>
              </a:cxn>
              <a:cxn ang="0">
                <a:pos x="60" y="47"/>
              </a:cxn>
              <a:cxn ang="0">
                <a:pos x="63" y="34"/>
              </a:cxn>
              <a:cxn ang="0">
                <a:pos x="60" y="20"/>
              </a:cxn>
              <a:cxn ang="0">
                <a:pos x="52" y="27"/>
              </a:cxn>
              <a:cxn ang="0">
                <a:pos x="53" y="34"/>
              </a:cxn>
              <a:cxn ang="0">
                <a:pos x="52" y="40"/>
              </a:cxn>
              <a:cxn ang="0">
                <a:pos x="60" y="47"/>
              </a:cxn>
            </a:cxnLst>
            <a:rect l="0" t="0" r="r" b="b"/>
            <a:pathLst>
              <a:path w="68" h="68">
                <a:moveTo>
                  <a:pt x="68" y="34"/>
                </a:moveTo>
                <a:cubicBezTo>
                  <a:pt x="68" y="52"/>
                  <a:pt x="53" y="68"/>
                  <a:pt x="34" y="68"/>
                </a:cubicBezTo>
                <a:cubicBezTo>
                  <a:pt x="15" y="68"/>
                  <a:pt x="0" y="52"/>
                  <a:pt x="0" y="34"/>
                </a:cubicBezTo>
                <a:cubicBezTo>
                  <a:pt x="0" y="15"/>
                  <a:pt x="15" y="0"/>
                  <a:pt x="34" y="0"/>
                </a:cubicBezTo>
                <a:cubicBezTo>
                  <a:pt x="53" y="0"/>
                  <a:pt x="68" y="15"/>
                  <a:pt x="68" y="34"/>
                </a:cubicBezTo>
                <a:close/>
                <a:moveTo>
                  <a:pt x="15" y="40"/>
                </a:moveTo>
                <a:cubicBezTo>
                  <a:pt x="15" y="38"/>
                  <a:pt x="14" y="36"/>
                  <a:pt x="14" y="34"/>
                </a:cubicBezTo>
                <a:cubicBezTo>
                  <a:pt x="14" y="31"/>
                  <a:pt x="15" y="29"/>
                  <a:pt x="15" y="27"/>
                </a:cubicBezTo>
                <a:cubicBezTo>
                  <a:pt x="8" y="20"/>
                  <a:pt x="8" y="20"/>
                  <a:pt x="8" y="20"/>
                </a:cubicBezTo>
                <a:cubicBezTo>
                  <a:pt x="6" y="24"/>
                  <a:pt x="5" y="29"/>
                  <a:pt x="5" y="34"/>
                </a:cubicBezTo>
                <a:cubicBezTo>
                  <a:pt x="5" y="39"/>
                  <a:pt x="6" y="43"/>
                  <a:pt x="8" y="47"/>
                </a:cubicBezTo>
                <a:lnTo>
                  <a:pt x="15" y="40"/>
                </a:lnTo>
                <a:close/>
                <a:moveTo>
                  <a:pt x="48" y="34"/>
                </a:moveTo>
                <a:cubicBezTo>
                  <a:pt x="48" y="26"/>
                  <a:pt x="42" y="19"/>
                  <a:pt x="34" y="19"/>
                </a:cubicBezTo>
                <a:cubicBezTo>
                  <a:pt x="26" y="19"/>
                  <a:pt x="19" y="26"/>
                  <a:pt x="19" y="34"/>
                </a:cubicBezTo>
                <a:cubicBezTo>
                  <a:pt x="19" y="42"/>
                  <a:pt x="26" y="48"/>
                  <a:pt x="34" y="48"/>
                </a:cubicBezTo>
                <a:cubicBezTo>
                  <a:pt x="42" y="48"/>
                  <a:pt x="48" y="42"/>
                  <a:pt x="48" y="34"/>
                </a:cubicBezTo>
                <a:close/>
                <a:moveTo>
                  <a:pt x="20" y="8"/>
                </a:moveTo>
                <a:cubicBezTo>
                  <a:pt x="27" y="15"/>
                  <a:pt x="27" y="15"/>
                  <a:pt x="27" y="15"/>
                </a:cubicBezTo>
                <a:cubicBezTo>
                  <a:pt x="29" y="15"/>
                  <a:pt x="32" y="14"/>
                  <a:pt x="34" y="14"/>
                </a:cubicBezTo>
                <a:cubicBezTo>
                  <a:pt x="36" y="14"/>
                  <a:pt x="38" y="15"/>
                  <a:pt x="40" y="15"/>
                </a:cubicBezTo>
                <a:cubicBezTo>
                  <a:pt x="47" y="8"/>
                  <a:pt x="47" y="8"/>
                  <a:pt x="47" y="8"/>
                </a:cubicBezTo>
                <a:cubicBezTo>
                  <a:pt x="43" y="6"/>
                  <a:pt x="39" y="5"/>
                  <a:pt x="34" y="5"/>
                </a:cubicBezTo>
                <a:cubicBezTo>
                  <a:pt x="29" y="5"/>
                  <a:pt x="24" y="6"/>
                  <a:pt x="20" y="8"/>
                </a:cubicBezTo>
                <a:close/>
                <a:moveTo>
                  <a:pt x="47" y="59"/>
                </a:moveTo>
                <a:cubicBezTo>
                  <a:pt x="40" y="52"/>
                  <a:pt x="40" y="52"/>
                  <a:pt x="40" y="52"/>
                </a:cubicBezTo>
                <a:cubicBezTo>
                  <a:pt x="38" y="53"/>
                  <a:pt x="36" y="53"/>
                  <a:pt x="34" y="53"/>
                </a:cubicBezTo>
                <a:cubicBezTo>
                  <a:pt x="32" y="53"/>
                  <a:pt x="29" y="53"/>
                  <a:pt x="27" y="52"/>
                </a:cubicBezTo>
                <a:cubicBezTo>
                  <a:pt x="20" y="59"/>
                  <a:pt x="20" y="59"/>
                  <a:pt x="20" y="59"/>
                </a:cubicBezTo>
                <a:cubicBezTo>
                  <a:pt x="24" y="62"/>
                  <a:pt x="29" y="63"/>
                  <a:pt x="34" y="63"/>
                </a:cubicBezTo>
                <a:cubicBezTo>
                  <a:pt x="39" y="63"/>
                  <a:pt x="43" y="62"/>
                  <a:pt x="47" y="59"/>
                </a:cubicBezTo>
                <a:close/>
                <a:moveTo>
                  <a:pt x="60" y="47"/>
                </a:moveTo>
                <a:cubicBezTo>
                  <a:pt x="62" y="43"/>
                  <a:pt x="63" y="39"/>
                  <a:pt x="63" y="34"/>
                </a:cubicBezTo>
                <a:cubicBezTo>
                  <a:pt x="63" y="29"/>
                  <a:pt x="62" y="24"/>
                  <a:pt x="60" y="20"/>
                </a:cubicBezTo>
                <a:cubicBezTo>
                  <a:pt x="52" y="27"/>
                  <a:pt x="52" y="27"/>
                  <a:pt x="52" y="27"/>
                </a:cubicBezTo>
                <a:cubicBezTo>
                  <a:pt x="53" y="29"/>
                  <a:pt x="53" y="32"/>
                  <a:pt x="53" y="34"/>
                </a:cubicBezTo>
                <a:cubicBezTo>
                  <a:pt x="53" y="36"/>
                  <a:pt x="53" y="38"/>
                  <a:pt x="52" y="40"/>
                </a:cubicBezTo>
                <a:lnTo>
                  <a:pt x="60" y="47"/>
                </a:lnTo>
                <a:close/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/>
          </a:p>
        </p:txBody>
      </p:sp>
      <p:grpSp>
        <p:nvGrpSpPr>
          <p:cNvPr id="35" name="组合 34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36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38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30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工作回顾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33"/>
          <p:cNvSpPr/>
          <p:nvPr/>
        </p:nvSpPr>
        <p:spPr bwMode="auto">
          <a:xfrm>
            <a:off x="4769098" y="3081088"/>
            <a:ext cx="148981" cy="1056201"/>
          </a:xfrm>
          <a:custGeom>
            <a:avLst/>
            <a:gdLst>
              <a:gd name="T0" fmla="*/ 0 w 67"/>
              <a:gd name="T1" fmla="*/ 126 h 475"/>
              <a:gd name="T2" fmla="*/ 67 w 67"/>
              <a:gd name="T3" fmla="*/ 475 h 475"/>
              <a:gd name="T4" fmla="*/ 50 w 67"/>
              <a:gd name="T5" fmla="*/ 0 h 475"/>
              <a:gd name="T6" fmla="*/ 0 w 67"/>
              <a:gd name="T7" fmla="*/ 126 h 47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67" h="475">
                <a:moveTo>
                  <a:pt x="0" y="126"/>
                </a:moveTo>
                <a:lnTo>
                  <a:pt x="67" y="475"/>
                </a:lnTo>
                <a:lnTo>
                  <a:pt x="50" y="0"/>
                </a:lnTo>
                <a:lnTo>
                  <a:pt x="0" y="126"/>
                </a:lnTo>
                <a:close/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3" name="Freeform 34"/>
          <p:cNvSpPr/>
          <p:nvPr/>
        </p:nvSpPr>
        <p:spPr bwMode="auto">
          <a:xfrm>
            <a:off x="4880277" y="1898142"/>
            <a:ext cx="1669911" cy="1182946"/>
          </a:xfrm>
          <a:custGeom>
            <a:avLst/>
            <a:gdLst>
              <a:gd name="T0" fmla="*/ 571 w 751"/>
              <a:gd name="T1" fmla="*/ 292 h 532"/>
              <a:gd name="T2" fmla="*/ 571 w 751"/>
              <a:gd name="T3" fmla="*/ 292 h 532"/>
              <a:gd name="T4" fmla="*/ 433 w 751"/>
              <a:gd name="T5" fmla="*/ 0 h 532"/>
              <a:gd name="T6" fmla="*/ 433 w 751"/>
              <a:gd name="T7" fmla="*/ 0 h 532"/>
              <a:gd name="T8" fmla="*/ 0 w 751"/>
              <a:gd name="T9" fmla="*/ 532 h 532"/>
              <a:gd name="T10" fmla="*/ 751 w 751"/>
              <a:gd name="T11" fmla="*/ 520 h 532"/>
              <a:gd name="T12" fmla="*/ 694 w 751"/>
              <a:gd name="T13" fmla="*/ 523 h 532"/>
              <a:gd name="T14" fmla="*/ 689 w 751"/>
              <a:gd name="T15" fmla="*/ 523 h 532"/>
              <a:gd name="T16" fmla="*/ 571 w 751"/>
              <a:gd name="T17" fmla="*/ 292 h 5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751" h="532">
                <a:moveTo>
                  <a:pt x="571" y="292"/>
                </a:moveTo>
                <a:lnTo>
                  <a:pt x="571" y="292"/>
                </a:lnTo>
                <a:lnTo>
                  <a:pt x="433" y="0"/>
                </a:lnTo>
                <a:lnTo>
                  <a:pt x="433" y="0"/>
                </a:lnTo>
                <a:lnTo>
                  <a:pt x="0" y="532"/>
                </a:lnTo>
                <a:lnTo>
                  <a:pt x="751" y="520"/>
                </a:lnTo>
                <a:lnTo>
                  <a:pt x="694" y="523"/>
                </a:lnTo>
                <a:lnTo>
                  <a:pt x="689" y="523"/>
                </a:lnTo>
                <a:lnTo>
                  <a:pt x="571" y="292"/>
                </a:lnTo>
                <a:close/>
              </a:path>
            </a:pathLst>
          </a:cu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4" name="Freeform 35"/>
          <p:cNvSpPr/>
          <p:nvPr/>
        </p:nvSpPr>
        <p:spPr bwMode="auto">
          <a:xfrm>
            <a:off x="6550189" y="2447366"/>
            <a:ext cx="818278" cy="607037"/>
          </a:xfrm>
          <a:custGeom>
            <a:avLst/>
            <a:gdLst>
              <a:gd name="T0" fmla="*/ 368 w 368"/>
              <a:gd name="T1" fmla="*/ 268 h 273"/>
              <a:gd name="T2" fmla="*/ 147 w 368"/>
              <a:gd name="T3" fmla="*/ 0 h 273"/>
              <a:gd name="T4" fmla="*/ 0 w 368"/>
              <a:gd name="T5" fmla="*/ 273 h 273"/>
              <a:gd name="T6" fmla="*/ 368 w 368"/>
              <a:gd name="T7" fmla="*/ 268 h 27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368" h="273">
                <a:moveTo>
                  <a:pt x="368" y="268"/>
                </a:moveTo>
                <a:lnTo>
                  <a:pt x="147" y="0"/>
                </a:lnTo>
                <a:lnTo>
                  <a:pt x="0" y="273"/>
                </a:lnTo>
                <a:lnTo>
                  <a:pt x="368" y="268"/>
                </a:lnTo>
                <a:close/>
              </a:path>
            </a:pathLst>
          </a:cu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5" name="Freeform 36"/>
          <p:cNvSpPr/>
          <p:nvPr/>
        </p:nvSpPr>
        <p:spPr bwMode="auto">
          <a:xfrm>
            <a:off x="4918079" y="3630313"/>
            <a:ext cx="602592" cy="506977"/>
          </a:xfrm>
          <a:custGeom>
            <a:avLst/>
            <a:gdLst>
              <a:gd name="T0" fmla="*/ 0 w 271"/>
              <a:gd name="T1" fmla="*/ 228 h 228"/>
              <a:gd name="T2" fmla="*/ 271 w 271"/>
              <a:gd name="T3" fmla="*/ 0 h 228"/>
              <a:gd name="T4" fmla="*/ 171 w 271"/>
              <a:gd name="T5" fmla="*/ 204 h 228"/>
              <a:gd name="T6" fmla="*/ 0 w 271"/>
              <a:gd name="T7" fmla="*/ 228 h 22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71" h="228">
                <a:moveTo>
                  <a:pt x="0" y="228"/>
                </a:moveTo>
                <a:lnTo>
                  <a:pt x="271" y="0"/>
                </a:lnTo>
                <a:lnTo>
                  <a:pt x="171" y="204"/>
                </a:lnTo>
                <a:lnTo>
                  <a:pt x="0" y="228"/>
                </a:lnTo>
                <a:close/>
              </a:path>
            </a:pathLst>
          </a:custGeom>
          <a:solidFill>
            <a:srgbClr val="2191C9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6" name="Freeform 37"/>
          <p:cNvSpPr/>
          <p:nvPr/>
        </p:nvSpPr>
        <p:spPr bwMode="auto">
          <a:xfrm>
            <a:off x="4918079" y="3630313"/>
            <a:ext cx="602592" cy="506977"/>
          </a:xfrm>
          <a:custGeom>
            <a:avLst/>
            <a:gdLst>
              <a:gd name="T0" fmla="*/ 0 w 271"/>
              <a:gd name="T1" fmla="*/ 228 h 228"/>
              <a:gd name="T2" fmla="*/ 271 w 271"/>
              <a:gd name="T3" fmla="*/ 0 h 228"/>
              <a:gd name="T4" fmla="*/ 171 w 271"/>
              <a:gd name="T5" fmla="*/ 204 h 22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71" h="228">
                <a:moveTo>
                  <a:pt x="0" y="228"/>
                </a:moveTo>
                <a:lnTo>
                  <a:pt x="271" y="0"/>
                </a:lnTo>
                <a:lnTo>
                  <a:pt x="171" y="204"/>
                </a:lnTo>
              </a:path>
            </a:pathLst>
          </a:cu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7" name="Freeform 38"/>
          <p:cNvSpPr/>
          <p:nvPr/>
        </p:nvSpPr>
        <p:spPr bwMode="auto">
          <a:xfrm>
            <a:off x="5843089" y="1898142"/>
            <a:ext cx="611486" cy="649286"/>
          </a:xfrm>
          <a:custGeom>
            <a:avLst/>
            <a:gdLst>
              <a:gd name="T0" fmla="*/ 0 w 275"/>
              <a:gd name="T1" fmla="*/ 0 h 292"/>
              <a:gd name="T2" fmla="*/ 140 w 275"/>
              <a:gd name="T3" fmla="*/ 292 h 292"/>
              <a:gd name="T4" fmla="*/ 275 w 275"/>
              <a:gd name="T5" fmla="*/ 98 h 292"/>
              <a:gd name="T6" fmla="*/ 0 w 275"/>
              <a:gd name="T7" fmla="*/ 0 h 29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75" h="292">
                <a:moveTo>
                  <a:pt x="0" y="0"/>
                </a:moveTo>
                <a:lnTo>
                  <a:pt x="140" y="292"/>
                </a:lnTo>
                <a:lnTo>
                  <a:pt x="275" y="98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8" name="Freeform 39"/>
          <p:cNvSpPr/>
          <p:nvPr/>
        </p:nvSpPr>
        <p:spPr bwMode="auto">
          <a:xfrm>
            <a:off x="5785276" y="2547428"/>
            <a:ext cx="627050" cy="522541"/>
          </a:xfrm>
          <a:custGeom>
            <a:avLst/>
            <a:gdLst>
              <a:gd name="T0" fmla="*/ 164 w 282"/>
              <a:gd name="T1" fmla="*/ 0 h 235"/>
              <a:gd name="T2" fmla="*/ 152 w 282"/>
              <a:gd name="T3" fmla="*/ 17 h 235"/>
              <a:gd name="T4" fmla="*/ 0 w 282"/>
              <a:gd name="T5" fmla="*/ 235 h 235"/>
              <a:gd name="T6" fmla="*/ 282 w 282"/>
              <a:gd name="T7" fmla="*/ 231 h 235"/>
              <a:gd name="T8" fmla="*/ 164 w 282"/>
              <a:gd name="T9" fmla="*/ 0 h 23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82" h="235">
                <a:moveTo>
                  <a:pt x="164" y="0"/>
                </a:moveTo>
                <a:lnTo>
                  <a:pt x="152" y="17"/>
                </a:lnTo>
                <a:lnTo>
                  <a:pt x="0" y="235"/>
                </a:lnTo>
                <a:lnTo>
                  <a:pt x="282" y="231"/>
                </a:lnTo>
                <a:lnTo>
                  <a:pt x="164" y="0"/>
                </a:lnTo>
                <a:close/>
              </a:path>
            </a:pathLst>
          </a:cu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9" name="Freeform 40"/>
          <p:cNvSpPr/>
          <p:nvPr/>
        </p:nvSpPr>
        <p:spPr bwMode="auto">
          <a:xfrm>
            <a:off x="6423444" y="2447366"/>
            <a:ext cx="453611" cy="613709"/>
          </a:xfrm>
          <a:custGeom>
            <a:avLst/>
            <a:gdLst>
              <a:gd name="T0" fmla="*/ 0 w 204"/>
              <a:gd name="T1" fmla="*/ 276 h 276"/>
              <a:gd name="T2" fmla="*/ 57 w 204"/>
              <a:gd name="T3" fmla="*/ 273 h 276"/>
              <a:gd name="T4" fmla="*/ 204 w 204"/>
              <a:gd name="T5" fmla="*/ 0 h 276"/>
              <a:gd name="T6" fmla="*/ 138 w 204"/>
              <a:gd name="T7" fmla="*/ 55 h 276"/>
              <a:gd name="T8" fmla="*/ 0 w 204"/>
              <a:gd name="T9" fmla="*/ 276 h 27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04" h="276">
                <a:moveTo>
                  <a:pt x="0" y="276"/>
                </a:moveTo>
                <a:lnTo>
                  <a:pt x="57" y="273"/>
                </a:lnTo>
                <a:lnTo>
                  <a:pt x="204" y="0"/>
                </a:lnTo>
                <a:lnTo>
                  <a:pt x="138" y="55"/>
                </a:lnTo>
                <a:lnTo>
                  <a:pt x="0" y="276"/>
                </a:lnTo>
                <a:close/>
              </a:path>
            </a:pathLst>
          </a:cu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10" name="Freeform 41"/>
          <p:cNvSpPr/>
          <p:nvPr/>
        </p:nvSpPr>
        <p:spPr bwMode="auto">
          <a:xfrm>
            <a:off x="6149944" y="2116053"/>
            <a:ext cx="580356" cy="945022"/>
          </a:xfrm>
          <a:custGeom>
            <a:avLst/>
            <a:gdLst>
              <a:gd name="T0" fmla="*/ 261 w 261"/>
              <a:gd name="T1" fmla="*/ 204 h 425"/>
              <a:gd name="T2" fmla="*/ 137 w 261"/>
              <a:gd name="T3" fmla="*/ 0 h 425"/>
              <a:gd name="T4" fmla="*/ 0 w 261"/>
              <a:gd name="T5" fmla="*/ 194 h 425"/>
              <a:gd name="T6" fmla="*/ 118 w 261"/>
              <a:gd name="T7" fmla="*/ 425 h 425"/>
              <a:gd name="T8" fmla="*/ 123 w 261"/>
              <a:gd name="T9" fmla="*/ 425 h 425"/>
              <a:gd name="T10" fmla="*/ 261 w 261"/>
              <a:gd name="T11" fmla="*/ 204 h 42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261" h="425">
                <a:moveTo>
                  <a:pt x="261" y="204"/>
                </a:moveTo>
                <a:lnTo>
                  <a:pt x="137" y="0"/>
                </a:lnTo>
                <a:lnTo>
                  <a:pt x="0" y="194"/>
                </a:lnTo>
                <a:lnTo>
                  <a:pt x="118" y="425"/>
                </a:lnTo>
                <a:lnTo>
                  <a:pt x="123" y="425"/>
                </a:lnTo>
                <a:lnTo>
                  <a:pt x="261" y="204"/>
                </a:lnTo>
                <a:close/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11" name="Freeform 42"/>
          <p:cNvSpPr/>
          <p:nvPr/>
        </p:nvSpPr>
        <p:spPr bwMode="auto">
          <a:xfrm>
            <a:off x="5794170" y="3061075"/>
            <a:ext cx="667075" cy="642615"/>
          </a:xfrm>
          <a:custGeom>
            <a:avLst/>
            <a:gdLst>
              <a:gd name="T0" fmla="*/ 300 w 300"/>
              <a:gd name="T1" fmla="*/ 289 h 289"/>
              <a:gd name="T2" fmla="*/ 283 w 300"/>
              <a:gd name="T3" fmla="*/ 0 h 289"/>
              <a:gd name="T4" fmla="*/ 0 w 300"/>
              <a:gd name="T5" fmla="*/ 4 h 289"/>
              <a:gd name="T6" fmla="*/ 300 w 300"/>
              <a:gd name="T7" fmla="*/ 289 h 28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300" h="289">
                <a:moveTo>
                  <a:pt x="300" y="289"/>
                </a:moveTo>
                <a:lnTo>
                  <a:pt x="283" y="0"/>
                </a:lnTo>
                <a:lnTo>
                  <a:pt x="0" y="4"/>
                </a:lnTo>
                <a:lnTo>
                  <a:pt x="300" y="289"/>
                </a:lnTo>
                <a:close/>
              </a:path>
            </a:pathLst>
          </a:custGeom>
          <a:solidFill>
            <a:schemeClr val="accent2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12" name="Freeform 43"/>
          <p:cNvSpPr/>
          <p:nvPr/>
        </p:nvSpPr>
        <p:spPr bwMode="auto">
          <a:xfrm>
            <a:off x="4886949" y="3069970"/>
            <a:ext cx="1002837" cy="682639"/>
          </a:xfrm>
          <a:custGeom>
            <a:avLst/>
            <a:gdLst>
              <a:gd name="T0" fmla="*/ 406 w 451"/>
              <a:gd name="T1" fmla="*/ 0 h 307"/>
              <a:gd name="T2" fmla="*/ 0 w 451"/>
              <a:gd name="T3" fmla="*/ 5 h 307"/>
              <a:gd name="T4" fmla="*/ 451 w 451"/>
              <a:gd name="T5" fmla="*/ 307 h 307"/>
              <a:gd name="T6" fmla="*/ 408 w 451"/>
              <a:gd name="T7" fmla="*/ 0 h 307"/>
              <a:gd name="T8" fmla="*/ 406 w 451"/>
              <a:gd name="T9" fmla="*/ 0 h 30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451" h="307">
                <a:moveTo>
                  <a:pt x="406" y="0"/>
                </a:moveTo>
                <a:lnTo>
                  <a:pt x="0" y="5"/>
                </a:lnTo>
                <a:lnTo>
                  <a:pt x="451" y="307"/>
                </a:lnTo>
                <a:lnTo>
                  <a:pt x="408" y="0"/>
                </a:lnTo>
                <a:lnTo>
                  <a:pt x="406" y="0"/>
                </a:lnTo>
                <a:close/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13" name="Freeform 44"/>
          <p:cNvSpPr/>
          <p:nvPr/>
        </p:nvSpPr>
        <p:spPr bwMode="auto">
          <a:xfrm>
            <a:off x="4880277" y="3081088"/>
            <a:ext cx="413586" cy="1056201"/>
          </a:xfrm>
          <a:custGeom>
            <a:avLst/>
            <a:gdLst>
              <a:gd name="T0" fmla="*/ 3 w 186"/>
              <a:gd name="T1" fmla="*/ 0 h 475"/>
              <a:gd name="T2" fmla="*/ 0 w 186"/>
              <a:gd name="T3" fmla="*/ 0 h 475"/>
              <a:gd name="T4" fmla="*/ 17 w 186"/>
              <a:gd name="T5" fmla="*/ 475 h 475"/>
              <a:gd name="T6" fmla="*/ 186 w 186"/>
              <a:gd name="T7" fmla="*/ 451 h 475"/>
              <a:gd name="T8" fmla="*/ 3 w 186"/>
              <a:gd name="T9" fmla="*/ 0 h 47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86" h="475">
                <a:moveTo>
                  <a:pt x="3" y="0"/>
                </a:moveTo>
                <a:lnTo>
                  <a:pt x="0" y="0"/>
                </a:lnTo>
                <a:lnTo>
                  <a:pt x="17" y="475"/>
                </a:lnTo>
                <a:lnTo>
                  <a:pt x="186" y="451"/>
                </a:lnTo>
                <a:lnTo>
                  <a:pt x="3" y="0"/>
                </a:lnTo>
                <a:close/>
              </a:path>
            </a:pathLst>
          </a:cu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14" name="Freeform 45"/>
          <p:cNvSpPr/>
          <p:nvPr/>
        </p:nvSpPr>
        <p:spPr bwMode="auto">
          <a:xfrm>
            <a:off x="4886949" y="3081088"/>
            <a:ext cx="1002837" cy="1002835"/>
          </a:xfrm>
          <a:custGeom>
            <a:avLst/>
            <a:gdLst>
              <a:gd name="T0" fmla="*/ 0 w 451"/>
              <a:gd name="T1" fmla="*/ 0 h 451"/>
              <a:gd name="T2" fmla="*/ 0 w 451"/>
              <a:gd name="T3" fmla="*/ 0 h 451"/>
              <a:gd name="T4" fmla="*/ 183 w 451"/>
              <a:gd name="T5" fmla="*/ 451 h 451"/>
              <a:gd name="T6" fmla="*/ 185 w 451"/>
              <a:gd name="T7" fmla="*/ 451 h 451"/>
              <a:gd name="T8" fmla="*/ 185 w 451"/>
              <a:gd name="T9" fmla="*/ 451 h 451"/>
              <a:gd name="T10" fmla="*/ 451 w 451"/>
              <a:gd name="T11" fmla="*/ 302 h 451"/>
              <a:gd name="T12" fmla="*/ 0 w 451"/>
              <a:gd name="T13" fmla="*/ 0 h 45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451" h="451">
                <a:moveTo>
                  <a:pt x="0" y="0"/>
                </a:moveTo>
                <a:lnTo>
                  <a:pt x="0" y="0"/>
                </a:lnTo>
                <a:lnTo>
                  <a:pt x="183" y="451"/>
                </a:lnTo>
                <a:lnTo>
                  <a:pt x="185" y="451"/>
                </a:lnTo>
                <a:lnTo>
                  <a:pt x="185" y="451"/>
                </a:lnTo>
                <a:lnTo>
                  <a:pt x="451" y="302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15" name="Freeform 46"/>
          <p:cNvSpPr/>
          <p:nvPr/>
        </p:nvSpPr>
        <p:spPr bwMode="auto">
          <a:xfrm>
            <a:off x="5298311" y="3752610"/>
            <a:ext cx="591473" cy="489188"/>
          </a:xfrm>
          <a:custGeom>
            <a:avLst/>
            <a:gdLst>
              <a:gd name="T0" fmla="*/ 0 w 266"/>
              <a:gd name="T1" fmla="*/ 149 h 220"/>
              <a:gd name="T2" fmla="*/ 0 w 266"/>
              <a:gd name="T3" fmla="*/ 149 h 220"/>
              <a:gd name="T4" fmla="*/ 100 w 266"/>
              <a:gd name="T5" fmla="*/ 218 h 220"/>
              <a:gd name="T6" fmla="*/ 102 w 266"/>
              <a:gd name="T7" fmla="*/ 220 h 220"/>
              <a:gd name="T8" fmla="*/ 266 w 266"/>
              <a:gd name="T9" fmla="*/ 0 h 220"/>
              <a:gd name="T10" fmla="*/ 0 w 266"/>
              <a:gd name="T11" fmla="*/ 149 h 22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266" h="220">
                <a:moveTo>
                  <a:pt x="0" y="149"/>
                </a:moveTo>
                <a:lnTo>
                  <a:pt x="0" y="149"/>
                </a:lnTo>
                <a:lnTo>
                  <a:pt x="100" y="218"/>
                </a:lnTo>
                <a:lnTo>
                  <a:pt x="102" y="220"/>
                </a:lnTo>
                <a:lnTo>
                  <a:pt x="266" y="0"/>
                </a:lnTo>
                <a:lnTo>
                  <a:pt x="0" y="149"/>
                </a:lnTo>
                <a:close/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16" name="Freeform 47"/>
          <p:cNvSpPr/>
          <p:nvPr/>
        </p:nvSpPr>
        <p:spPr bwMode="auto">
          <a:xfrm>
            <a:off x="5794170" y="3076641"/>
            <a:ext cx="667075" cy="675969"/>
          </a:xfrm>
          <a:custGeom>
            <a:avLst/>
            <a:gdLst>
              <a:gd name="T0" fmla="*/ 300 w 300"/>
              <a:gd name="T1" fmla="*/ 282 h 304"/>
              <a:gd name="T2" fmla="*/ 0 w 300"/>
              <a:gd name="T3" fmla="*/ 0 h 304"/>
              <a:gd name="T4" fmla="*/ 43 w 300"/>
              <a:gd name="T5" fmla="*/ 304 h 304"/>
              <a:gd name="T6" fmla="*/ 300 w 300"/>
              <a:gd name="T7" fmla="*/ 282 h 30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300" h="304">
                <a:moveTo>
                  <a:pt x="300" y="282"/>
                </a:moveTo>
                <a:lnTo>
                  <a:pt x="0" y="0"/>
                </a:lnTo>
                <a:lnTo>
                  <a:pt x="43" y="304"/>
                </a:lnTo>
                <a:lnTo>
                  <a:pt x="300" y="282"/>
                </a:lnTo>
                <a:close/>
              </a:path>
            </a:pathLst>
          </a:custGeom>
          <a:solidFill>
            <a:schemeClr val="accent1">
              <a:lumMod val="5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17" name="Freeform 48"/>
          <p:cNvSpPr/>
          <p:nvPr/>
        </p:nvSpPr>
        <p:spPr bwMode="auto">
          <a:xfrm>
            <a:off x="5889784" y="3703691"/>
            <a:ext cx="571461" cy="538107"/>
          </a:xfrm>
          <a:custGeom>
            <a:avLst/>
            <a:gdLst>
              <a:gd name="T0" fmla="*/ 0 w 257"/>
              <a:gd name="T1" fmla="*/ 22 h 242"/>
              <a:gd name="T2" fmla="*/ 143 w 257"/>
              <a:gd name="T3" fmla="*/ 242 h 242"/>
              <a:gd name="T4" fmla="*/ 147 w 257"/>
              <a:gd name="T5" fmla="*/ 235 h 242"/>
              <a:gd name="T6" fmla="*/ 257 w 257"/>
              <a:gd name="T7" fmla="*/ 0 h 242"/>
              <a:gd name="T8" fmla="*/ 0 w 257"/>
              <a:gd name="T9" fmla="*/ 22 h 24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57" h="242">
                <a:moveTo>
                  <a:pt x="0" y="22"/>
                </a:moveTo>
                <a:lnTo>
                  <a:pt x="143" y="242"/>
                </a:lnTo>
                <a:lnTo>
                  <a:pt x="147" y="235"/>
                </a:lnTo>
                <a:lnTo>
                  <a:pt x="257" y="0"/>
                </a:lnTo>
                <a:lnTo>
                  <a:pt x="0" y="22"/>
                </a:lnTo>
                <a:close/>
              </a:path>
            </a:pathLst>
          </a:custGeom>
          <a:solidFill>
            <a:schemeClr val="accent2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18" name="Freeform 49"/>
          <p:cNvSpPr/>
          <p:nvPr/>
        </p:nvSpPr>
        <p:spPr bwMode="auto">
          <a:xfrm>
            <a:off x="5525116" y="3752610"/>
            <a:ext cx="687088" cy="853856"/>
          </a:xfrm>
          <a:custGeom>
            <a:avLst/>
            <a:gdLst>
              <a:gd name="T0" fmla="*/ 309 w 309"/>
              <a:gd name="T1" fmla="*/ 220 h 384"/>
              <a:gd name="T2" fmla="*/ 307 w 309"/>
              <a:gd name="T3" fmla="*/ 220 h 384"/>
              <a:gd name="T4" fmla="*/ 307 w 309"/>
              <a:gd name="T5" fmla="*/ 220 h 384"/>
              <a:gd name="T6" fmla="*/ 164 w 309"/>
              <a:gd name="T7" fmla="*/ 0 h 384"/>
              <a:gd name="T8" fmla="*/ 0 w 309"/>
              <a:gd name="T9" fmla="*/ 220 h 384"/>
              <a:gd name="T10" fmla="*/ 145 w 309"/>
              <a:gd name="T11" fmla="*/ 384 h 384"/>
              <a:gd name="T12" fmla="*/ 309 w 309"/>
              <a:gd name="T13" fmla="*/ 220 h 38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09" h="384">
                <a:moveTo>
                  <a:pt x="309" y="220"/>
                </a:moveTo>
                <a:lnTo>
                  <a:pt x="307" y="220"/>
                </a:lnTo>
                <a:lnTo>
                  <a:pt x="307" y="220"/>
                </a:lnTo>
                <a:lnTo>
                  <a:pt x="164" y="0"/>
                </a:lnTo>
                <a:lnTo>
                  <a:pt x="0" y="220"/>
                </a:lnTo>
                <a:lnTo>
                  <a:pt x="145" y="384"/>
                </a:lnTo>
                <a:lnTo>
                  <a:pt x="309" y="220"/>
                </a:lnTo>
                <a:close/>
              </a:path>
            </a:pathLst>
          </a:cu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19" name="Freeform 50"/>
          <p:cNvSpPr/>
          <p:nvPr/>
        </p:nvSpPr>
        <p:spPr bwMode="auto">
          <a:xfrm>
            <a:off x="6207757" y="3703691"/>
            <a:ext cx="253488" cy="1598756"/>
          </a:xfrm>
          <a:custGeom>
            <a:avLst/>
            <a:gdLst>
              <a:gd name="T0" fmla="*/ 0 w 114"/>
              <a:gd name="T1" fmla="*/ 242 h 719"/>
              <a:gd name="T2" fmla="*/ 109 w 114"/>
              <a:gd name="T3" fmla="*/ 717 h 719"/>
              <a:gd name="T4" fmla="*/ 114 w 114"/>
              <a:gd name="T5" fmla="*/ 719 h 719"/>
              <a:gd name="T6" fmla="*/ 114 w 114"/>
              <a:gd name="T7" fmla="*/ 0 h 719"/>
              <a:gd name="T8" fmla="*/ 0 w 114"/>
              <a:gd name="T9" fmla="*/ 242 h 71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14" h="719">
                <a:moveTo>
                  <a:pt x="0" y="242"/>
                </a:moveTo>
                <a:lnTo>
                  <a:pt x="109" y="717"/>
                </a:lnTo>
                <a:lnTo>
                  <a:pt x="114" y="719"/>
                </a:lnTo>
                <a:lnTo>
                  <a:pt x="114" y="0"/>
                </a:lnTo>
                <a:lnTo>
                  <a:pt x="0" y="242"/>
                </a:lnTo>
                <a:close/>
              </a:path>
            </a:pathLst>
          </a:cu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20" name="Freeform 51"/>
          <p:cNvSpPr/>
          <p:nvPr/>
        </p:nvSpPr>
        <p:spPr bwMode="auto">
          <a:xfrm>
            <a:off x="6461245" y="3703691"/>
            <a:ext cx="215688" cy="1598756"/>
          </a:xfrm>
          <a:custGeom>
            <a:avLst/>
            <a:gdLst>
              <a:gd name="T0" fmla="*/ 0 w 97"/>
              <a:gd name="T1" fmla="*/ 0 h 719"/>
              <a:gd name="T2" fmla="*/ 0 w 97"/>
              <a:gd name="T3" fmla="*/ 719 h 719"/>
              <a:gd name="T4" fmla="*/ 97 w 97"/>
              <a:gd name="T5" fmla="*/ 287 h 719"/>
              <a:gd name="T6" fmla="*/ 47 w 97"/>
              <a:gd name="T7" fmla="*/ 133 h 719"/>
              <a:gd name="T8" fmla="*/ 0 w 97"/>
              <a:gd name="T9" fmla="*/ 0 h 71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97" h="719">
                <a:moveTo>
                  <a:pt x="0" y="0"/>
                </a:moveTo>
                <a:lnTo>
                  <a:pt x="0" y="719"/>
                </a:lnTo>
                <a:lnTo>
                  <a:pt x="97" y="287"/>
                </a:lnTo>
                <a:lnTo>
                  <a:pt x="47" y="133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21" name="Freeform 52"/>
          <p:cNvSpPr/>
          <p:nvPr/>
        </p:nvSpPr>
        <p:spPr bwMode="auto">
          <a:xfrm>
            <a:off x="5847536" y="4241799"/>
            <a:ext cx="602592" cy="1056201"/>
          </a:xfrm>
          <a:custGeom>
            <a:avLst/>
            <a:gdLst>
              <a:gd name="T0" fmla="*/ 162 w 271"/>
              <a:gd name="T1" fmla="*/ 0 h 475"/>
              <a:gd name="T2" fmla="*/ 0 w 271"/>
              <a:gd name="T3" fmla="*/ 164 h 475"/>
              <a:gd name="T4" fmla="*/ 271 w 271"/>
              <a:gd name="T5" fmla="*/ 475 h 475"/>
              <a:gd name="T6" fmla="*/ 162 w 271"/>
              <a:gd name="T7" fmla="*/ 0 h 47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71" h="475">
                <a:moveTo>
                  <a:pt x="162" y="0"/>
                </a:moveTo>
                <a:lnTo>
                  <a:pt x="0" y="164"/>
                </a:lnTo>
                <a:lnTo>
                  <a:pt x="271" y="475"/>
                </a:lnTo>
                <a:lnTo>
                  <a:pt x="162" y="0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22" name="Freeform 53"/>
          <p:cNvSpPr/>
          <p:nvPr/>
        </p:nvSpPr>
        <p:spPr bwMode="auto">
          <a:xfrm>
            <a:off x="6550189" y="3043287"/>
            <a:ext cx="818278" cy="480294"/>
          </a:xfrm>
          <a:custGeom>
            <a:avLst/>
            <a:gdLst>
              <a:gd name="T0" fmla="*/ 290 w 368"/>
              <a:gd name="T1" fmla="*/ 216 h 216"/>
              <a:gd name="T2" fmla="*/ 368 w 368"/>
              <a:gd name="T3" fmla="*/ 0 h 216"/>
              <a:gd name="T4" fmla="*/ 0 w 368"/>
              <a:gd name="T5" fmla="*/ 5 h 216"/>
              <a:gd name="T6" fmla="*/ 290 w 368"/>
              <a:gd name="T7" fmla="*/ 216 h 2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368" h="216">
                <a:moveTo>
                  <a:pt x="290" y="216"/>
                </a:moveTo>
                <a:lnTo>
                  <a:pt x="368" y="0"/>
                </a:lnTo>
                <a:lnTo>
                  <a:pt x="0" y="5"/>
                </a:lnTo>
                <a:lnTo>
                  <a:pt x="290" y="216"/>
                </a:lnTo>
                <a:close/>
              </a:path>
            </a:pathLst>
          </a:custGeom>
          <a:solidFill>
            <a:schemeClr val="accent2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23" name="Freeform 54"/>
          <p:cNvSpPr/>
          <p:nvPr/>
        </p:nvSpPr>
        <p:spPr bwMode="auto">
          <a:xfrm>
            <a:off x="6550189" y="3054405"/>
            <a:ext cx="644839" cy="649286"/>
          </a:xfrm>
          <a:custGeom>
            <a:avLst/>
            <a:gdLst>
              <a:gd name="T0" fmla="*/ 290 w 290"/>
              <a:gd name="T1" fmla="*/ 211 h 292"/>
              <a:gd name="T2" fmla="*/ 290 w 290"/>
              <a:gd name="T3" fmla="*/ 211 h 292"/>
              <a:gd name="T4" fmla="*/ 0 w 290"/>
              <a:gd name="T5" fmla="*/ 0 h 292"/>
              <a:gd name="T6" fmla="*/ 209 w 290"/>
              <a:gd name="T7" fmla="*/ 292 h 292"/>
              <a:gd name="T8" fmla="*/ 209 w 290"/>
              <a:gd name="T9" fmla="*/ 290 h 292"/>
              <a:gd name="T10" fmla="*/ 290 w 290"/>
              <a:gd name="T11" fmla="*/ 214 h 292"/>
              <a:gd name="T12" fmla="*/ 290 w 290"/>
              <a:gd name="T13" fmla="*/ 211 h 292"/>
              <a:gd name="T14" fmla="*/ 290 w 290"/>
              <a:gd name="T15" fmla="*/ 211 h 29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290" h="292">
                <a:moveTo>
                  <a:pt x="290" y="211"/>
                </a:moveTo>
                <a:lnTo>
                  <a:pt x="290" y="211"/>
                </a:lnTo>
                <a:lnTo>
                  <a:pt x="0" y="0"/>
                </a:lnTo>
                <a:lnTo>
                  <a:pt x="209" y="292"/>
                </a:lnTo>
                <a:lnTo>
                  <a:pt x="209" y="290"/>
                </a:lnTo>
                <a:lnTo>
                  <a:pt x="290" y="214"/>
                </a:lnTo>
                <a:lnTo>
                  <a:pt x="290" y="211"/>
                </a:lnTo>
                <a:lnTo>
                  <a:pt x="290" y="211"/>
                </a:lnTo>
                <a:close/>
              </a:path>
            </a:pathLst>
          </a:cu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24" name="Freeform 55"/>
          <p:cNvSpPr/>
          <p:nvPr/>
        </p:nvSpPr>
        <p:spPr bwMode="auto">
          <a:xfrm>
            <a:off x="6423444" y="3054405"/>
            <a:ext cx="126745" cy="660403"/>
          </a:xfrm>
          <a:custGeom>
            <a:avLst/>
            <a:gdLst>
              <a:gd name="T0" fmla="*/ 0 w 57"/>
              <a:gd name="T1" fmla="*/ 3 h 297"/>
              <a:gd name="T2" fmla="*/ 17 w 57"/>
              <a:gd name="T3" fmla="*/ 292 h 297"/>
              <a:gd name="T4" fmla="*/ 19 w 57"/>
              <a:gd name="T5" fmla="*/ 297 h 297"/>
              <a:gd name="T6" fmla="*/ 57 w 57"/>
              <a:gd name="T7" fmla="*/ 0 h 297"/>
              <a:gd name="T8" fmla="*/ 0 w 57"/>
              <a:gd name="T9" fmla="*/ 3 h 29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57" h="297">
                <a:moveTo>
                  <a:pt x="0" y="3"/>
                </a:moveTo>
                <a:lnTo>
                  <a:pt x="17" y="292"/>
                </a:lnTo>
                <a:lnTo>
                  <a:pt x="19" y="297"/>
                </a:lnTo>
                <a:lnTo>
                  <a:pt x="57" y="0"/>
                </a:lnTo>
                <a:lnTo>
                  <a:pt x="0" y="3"/>
                </a:lnTo>
                <a:close/>
              </a:path>
            </a:pathLst>
          </a:cu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26" name="Freeform 57"/>
          <p:cNvSpPr/>
          <p:nvPr/>
        </p:nvSpPr>
        <p:spPr bwMode="auto">
          <a:xfrm>
            <a:off x="6461245" y="3703691"/>
            <a:ext cx="553673" cy="633720"/>
          </a:xfrm>
          <a:custGeom>
            <a:avLst/>
            <a:gdLst>
              <a:gd name="T0" fmla="*/ 249 w 249"/>
              <a:gd name="T1" fmla="*/ 0 h 285"/>
              <a:gd name="T2" fmla="*/ 249 w 249"/>
              <a:gd name="T3" fmla="*/ 0 h 285"/>
              <a:gd name="T4" fmla="*/ 0 w 249"/>
              <a:gd name="T5" fmla="*/ 0 h 285"/>
              <a:gd name="T6" fmla="*/ 0 w 249"/>
              <a:gd name="T7" fmla="*/ 0 h 285"/>
              <a:gd name="T8" fmla="*/ 0 w 249"/>
              <a:gd name="T9" fmla="*/ 3 h 285"/>
              <a:gd name="T10" fmla="*/ 206 w 249"/>
              <a:gd name="T11" fmla="*/ 285 h 285"/>
              <a:gd name="T12" fmla="*/ 249 w 249"/>
              <a:gd name="T13" fmla="*/ 0 h 28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249" h="285">
                <a:moveTo>
                  <a:pt x="249" y="0"/>
                </a:moveTo>
                <a:lnTo>
                  <a:pt x="249" y="0"/>
                </a:lnTo>
                <a:lnTo>
                  <a:pt x="0" y="0"/>
                </a:lnTo>
                <a:lnTo>
                  <a:pt x="0" y="0"/>
                </a:lnTo>
                <a:lnTo>
                  <a:pt x="0" y="3"/>
                </a:lnTo>
                <a:lnTo>
                  <a:pt x="206" y="285"/>
                </a:lnTo>
                <a:lnTo>
                  <a:pt x="249" y="0"/>
                </a:lnTo>
                <a:close/>
              </a:path>
            </a:pathLst>
          </a:cu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27" name="Freeform 58"/>
          <p:cNvSpPr/>
          <p:nvPr/>
        </p:nvSpPr>
        <p:spPr bwMode="auto">
          <a:xfrm>
            <a:off x="6461245" y="3710362"/>
            <a:ext cx="458058" cy="631498"/>
          </a:xfrm>
          <a:custGeom>
            <a:avLst/>
            <a:gdLst>
              <a:gd name="T0" fmla="*/ 0 w 206"/>
              <a:gd name="T1" fmla="*/ 0 h 284"/>
              <a:gd name="T2" fmla="*/ 100 w 206"/>
              <a:gd name="T3" fmla="*/ 284 h 284"/>
              <a:gd name="T4" fmla="*/ 206 w 206"/>
              <a:gd name="T5" fmla="*/ 284 h 284"/>
              <a:gd name="T6" fmla="*/ 206 w 206"/>
              <a:gd name="T7" fmla="*/ 282 h 284"/>
              <a:gd name="T8" fmla="*/ 0 w 206"/>
              <a:gd name="T9" fmla="*/ 0 h 28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06" h="284">
                <a:moveTo>
                  <a:pt x="0" y="0"/>
                </a:moveTo>
                <a:lnTo>
                  <a:pt x="100" y="284"/>
                </a:lnTo>
                <a:lnTo>
                  <a:pt x="206" y="284"/>
                </a:lnTo>
                <a:lnTo>
                  <a:pt x="206" y="282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grpSp>
        <p:nvGrpSpPr>
          <p:cNvPr id="100" name="组合 99"/>
          <p:cNvGrpSpPr/>
          <p:nvPr/>
        </p:nvGrpSpPr>
        <p:grpSpPr>
          <a:xfrm>
            <a:off x="5204924" y="2051505"/>
            <a:ext cx="479180" cy="655913"/>
            <a:chOff x="5204924" y="2051505"/>
            <a:chExt cx="479180" cy="655913"/>
          </a:xfrm>
        </p:grpSpPr>
        <p:sp>
          <p:nvSpPr>
            <p:cNvPr id="28" name="Freeform 5"/>
            <p:cNvSpPr/>
            <p:nvPr/>
          </p:nvSpPr>
          <p:spPr bwMode="auto">
            <a:xfrm>
              <a:off x="5443603" y="2051505"/>
              <a:ext cx="240501" cy="655913"/>
            </a:xfrm>
            <a:custGeom>
              <a:avLst/>
              <a:gdLst>
                <a:gd name="T0" fmla="*/ 0 w 130"/>
                <a:gd name="T1" fmla="*/ 0 h 356"/>
                <a:gd name="T2" fmla="*/ 130 w 130"/>
                <a:gd name="T3" fmla="*/ 131 h 356"/>
                <a:gd name="T4" fmla="*/ 0 w 130"/>
                <a:gd name="T5" fmla="*/ 356 h 356"/>
                <a:gd name="T6" fmla="*/ 0 w 130"/>
                <a:gd name="T7" fmla="*/ 0 h 3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30" h="356">
                  <a:moveTo>
                    <a:pt x="0" y="0"/>
                  </a:moveTo>
                  <a:cubicBezTo>
                    <a:pt x="72" y="0"/>
                    <a:pt x="130" y="59"/>
                    <a:pt x="130" y="131"/>
                  </a:cubicBezTo>
                  <a:cubicBezTo>
                    <a:pt x="130" y="234"/>
                    <a:pt x="46" y="336"/>
                    <a:pt x="0" y="356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  <p:sp>
          <p:nvSpPr>
            <p:cNvPr id="29" name="Freeform 6"/>
            <p:cNvSpPr/>
            <p:nvPr/>
          </p:nvSpPr>
          <p:spPr bwMode="auto">
            <a:xfrm>
              <a:off x="5204924" y="2051505"/>
              <a:ext cx="238680" cy="655913"/>
            </a:xfrm>
            <a:custGeom>
              <a:avLst/>
              <a:gdLst>
                <a:gd name="T0" fmla="*/ 0 w 130"/>
                <a:gd name="T1" fmla="*/ 131 h 356"/>
                <a:gd name="T2" fmla="*/ 130 w 130"/>
                <a:gd name="T3" fmla="*/ 356 h 356"/>
                <a:gd name="T4" fmla="*/ 130 w 130"/>
                <a:gd name="T5" fmla="*/ 0 h 356"/>
                <a:gd name="T6" fmla="*/ 0 w 130"/>
                <a:gd name="T7" fmla="*/ 131 h 3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30" h="356">
                  <a:moveTo>
                    <a:pt x="0" y="131"/>
                  </a:moveTo>
                  <a:cubicBezTo>
                    <a:pt x="0" y="234"/>
                    <a:pt x="85" y="336"/>
                    <a:pt x="130" y="356"/>
                  </a:cubicBezTo>
                  <a:cubicBezTo>
                    <a:pt x="130" y="0"/>
                    <a:pt x="130" y="0"/>
                    <a:pt x="130" y="0"/>
                  </a:cubicBezTo>
                  <a:cubicBezTo>
                    <a:pt x="58" y="0"/>
                    <a:pt x="0" y="59"/>
                    <a:pt x="0" y="1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</p:grpSp>
      <p:sp>
        <p:nvSpPr>
          <p:cNvPr id="30" name="Oval 7"/>
          <p:cNvSpPr>
            <a:spLocks noChangeArrowheads="1"/>
          </p:cNvSpPr>
          <p:nvPr/>
        </p:nvSpPr>
        <p:spPr bwMode="auto">
          <a:xfrm>
            <a:off x="5261894" y="2106052"/>
            <a:ext cx="365241" cy="365241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grpSp>
        <p:nvGrpSpPr>
          <p:cNvPr id="31" name="Group 34"/>
          <p:cNvGrpSpPr/>
          <p:nvPr/>
        </p:nvGrpSpPr>
        <p:grpSpPr>
          <a:xfrm>
            <a:off x="6653085" y="2296750"/>
            <a:ext cx="426372" cy="583627"/>
            <a:chOff x="4603751" y="646113"/>
            <a:chExt cx="417512" cy="571500"/>
          </a:xfrm>
        </p:grpSpPr>
        <p:sp>
          <p:nvSpPr>
            <p:cNvPr id="32" name="Freeform 5"/>
            <p:cNvSpPr/>
            <p:nvPr/>
          </p:nvSpPr>
          <p:spPr bwMode="auto">
            <a:xfrm>
              <a:off x="4811713" y="646113"/>
              <a:ext cx="209550" cy="571500"/>
            </a:xfrm>
            <a:custGeom>
              <a:avLst/>
              <a:gdLst>
                <a:gd name="T0" fmla="*/ 0 w 130"/>
                <a:gd name="T1" fmla="*/ 0 h 356"/>
                <a:gd name="T2" fmla="*/ 130 w 130"/>
                <a:gd name="T3" fmla="*/ 131 h 356"/>
                <a:gd name="T4" fmla="*/ 0 w 130"/>
                <a:gd name="T5" fmla="*/ 356 h 356"/>
                <a:gd name="T6" fmla="*/ 0 w 130"/>
                <a:gd name="T7" fmla="*/ 0 h 3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30" h="356">
                  <a:moveTo>
                    <a:pt x="0" y="0"/>
                  </a:moveTo>
                  <a:cubicBezTo>
                    <a:pt x="72" y="0"/>
                    <a:pt x="130" y="59"/>
                    <a:pt x="130" y="131"/>
                  </a:cubicBezTo>
                  <a:cubicBezTo>
                    <a:pt x="130" y="234"/>
                    <a:pt x="46" y="336"/>
                    <a:pt x="0" y="356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  <p:sp>
          <p:nvSpPr>
            <p:cNvPr id="33" name="Freeform 6"/>
            <p:cNvSpPr/>
            <p:nvPr/>
          </p:nvSpPr>
          <p:spPr bwMode="auto">
            <a:xfrm>
              <a:off x="4603751" y="646113"/>
              <a:ext cx="207963" cy="571500"/>
            </a:xfrm>
            <a:custGeom>
              <a:avLst/>
              <a:gdLst>
                <a:gd name="T0" fmla="*/ 0 w 130"/>
                <a:gd name="T1" fmla="*/ 131 h 356"/>
                <a:gd name="T2" fmla="*/ 130 w 130"/>
                <a:gd name="T3" fmla="*/ 356 h 356"/>
                <a:gd name="T4" fmla="*/ 130 w 130"/>
                <a:gd name="T5" fmla="*/ 0 h 356"/>
                <a:gd name="T6" fmla="*/ 0 w 130"/>
                <a:gd name="T7" fmla="*/ 131 h 3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30" h="356">
                  <a:moveTo>
                    <a:pt x="0" y="131"/>
                  </a:moveTo>
                  <a:cubicBezTo>
                    <a:pt x="0" y="234"/>
                    <a:pt x="85" y="336"/>
                    <a:pt x="130" y="356"/>
                  </a:cubicBezTo>
                  <a:cubicBezTo>
                    <a:pt x="130" y="0"/>
                    <a:pt x="130" y="0"/>
                    <a:pt x="130" y="0"/>
                  </a:cubicBezTo>
                  <a:cubicBezTo>
                    <a:pt x="58" y="0"/>
                    <a:pt x="0" y="59"/>
                    <a:pt x="0" y="13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</p:grpSp>
      <p:sp>
        <p:nvSpPr>
          <p:cNvPr id="34" name="Oval 7"/>
          <p:cNvSpPr>
            <a:spLocks noChangeArrowheads="1"/>
          </p:cNvSpPr>
          <p:nvPr/>
        </p:nvSpPr>
        <p:spPr bwMode="auto">
          <a:xfrm>
            <a:off x="6703776" y="2345286"/>
            <a:ext cx="324989" cy="324989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grpSp>
        <p:nvGrpSpPr>
          <p:cNvPr id="99" name="组合 98"/>
          <p:cNvGrpSpPr/>
          <p:nvPr/>
        </p:nvGrpSpPr>
        <p:grpSpPr>
          <a:xfrm>
            <a:off x="5123250" y="3281016"/>
            <a:ext cx="435632" cy="596304"/>
            <a:chOff x="5123250" y="3281016"/>
            <a:chExt cx="435632" cy="596304"/>
          </a:xfrm>
        </p:grpSpPr>
        <p:sp>
          <p:nvSpPr>
            <p:cNvPr id="35" name="Freeform 5"/>
            <p:cNvSpPr/>
            <p:nvPr/>
          </p:nvSpPr>
          <p:spPr bwMode="auto">
            <a:xfrm>
              <a:off x="5340238" y="3281016"/>
              <a:ext cx="218644" cy="596304"/>
            </a:xfrm>
            <a:custGeom>
              <a:avLst/>
              <a:gdLst>
                <a:gd name="T0" fmla="*/ 0 w 130"/>
                <a:gd name="T1" fmla="*/ 0 h 356"/>
                <a:gd name="T2" fmla="*/ 130 w 130"/>
                <a:gd name="T3" fmla="*/ 131 h 356"/>
                <a:gd name="T4" fmla="*/ 0 w 130"/>
                <a:gd name="T5" fmla="*/ 356 h 356"/>
                <a:gd name="T6" fmla="*/ 0 w 130"/>
                <a:gd name="T7" fmla="*/ 0 h 3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30" h="356">
                  <a:moveTo>
                    <a:pt x="0" y="0"/>
                  </a:moveTo>
                  <a:cubicBezTo>
                    <a:pt x="72" y="0"/>
                    <a:pt x="130" y="59"/>
                    <a:pt x="130" y="131"/>
                  </a:cubicBezTo>
                  <a:cubicBezTo>
                    <a:pt x="130" y="234"/>
                    <a:pt x="46" y="336"/>
                    <a:pt x="0" y="356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  <p:sp>
          <p:nvSpPr>
            <p:cNvPr id="36" name="Freeform 6"/>
            <p:cNvSpPr/>
            <p:nvPr/>
          </p:nvSpPr>
          <p:spPr bwMode="auto">
            <a:xfrm>
              <a:off x="5123250" y="3281016"/>
              <a:ext cx="216989" cy="596304"/>
            </a:xfrm>
            <a:custGeom>
              <a:avLst/>
              <a:gdLst>
                <a:gd name="T0" fmla="*/ 0 w 130"/>
                <a:gd name="T1" fmla="*/ 131 h 356"/>
                <a:gd name="T2" fmla="*/ 130 w 130"/>
                <a:gd name="T3" fmla="*/ 356 h 356"/>
                <a:gd name="T4" fmla="*/ 130 w 130"/>
                <a:gd name="T5" fmla="*/ 0 h 356"/>
                <a:gd name="T6" fmla="*/ 0 w 130"/>
                <a:gd name="T7" fmla="*/ 131 h 3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30" h="356">
                  <a:moveTo>
                    <a:pt x="0" y="131"/>
                  </a:moveTo>
                  <a:cubicBezTo>
                    <a:pt x="0" y="234"/>
                    <a:pt x="85" y="336"/>
                    <a:pt x="130" y="356"/>
                  </a:cubicBezTo>
                  <a:cubicBezTo>
                    <a:pt x="130" y="0"/>
                    <a:pt x="130" y="0"/>
                    <a:pt x="130" y="0"/>
                  </a:cubicBezTo>
                  <a:cubicBezTo>
                    <a:pt x="58" y="0"/>
                    <a:pt x="0" y="59"/>
                    <a:pt x="0" y="1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</p:grpSp>
      <p:sp>
        <p:nvSpPr>
          <p:cNvPr id="37" name="Oval 7"/>
          <p:cNvSpPr>
            <a:spLocks noChangeArrowheads="1"/>
          </p:cNvSpPr>
          <p:nvPr/>
        </p:nvSpPr>
        <p:spPr bwMode="auto">
          <a:xfrm>
            <a:off x="5175042" y="3330606"/>
            <a:ext cx="332047" cy="332048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38" name="Freeform 5"/>
          <p:cNvSpPr/>
          <p:nvPr/>
        </p:nvSpPr>
        <p:spPr bwMode="auto">
          <a:xfrm>
            <a:off x="6254011" y="4094694"/>
            <a:ext cx="220851" cy="602321"/>
          </a:xfrm>
          <a:custGeom>
            <a:avLst/>
            <a:gdLst>
              <a:gd name="T0" fmla="*/ 0 w 130"/>
              <a:gd name="T1" fmla="*/ 0 h 356"/>
              <a:gd name="T2" fmla="*/ 130 w 130"/>
              <a:gd name="T3" fmla="*/ 131 h 356"/>
              <a:gd name="T4" fmla="*/ 0 w 130"/>
              <a:gd name="T5" fmla="*/ 356 h 356"/>
              <a:gd name="T6" fmla="*/ 0 w 130"/>
              <a:gd name="T7" fmla="*/ 0 h 35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130" h="356">
                <a:moveTo>
                  <a:pt x="0" y="0"/>
                </a:moveTo>
                <a:cubicBezTo>
                  <a:pt x="72" y="0"/>
                  <a:pt x="130" y="59"/>
                  <a:pt x="130" y="131"/>
                </a:cubicBezTo>
                <a:cubicBezTo>
                  <a:pt x="130" y="234"/>
                  <a:pt x="46" y="336"/>
                  <a:pt x="0" y="356"/>
                </a:cubicBez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39" name="Freeform 6"/>
          <p:cNvSpPr/>
          <p:nvPr/>
        </p:nvSpPr>
        <p:spPr bwMode="auto">
          <a:xfrm>
            <a:off x="6034833" y="4094694"/>
            <a:ext cx="219179" cy="602321"/>
          </a:xfrm>
          <a:custGeom>
            <a:avLst/>
            <a:gdLst>
              <a:gd name="T0" fmla="*/ 0 w 130"/>
              <a:gd name="T1" fmla="*/ 131 h 356"/>
              <a:gd name="T2" fmla="*/ 130 w 130"/>
              <a:gd name="T3" fmla="*/ 356 h 356"/>
              <a:gd name="T4" fmla="*/ 130 w 130"/>
              <a:gd name="T5" fmla="*/ 0 h 356"/>
              <a:gd name="T6" fmla="*/ 0 w 130"/>
              <a:gd name="T7" fmla="*/ 131 h 35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130" h="356">
                <a:moveTo>
                  <a:pt x="0" y="131"/>
                </a:moveTo>
                <a:cubicBezTo>
                  <a:pt x="0" y="234"/>
                  <a:pt x="85" y="336"/>
                  <a:pt x="130" y="356"/>
                </a:cubicBezTo>
                <a:cubicBezTo>
                  <a:pt x="130" y="0"/>
                  <a:pt x="130" y="0"/>
                  <a:pt x="130" y="0"/>
                </a:cubicBezTo>
                <a:cubicBezTo>
                  <a:pt x="58" y="0"/>
                  <a:pt x="0" y="59"/>
                  <a:pt x="0" y="13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40" name="Oval 7"/>
          <p:cNvSpPr>
            <a:spLocks noChangeArrowheads="1"/>
          </p:cNvSpPr>
          <p:nvPr/>
        </p:nvSpPr>
        <p:spPr bwMode="auto">
          <a:xfrm>
            <a:off x="6087148" y="4144784"/>
            <a:ext cx="335399" cy="335398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grpSp>
        <p:nvGrpSpPr>
          <p:cNvPr id="101" name="组合 100"/>
          <p:cNvGrpSpPr/>
          <p:nvPr/>
        </p:nvGrpSpPr>
        <p:grpSpPr>
          <a:xfrm>
            <a:off x="6461245" y="3054405"/>
            <a:ext cx="553673" cy="728269"/>
            <a:chOff x="6461245" y="3054405"/>
            <a:chExt cx="553673" cy="728269"/>
          </a:xfrm>
          <a:solidFill>
            <a:schemeClr val="accent2">
              <a:lumMod val="75000"/>
            </a:schemeClr>
          </a:solidFill>
        </p:grpSpPr>
        <p:sp>
          <p:nvSpPr>
            <p:cNvPr id="25" name="Freeform 56"/>
            <p:cNvSpPr/>
            <p:nvPr/>
          </p:nvSpPr>
          <p:spPr bwMode="auto">
            <a:xfrm>
              <a:off x="6461245" y="3054405"/>
              <a:ext cx="553673" cy="649286"/>
            </a:xfrm>
            <a:custGeom>
              <a:avLst/>
              <a:gdLst>
                <a:gd name="T0" fmla="*/ 249 w 249"/>
                <a:gd name="T1" fmla="*/ 292 h 292"/>
                <a:gd name="T2" fmla="*/ 249 w 249"/>
                <a:gd name="T3" fmla="*/ 292 h 292"/>
                <a:gd name="T4" fmla="*/ 40 w 249"/>
                <a:gd name="T5" fmla="*/ 0 h 292"/>
                <a:gd name="T6" fmla="*/ 40 w 249"/>
                <a:gd name="T7" fmla="*/ 0 h 292"/>
                <a:gd name="T8" fmla="*/ 40 w 249"/>
                <a:gd name="T9" fmla="*/ 0 h 292"/>
                <a:gd name="T10" fmla="*/ 0 w 249"/>
                <a:gd name="T11" fmla="*/ 292 h 292"/>
                <a:gd name="T12" fmla="*/ 249 w 249"/>
                <a:gd name="T13" fmla="*/ 292 h 2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49" h="292">
                  <a:moveTo>
                    <a:pt x="249" y="292"/>
                  </a:moveTo>
                  <a:lnTo>
                    <a:pt x="249" y="292"/>
                  </a:lnTo>
                  <a:lnTo>
                    <a:pt x="40" y="0"/>
                  </a:lnTo>
                  <a:lnTo>
                    <a:pt x="40" y="0"/>
                  </a:lnTo>
                  <a:lnTo>
                    <a:pt x="40" y="0"/>
                  </a:lnTo>
                  <a:lnTo>
                    <a:pt x="0" y="292"/>
                  </a:lnTo>
                  <a:lnTo>
                    <a:pt x="249" y="29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  <p:sp>
          <p:nvSpPr>
            <p:cNvPr id="41" name="Freeform 5"/>
            <p:cNvSpPr/>
            <p:nvPr/>
          </p:nvSpPr>
          <p:spPr bwMode="auto">
            <a:xfrm>
              <a:off x="6773974" y="3175245"/>
              <a:ext cx="222724" cy="607429"/>
            </a:xfrm>
            <a:custGeom>
              <a:avLst/>
              <a:gdLst>
                <a:gd name="T0" fmla="*/ 0 w 130"/>
                <a:gd name="T1" fmla="*/ 0 h 356"/>
                <a:gd name="T2" fmla="*/ 130 w 130"/>
                <a:gd name="T3" fmla="*/ 131 h 356"/>
                <a:gd name="T4" fmla="*/ 0 w 130"/>
                <a:gd name="T5" fmla="*/ 356 h 356"/>
                <a:gd name="T6" fmla="*/ 0 w 130"/>
                <a:gd name="T7" fmla="*/ 0 h 3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30" h="356">
                  <a:moveTo>
                    <a:pt x="0" y="0"/>
                  </a:moveTo>
                  <a:cubicBezTo>
                    <a:pt x="72" y="0"/>
                    <a:pt x="130" y="59"/>
                    <a:pt x="130" y="131"/>
                  </a:cubicBezTo>
                  <a:cubicBezTo>
                    <a:pt x="130" y="234"/>
                    <a:pt x="46" y="336"/>
                    <a:pt x="0" y="356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</p:grpSp>
      <p:sp>
        <p:nvSpPr>
          <p:cNvPr id="42" name="Freeform 6"/>
          <p:cNvSpPr/>
          <p:nvPr/>
        </p:nvSpPr>
        <p:spPr bwMode="auto">
          <a:xfrm>
            <a:off x="6552938" y="3175245"/>
            <a:ext cx="221037" cy="607429"/>
          </a:xfrm>
          <a:custGeom>
            <a:avLst/>
            <a:gdLst>
              <a:gd name="T0" fmla="*/ 0 w 130"/>
              <a:gd name="T1" fmla="*/ 131 h 356"/>
              <a:gd name="T2" fmla="*/ 130 w 130"/>
              <a:gd name="T3" fmla="*/ 356 h 356"/>
              <a:gd name="T4" fmla="*/ 130 w 130"/>
              <a:gd name="T5" fmla="*/ 0 h 356"/>
              <a:gd name="T6" fmla="*/ 0 w 130"/>
              <a:gd name="T7" fmla="*/ 131 h 35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130" h="356">
                <a:moveTo>
                  <a:pt x="0" y="131"/>
                </a:moveTo>
                <a:cubicBezTo>
                  <a:pt x="0" y="234"/>
                  <a:pt x="85" y="336"/>
                  <a:pt x="130" y="356"/>
                </a:cubicBezTo>
                <a:cubicBezTo>
                  <a:pt x="130" y="0"/>
                  <a:pt x="130" y="0"/>
                  <a:pt x="130" y="0"/>
                </a:cubicBezTo>
                <a:cubicBezTo>
                  <a:pt x="58" y="0"/>
                  <a:pt x="0" y="59"/>
                  <a:pt x="0" y="13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sp>
        <p:nvSpPr>
          <p:cNvPr id="43" name="Oval 7"/>
          <p:cNvSpPr>
            <a:spLocks noChangeArrowheads="1"/>
          </p:cNvSpPr>
          <p:nvPr/>
        </p:nvSpPr>
        <p:spPr bwMode="auto">
          <a:xfrm>
            <a:off x="6605697" y="3225760"/>
            <a:ext cx="338243" cy="338243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grpSp>
        <p:nvGrpSpPr>
          <p:cNvPr id="81" name="组合 80"/>
          <p:cNvGrpSpPr/>
          <p:nvPr/>
        </p:nvGrpSpPr>
        <p:grpSpPr>
          <a:xfrm>
            <a:off x="7730502" y="4606466"/>
            <a:ext cx="472996" cy="476128"/>
            <a:chOff x="7748314" y="4635062"/>
            <a:chExt cx="259607" cy="261326"/>
          </a:xfrm>
        </p:grpSpPr>
        <p:sp>
          <p:nvSpPr>
            <p:cNvPr id="44" name="Oval 116"/>
            <p:cNvSpPr>
              <a:spLocks noChangeArrowheads="1"/>
            </p:cNvSpPr>
            <p:nvPr/>
          </p:nvSpPr>
          <p:spPr bwMode="auto">
            <a:xfrm>
              <a:off x="7748314" y="4827618"/>
              <a:ext cx="68770" cy="6877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  <p:sp>
          <p:nvSpPr>
            <p:cNvPr id="45" name="Freeform 117"/>
            <p:cNvSpPr/>
            <p:nvPr/>
          </p:nvSpPr>
          <p:spPr bwMode="auto">
            <a:xfrm>
              <a:off x="7751752" y="4726182"/>
              <a:ext cx="166768" cy="170206"/>
            </a:xfrm>
            <a:custGeom>
              <a:avLst/>
              <a:gdLst>
                <a:gd name="T0" fmla="*/ 0 w 41"/>
                <a:gd name="T1" fmla="*/ 0 h 42"/>
                <a:gd name="T2" fmla="*/ 0 w 41"/>
                <a:gd name="T3" fmla="*/ 11 h 42"/>
                <a:gd name="T4" fmla="*/ 21 w 41"/>
                <a:gd name="T5" fmla="*/ 20 h 42"/>
                <a:gd name="T6" fmla="*/ 30 w 41"/>
                <a:gd name="T7" fmla="*/ 42 h 42"/>
                <a:gd name="T8" fmla="*/ 41 w 41"/>
                <a:gd name="T9" fmla="*/ 42 h 42"/>
                <a:gd name="T10" fmla="*/ 0 w 41"/>
                <a:gd name="T11" fmla="*/ 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1" h="42">
                  <a:moveTo>
                    <a:pt x="0" y="0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8" y="11"/>
                    <a:pt x="15" y="15"/>
                    <a:pt x="21" y="20"/>
                  </a:cubicBezTo>
                  <a:cubicBezTo>
                    <a:pt x="26" y="26"/>
                    <a:pt x="30" y="33"/>
                    <a:pt x="30" y="42"/>
                  </a:cubicBezTo>
                  <a:cubicBezTo>
                    <a:pt x="41" y="42"/>
                    <a:pt x="41" y="42"/>
                    <a:pt x="41" y="42"/>
                  </a:cubicBezTo>
                  <a:cubicBezTo>
                    <a:pt x="41" y="19"/>
                    <a:pt x="22" y="0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  <p:sp>
          <p:nvSpPr>
            <p:cNvPr id="46" name="Freeform 118"/>
            <p:cNvSpPr/>
            <p:nvPr/>
          </p:nvSpPr>
          <p:spPr bwMode="auto">
            <a:xfrm>
              <a:off x="7751752" y="4635062"/>
              <a:ext cx="256169" cy="261326"/>
            </a:xfrm>
            <a:custGeom>
              <a:avLst/>
              <a:gdLst>
                <a:gd name="T0" fmla="*/ 0 w 63"/>
                <a:gd name="T1" fmla="*/ 0 h 64"/>
                <a:gd name="T2" fmla="*/ 0 w 63"/>
                <a:gd name="T3" fmla="*/ 11 h 64"/>
                <a:gd name="T4" fmla="*/ 52 w 63"/>
                <a:gd name="T5" fmla="*/ 64 h 64"/>
                <a:gd name="T6" fmla="*/ 63 w 63"/>
                <a:gd name="T7" fmla="*/ 64 h 64"/>
                <a:gd name="T8" fmla="*/ 0 w 63"/>
                <a:gd name="T9" fmla="*/ 0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3" h="64">
                  <a:moveTo>
                    <a:pt x="0" y="0"/>
                  </a:moveTo>
                  <a:cubicBezTo>
                    <a:pt x="0" y="11"/>
                    <a:pt x="0" y="11"/>
                    <a:pt x="0" y="11"/>
                  </a:cubicBezTo>
                  <a:cubicBezTo>
                    <a:pt x="28" y="12"/>
                    <a:pt x="51" y="35"/>
                    <a:pt x="52" y="64"/>
                  </a:cubicBezTo>
                  <a:cubicBezTo>
                    <a:pt x="63" y="64"/>
                    <a:pt x="63" y="64"/>
                    <a:pt x="63" y="64"/>
                  </a:cubicBezTo>
                  <a:cubicBezTo>
                    <a:pt x="63" y="29"/>
                    <a:pt x="34" y="0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</p:grpSp>
      <p:grpSp>
        <p:nvGrpSpPr>
          <p:cNvPr id="82" name="组合 81"/>
          <p:cNvGrpSpPr/>
          <p:nvPr/>
        </p:nvGrpSpPr>
        <p:grpSpPr>
          <a:xfrm>
            <a:off x="8084860" y="1789589"/>
            <a:ext cx="664343" cy="488660"/>
            <a:chOff x="8117340" y="1892792"/>
            <a:chExt cx="440619" cy="324099"/>
          </a:xfrm>
        </p:grpSpPr>
        <p:sp>
          <p:nvSpPr>
            <p:cNvPr id="47" name="Freeform 5"/>
            <p:cNvSpPr/>
            <p:nvPr/>
          </p:nvSpPr>
          <p:spPr bwMode="auto">
            <a:xfrm>
              <a:off x="8117340" y="2002457"/>
              <a:ext cx="216393" cy="193872"/>
            </a:xfrm>
            <a:custGeom>
              <a:avLst/>
              <a:gdLst>
                <a:gd name="T0" fmla="*/ 0 w 52"/>
                <a:gd name="T1" fmla="*/ 3 h 46"/>
                <a:gd name="T2" fmla="*/ 13 w 52"/>
                <a:gd name="T3" fmla="*/ 12 h 46"/>
                <a:gd name="T4" fmla="*/ 23 w 52"/>
                <a:gd name="T5" fmla="*/ 34 h 46"/>
                <a:gd name="T6" fmla="*/ 42 w 52"/>
                <a:gd name="T7" fmla="*/ 45 h 46"/>
                <a:gd name="T8" fmla="*/ 27 w 52"/>
                <a:gd name="T9" fmla="*/ 17 h 46"/>
                <a:gd name="T10" fmla="*/ 45 w 52"/>
                <a:gd name="T11" fmla="*/ 44 h 46"/>
                <a:gd name="T12" fmla="*/ 50 w 52"/>
                <a:gd name="T13" fmla="*/ 29 h 46"/>
                <a:gd name="T14" fmla="*/ 0 w 52"/>
                <a:gd name="T15" fmla="*/ 3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2" h="46">
                  <a:moveTo>
                    <a:pt x="0" y="3"/>
                  </a:moveTo>
                  <a:cubicBezTo>
                    <a:pt x="6" y="5"/>
                    <a:pt x="10" y="7"/>
                    <a:pt x="13" y="12"/>
                  </a:cubicBezTo>
                  <a:cubicBezTo>
                    <a:pt x="18" y="20"/>
                    <a:pt x="19" y="26"/>
                    <a:pt x="23" y="34"/>
                  </a:cubicBezTo>
                  <a:cubicBezTo>
                    <a:pt x="28" y="44"/>
                    <a:pt x="38" y="46"/>
                    <a:pt x="42" y="45"/>
                  </a:cubicBezTo>
                  <a:cubicBezTo>
                    <a:pt x="42" y="36"/>
                    <a:pt x="36" y="24"/>
                    <a:pt x="27" y="17"/>
                  </a:cubicBezTo>
                  <a:cubicBezTo>
                    <a:pt x="38" y="24"/>
                    <a:pt x="44" y="33"/>
                    <a:pt x="45" y="44"/>
                  </a:cubicBezTo>
                  <a:cubicBezTo>
                    <a:pt x="45" y="44"/>
                    <a:pt x="52" y="39"/>
                    <a:pt x="50" y="29"/>
                  </a:cubicBezTo>
                  <a:cubicBezTo>
                    <a:pt x="46" y="5"/>
                    <a:pt x="18" y="0"/>
                    <a:pt x="0" y="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  <p:sp>
          <p:nvSpPr>
            <p:cNvPr id="48" name="Freeform 6"/>
            <p:cNvSpPr/>
            <p:nvPr/>
          </p:nvSpPr>
          <p:spPr bwMode="auto">
            <a:xfrm>
              <a:off x="8300442" y="1892792"/>
              <a:ext cx="257517" cy="324099"/>
            </a:xfrm>
            <a:custGeom>
              <a:avLst/>
              <a:gdLst>
                <a:gd name="T0" fmla="*/ 0 w 62"/>
                <a:gd name="T1" fmla="*/ 38 h 77"/>
                <a:gd name="T2" fmla="*/ 8 w 62"/>
                <a:gd name="T3" fmla="*/ 56 h 77"/>
                <a:gd name="T4" fmla="*/ 5 w 62"/>
                <a:gd name="T5" fmla="*/ 70 h 77"/>
                <a:gd name="T6" fmla="*/ 10 w 62"/>
                <a:gd name="T7" fmla="*/ 74 h 77"/>
                <a:gd name="T8" fmla="*/ 29 w 62"/>
                <a:gd name="T9" fmla="*/ 29 h 77"/>
                <a:gd name="T10" fmla="*/ 13 w 62"/>
                <a:gd name="T11" fmla="*/ 75 h 77"/>
                <a:gd name="T12" fmla="*/ 39 w 62"/>
                <a:gd name="T13" fmla="*/ 52 h 77"/>
                <a:gd name="T14" fmla="*/ 46 w 62"/>
                <a:gd name="T15" fmla="*/ 18 h 77"/>
                <a:gd name="T16" fmla="*/ 62 w 62"/>
                <a:gd name="T17" fmla="*/ 0 h 77"/>
                <a:gd name="T18" fmla="*/ 0 w 62"/>
                <a:gd name="T19" fmla="*/ 38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2" h="77">
                  <a:moveTo>
                    <a:pt x="0" y="38"/>
                  </a:moveTo>
                  <a:cubicBezTo>
                    <a:pt x="5" y="43"/>
                    <a:pt x="7" y="48"/>
                    <a:pt x="8" y="56"/>
                  </a:cubicBezTo>
                  <a:cubicBezTo>
                    <a:pt x="9" y="61"/>
                    <a:pt x="7" y="66"/>
                    <a:pt x="5" y="70"/>
                  </a:cubicBezTo>
                  <a:cubicBezTo>
                    <a:pt x="6" y="73"/>
                    <a:pt x="10" y="74"/>
                    <a:pt x="10" y="74"/>
                  </a:cubicBezTo>
                  <a:cubicBezTo>
                    <a:pt x="11" y="56"/>
                    <a:pt x="14" y="42"/>
                    <a:pt x="29" y="29"/>
                  </a:cubicBezTo>
                  <a:cubicBezTo>
                    <a:pt x="17" y="42"/>
                    <a:pt x="12" y="62"/>
                    <a:pt x="13" y="75"/>
                  </a:cubicBezTo>
                  <a:cubicBezTo>
                    <a:pt x="21" y="77"/>
                    <a:pt x="35" y="69"/>
                    <a:pt x="39" y="52"/>
                  </a:cubicBezTo>
                  <a:cubicBezTo>
                    <a:pt x="43" y="39"/>
                    <a:pt x="41" y="30"/>
                    <a:pt x="46" y="18"/>
                  </a:cubicBezTo>
                  <a:cubicBezTo>
                    <a:pt x="50" y="9"/>
                    <a:pt x="55" y="5"/>
                    <a:pt x="62" y="0"/>
                  </a:cubicBezTo>
                  <a:cubicBezTo>
                    <a:pt x="40" y="1"/>
                    <a:pt x="8" y="13"/>
                    <a:pt x="0" y="3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</p:grpSp>
      <p:cxnSp>
        <p:nvCxnSpPr>
          <p:cNvPr id="49" name="Elbow Connector 66"/>
          <p:cNvCxnSpPr>
            <a:stCxn id="32" idx="2"/>
          </p:cNvCxnSpPr>
          <p:nvPr/>
        </p:nvCxnSpPr>
        <p:spPr>
          <a:xfrm flipV="1">
            <a:off x="6865461" y="2116053"/>
            <a:ext cx="1148043" cy="764325"/>
          </a:xfrm>
          <a:prstGeom prst="bentConnector3">
            <a:avLst>
              <a:gd name="adj1" fmla="val 62200"/>
            </a:avLst>
          </a:prstGeom>
          <a:ln w="12700">
            <a:solidFill>
              <a:schemeClr val="accent2"/>
            </a:solidFill>
            <a:prstDash val="sysDash"/>
            <a:headEnd type="none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0" name="Freeform 322"/>
          <p:cNvSpPr/>
          <p:nvPr/>
        </p:nvSpPr>
        <p:spPr bwMode="auto">
          <a:xfrm>
            <a:off x="3396762" y="1761682"/>
            <a:ext cx="501828" cy="533637"/>
          </a:xfrm>
          <a:custGeom>
            <a:avLst/>
            <a:gdLst>
              <a:gd name="T0" fmla="*/ 32 w 60"/>
              <a:gd name="T1" fmla="*/ 4 h 64"/>
              <a:gd name="T2" fmla="*/ 32 w 60"/>
              <a:gd name="T3" fmla="*/ 2 h 64"/>
              <a:gd name="T4" fmla="*/ 30 w 60"/>
              <a:gd name="T5" fmla="*/ 0 h 64"/>
              <a:gd name="T6" fmla="*/ 28 w 60"/>
              <a:gd name="T7" fmla="*/ 2 h 64"/>
              <a:gd name="T8" fmla="*/ 28 w 60"/>
              <a:gd name="T9" fmla="*/ 4 h 64"/>
              <a:gd name="T10" fmla="*/ 0 w 60"/>
              <a:gd name="T11" fmla="*/ 34 h 64"/>
              <a:gd name="T12" fmla="*/ 0 w 60"/>
              <a:gd name="T13" fmla="*/ 36 h 64"/>
              <a:gd name="T14" fmla="*/ 0 w 60"/>
              <a:gd name="T15" fmla="*/ 36 h 64"/>
              <a:gd name="T16" fmla="*/ 10 w 60"/>
              <a:gd name="T17" fmla="*/ 28 h 64"/>
              <a:gd name="T18" fmla="*/ 20 w 60"/>
              <a:gd name="T19" fmla="*/ 36 h 64"/>
              <a:gd name="T20" fmla="*/ 20 w 60"/>
              <a:gd name="T21" fmla="*/ 36 h 64"/>
              <a:gd name="T22" fmla="*/ 28 w 60"/>
              <a:gd name="T23" fmla="*/ 28 h 64"/>
              <a:gd name="T24" fmla="*/ 28 w 60"/>
              <a:gd name="T25" fmla="*/ 50 h 64"/>
              <a:gd name="T26" fmla="*/ 22 w 60"/>
              <a:gd name="T27" fmla="*/ 60 h 64"/>
              <a:gd name="T28" fmla="*/ 16 w 60"/>
              <a:gd name="T29" fmla="*/ 54 h 64"/>
              <a:gd name="T30" fmla="*/ 14 w 60"/>
              <a:gd name="T31" fmla="*/ 52 h 64"/>
              <a:gd name="T32" fmla="*/ 12 w 60"/>
              <a:gd name="T33" fmla="*/ 54 h 64"/>
              <a:gd name="T34" fmla="*/ 22 w 60"/>
              <a:gd name="T35" fmla="*/ 64 h 64"/>
              <a:gd name="T36" fmla="*/ 32 w 60"/>
              <a:gd name="T37" fmla="*/ 50 h 64"/>
              <a:gd name="T38" fmla="*/ 32 w 60"/>
              <a:gd name="T39" fmla="*/ 28 h 64"/>
              <a:gd name="T40" fmla="*/ 40 w 60"/>
              <a:gd name="T41" fmla="*/ 36 h 64"/>
              <a:gd name="T42" fmla="*/ 40 w 60"/>
              <a:gd name="T43" fmla="*/ 36 h 64"/>
              <a:gd name="T44" fmla="*/ 50 w 60"/>
              <a:gd name="T45" fmla="*/ 28 h 64"/>
              <a:gd name="T46" fmla="*/ 60 w 60"/>
              <a:gd name="T47" fmla="*/ 36 h 64"/>
              <a:gd name="T48" fmla="*/ 60 w 60"/>
              <a:gd name="T49" fmla="*/ 36 h 64"/>
              <a:gd name="T50" fmla="*/ 60 w 60"/>
              <a:gd name="T51" fmla="*/ 34 h 64"/>
              <a:gd name="T52" fmla="*/ 32 w 60"/>
              <a:gd name="T53" fmla="*/ 4 h 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</a:cxnLst>
            <a:rect l="0" t="0" r="r" b="b"/>
            <a:pathLst>
              <a:path w="60" h="64">
                <a:moveTo>
                  <a:pt x="32" y="4"/>
                </a:moveTo>
                <a:cubicBezTo>
                  <a:pt x="32" y="2"/>
                  <a:pt x="32" y="2"/>
                  <a:pt x="32" y="2"/>
                </a:cubicBezTo>
                <a:cubicBezTo>
                  <a:pt x="32" y="1"/>
                  <a:pt x="31" y="0"/>
                  <a:pt x="30" y="0"/>
                </a:cubicBezTo>
                <a:cubicBezTo>
                  <a:pt x="29" y="0"/>
                  <a:pt x="28" y="1"/>
                  <a:pt x="28" y="2"/>
                </a:cubicBezTo>
                <a:cubicBezTo>
                  <a:pt x="28" y="4"/>
                  <a:pt x="28" y="4"/>
                  <a:pt x="28" y="4"/>
                </a:cubicBezTo>
                <a:cubicBezTo>
                  <a:pt x="12" y="5"/>
                  <a:pt x="0" y="18"/>
                  <a:pt x="0" y="34"/>
                </a:cubicBezTo>
                <a:cubicBezTo>
                  <a:pt x="0" y="35"/>
                  <a:pt x="0" y="35"/>
                  <a:pt x="0" y="36"/>
                </a:cubicBezTo>
                <a:cubicBezTo>
                  <a:pt x="0" y="36"/>
                  <a:pt x="0" y="36"/>
                  <a:pt x="0" y="36"/>
                </a:cubicBezTo>
                <a:cubicBezTo>
                  <a:pt x="1" y="31"/>
                  <a:pt x="5" y="28"/>
                  <a:pt x="10" y="28"/>
                </a:cubicBezTo>
                <a:cubicBezTo>
                  <a:pt x="15" y="28"/>
                  <a:pt x="19" y="31"/>
                  <a:pt x="20" y="36"/>
                </a:cubicBezTo>
                <a:cubicBezTo>
                  <a:pt x="20" y="36"/>
                  <a:pt x="20" y="36"/>
                  <a:pt x="20" y="36"/>
                </a:cubicBezTo>
                <a:cubicBezTo>
                  <a:pt x="21" y="32"/>
                  <a:pt x="24" y="29"/>
                  <a:pt x="28" y="28"/>
                </a:cubicBezTo>
                <a:cubicBezTo>
                  <a:pt x="28" y="50"/>
                  <a:pt x="28" y="50"/>
                  <a:pt x="28" y="50"/>
                </a:cubicBezTo>
                <a:cubicBezTo>
                  <a:pt x="28" y="60"/>
                  <a:pt x="26" y="60"/>
                  <a:pt x="22" y="60"/>
                </a:cubicBezTo>
                <a:cubicBezTo>
                  <a:pt x="16" y="60"/>
                  <a:pt x="16" y="58"/>
                  <a:pt x="16" y="54"/>
                </a:cubicBezTo>
                <a:cubicBezTo>
                  <a:pt x="16" y="53"/>
                  <a:pt x="15" y="52"/>
                  <a:pt x="14" y="52"/>
                </a:cubicBezTo>
                <a:cubicBezTo>
                  <a:pt x="13" y="52"/>
                  <a:pt x="12" y="53"/>
                  <a:pt x="12" y="54"/>
                </a:cubicBezTo>
                <a:cubicBezTo>
                  <a:pt x="12" y="58"/>
                  <a:pt x="12" y="64"/>
                  <a:pt x="22" y="64"/>
                </a:cubicBezTo>
                <a:cubicBezTo>
                  <a:pt x="27" y="64"/>
                  <a:pt x="32" y="63"/>
                  <a:pt x="32" y="50"/>
                </a:cubicBezTo>
                <a:cubicBezTo>
                  <a:pt x="32" y="28"/>
                  <a:pt x="32" y="28"/>
                  <a:pt x="32" y="28"/>
                </a:cubicBezTo>
                <a:cubicBezTo>
                  <a:pt x="36" y="29"/>
                  <a:pt x="39" y="32"/>
                  <a:pt x="40" y="36"/>
                </a:cubicBezTo>
                <a:cubicBezTo>
                  <a:pt x="40" y="36"/>
                  <a:pt x="40" y="36"/>
                  <a:pt x="40" y="36"/>
                </a:cubicBezTo>
                <a:cubicBezTo>
                  <a:pt x="41" y="31"/>
                  <a:pt x="45" y="28"/>
                  <a:pt x="50" y="28"/>
                </a:cubicBezTo>
                <a:cubicBezTo>
                  <a:pt x="55" y="28"/>
                  <a:pt x="59" y="31"/>
                  <a:pt x="60" y="36"/>
                </a:cubicBezTo>
                <a:cubicBezTo>
                  <a:pt x="60" y="36"/>
                  <a:pt x="60" y="36"/>
                  <a:pt x="60" y="36"/>
                </a:cubicBezTo>
                <a:cubicBezTo>
                  <a:pt x="60" y="35"/>
                  <a:pt x="60" y="35"/>
                  <a:pt x="60" y="34"/>
                </a:cubicBezTo>
                <a:cubicBezTo>
                  <a:pt x="60" y="18"/>
                  <a:pt x="48" y="5"/>
                  <a:pt x="32" y="4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id-ID" sz="1350"/>
          </a:p>
        </p:txBody>
      </p:sp>
      <p:cxnSp>
        <p:nvCxnSpPr>
          <p:cNvPr id="51" name="Elbow Connector 72"/>
          <p:cNvCxnSpPr>
            <a:stCxn id="28" idx="2"/>
          </p:cNvCxnSpPr>
          <p:nvPr/>
        </p:nvCxnSpPr>
        <p:spPr>
          <a:xfrm flipH="1" flipV="1">
            <a:off x="3966170" y="2115503"/>
            <a:ext cx="1477433" cy="591913"/>
          </a:xfrm>
          <a:prstGeom prst="bentConnector5">
            <a:avLst>
              <a:gd name="adj1" fmla="val 558"/>
              <a:gd name="adj2" fmla="val -23119"/>
              <a:gd name="adj3" fmla="val 66278"/>
            </a:avLst>
          </a:prstGeom>
          <a:ln w="12700">
            <a:solidFill>
              <a:schemeClr val="accent1"/>
            </a:solidFill>
            <a:prstDash val="sysDash"/>
            <a:headEnd type="none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83" name="组合 82"/>
          <p:cNvGrpSpPr/>
          <p:nvPr/>
        </p:nvGrpSpPr>
        <p:grpSpPr>
          <a:xfrm>
            <a:off x="8002340" y="3308046"/>
            <a:ext cx="677130" cy="556852"/>
            <a:chOff x="7955502" y="3369178"/>
            <a:chExt cx="400632" cy="329468"/>
          </a:xfrm>
        </p:grpSpPr>
        <p:sp>
          <p:nvSpPr>
            <p:cNvPr id="52" name="Freeform 12"/>
            <p:cNvSpPr>
              <a:spLocks noEditPoints="1"/>
            </p:cNvSpPr>
            <p:nvPr/>
          </p:nvSpPr>
          <p:spPr bwMode="auto">
            <a:xfrm>
              <a:off x="7955502" y="3369178"/>
              <a:ext cx="400632" cy="329468"/>
            </a:xfrm>
            <a:custGeom>
              <a:avLst/>
              <a:gdLst>
                <a:gd name="T0" fmla="*/ 0 w 64"/>
                <a:gd name="T1" fmla="*/ 23 h 53"/>
                <a:gd name="T2" fmla="*/ 0 w 64"/>
                <a:gd name="T3" fmla="*/ 25 h 53"/>
                <a:gd name="T4" fmla="*/ 64 w 64"/>
                <a:gd name="T5" fmla="*/ 30 h 53"/>
                <a:gd name="T6" fmla="*/ 64 w 64"/>
                <a:gd name="T7" fmla="*/ 28 h 53"/>
                <a:gd name="T8" fmla="*/ 0 w 64"/>
                <a:gd name="T9" fmla="*/ 23 h 53"/>
                <a:gd name="T10" fmla="*/ 32 w 64"/>
                <a:gd name="T11" fmla="*/ 41 h 53"/>
                <a:gd name="T12" fmla="*/ 18 w 64"/>
                <a:gd name="T13" fmla="*/ 25 h 53"/>
                <a:gd name="T14" fmla="*/ 34 w 64"/>
                <a:gd name="T15" fmla="*/ 12 h 53"/>
                <a:gd name="T16" fmla="*/ 47 w 64"/>
                <a:gd name="T17" fmla="*/ 28 h 53"/>
                <a:gd name="T18" fmla="*/ 32 w 64"/>
                <a:gd name="T19" fmla="*/ 41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4" h="53">
                  <a:moveTo>
                    <a:pt x="0" y="23"/>
                  </a:moveTo>
                  <a:cubicBezTo>
                    <a:pt x="0" y="25"/>
                    <a:pt x="0" y="25"/>
                    <a:pt x="0" y="25"/>
                  </a:cubicBezTo>
                  <a:cubicBezTo>
                    <a:pt x="13" y="51"/>
                    <a:pt x="48" y="53"/>
                    <a:pt x="64" y="30"/>
                  </a:cubicBezTo>
                  <a:cubicBezTo>
                    <a:pt x="64" y="28"/>
                    <a:pt x="64" y="28"/>
                    <a:pt x="64" y="28"/>
                  </a:cubicBezTo>
                  <a:cubicBezTo>
                    <a:pt x="52" y="3"/>
                    <a:pt x="17" y="0"/>
                    <a:pt x="0" y="23"/>
                  </a:cubicBezTo>
                  <a:close/>
                  <a:moveTo>
                    <a:pt x="32" y="41"/>
                  </a:moveTo>
                  <a:cubicBezTo>
                    <a:pt x="24" y="40"/>
                    <a:pt x="18" y="33"/>
                    <a:pt x="18" y="25"/>
                  </a:cubicBezTo>
                  <a:cubicBezTo>
                    <a:pt x="19" y="17"/>
                    <a:pt x="26" y="11"/>
                    <a:pt x="34" y="12"/>
                  </a:cubicBezTo>
                  <a:cubicBezTo>
                    <a:pt x="42" y="13"/>
                    <a:pt x="48" y="20"/>
                    <a:pt x="47" y="28"/>
                  </a:cubicBezTo>
                  <a:cubicBezTo>
                    <a:pt x="47" y="36"/>
                    <a:pt x="40" y="42"/>
                    <a:pt x="32" y="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  <p:sp>
          <p:nvSpPr>
            <p:cNvPr id="53" name="Oval 13"/>
            <p:cNvSpPr>
              <a:spLocks noChangeArrowheads="1"/>
            </p:cNvSpPr>
            <p:nvPr/>
          </p:nvSpPr>
          <p:spPr bwMode="auto">
            <a:xfrm>
              <a:off x="8111011" y="3487787"/>
              <a:ext cx="94887" cy="9225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</p:grpSp>
      <p:cxnSp>
        <p:nvCxnSpPr>
          <p:cNvPr id="54" name="Elbow Connector 76"/>
          <p:cNvCxnSpPr/>
          <p:nvPr/>
        </p:nvCxnSpPr>
        <p:spPr>
          <a:xfrm flipV="1">
            <a:off x="6767199" y="3565141"/>
            <a:ext cx="1048039" cy="203807"/>
          </a:xfrm>
          <a:prstGeom prst="bentConnector3">
            <a:avLst>
              <a:gd name="adj1" fmla="val 62578"/>
            </a:avLst>
          </a:prstGeom>
          <a:ln w="12700">
            <a:solidFill>
              <a:schemeClr val="accent2"/>
            </a:solidFill>
            <a:prstDash val="sysDash"/>
            <a:headEnd type="none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80" name="组合 79"/>
          <p:cNvGrpSpPr/>
          <p:nvPr/>
        </p:nvGrpSpPr>
        <p:grpSpPr>
          <a:xfrm>
            <a:off x="3727930" y="3655047"/>
            <a:ext cx="526664" cy="526664"/>
            <a:chOff x="3918068" y="3688833"/>
            <a:chExt cx="311532" cy="311532"/>
          </a:xfrm>
        </p:grpSpPr>
        <p:sp>
          <p:nvSpPr>
            <p:cNvPr id="55" name="Freeform 54"/>
            <p:cNvSpPr/>
            <p:nvPr/>
          </p:nvSpPr>
          <p:spPr bwMode="auto">
            <a:xfrm>
              <a:off x="3918068" y="3863659"/>
              <a:ext cx="135392" cy="59152"/>
            </a:xfrm>
            <a:custGeom>
              <a:avLst/>
              <a:gdLst>
                <a:gd name="T0" fmla="*/ 3 w 28"/>
                <a:gd name="T1" fmla="*/ 10 h 12"/>
                <a:gd name="T2" fmla="*/ 10 w 28"/>
                <a:gd name="T3" fmla="*/ 12 h 12"/>
                <a:gd name="T4" fmla="*/ 28 w 28"/>
                <a:gd name="T5" fmla="*/ 8 h 12"/>
                <a:gd name="T6" fmla="*/ 5 w 28"/>
                <a:gd name="T7" fmla="*/ 1 h 12"/>
                <a:gd name="T8" fmla="*/ 2 w 28"/>
                <a:gd name="T9" fmla="*/ 1 h 12"/>
                <a:gd name="T10" fmla="*/ 0 w 28"/>
                <a:gd name="T11" fmla="*/ 5 h 12"/>
                <a:gd name="T12" fmla="*/ 0 w 28"/>
                <a:gd name="T13" fmla="*/ 6 h 12"/>
                <a:gd name="T14" fmla="*/ 3 w 28"/>
                <a:gd name="T15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8" h="12">
                  <a:moveTo>
                    <a:pt x="3" y="10"/>
                  </a:moveTo>
                  <a:cubicBezTo>
                    <a:pt x="10" y="12"/>
                    <a:pt x="10" y="12"/>
                    <a:pt x="10" y="12"/>
                  </a:cubicBezTo>
                  <a:cubicBezTo>
                    <a:pt x="28" y="8"/>
                    <a:pt x="28" y="8"/>
                    <a:pt x="28" y="8"/>
                  </a:cubicBezTo>
                  <a:cubicBezTo>
                    <a:pt x="5" y="1"/>
                    <a:pt x="5" y="1"/>
                    <a:pt x="5" y="1"/>
                  </a:cubicBezTo>
                  <a:cubicBezTo>
                    <a:pt x="4" y="0"/>
                    <a:pt x="3" y="1"/>
                    <a:pt x="2" y="1"/>
                  </a:cubicBezTo>
                  <a:cubicBezTo>
                    <a:pt x="1" y="2"/>
                    <a:pt x="0" y="3"/>
                    <a:pt x="0" y="5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0" y="8"/>
                    <a:pt x="1" y="9"/>
                    <a:pt x="3" y="1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  <p:sp>
          <p:nvSpPr>
            <p:cNvPr id="56" name="Freeform 55"/>
            <p:cNvSpPr/>
            <p:nvPr/>
          </p:nvSpPr>
          <p:spPr bwMode="auto">
            <a:xfrm>
              <a:off x="4127070" y="3951729"/>
              <a:ext cx="102529" cy="48636"/>
            </a:xfrm>
            <a:custGeom>
              <a:avLst/>
              <a:gdLst>
                <a:gd name="T0" fmla="*/ 18 w 21"/>
                <a:gd name="T1" fmla="*/ 0 h 10"/>
                <a:gd name="T2" fmla="*/ 18 w 21"/>
                <a:gd name="T3" fmla="*/ 0 h 10"/>
                <a:gd name="T4" fmla="*/ 0 w 21"/>
                <a:gd name="T5" fmla="*/ 5 h 10"/>
                <a:gd name="T6" fmla="*/ 16 w 21"/>
                <a:gd name="T7" fmla="*/ 10 h 10"/>
                <a:gd name="T8" fmla="*/ 19 w 21"/>
                <a:gd name="T9" fmla="*/ 9 h 10"/>
                <a:gd name="T10" fmla="*/ 21 w 21"/>
                <a:gd name="T11" fmla="*/ 6 h 10"/>
                <a:gd name="T12" fmla="*/ 21 w 21"/>
                <a:gd name="T13" fmla="*/ 4 h 10"/>
                <a:gd name="T14" fmla="*/ 18 w 21"/>
                <a:gd name="T15" fmla="*/ 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1" h="10">
                  <a:moveTo>
                    <a:pt x="18" y="0"/>
                  </a:moveTo>
                  <a:cubicBezTo>
                    <a:pt x="18" y="0"/>
                    <a:pt x="18" y="0"/>
                    <a:pt x="18" y="0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16" y="10"/>
                    <a:pt x="16" y="10"/>
                    <a:pt x="16" y="10"/>
                  </a:cubicBezTo>
                  <a:cubicBezTo>
                    <a:pt x="17" y="10"/>
                    <a:pt x="18" y="10"/>
                    <a:pt x="19" y="9"/>
                  </a:cubicBezTo>
                  <a:cubicBezTo>
                    <a:pt x="20" y="8"/>
                    <a:pt x="21" y="7"/>
                    <a:pt x="21" y="6"/>
                  </a:cubicBezTo>
                  <a:cubicBezTo>
                    <a:pt x="21" y="4"/>
                    <a:pt x="21" y="4"/>
                    <a:pt x="21" y="4"/>
                  </a:cubicBezTo>
                  <a:cubicBezTo>
                    <a:pt x="21" y="2"/>
                    <a:pt x="20" y="1"/>
                    <a:pt x="18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  <p:sp>
          <p:nvSpPr>
            <p:cNvPr id="57" name="Freeform 56"/>
            <p:cNvSpPr/>
            <p:nvPr/>
          </p:nvSpPr>
          <p:spPr bwMode="auto">
            <a:xfrm>
              <a:off x="3918068" y="3883376"/>
              <a:ext cx="311532" cy="116989"/>
            </a:xfrm>
            <a:custGeom>
              <a:avLst/>
              <a:gdLst>
                <a:gd name="T0" fmla="*/ 62 w 64"/>
                <a:gd name="T1" fmla="*/ 1 h 24"/>
                <a:gd name="T2" fmla="*/ 60 w 64"/>
                <a:gd name="T3" fmla="*/ 0 h 24"/>
                <a:gd name="T4" fmla="*/ 59 w 64"/>
                <a:gd name="T5" fmla="*/ 0 h 24"/>
                <a:gd name="T6" fmla="*/ 3 w 64"/>
                <a:gd name="T7" fmla="*/ 14 h 24"/>
                <a:gd name="T8" fmla="*/ 0 w 64"/>
                <a:gd name="T9" fmla="*/ 18 h 24"/>
                <a:gd name="T10" fmla="*/ 0 w 64"/>
                <a:gd name="T11" fmla="*/ 20 h 24"/>
                <a:gd name="T12" fmla="*/ 2 w 64"/>
                <a:gd name="T13" fmla="*/ 23 h 24"/>
                <a:gd name="T14" fmla="*/ 4 w 64"/>
                <a:gd name="T15" fmla="*/ 24 h 24"/>
                <a:gd name="T16" fmla="*/ 5 w 64"/>
                <a:gd name="T17" fmla="*/ 24 h 24"/>
                <a:gd name="T18" fmla="*/ 61 w 64"/>
                <a:gd name="T19" fmla="*/ 10 h 24"/>
                <a:gd name="T20" fmla="*/ 64 w 64"/>
                <a:gd name="T21" fmla="*/ 6 h 24"/>
                <a:gd name="T22" fmla="*/ 64 w 64"/>
                <a:gd name="T23" fmla="*/ 4 h 24"/>
                <a:gd name="T24" fmla="*/ 62 w 64"/>
                <a:gd name="T25" fmla="*/ 1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64" h="24">
                  <a:moveTo>
                    <a:pt x="62" y="1"/>
                  </a:moveTo>
                  <a:cubicBezTo>
                    <a:pt x="62" y="1"/>
                    <a:pt x="61" y="0"/>
                    <a:pt x="60" y="0"/>
                  </a:cubicBezTo>
                  <a:cubicBezTo>
                    <a:pt x="59" y="0"/>
                    <a:pt x="59" y="0"/>
                    <a:pt x="59" y="0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1" y="15"/>
                    <a:pt x="0" y="16"/>
                    <a:pt x="0" y="18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0" y="21"/>
                    <a:pt x="1" y="22"/>
                    <a:pt x="2" y="23"/>
                  </a:cubicBezTo>
                  <a:cubicBezTo>
                    <a:pt x="2" y="24"/>
                    <a:pt x="3" y="24"/>
                    <a:pt x="4" y="24"/>
                  </a:cubicBezTo>
                  <a:cubicBezTo>
                    <a:pt x="5" y="24"/>
                    <a:pt x="5" y="24"/>
                    <a:pt x="5" y="24"/>
                  </a:cubicBezTo>
                  <a:cubicBezTo>
                    <a:pt x="61" y="10"/>
                    <a:pt x="61" y="10"/>
                    <a:pt x="61" y="10"/>
                  </a:cubicBezTo>
                  <a:cubicBezTo>
                    <a:pt x="63" y="9"/>
                    <a:pt x="64" y="8"/>
                    <a:pt x="64" y="6"/>
                  </a:cubicBezTo>
                  <a:cubicBezTo>
                    <a:pt x="64" y="4"/>
                    <a:pt x="64" y="4"/>
                    <a:pt x="64" y="4"/>
                  </a:cubicBezTo>
                  <a:cubicBezTo>
                    <a:pt x="64" y="3"/>
                    <a:pt x="63" y="2"/>
                    <a:pt x="62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  <p:sp>
          <p:nvSpPr>
            <p:cNvPr id="58" name="Freeform 57"/>
            <p:cNvSpPr>
              <a:spLocks noEditPoints="1"/>
            </p:cNvSpPr>
            <p:nvPr/>
          </p:nvSpPr>
          <p:spPr bwMode="auto">
            <a:xfrm>
              <a:off x="3986421" y="3688833"/>
              <a:ext cx="180084" cy="214261"/>
            </a:xfrm>
            <a:custGeom>
              <a:avLst/>
              <a:gdLst>
                <a:gd name="T0" fmla="*/ 8 w 37"/>
                <a:gd name="T1" fmla="*/ 32 h 44"/>
                <a:gd name="T2" fmla="*/ 31 w 37"/>
                <a:gd name="T3" fmla="*/ 35 h 44"/>
                <a:gd name="T4" fmla="*/ 20 w 37"/>
                <a:gd name="T5" fmla="*/ 0 h 44"/>
                <a:gd name="T6" fmla="*/ 8 w 37"/>
                <a:gd name="T7" fmla="*/ 32 h 44"/>
                <a:gd name="T8" fmla="*/ 15 w 37"/>
                <a:gd name="T9" fmla="*/ 28 h 44"/>
                <a:gd name="T10" fmla="*/ 21 w 37"/>
                <a:gd name="T11" fmla="*/ 16 h 44"/>
                <a:gd name="T12" fmla="*/ 20 w 37"/>
                <a:gd name="T13" fmla="*/ 36 h 44"/>
                <a:gd name="T14" fmla="*/ 15 w 37"/>
                <a:gd name="T15" fmla="*/ 28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7" h="44">
                  <a:moveTo>
                    <a:pt x="8" y="32"/>
                  </a:moveTo>
                  <a:cubicBezTo>
                    <a:pt x="11" y="40"/>
                    <a:pt x="24" y="44"/>
                    <a:pt x="31" y="35"/>
                  </a:cubicBezTo>
                  <a:cubicBezTo>
                    <a:pt x="37" y="25"/>
                    <a:pt x="31" y="10"/>
                    <a:pt x="20" y="0"/>
                  </a:cubicBezTo>
                  <a:cubicBezTo>
                    <a:pt x="22" y="11"/>
                    <a:pt x="0" y="15"/>
                    <a:pt x="8" y="32"/>
                  </a:cubicBezTo>
                  <a:close/>
                  <a:moveTo>
                    <a:pt x="15" y="28"/>
                  </a:moveTo>
                  <a:cubicBezTo>
                    <a:pt x="17" y="26"/>
                    <a:pt x="21" y="24"/>
                    <a:pt x="21" y="16"/>
                  </a:cubicBezTo>
                  <a:cubicBezTo>
                    <a:pt x="31" y="22"/>
                    <a:pt x="27" y="38"/>
                    <a:pt x="20" y="36"/>
                  </a:cubicBezTo>
                  <a:cubicBezTo>
                    <a:pt x="13" y="35"/>
                    <a:pt x="13" y="30"/>
                    <a:pt x="15" y="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1350"/>
            </a:p>
          </p:txBody>
        </p:sp>
      </p:grpSp>
      <p:cxnSp>
        <p:nvCxnSpPr>
          <p:cNvPr id="59" name="Elbow Connector 82"/>
          <p:cNvCxnSpPr/>
          <p:nvPr/>
        </p:nvCxnSpPr>
        <p:spPr>
          <a:xfrm>
            <a:off x="6231850" y="4700474"/>
            <a:ext cx="1392612" cy="190613"/>
          </a:xfrm>
          <a:prstGeom prst="bentConnector3">
            <a:avLst>
              <a:gd name="adj1" fmla="val 50000"/>
            </a:avLst>
          </a:prstGeom>
          <a:ln w="12700">
            <a:solidFill>
              <a:schemeClr val="accent2"/>
            </a:solidFill>
            <a:prstDash val="sysDash"/>
            <a:headEnd type="none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Elbow Connector 83"/>
          <p:cNvCxnSpPr>
            <a:stCxn id="36" idx="1"/>
          </p:cNvCxnSpPr>
          <p:nvPr/>
        </p:nvCxnSpPr>
        <p:spPr>
          <a:xfrm flipH="1">
            <a:off x="4421444" y="3877319"/>
            <a:ext cx="918796" cy="98004"/>
          </a:xfrm>
          <a:prstGeom prst="bentConnector3">
            <a:avLst>
              <a:gd name="adj1" fmla="val 1793"/>
            </a:avLst>
          </a:prstGeom>
          <a:ln w="12700">
            <a:solidFill>
              <a:schemeClr val="accent1"/>
            </a:solidFill>
            <a:prstDash val="sysDash"/>
            <a:headEnd type="none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84" name="组合 83"/>
          <p:cNvGrpSpPr/>
          <p:nvPr/>
        </p:nvGrpSpPr>
        <p:grpSpPr>
          <a:xfrm>
            <a:off x="897653" y="1555553"/>
            <a:ext cx="2333999" cy="842114"/>
            <a:chOff x="1102494" y="1589004"/>
            <a:chExt cx="2333999" cy="842114"/>
          </a:xfrm>
        </p:grpSpPr>
        <p:sp>
          <p:nvSpPr>
            <p:cNvPr id="66" name="TextBox 13"/>
            <p:cNvSpPr txBox="1"/>
            <p:nvPr/>
          </p:nvSpPr>
          <p:spPr>
            <a:xfrm>
              <a:off x="1512642" y="1589004"/>
              <a:ext cx="1923851" cy="369332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 defTabSz="1216660">
                <a:spcBef>
                  <a:spcPct val="0"/>
                </a:spcBef>
                <a:defRPr/>
              </a:pPr>
              <a:r>
                <a:rPr lang="zh-CN" altLang="en-US" sz="2400" b="1" dirty="0">
                  <a:solidFill>
                    <a:schemeClr val="tx1">
                      <a:lumMod val="7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单击编辑标题</a:t>
              </a:r>
              <a:endParaRPr 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7" name="TextBox 13"/>
            <p:cNvSpPr txBox="1"/>
            <p:nvPr/>
          </p:nvSpPr>
          <p:spPr>
            <a:xfrm>
              <a:off x="1102494" y="2000231"/>
              <a:ext cx="2333999" cy="430887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 defTabSz="1216660">
                <a:spcBef>
                  <a:spcPct val="0"/>
                </a:spcBef>
                <a:defRPr/>
              </a:pPr>
              <a:r>
                <a:rPr lang="zh-CN" altLang="en-US" sz="1400" dirty="0">
                  <a:solidFill>
                    <a:srgbClr val="000000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单击此处可编辑内容，根据您的需要自由拉伸文本框大小</a:t>
              </a:r>
              <a:endParaRPr lang="en-US" altLang="zh-CN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85" name="组合 84"/>
          <p:cNvGrpSpPr/>
          <p:nvPr/>
        </p:nvGrpSpPr>
        <p:grpSpPr>
          <a:xfrm>
            <a:off x="1177743" y="3478959"/>
            <a:ext cx="2333999" cy="842114"/>
            <a:chOff x="1403381" y="3473701"/>
            <a:chExt cx="2333999" cy="842114"/>
          </a:xfrm>
        </p:grpSpPr>
        <p:sp>
          <p:nvSpPr>
            <p:cNvPr id="68" name="TextBox 13"/>
            <p:cNvSpPr txBox="1"/>
            <p:nvPr/>
          </p:nvSpPr>
          <p:spPr>
            <a:xfrm>
              <a:off x="1813529" y="3473701"/>
              <a:ext cx="1923851" cy="369332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 defTabSz="1216660">
                <a:spcBef>
                  <a:spcPct val="0"/>
                </a:spcBef>
                <a:defRPr/>
              </a:pPr>
              <a:r>
                <a:rPr lang="zh-CN" altLang="en-US" sz="2400" b="1" dirty="0">
                  <a:solidFill>
                    <a:schemeClr val="tx1">
                      <a:lumMod val="7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单击编辑标题</a:t>
              </a:r>
              <a:endParaRPr 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9" name="TextBox 13"/>
            <p:cNvSpPr txBox="1"/>
            <p:nvPr/>
          </p:nvSpPr>
          <p:spPr>
            <a:xfrm>
              <a:off x="1403381" y="3884928"/>
              <a:ext cx="2333999" cy="430887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algn="r" defTabSz="1216660">
                <a:spcBef>
                  <a:spcPct val="0"/>
                </a:spcBef>
                <a:defRPr/>
              </a:pPr>
              <a:r>
                <a:rPr lang="zh-CN" altLang="en-US" sz="1400" dirty="0">
                  <a:solidFill>
                    <a:srgbClr val="000000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单击此处可编辑内容，根据您的需要自由拉伸文本框大小</a:t>
              </a:r>
              <a:endParaRPr lang="en-US" altLang="zh-CN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86" name="组合 85"/>
          <p:cNvGrpSpPr/>
          <p:nvPr/>
        </p:nvGrpSpPr>
        <p:grpSpPr>
          <a:xfrm>
            <a:off x="8944211" y="1555553"/>
            <a:ext cx="2333999" cy="842114"/>
            <a:chOff x="8755507" y="1671863"/>
            <a:chExt cx="2333999" cy="842114"/>
          </a:xfrm>
        </p:grpSpPr>
        <p:sp>
          <p:nvSpPr>
            <p:cNvPr id="70" name="TextBox 13"/>
            <p:cNvSpPr txBox="1"/>
            <p:nvPr/>
          </p:nvSpPr>
          <p:spPr>
            <a:xfrm>
              <a:off x="8755507" y="1671863"/>
              <a:ext cx="1923851" cy="369332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defTabSz="1216660">
                <a:spcBef>
                  <a:spcPct val="0"/>
                </a:spcBef>
                <a:defRPr/>
              </a:pPr>
              <a:r>
                <a:rPr lang="zh-CN" altLang="en-US" sz="2400" b="1" dirty="0">
                  <a:solidFill>
                    <a:schemeClr val="tx1">
                      <a:lumMod val="7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单击编辑标题</a:t>
              </a:r>
              <a:endParaRPr 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71" name="TextBox 13"/>
            <p:cNvSpPr txBox="1"/>
            <p:nvPr/>
          </p:nvSpPr>
          <p:spPr>
            <a:xfrm>
              <a:off x="8755507" y="2083090"/>
              <a:ext cx="2333999" cy="430887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defTabSz="1216660">
                <a:spcBef>
                  <a:spcPct val="0"/>
                </a:spcBef>
                <a:defRPr/>
              </a:pPr>
              <a:r>
                <a:rPr lang="zh-CN" altLang="en-US" sz="1400" dirty="0">
                  <a:solidFill>
                    <a:srgbClr val="000000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单击此处可编辑内容，根据您的需要自由拉伸文本框大小</a:t>
              </a:r>
              <a:endParaRPr lang="en-US" altLang="zh-CN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87" name="组合 86"/>
          <p:cNvGrpSpPr/>
          <p:nvPr/>
        </p:nvGrpSpPr>
        <p:grpSpPr>
          <a:xfrm>
            <a:off x="8960349" y="3175154"/>
            <a:ext cx="2333999" cy="842114"/>
            <a:chOff x="8575712" y="3141794"/>
            <a:chExt cx="2333999" cy="842114"/>
          </a:xfrm>
        </p:grpSpPr>
        <p:sp>
          <p:nvSpPr>
            <p:cNvPr id="72" name="TextBox 13"/>
            <p:cNvSpPr txBox="1"/>
            <p:nvPr/>
          </p:nvSpPr>
          <p:spPr>
            <a:xfrm>
              <a:off x="8575712" y="3141794"/>
              <a:ext cx="1923851" cy="369332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defTabSz="1216660">
                <a:spcBef>
                  <a:spcPct val="0"/>
                </a:spcBef>
                <a:defRPr/>
              </a:pPr>
              <a:r>
                <a:rPr lang="zh-CN" altLang="en-US" sz="2400" b="1" dirty="0">
                  <a:solidFill>
                    <a:schemeClr val="tx1">
                      <a:lumMod val="7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单击编辑标题</a:t>
              </a:r>
              <a:endParaRPr 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73" name="TextBox 13"/>
            <p:cNvSpPr txBox="1"/>
            <p:nvPr/>
          </p:nvSpPr>
          <p:spPr>
            <a:xfrm>
              <a:off x="8575712" y="3553021"/>
              <a:ext cx="2333999" cy="430887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defTabSz="1216660">
                <a:spcBef>
                  <a:spcPct val="0"/>
                </a:spcBef>
                <a:defRPr/>
              </a:pPr>
              <a:r>
                <a:rPr lang="zh-CN" altLang="en-US" sz="1400" dirty="0">
                  <a:solidFill>
                    <a:srgbClr val="000000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单击此处可编辑内容，根据您的需要自由拉伸文本框大小</a:t>
              </a:r>
              <a:endParaRPr lang="en-US" altLang="zh-CN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88" name="组合 87"/>
          <p:cNvGrpSpPr/>
          <p:nvPr/>
        </p:nvGrpSpPr>
        <p:grpSpPr>
          <a:xfrm>
            <a:off x="8425548" y="4400725"/>
            <a:ext cx="2333999" cy="842114"/>
            <a:chOff x="8205898" y="4341272"/>
            <a:chExt cx="2333999" cy="842114"/>
          </a:xfrm>
        </p:grpSpPr>
        <p:sp>
          <p:nvSpPr>
            <p:cNvPr id="74" name="TextBox 13"/>
            <p:cNvSpPr txBox="1"/>
            <p:nvPr/>
          </p:nvSpPr>
          <p:spPr>
            <a:xfrm>
              <a:off x="8205898" y="4341272"/>
              <a:ext cx="1923851" cy="369332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defTabSz="1216660">
                <a:spcBef>
                  <a:spcPct val="0"/>
                </a:spcBef>
                <a:defRPr/>
              </a:pPr>
              <a:r>
                <a:rPr lang="zh-CN" altLang="en-US" sz="2400" b="1" dirty="0">
                  <a:solidFill>
                    <a:schemeClr val="tx1">
                      <a:lumMod val="75000"/>
                    </a:schemeClr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单击编辑标题</a:t>
              </a:r>
              <a:endParaRPr 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75" name="TextBox 13"/>
            <p:cNvSpPr txBox="1"/>
            <p:nvPr/>
          </p:nvSpPr>
          <p:spPr>
            <a:xfrm>
              <a:off x="8205898" y="4752499"/>
              <a:ext cx="2333999" cy="430887"/>
            </a:xfrm>
            <a:prstGeom prst="rect">
              <a:avLst/>
            </a:prstGeom>
            <a:noFill/>
          </p:spPr>
          <p:txBody>
            <a:bodyPr wrap="square" lIns="0" tIns="0" rIns="0" bIns="0" rtlCol="0" anchor="t" anchorCtr="0">
              <a:spAutoFit/>
            </a:bodyPr>
            <a:lstStyle/>
            <a:p>
              <a:pPr defTabSz="1216660">
                <a:spcBef>
                  <a:spcPct val="0"/>
                </a:spcBef>
                <a:defRPr/>
              </a:pPr>
              <a:r>
                <a:rPr lang="zh-CN" altLang="en-US" sz="1400" dirty="0">
                  <a:solidFill>
                    <a:srgbClr val="000000"/>
                  </a:solidFill>
                  <a:latin typeface="Arial" panose="020B0604020202020204" pitchFamily="34" charset="0"/>
                  <a:ea typeface="微软雅黑" panose="020B0503020204020204" pitchFamily="34" charset="-122"/>
                  <a:sym typeface="Arial" panose="020B0604020202020204" pitchFamily="34" charset="0"/>
                </a:rPr>
                <a:t>单击此处可编辑内容，根据您的需要自由拉伸文本框大小</a:t>
              </a:r>
              <a:endParaRPr lang="en-US" altLang="zh-CN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76" name="组合 75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77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79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30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工作回顾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25"/>
          <p:cNvSpPr/>
          <p:nvPr/>
        </p:nvSpPr>
        <p:spPr bwMode="auto">
          <a:xfrm rot="3334074" flipH="1">
            <a:off x="10723768" y="1204104"/>
            <a:ext cx="258168" cy="447646"/>
          </a:xfrm>
          <a:custGeom>
            <a:avLst/>
            <a:gdLst>
              <a:gd name="connsiteX0" fmla="*/ 543760 w 543760"/>
              <a:gd name="connsiteY0" fmla="*/ 0 h 942840"/>
              <a:gd name="connsiteX1" fmla="*/ 543760 w 543760"/>
              <a:gd name="connsiteY1" fmla="*/ 274116 h 942840"/>
              <a:gd name="connsiteX2" fmla="*/ 543032 w 543760"/>
              <a:gd name="connsiteY2" fmla="*/ 275222 h 942840"/>
              <a:gd name="connsiteX3" fmla="*/ 448269 w 543760"/>
              <a:gd name="connsiteY3" fmla="*/ 725805 h 942840"/>
              <a:gd name="connsiteX4" fmla="*/ 465736 w 543760"/>
              <a:gd name="connsiteY4" fmla="*/ 859919 h 942840"/>
              <a:gd name="connsiteX5" fmla="*/ 0 w 543760"/>
              <a:gd name="connsiteY5" fmla="*/ 859919 h 942840"/>
              <a:gd name="connsiteX6" fmla="*/ 7182 w 543760"/>
              <a:gd name="connsiteY6" fmla="*/ 817684 h 942840"/>
              <a:gd name="connsiteX7" fmla="*/ 531957 w 543760"/>
              <a:gd name="connsiteY7" fmla="*/ 4466 h 9428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543760" h="942840">
                <a:moveTo>
                  <a:pt x="543760" y="0"/>
                </a:moveTo>
                <a:lnTo>
                  <a:pt x="543760" y="274116"/>
                </a:lnTo>
                <a:lnTo>
                  <a:pt x="543032" y="275222"/>
                </a:lnTo>
                <a:cubicBezTo>
                  <a:pt x="471318" y="402054"/>
                  <a:pt x="439122" y="557264"/>
                  <a:pt x="448269" y="725805"/>
                </a:cubicBezTo>
                <a:lnTo>
                  <a:pt x="465736" y="859919"/>
                </a:lnTo>
                <a:cubicBezTo>
                  <a:pt x="310491" y="859919"/>
                  <a:pt x="240970" y="1046493"/>
                  <a:pt x="0" y="859919"/>
                </a:cubicBezTo>
                <a:lnTo>
                  <a:pt x="7182" y="817684"/>
                </a:lnTo>
                <a:cubicBezTo>
                  <a:pt x="85742" y="435772"/>
                  <a:pt x="282081" y="132322"/>
                  <a:pt x="531957" y="4466"/>
                </a:cubicBezTo>
                <a:close/>
              </a:path>
            </a:pathLst>
          </a:custGeom>
          <a:solidFill>
            <a:schemeClr val="accent1">
              <a:lumMod val="75000"/>
            </a:schemeClr>
          </a:solidFill>
          <a:ln w="9525">
            <a:noFill/>
            <a:round/>
          </a:ln>
        </p:spPr>
        <p:txBody>
          <a:bodyPr vert="horz" wrap="square" lIns="91440" tIns="45720" rIns="91440" bIns="45720" numCol="1" rtlCol="0" anchor="t" anchorCtr="0" compatLnSpc="1"/>
          <a:lstStyle/>
          <a:p>
            <a:pPr algn="ctr"/>
            <a:endParaRPr lang="en-AU"/>
          </a:p>
        </p:txBody>
      </p:sp>
      <p:sp>
        <p:nvSpPr>
          <p:cNvPr id="3" name="Freeform 26"/>
          <p:cNvSpPr/>
          <p:nvPr/>
        </p:nvSpPr>
        <p:spPr bwMode="auto">
          <a:xfrm rot="3334074">
            <a:off x="10551107" y="952242"/>
            <a:ext cx="258168" cy="447646"/>
          </a:xfrm>
          <a:custGeom>
            <a:avLst/>
            <a:gdLst>
              <a:gd name="connsiteX0" fmla="*/ 543760 w 543760"/>
              <a:gd name="connsiteY0" fmla="*/ 0 h 942840"/>
              <a:gd name="connsiteX1" fmla="*/ 543760 w 543760"/>
              <a:gd name="connsiteY1" fmla="*/ 274116 h 942840"/>
              <a:gd name="connsiteX2" fmla="*/ 543032 w 543760"/>
              <a:gd name="connsiteY2" fmla="*/ 275222 h 942840"/>
              <a:gd name="connsiteX3" fmla="*/ 448269 w 543760"/>
              <a:gd name="connsiteY3" fmla="*/ 725805 h 942840"/>
              <a:gd name="connsiteX4" fmla="*/ 465736 w 543760"/>
              <a:gd name="connsiteY4" fmla="*/ 859919 h 942840"/>
              <a:gd name="connsiteX5" fmla="*/ 0 w 543760"/>
              <a:gd name="connsiteY5" fmla="*/ 859919 h 942840"/>
              <a:gd name="connsiteX6" fmla="*/ 7182 w 543760"/>
              <a:gd name="connsiteY6" fmla="*/ 817684 h 942840"/>
              <a:gd name="connsiteX7" fmla="*/ 531957 w 543760"/>
              <a:gd name="connsiteY7" fmla="*/ 4466 h 9428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543760" h="942840">
                <a:moveTo>
                  <a:pt x="543760" y="0"/>
                </a:moveTo>
                <a:lnTo>
                  <a:pt x="543760" y="274116"/>
                </a:lnTo>
                <a:lnTo>
                  <a:pt x="543032" y="275222"/>
                </a:lnTo>
                <a:cubicBezTo>
                  <a:pt x="471318" y="402054"/>
                  <a:pt x="439122" y="557264"/>
                  <a:pt x="448269" y="725805"/>
                </a:cubicBezTo>
                <a:lnTo>
                  <a:pt x="465736" y="859919"/>
                </a:lnTo>
                <a:cubicBezTo>
                  <a:pt x="310491" y="859919"/>
                  <a:pt x="240970" y="1046493"/>
                  <a:pt x="0" y="859919"/>
                </a:cubicBezTo>
                <a:lnTo>
                  <a:pt x="7182" y="817684"/>
                </a:lnTo>
                <a:cubicBezTo>
                  <a:pt x="85742" y="435772"/>
                  <a:pt x="282081" y="132322"/>
                  <a:pt x="531957" y="4466"/>
                </a:cubicBezTo>
                <a:close/>
              </a:path>
            </a:pathLst>
          </a:custGeom>
          <a:solidFill>
            <a:schemeClr val="accent1">
              <a:lumMod val="75000"/>
            </a:schemeClr>
          </a:solidFill>
          <a:ln w="9525">
            <a:noFill/>
            <a:round/>
          </a:ln>
        </p:spPr>
        <p:txBody>
          <a:bodyPr vert="horz" wrap="square" lIns="91440" tIns="45720" rIns="91440" bIns="45720" numCol="1" rtlCol="0" anchor="t" anchorCtr="0" compatLnSpc="1"/>
          <a:lstStyle/>
          <a:p>
            <a:pPr algn="ctr"/>
            <a:endParaRPr lang="en-AU"/>
          </a:p>
        </p:txBody>
      </p:sp>
      <p:sp>
        <p:nvSpPr>
          <p:cNvPr id="4" name="Freeform 27"/>
          <p:cNvSpPr/>
          <p:nvPr/>
        </p:nvSpPr>
        <p:spPr bwMode="auto">
          <a:xfrm rot="3334074">
            <a:off x="10842674" y="310716"/>
            <a:ext cx="785591" cy="1325822"/>
          </a:xfrm>
          <a:custGeom>
            <a:avLst/>
            <a:gdLst>
              <a:gd name="connsiteX0" fmla="*/ 827314 w 1654628"/>
              <a:gd name="connsiteY0" fmla="*/ 0 h 2707937"/>
              <a:gd name="connsiteX1" fmla="*/ 1654628 w 1654628"/>
              <a:gd name="connsiteY1" fmla="*/ 1516743 h 2707937"/>
              <a:gd name="connsiteX2" fmla="*/ 1353563 w 1654628"/>
              <a:gd name="connsiteY2" fmla="*/ 2687136 h 2707937"/>
              <a:gd name="connsiteX3" fmla="*/ 1338390 w 1654628"/>
              <a:gd name="connsiteY3" fmla="*/ 2707937 h 2707937"/>
              <a:gd name="connsiteX4" fmla="*/ 316239 w 1654628"/>
              <a:gd name="connsiteY4" fmla="*/ 2707937 h 2707937"/>
              <a:gd name="connsiteX5" fmla="*/ 301066 w 1654628"/>
              <a:gd name="connsiteY5" fmla="*/ 2687136 h 2707937"/>
              <a:gd name="connsiteX6" fmla="*/ 0 w 1654628"/>
              <a:gd name="connsiteY6" fmla="*/ 1516743 h 2707937"/>
              <a:gd name="connsiteX7" fmla="*/ 827314 w 1654628"/>
              <a:gd name="connsiteY7" fmla="*/ 0 h 2707937"/>
              <a:gd name="connsiteX0-1" fmla="*/ 827314 w 1654628"/>
              <a:gd name="connsiteY0-2" fmla="*/ 0 h 2758737"/>
              <a:gd name="connsiteX1-3" fmla="*/ 1654628 w 1654628"/>
              <a:gd name="connsiteY1-4" fmla="*/ 1516743 h 2758737"/>
              <a:gd name="connsiteX2-5" fmla="*/ 1353563 w 1654628"/>
              <a:gd name="connsiteY2-6" fmla="*/ 2687136 h 2758737"/>
              <a:gd name="connsiteX3-7" fmla="*/ 1338390 w 1654628"/>
              <a:gd name="connsiteY3-8" fmla="*/ 2707937 h 2758737"/>
              <a:gd name="connsiteX4-9" fmla="*/ 316239 w 1654628"/>
              <a:gd name="connsiteY4-10" fmla="*/ 2707937 h 2758737"/>
              <a:gd name="connsiteX5-11" fmla="*/ 301066 w 1654628"/>
              <a:gd name="connsiteY5-12" fmla="*/ 2687136 h 2758737"/>
              <a:gd name="connsiteX6-13" fmla="*/ 0 w 1654628"/>
              <a:gd name="connsiteY6-14" fmla="*/ 1516743 h 2758737"/>
              <a:gd name="connsiteX7-15" fmla="*/ 827314 w 1654628"/>
              <a:gd name="connsiteY7-16" fmla="*/ 0 h 2758737"/>
              <a:gd name="connsiteX0-17" fmla="*/ 827314 w 1654628"/>
              <a:gd name="connsiteY0-18" fmla="*/ 0 h 2792475"/>
              <a:gd name="connsiteX1-19" fmla="*/ 1654628 w 1654628"/>
              <a:gd name="connsiteY1-20" fmla="*/ 1516743 h 2792475"/>
              <a:gd name="connsiteX2-21" fmla="*/ 1353563 w 1654628"/>
              <a:gd name="connsiteY2-22" fmla="*/ 2687136 h 2792475"/>
              <a:gd name="connsiteX3-23" fmla="*/ 1338390 w 1654628"/>
              <a:gd name="connsiteY3-24" fmla="*/ 2707937 h 2792475"/>
              <a:gd name="connsiteX4-25" fmla="*/ 316239 w 1654628"/>
              <a:gd name="connsiteY4-26" fmla="*/ 2707937 h 2792475"/>
              <a:gd name="connsiteX5-27" fmla="*/ 301066 w 1654628"/>
              <a:gd name="connsiteY5-28" fmla="*/ 2687136 h 2792475"/>
              <a:gd name="connsiteX6-29" fmla="*/ 0 w 1654628"/>
              <a:gd name="connsiteY6-30" fmla="*/ 1516743 h 2792475"/>
              <a:gd name="connsiteX7-31" fmla="*/ 827314 w 1654628"/>
              <a:gd name="connsiteY7-32" fmla="*/ 0 h 2792475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  <a:cxn ang="0">
                <a:pos x="connsiteX6-13" y="connsiteY6-14"/>
              </a:cxn>
              <a:cxn ang="0">
                <a:pos x="connsiteX7-15" y="connsiteY7-16"/>
              </a:cxn>
            </a:cxnLst>
            <a:rect l="l" t="t" r="r" b="b"/>
            <a:pathLst>
              <a:path w="1654628" h="2792475">
                <a:moveTo>
                  <a:pt x="827314" y="0"/>
                </a:moveTo>
                <a:cubicBezTo>
                  <a:pt x="1284227" y="0"/>
                  <a:pt x="1654628" y="679069"/>
                  <a:pt x="1654628" y="1516743"/>
                </a:cubicBezTo>
                <a:cubicBezTo>
                  <a:pt x="1654628" y="1987935"/>
                  <a:pt x="1537431" y="2408943"/>
                  <a:pt x="1353563" y="2687136"/>
                </a:cubicBezTo>
                <a:lnTo>
                  <a:pt x="1338390" y="2707937"/>
                </a:lnTo>
                <a:cubicBezTo>
                  <a:pt x="997673" y="2822237"/>
                  <a:pt x="653781" y="2819062"/>
                  <a:pt x="316239" y="2707937"/>
                </a:cubicBezTo>
                <a:lnTo>
                  <a:pt x="301066" y="2687136"/>
                </a:lnTo>
                <a:cubicBezTo>
                  <a:pt x="117197" y="2408943"/>
                  <a:pt x="0" y="1987935"/>
                  <a:pt x="0" y="1516743"/>
                </a:cubicBezTo>
                <a:cubicBezTo>
                  <a:pt x="0" y="679069"/>
                  <a:pt x="370401" y="0"/>
                  <a:pt x="827314" y="0"/>
                </a:cubicBezTo>
                <a:close/>
              </a:path>
            </a:pathLst>
          </a:custGeom>
          <a:solidFill>
            <a:schemeClr val="accent1">
              <a:lumMod val="75000"/>
            </a:schemeClr>
          </a:solidFill>
          <a:ln w="38100">
            <a:noFill/>
            <a:round/>
          </a:ln>
        </p:spPr>
        <p:txBody>
          <a:bodyPr vert="horz" wrap="square" lIns="91440" tIns="45720" rIns="91440" bIns="45720" numCol="1" rtlCol="0" anchor="t" anchorCtr="0" compatLnSpc="1"/>
          <a:lstStyle/>
          <a:p>
            <a:pPr algn="ctr"/>
            <a:endParaRPr lang="en-AU"/>
          </a:p>
        </p:txBody>
      </p:sp>
      <p:sp>
        <p:nvSpPr>
          <p:cNvPr id="5" name="Freeform 28"/>
          <p:cNvSpPr/>
          <p:nvPr/>
        </p:nvSpPr>
        <p:spPr bwMode="auto">
          <a:xfrm rot="3334074">
            <a:off x="10348165" y="765944"/>
            <a:ext cx="258168" cy="447646"/>
          </a:xfrm>
          <a:custGeom>
            <a:avLst/>
            <a:gdLst>
              <a:gd name="connsiteX0" fmla="*/ 543760 w 543760"/>
              <a:gd name="connsiteY0" fmla="*/ 0 h 942840"/>
              <a:gd name="connsiteX1" fmla="*/ 543760 w 543760"/>
              <a:gd name="connsiteY1" fmla="*/ 274116 h 942840"/>
              <a:gd name="connsiteX2" fmla="*/ 543032 w 543760"/>
              <a:gd name="connsiteY2" fmla="*/ 275222 h 942840"/>
              <a:gd name="connsiteX3" fmla="*/ 448269 w 543760"/>
              <a:gd name="connsiteY3" fmla="*/ 725805 h 942840"/>
              <a:gd name="connsiteX4" fmla="*/ 465736 w 543760"/>
              <a:gd name="connsiteY4" fmla="*/ 859919 h 942840"/>
              <a:gd name="connsiteX5" fmla="*/ 0 w 543760"/>
              <a:gd name="connsiteY5" fmla="*/ 859919 h 942840"/>
              <a:gd name="connsiteX6" fmla="*/ 7182 w 543760"/>
              <a:gd name="connsiteY6" fmla="*/ 817684 h 942840"/>
              <a:gd name="connsiteX7" fmla="*/ 531957 w 543760"/>
              <a:gd name="connsiteY7" fmla="*/ 4466 h 9428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543760" h="942840">
                <a:moveTo>
                  <a:pt x="543760" y="0"/>
                </a:moveTo>
                <a:lnTo>
                  <a:pt x="543760" y="274116"/>
                </a:lnTo>
                <a:lnTo>
                  <a:pt x="543032" y="275222"/>
                </a:lnTo>
                <a:cubicBezTo>
                  <a:pt x="471318" y="402054"/>
                  <a:pt x="439122" y="557264"/>
                  <a:pt x="448269" y="725805"/>
                </a:cubicBezTo>
                <a:lnTo>
                  <a:pt x="465736" y="859919"/>
                </a:lnTo>
                <a:cubicBezTo>
                  <a:pt x="310491" y="859919"/>
                  <a:pt x="240970" y="1046493"/>
                  <a:pt x="0" y="859919"/>
                </a:cubicBezTo>
                <a:lnTo>
                  <a:pt x="7182" y="817684"/>
                </a:lnTo>
                <a:cubicBezTo>
                  <a:pt x="85742" y="435772"/>
                  <a:pt x="282081" y="132322"/>
                  <a:pt x="531957" y="4466"/>
                </a:cubicBezTo>
                <a:close/>
              </a:path>
            </a:pathLst>
          </a:custGeom>
          <a:solidFill>
            <a:schemeClr val="accent1">
              <a:lumMod val="75000"/>
            </a:schemeClr>
          </a:solidFill>
          <a:ln w="9525">
            <a:noFill/>
            <a:round/>
          </a:ln>
        </p:spPr>
        <p:txBody>
          <a:bodyPr vert="horz" wrap="square" lIns="91440" tIns="45720" rIns="91440" bIns="45720" numCol="1" rtlCol="0" anchor="t" anchorCtr="0" compatLnSpc="1"/>
          <a:lstStyle/>
          <a:p>
            <a:pPr algn="ctr"/>
            <a:endParaRPr lang="en-AU"/>
          </a:p>
        </p:txBody>
      </p:sp>
      <p:sp>
        <p:nvSpPr>
          <p:cNvPr id="6" name="Oval 12"/>
          <p:cNvSpPr/>
          <p:nvPr/>
        </p:nvSpPr>
        <p:spPr bwMode="auto">
          <a:xfrm rot="3334074">
            <a:off x="9845156" y="1291434"/>
            <a:ext cx="797916" cy="753724"/>
          </a:xfrm>
          <a:custGeom>
            <a:avLst/>
            <a:gdLst>
              <a:gd name="connsiteX0" fmla="*/ 0 w 1654628"/>
              <a:gd name="connsiteY0" fmla="*/ 1516743 h 3033486"/>
              <a:gd name="connsiteX1" fmla="*/ 827314 w 1654628"/>
              <a:gd name="connsiteY1" fmla="*/ 0 h 3033486"/>
              <a:gd name="connsiteX2" fmla="*/ 1654628 w 1654628"/>
              <a:gd name="connsiteY2" fmla="*/ 1516743 h 3033486"/>
              <a:gd name="connsiteX3" fmla="*/ 827314 w 1654628"/>
              <a:gd name="connsiteY3" fmla="*/ 3033486 h 3033486"/>
              <a:gd name="connsiteX4" fmla="*/ 0 w 1654628"/>
              <a:gd name="connsiteY4" fmla="*/ 1516743 h 3033486"/>
              <a:gd name="connsiteX0-1" fmla="*/ 764 w 1655392"/>
              <a:gd name="connsiteY0-2" fmla="*/ 1516743 h 1897210"/>
              <a:gd name="connsiteX1-3" fmla="*/ 828078 w 1655392"/>
              <a:gd name="connsiteY1-4" fmla="*/ 0 h 1897210"/>
              <a:gd name="connsiteX2-5" fmla="*/ 1655392 w 1655392"/>
              <a:gd name="connsiteY2-6" fmla="*/ 1516743 h 1897210"/>
              <a:gd name="connsiteX3-7" fmla="*/ 723303 w 1655392"/>
              <a:gd name="connsiteY3-8" fmla="*/ 1547586 h 1897210"/>
              <a:gd name="connsiteX4-9" fmla="*/ 764 w 1655392"/>
              <a:gd name="connsiteY4-10" fmla="*/ 1516743 h 1897210"/>
              <a:gd name="connsiteX0-11" fmla="*/ 414 w 1655042"/>
              <a:gd name="connsiteY0-12" fmla="*/ 1516743 h 2285064"/>
              <a:gd name="connsiteX1-13" fmla="*/ 827728 w 1655042"/>
              <a:gd name="connsiteY1-14" fmla="*/ 0 h 2285064"/>
              <a:gd name="connsiteX2-15" fmla="*/ 1655042 w 1655042"/>
              <a:gd name="connsiteY2-16" fmla="*/ 1516743 h 2285064"/>
              <a:gd name="connsiteX3-17" fmla="*/ 722953 w 1655042"/>
              <a:gd name="connsiteY3-18" fmla="*/ 1547586 h 2285064"/>
              <a:gd name="connsiteX4-19" fmla="*/ 414 w 1655042"/>
              <a:gd name="connsiteY4-20" fmla="*/ 1516743 h 2285064"/>
              <a:gd name="connsiteX0-21" fmla="*/ 442 w 1682607"/>
              <a:gd name="connsiteY0-22" fmla="*/ 1516743 h 2173241"/>
              <a:gd name="connsiteX1-23" fmla="*/ 827756 w 1682607"/>
              <a:gd name="connsiteY1-24" fmla="*/ 0 h 2173241"/>
              <a:gd name="connsiteX2-25" fmla="*/ 1655070 w 1682607"/>
              <a:gd name="connsiteY2-26" fmla="*/ 1516743 h 2173241"/>
              <a:gd name="connsiteX3-27" fmla="*/ 1414964 w 1682607"/>
              <a:gd name="connsiteY3-28" fmla="*/ 2173204 h 2173241"/>
              <a:gd name="connsiteX4-29" fmla="*/ 722981 w 1682607"/>
              <a:gd name="connsiteY4-30" fmla="*/ 1547586 h 2173241"/>
              <a:gd name="connsiteX5" fmla="*/ 442 w 1682607"/>
              <a:gd name="connsiteY5" fmla="*/ 1516743 h 2173241"/>
              <a:gd name="connsiteX0-31" fmla="*/ 408 w 1668837"/>
              <a:gd name="connsiteY0-32" fmla="*/ 1516743 h 1662718"/>
              <a:gd name="connsiteX1-33" fmla="*/ 827722 w 1668837"/>
              <a:gd name="connsiteY1-34" fmla="*/ 0 h 1662718"/>
              <a:gd name="connsiteX2-35" fmla="*/ 1655036 w 1668837"/>
              <a:gd name="connsiteY2-36" fmla="*/ 1516743 h 1662718"/>
              <a:gd name="connsiteX3-37" fmla="*/ 1148230 w 1668837"/>
              <a:gd name="connsiteY3-38" fmla="*/ 1030204 h 1662718"/>
              <a:gd name="connsiteX4-39" fmla="*/ 722947 w 1668837"/>
              <a:gd name="connsiteY4-40" fmla="*/ 1547586 h 1662718"/>
              <a:gd name="connsiteX5-41" fmla="*/ 408 w 1668837"/>
              <a:gd name="connsiteY5-42" fmla="*/ 1516743 h 1662718"/>
              <a:gd name="connsiteX0-43" fmla="*/ 1048 w 1669477"/>
              <a:gd name="connsiteY0-44" fmla="*/ 1516743 h 1606292"/>
              <a:gd name="connsiteX1-45" fmla="*/ 828362 w 1669477"/>
              <a:gd name="connsiteY1-46" fmla="*/ 0 h 1606292"/>
              <a:gd name="connsiteX2-47" fmla="*/ 1655676 w 1669477"/>
              <a:gd name="connsiteY2-48" fmla="*/ 1516743 h 1606292"/>
              <a:gd name="connsiteX3-49" fmla="*/ 1148870 w 1669477"/>
              <a:gd name="connsiteY3-50" fmla="*/ 1030204 h 1606292"/>
              <a:gd name="connsiteX4-51" fmla="*/ 666437 w 1669477"/>
              <a:gd name="connsiteY4-52" fmla="*/ 1242786 h 1606292"/>
              <a:gd name="connsiteX5-53" fmla="*/ 1048 w 1669477"/>
              <a:gd name="connsiteY5-54" fmla="*/ 1516743 h 1606292"/>
              <a:gd name="connsiteX0-55" fmla="*/ 722 w 1669151"/>
              <a:gd name="connsiteY0-56" fmla="*/ 1516743 h 1691393"/>
              <a:gd name="connsiteX1-57" fmla="*/ 828036 w 1669151"/>
              <a:gd name="connsiteY1-58" fmla="*/ 0 h 1691393"/>
              <a:gd name="connsiteX2-59" fmla="*/ 1655350 w 1669151"/>
              <a:gd name="connsiteY2-60" fmla="*/ 1516743 h 1691393"/>
              <a:gd name="connsiteX3-61" fmla="*/ 1148544 w 1669151"/>
              <a:gd name="connsiteY3-62" fmla="*/ 1030204 h 1691393"/>
              <a:gd name="connsiteX4-63" fmla="*/ 666111 w 1669151"/>
              <a:gd name="connsiteY4-64" fmla="*/ 1242786 h 1691393"/>
              <a:gd name="connsiteX5-65" fmla="*/ 722 w 1669151"/>
              <a:gd name="connsiteY5-66" fmla="*/ 1516743 h 1691393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41" y="connsiteY5-42"/>
              </a:cxn>
            </a:cxnLst>
            <a:rect l="l" t="t" r="r" b="b"/>
            <a:pathLst>
              <a:path w="1669151" h="1691393">
                <a:moveTo>
                  <a:pt x="722" y="1516743"/>
                </a:moveTo>
                <a:cubicBezTo>
                  <a:pt x="27710" y="1309612"/>
                  <a:pt x="371123" y="0"/>
                  <a:pt x="828036" y="0"/>
                </a:cubicBezTo>
                <a:cubicBezTo>
                  <a:pt x="1284949" y="0"/>
                  <a:pt x="1557482" y="1154542"/>
                  <a:pt x="1655350" y="1516743"/>
                </a:cubicBezTo>
                <a:cubicBezTo>
                  <a:pt x="1753218" y="1878944"/>
                  <a:pt x="1303892" y="1025064"/>
                  <a:pt x="1148544" y="1030204"/>
                </a:cubicBezTo>
                <a:cubicBezTo>
                  <a:pt x="993196" y="1035344"/>
                  <a:pt x="619290" y="2361846"/>
                  <a:pt x="666111" y="1242786"/>
                </a:cubicBezTo>
                <a:cubicBezTo>
                  <a:pt x="712932" y="123726"/>
                  <a:pt x="-26266" y="1723874"/>
                  <a:pt x="722" y="1516743"/>
                </a:cubicBezTo>
                <a:close/>
              </a:path>
            </a:pathLst>
          </a:custGeom>
          <a:solidFill>
            <a:schemeClr val="accent1">
              <a:lumMod val="75000"/>
            </a:schemeClr>
          </a:solidFill>
          <a:ln w="9525">
            <a:noFill/>
            <a:round/>
          </a:ln>
        </p:spPr>
        <p:txBody>
          <a:bodyPr vert="horz" wrap="square" lIns="91440" tIns="45720" rIns="91440" bIns="45720" numCol="1" rtlCol="0" anchor="t" anchorCtr="0" compatLnSpc="1"/>
          <a:lstStyle/>
          <a:p>
            <a:pPr algn="ctr"/>
            <a:endParaRPr lang="en-AU"/>
          </a:p>
        </p:txBody>
      </p:sp>
      <p:sp>
        <p:nvSpPr>
          <p:cNvPr id="7" name="Oval 12"/>
          <p:cNvSpPr/>
          <p:nvPr/>
        </p:nvSpPr>
        <p:spPr bwMode="auto">
          <a:xfrm rot="3334074">
            <a:off x="10162349" y="1375718"/>
            <a:ext cx="461100" cy="391523"/>
          </a:xfrm>
          <a:custGeom>
            <a:avLst/>
            <a:gdLst>
              <a:gd name="connsiteX0" fmla="*/ 0 w 1654628"/>
              <a:gd name="connsiteY0" fmla="*/ 1516743 h 3033486"/>
              <a:gd name="connsiteX1" fmla="*/ 827314 w 1654628"/>
              <a:gd name="connsiteY1" fmla="*/ 0 h 3033486"/>
              <a:gd name="connsiteX2" fmla="*/ 1654628 w 1654628"/>
              <a:gd name="connsiteY2" fmla="*/ 1516743 h 3033486"/>
              <a:gd name="connsiteX3" fmla="*/ 827314 w 1654628"/>
              <a:gd name="connsiteY3" fmla="*/ 3033486 h 3033486"/>
              <a:gd name="connsiteX4" fmla="*/ 0 w 1654628"/>
              <a:gd name="connsiteY4" fmla="*/ 1516743 h 3033486"/>
              <a:gd name="connsiteX0-1" fmla="*/ 764 w 1655392"/>
              <a:gd name="connsiteY0-2" fmla="*/ 1516743 h 1897210"/>
              <a:gd name="connsiteX1-3" fmla="*/ 828078 w 1655392"/>
              <a:gd name="connsiteY1-4" fmla="*/ 0 h 1897210"/>
              <a:gd name="connsiteX2-5" fmla="*/ 1655392 w 1655392"/>
              <a:gd name="connsiteY2-6" fmla="*/ 1516743 h 1897210"/>
              <a:gd name="connsiteX3-7" fmla="*/ 723303 w 1655392"/>
              <a:gd name="connsiteY3-8" fmla="*/ 1547586 h 1897210"/>
              <a:gd name="connsiteX4-9" fmla="*/ 764 w 1655392"/>
              <a:gd name="connsiteY4-10" fmla="*/ 1516743 h 1897210"/>
              <a:gd name="connsiteX0-11" fmla="*/ 414 w 1655042"/>
              <a:gd name="connsiteY0-12" fmla="*/ 1516743 h 2285064"/>
              <a:gd name="connsiteX1-13" fmla="*/ 827728 w 1655042"/>
              <a:gd name="connsiteY1-14" fmla="*/ 0 h 2285064"/>
              <a:gd name="connsiteX2-15" fmla="*/ 1655042 w 1655042"/>
              <a:gd name="connsiteY2-16" fmla="*/ 1516743 h 2285064"/>
              <a:gd name="connsiteX3-17" fmla="*/ 722953 w 1655042"/>
              <a:gd name="connsiteY3-18" fmla="*/ 1547586 h 2285064"/>
              <a:gd name="connsiteX4-19" fmla="*/ 414 w 1655042"/>
              <a:gd name="connsiteY4-20" fmla="*/ 1516743 h 2285064"/>
              <a:gd name="connsiteX0-21" fmla="*/ 442 w 1682607"/>
              <a:gd name="connsiteY0-22" fmla="*/ 1516743 h 2173241"/>
              <a:gd name="connsiteX1-23" fmla="*/ 827756 w 1682607"/>
              <a:gd name="connsiteY1-24" fmla="*/ 0 h 2173241"/>
              <a:gd name="connsiteX2-25" fmla="*/ 1655070 w 1682607"/>
              <a:gd name="connsiteY2-26" fmla="*/ 1516743 h 2173241"/>
              <a:gd name="connsiteX3-27" fmla="*/ 1414964 w 1682607"/>
              <a:gd name="connsiteY3-28" fmla="*/ 2173204 h 2173241"/>
              <a:gd name="connsiteX4-29" fmla="*/ 722981 w 1682607"/>
              <a:gd name="connsiteY4-30" fmla="*/ 1547586 h 2173241"/>
              <a:gd name="connsiteX5" fmla="*/ 442 w 1682607"/>
              <a:gd name="connsiteY5" fmla="*/ 1516743 h 2173241"/>
              <a:gd name="connsiteX0-31" fmla="*/ 408 w 1668837"/>
              <a:gd name="connsiteY0-32" fmla="*/ 1516743 h 1662718"/>
              <a:gd name="connsiteX1-33" fmla="*/ 827722 w 1668837"/>
              <a:gd name="connsiteY1-34" fmla="*/ 0 h 1662718"/>
              <a:gd name="connsiteX2-35" fmla="*/ 1655036 w 1668837"/>
              <a:gd name="connsiteY2-36" fmla="*/ 1516743 h 1662718"/>
              <a:gd name="connsiteX3-37" fmla="*/ 1148230 w 1668837"/>
              <a:gd name="connsiteY3-38" fmla="*/ 1030204 h 1662718"/>
              <a:gd name="connsiteX4-39" fmla="*/ 722947 w 1668837"/>
              <a:gd name="connsiteY4-40" fmla="*/ 1547586 h 1662718"/>
              <a:gd name="connsiteX5-41" fmla="*/ 408 w 1668837"/>
              <a:gd name="connsiteY5-42" fmla="*/ 1516743 h 1662718"/>
              <a:gd name="connsiteX0-43" fmla="*/ 1048 w 1669477"/>
              <a:gd name="connsiteY0-44" fmla="*/ 1516743 h 1606292"/>
              <a:gd name="connsiteX1-45" fmla="*/ 828362 w 1669477"/>
              <a:gd name="connsiteY1-46" fmla="*/ 0 h 1606292"/>
              <a:gd name="connsiteX2-47" fmla="*/ 1655676 w 1669477"/>
              <a:gd name="connsiteY2-48" fmla="*/ 1516743 h 1606292"/>
              <a:gd name="connsiteX3-49" fmla="*/ 1148870 w 1669477"/>
              <a:gd name="connsiteY3-50" fmla="*/ 1030204 h 1606292"/>
              <a:gd name="connsiteX4-51" fmla="*/ 666437 w 1669477"/>
              <a:gd name="connsiteY4-52" fmla="*/ 1242786 h 1606292"/>
              <a:gd name="connsiteX5-53" fmla="*/ 1048 w 1669477"/>
              <a:gd name="connsiteY5-54" fmla="*/ 1516743 h 1606292"/>
              <a:gd name="connsiteX0-55" fmla="*/ 722 w 1669151"/>
              <a:gd name="connsiteY0-56" fmla="*/ 1516743 h 1691393"/>
              <a:gd name="connsiteX1-57" fmla="*/ 828036 w 1669151"/>
              <a:gd name="connsiteY1-58" fmla="*/ 0 h 1691393"/>
              <a:gd name="connsiteX2-59" fmla="*/ 1655350 w 1669151"/>
              <a:gd name="connsiteY2-60" fmla="*/ 1516743 h 1691393"/>
              <a:gd name="connsiteX3-61" fmla="*/ 1148544 w 1669151"/>
              <a:gd name="connsiteY3-62" fmla="*/ 1030204 h 1691393"/>
              <a:gd name="connsiteX4-63" fmla="*/ 666111 w 1669151"/>
              <a:gd name="connsiteY4-64" fmla="*/ 1242786 h 1691393"/>
              <a:gd name="connsiteX5-65" fmla="*/ 722 w 1669151"/>
              <a:gd name="connsiteY5-66" fmla="*/ 1516743 h 1691393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41" y="connsiteY5-42"/>
              </a:cxn>
            </a:cxnLst>
            <a:rect l="l" t="t" r="r" b="b"/>
            <a:pathLst>
              <a:path w="1669151" h="1691393">
                <a:moveTo>
                  <a:pt x="722" y="1516743"/>
                </a:moveTo>
                <a:cubicBezTo>
                  <a:pt x="27710" y="1309612"/>
                  <a:pt x="371123" y="0"/>
                  <a:pt x="828036" y="0"/>
                </a:cubicBezTo>
                <a:cubicBezTo>
                  <a:pt x="1284949" y="0"/>
                  <a:pt x="1557482" y="1154542"/>
                  <a:pt x="1655350" y="1516743"/>
                </a:cubicBezTo>
                <a:cubicBezTo>
                  <a:pt x="1753218" y="1878944"/>
                  <a:pt x="1303892" y="1025064"/>
                  <a:pt x="1148544" y="1030204"/>
                </a:cubicBezTo>
                <a:cubicBezTo>
                  <a:pt x="993196" y="1035344"/>
                  <a:pt x="619290" y="2361846"/>
                  <a:pt x="666111" y="1242786"/>
                </a:cubicBezTo>
                <a:cubicBezTo>
                  <a:pt x="712932" y="123726"/>
                  <a:pt x="-26266" y="1723874"/>
                  <a:pt x="722" y="1516743"/>
                </a:cubicBezTo>
                <a:close/>
              </a:path>
            </a:pathLst>
          </a:custGeom>
          <a:solidFill>
            <a:schemeClr val="accent2">
              <a:lumMod val="75000"/>
            </a:schemeClr>
          </a:solidFill>
          <a:ln w="9525">
            <a:noFill/>
            <a:round/>
          </a:ln>
        </p:spPr>
        <p:txBody>
          <a:bodyPr vert="horz" wrap="square" lIns="91440" tIns="45720" rIns="91440" bIns="45720" numCol="1" rtlCol="0" anchor="t" anchorCtr="0" compatLnSpc="1"/>
          <a:lstStyle/>
          <a:p>
            <a:pPr algn="ctr"/>
            <a:endParaRPr lang="en-AU"/>
          </a:p>
        </p:txBody>
      </p:sp>
      <p:sp>
        <p:nvSpPr>
          <p:cNvPr id="8" name="Freeform 30"/>
          <p:cNvSpPr/>
          <p:nvPr/>
        </p:nvSpPr>
        <p:spPr bwMode="auto">
          <a:xfrm rot="3334074" flipH="1">
            <a:off x="10815585" y="1447774"/>
            <a:ext cx="258168" cy="447646"/>
          </a:xfrm>
          <a:custGeom>
            <a:avLst/>
            <a:gdLst>
              <a:gd name="connsiteX0" fmla="*/ 543760 w 543760"/>
              <a:gd name="connsiteY0" fmla="*/ 0 h 942840"/>
              <a:gd name="connsiteX1" fmla="*/ 543760 w 543760"/>
              <a:gd name="connsiteY1" fmla="*/ 274116 h 942840"/>
              <a:gd name="connsiteX2" fmla="*/ 543032 w 543760"/>
              <a:gd name="connsiteY2" fmla="*/ 275222 h 942840"/>
              <a:gd name="connsiteX3" fmla="*/ 448269 w 543760"/>
              <a:gd name="connsiteY3" fmla="*/ 725805 h 942840"/>
              <a:gd name="connsiteX4" fmla="*/ 465736 w 543760"/>
              <a:gd name="connsiteY4" fmla="*/ 859919 h 942840"/>
              <a:gd name="connsiteX5" fmla="*/ 0 w 543760"/>
              <a:gd name="connsiteY5" fmla="*/ 859919 h 942840"/>
              <a:gd name="connsiteX6" fmla="*/ 7182 w 543760"/>
              <a:gd name="connsiteY6" fmla="*/ 817684 h 942840"/>
              <a:gd name="connsiteX7" fmla="*/ 531957 w 543760"/>
              <a:gd name="connsiteY7" fmla="*/ 4466 h 9428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543760" h="942840">
                <a:moveTo>
                  <a:pt x="543760" y="0"/>
                </a:moveTo>
                <a:lnTo>
                  <a:pt x="543760" y="274116"/>
                </a:lnTo>
                <a:lnTo>
                  <a:pt x="543032" y="275222"/>
                </a:lnTo>
                <a:cubicBezTo>
                  <a:pt x="471318" y="402054"/>
                  <a:pt x="439122" y="557264"/>
                  <a:pt x="448269" y="725805"/>
                </a:cubicBezTo>
                <a:lnTo>
                  <a:pt x="465736" y="859919"/>
                </a:lnTo>
                <a:cubicBezTo>
                  <a:pt x="310491" y="859919"/>
                  <a:pt x="240970" y="1046493"/>
                  <a:pt x="0" y="859919"/>
                </a:cubicBezTo>
                <a:lnTo>
                  <a:pt x="7182" y="817684"/>
                </a:lnTo>
                <a:cubicBezTo>
                  <a:pt x="85742" y="435772"/>
                  <a:pt x="282081" y="132322"/>
                  <a:pt x="531957" y="4466"/>
                </a:cubicBezTo>
                <a:close/>
              </a:path>
            </a:pathLst>
          </a:custGeom>
          <a:solidFill>
            <a:schemeClr val="accent1">
              <a:lumMod val="60000"/>
              <a:lumOff val="40000"/>
            </a:schemeClr>
          </a:solidFill>
          <a:ln w="9525">
            <a:noFill/>
            <a:round/>
          </a:ln>
        </p:spPr>
        <p:txBody>
          <a:bodyPr vert="horz" wrap="square" lIns="91440" tIns="45720" rIns="91440" bIns="45720" numCol="1" rtlCol="0" anchor="t" anchorCtr="0" compatLnSpc="1"/>
          <a:lstStyle/>
          <a:p>
            <a:pPr algn="ctr"/>
            <a:endParaRPr lang="en-AU"/>
          </a:p>
        </p:txBody>
      </p:sp>
      <p:sp>
        <p:nvSpPr>
          <p:cNvPr id="9" name="Freeform 31"/>
          <p:cNvSpPr/>
          <p:nvPr/>
        </p:nvSpPr>
        <p:spPr bwMode="auto">
          <a:xfrm rot="3334074">
            <a:off x="11160041" y="479738"/>
            <a:ext cx="380679" cy="1323675"/>
          </a:xfrm>
          <a:custGeom>
            <a:avLst/>
            <a:gdLst>
              <a:gd name="connsiteX0" fmla="*/ 0 w 671548"/>
              <a:gd name="connsiteY0" fmla="*/ 0 h 2335070"/>
              <a:gd name="connsiteX1" fmla="*/ 49473 w 671548"/>
              <a:gd name="connsiteY1" fmla="*/ 4580 h 2335070"/>
              <a:gd name="connsiteX2" fmla="*/ 671548 w 671548"/>
              <a:gd name="connsiteY2" fmla="*/ 1268380 h 2335070"/>
              <a:gd name="connsiteX3" fmla="*/ 419389 w 671548"/>
              <a:gd name="connsiteY3" fmla="*/ 2248652 h 2335070"/>
              <a:gd name="connsiteX4" fmla="*/ 406681 w 671548"/>
              <a:gd name="connsiteY4" fmla="*/ 2266074 h 2335070"/>
              <a:gd name="connsiteX5" fmla="*/ 192279 w 671548"/>
              <a:gd name="connsiteY5" fmla="*/ 2319549 h 2335070"/>
              <a:gd name="connsiteX6" fmla="*/ 0 w 671548"/>
              <a:gd name="connsiteY6" fmla="*/ 2335070 h 233507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71548" h="2335070">
                <a:moveTo>
                  <a:pt x="0" y="0"/>
                </a:moveTo>
                <a:lnTo>
                  <a:pt x="49473" y="4580"/>
                </a:lnTo>
                <a:cubicBezTo>
                  <a:pt x="398883" y="69635"/>
                  <a:pt x="671548" y="610630"/>
                  <a:pt x="671548" y="1268380"/>
                </a:cubicBezTo>
                <a:cubicBezTo>
                  <a:pt x="671548" y="1663031"/>
                  <a:pt x="573389" y="2015649"/>
                  <a:pt x="419389" y="2248652"/>
                </a:cubicBezTo>
                <a:lnTo>
                  <a:pt x="406681" y="2266074"/>
                </a:lnTo>
                <a:cubicBezTo>
                  <a:pt x="335338" y="2290007"/>
                  <a:pt x="263830" y="2307791"/>
                  <a:pt x="192279" y="2319549"/>
                </a:cubicBezTo>
                <a:lnTo>
                  <a:pt x="0" y="2335070"/>
                </a:lnTo>
                <a:close/>
              </a:path>
            </a:pathLst>
          </a:custGeom>
          <a:solidFill>
            <a:schemeClr val="accent1">
              <a:lumMod val="75000"/>
            </a:schemeClr>
          </a:solidFill>
          <a:ln w="38100">
            <a:noFill/>
            <a:round/>
          </a:ln>
        </p:spPr>
        <p:txBody>
          <a:bodyPr vert="horz" wrap="square" lIns="91440" tIns="45720" rIns="91440" bIns="45720" numCol="1" rtlCol="0" anchor="t" anchorCtr="0" compatLnSpc="1"/>
          <a:lstStyle/>
          <a:p>
            <a:pPr algn="ctr"/>
            <a:endParaRPr lang="en-AU"/>
          </a:p>
        </p:txBody>
      </p:sp>
      <p:sp>
        <p:nvSpPr>
          <p:cNvPr id="10" name="Freeform 32"/>
          <p:cNvSpPr/>
          <p:nvPr/>
        </p:nvSpPr>
        <p:spPr bwMode="auto">
          <a:xfrm rot="3334074">
            <a:off x="11085025" y="797732"/>
            <a:ext cx="456550" cy="201634"/>
          </a:xfrm>
          <a:custGeom>
            <a:avLst/>
            <a:gdLst>
              <a:gd name="connsiteX0" fmla="*/ 676155 w 1352310"/>
              <a:gd name="connsiteY0" fmla="*/ 0 h 1293586"/>
              <a:gd name="connsiteX1" fmla="*/ 1261154 w 1352310"/>
              <a:gd name="connsiteY1" fmla="*/ 444244 h 1293586"/>
              <a:gd name="connsiteX2" fmla="*/ 1352310 w 1352310"/>
              <a:gd name="connsiteY2" fmla="*/ 646793 h 1293586"/>
              <a:gd name="connsiteX3" fmla="*/ 1261154 w 1352310"/>
              <a:gd name="connsiteY3" fmla="*/ 849342 h 1293586"/>
              <a:gd name="connsiteX4" fmla="*/ 676155 w 1352310"/>
              <a:gd name="connsiteY4" fmla="*/ 1293586 h 1293586"/>
              <a:gd name="connsiteX5" fmla="*/ 91156 w 1352310"/>
              <a:gd name="connsiteY5" fmla="*/ 849342 h 1293586"/>
              <a:gd name="connsiteX6" fmla="*/ 0 w 1352310"/>
              <a:gd name="connsiteY6" fmla="*/ 646793 h 1293586"/>
              <a:gd name="connsiteX7" fmla="*/ 91156 w 1352310"/>
              <a:gd name="connsiteY7" fmla="*/ 444244 h 1293586"/>
              <a:gd name="connsiteX8" fmla="*/ 676155 w 1352310"/>
              <a:gd name="connsiteY8" fmla="*/ 0 h 129358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352310" h="1293586">
                <a:moveTo>
                  <a:pt x="676155" y="0"/>
                </a:moveTo>
                <a:cubicBezTo>
                  <a:pt x="904612" y="0"/>
                  <a:pt x="1111440" y="169767"/>
                  <a:pt x="1261154" y="444244"/>
                </a:cubicBezTo>
                <a:lnTo>
                  <a:pt x="1352310" y="646793"/>
                </a:lnTo>
                <a:lnTo>
                  <a:pt x="1261154" y="849342"/>
                </a:lnTo>
                <a:cubicBezTo>
                  <a:pt x="1111440" y="1123819"/>
                  <a:pt x="904612" y="1293586"/>
                  <a:pt x="676155" y="1293586"/>
                </a:cubicBezTo>
                <a:cubicBezTo>
                  <a:pt x="447699" y="1293586"/>
                  <a:pt x="240870" y="1123819"/>
                  <a:pt x="91156" y="849342"/>
                </a:cubicBezTo>
                <a:lnTo>
                  <a:pt x="0" y="646793"/>
                </a:lnTo>
                <a:lnTo>
                  <a:pt x="91156" y="444244"/>
                </a:lnTo>
                <a:cubicBezTo>
                  <a:pt x="240870" y="169767"/>
                  <a:pt x="447699" y="0"/>
                  <a:pt x="676155" y="0"/>
                </a:cubicBezTo>
                <a:close/>
              </a:path>
            </a:pathLst>
          </a:custGeom>
          <a:solidFill>
            <a:schemeClr val="accent2">
              <a:lumMod val="75000"/>
            </a:schemeClr>
          </a:solidFill>
          <a:ln w="38100">
            <a:solidFill>
              <a:schemeClr val="bg1"/>
            </a:solidFill>
            <a:round/>
          </a:ln>
        </p:spPr>
        <p:txBody>
          <a:bodyPr vert="horz" wrap="square" lIns="91440" tIns="45720" rIns="91440" bIns="45720" numCol="1" rtlCol="0" anchor="t" anchorCtr="0" compatLnSpc="1"/>
          <a:lstStyle/>
          <a:p>
            <a:pPr algn="ctr"/>
            <a:endParaRPr lang="en-AU"/>
          </a:p>
        </p:txBody>
      </p:sp>
      <p:sp>
        <p:nvSpPr>
          <p:cNvPr id="11" name="Freeform 33"/>
          <p:cNvSpPr/>
          <p:nvPr/>
        </p:nvSpPr>
        <p:spPr bwMode="auto">
          <a:xfrm rot="3334074">
            <a:off x="10481891" y="1317797"/>
            <a:ext cx="374222" cy="88328"/>
          </a:xfrm>
          <a:custGeom>
            <a:avLst/>
            <a:gdLst>
              <a:gd name="connsiteX0" fmla="*/ 0 w 894577"/>
              <a:gd name="connsiteY0" fmla="*/ 0 h 79777"/>
              <a:gd name="connsiteX1" fmla="*/ 894577 w 894577"/>
              <a:gd name="connsiteY1" fmla="*/ 0 h 79777"/>
              <a:gd name="connsiteX2" fmla="*/ 864276 w 894577"/>
              <a:gd name="connsiteY2" fmla="*/ 28075 h 79777"/>
              <a:gd name="connsiteX3" fmla="*/ 447288 w 894577"/>
              <a:gd name="connsiteY3" fmla="*/ 79777 h 79777"/>
              <a:gd name="connsiteX4" fmla="*/ 30301 w 894577"/>
              <a:gd name="connsiteY4" fmla="*/ 28075 h 797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894577" h="79777">
                <a:moveTo>
                  <a:pt x="0" y="0"/>
                </a:moveTo>
                <a:lnTo>
                  <a:pt x="894577" y="0"/>
                </a:lnTo>
                <a:lnTo>
                  <a:pt x="864276" y="28075"/>
                </a:lnTo>
                <a:cubicBezTo>
                  <a:pt x="795575" y="58459"/>
                  <a:pt x="634741" y="79777"/>
                  <a:pt x="447288" y="79777"/>
                </a:cubicBezTo>
                <a:cubicBezTo>
                  <a:pt x="259836" y="79777"/>
                  <a:pt x="99002" y="58459"/>
                  <a:pt x="30301" y="28075"/>
                </a:cubicBezTo>
                <a:close/>
              </a:path>
            </a:pathLst>
          </a:custGeom>
          <a:solidFill>
            <a:srgbClr val="663300"/>
          </a:solidFill>
          <a:ln>
            <a:noFill/>
          </a:ln>
        </p:spPr>
        <p:txBody>
          <a:bodyPr vert="horz" wrap="square" lIns="91440" tIns="45720" rIns="91440" bIns="45720" numCol="1" rtlCol="0" anchor="t" anchorCtr="0" compatLnSpc="1"/>
          <a:lstStyle/>
          <a:p>
            <a:pPr algn="ctr"/>
            <a:endParaRPr lang="en-AU"/>
          </a:p>
        </p:txBody>
      </p:sp>
      <p:sp>
        <p:nvSpPr>
          <p:cNvPr id="12" name="Freeform 34"/>
          <p:cNvSpPr/>
          <p:nvPr/>
        </p:nvSpPr>
        <p:spPr bwMode="auto">
          <a:xfrm rot="3334074">
            <a:off x="10478202" y="1321032"/>
            <a:ext cx="424731" cy="52292"/>
          </a:xfrm>
          <a:custGeom>
            <a:avLst/>
            <a:gdLst>
              <a:gd name="connsiteX0" fmla="*/ 0 w 894577"/>
              <a:gd name="connsiteY0" fmla="*/ 0 h 79777"/>
              <a:gd name="connsiteX1" fmla="*/ 894577 w 894577"/>
              <a:gd name="connsiteY1" fmla="*/ 0 h 79777"/>
              <a:gd name="connsiteX2" fmla="*/ 864276 w 894577"/>
              <a:gd name="connsiteY2" fmla="*/ 28075 h 79777"/>
              <a:gd name="connsiteX3" fmla="*/ 447288 w 894577"/>
              <a:gd name="connsiteY3" fmla="*/ 79777 h 79777"/>
              <a:gd name="connsiteX4" fmla="*/ 30301 w 894577"/>
              <a:gd name="connsiteY4" fmla="*/ 28075 h 797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894577" h="79777">
                <a:moveTo>
                  <a:pt x="0" y="0"/>
                </a:moveTo>
                <a:lnTo>
                  <a:pt x="894577" y="0"/>
                </a:lnTo>
                <a:lnTo>
                  <a:pt x="864276" y="28075"/>
                </a:lnTo>
                <a:cubicBezTo>
                  <a:pt x="795575" y="58459"/>
                  <a:pt x="634741" y="79777"/>
                  <a:pt x="447288" y="79777"/>
                </a:cubicBezTo>
                <a:cubicBezTo>
                  <a:pt x="259836" y="79777"/>
                  <a:pt x="99002" y="58459"/>
                  <a:pt x="30301" y="28075"/>
                </a:cubicBezTo>
                <a:close/>
              </a:path>
            </a:pathLst>
          </a:custGeom>
          <a:solidFill>
            <a:schemeClr val="accent2">
              <a:lumMod val="75000"/>
            </a:schemeClr>
          </a:solidFill>
          <a:ln>
            <a:noFill/>
          </a:ln>
        </p:spPr>
        <p:txBody>
          <a:bodyPr vert="horz" wrap="square" lIns="91440" tIns="45720" rIns="91440" bIns="45720" numCol="1" rtlCol="0" anchor="t" anchorCtr="0" compatLnSpc="1"/>
          <a:lstStyle/>
          <a:p>
            <a:pPr algn="ctr"/>
            <a:endParaRPr lang="en-AU"/>
          </a:p>
        </p:txBody>
      </p:sp>
      <p:sp>
        <p:nvSpPr>
          <p:cNvPr id="13" name="Freeform 21"/>
          <p:cNvSpPr/>
          <p:nvPr/>
        </p:nvSpPr>
        <p:spPr bwMode="auto">
          <a:xfrm>
            <a:off x="179782" y="1674177"/>
            <a:ext cx="10047013" cy="3094610"/>
          </a:xfrm>
          <a:custGeom>
            <a:avLst/>
            <a:gdLst>
              <a:gd name="T0" fmla="*/ 0 w 2828"/>
              <a:gd name="T1" fmla="*/ 856 h 1032"/>
              <a:gd name="T2" fmla="*/ 660 w 2828"/>
              <a:gd name="T3" fmla="*/ 540 h 1032"/>
              <a:gd name="T4" fmla="*/ 1232 w 2828"/>
              <a:gd name="T5" fmla="*/ 720 h 1032"/>
              <a:gd name="T6" fmla="*/ 1772 w 2828"/>
              <a:gd name="T7" fmla="*/ 320 h 1032"/>
              <a:gd name="T8" fmla="*/ 2315 w 2828"/>
              <a:gd name="T9" fmla="*/ 479 h 1032"/>
              <a:gd name="T10" fmla="*/ 2828 w 2828"/>
              <a:gd name="T11" fmla="*/ 0 h 1032"/>
              <a:gd name="connsiteX0" fmla="*/ 0 w 10000"/>
              <a:gd name="connsiteY0" fmla="*/ 8295 h 8580"/>
              <a:gd name="connsiteX1" fmla="*/ 2348 w 10000"/>
              <a:gd name="connsiteY1" fmla="*/ 3545 h 8580"/>
              <a:gd name="connsiteX2" fmla="*/ 4356 w 10000"/>
              <a:gd name="connsiteY2" fmla="*/ 6977 h 8580"/>
              <a:gd name="connsiteX3" fmla="*/ 6266 w 10000"/>
              <a:gd name="connsiteY3" fmla="*/ 3101 h 8580"/>
              <a:gd name="connsiteX4" fmla="*/ 8186 w 10000"/>
              <a:gd name="connsiteY4" fmla="*/ 4641 h 8580"/>
              <a:gd name="connsiteX5" fmla="*/ 10000 w 10000"/>
              <a:gd name="connsiteY5" fmla="*/ 0 h 8580"/>
              <a:gd name="connsiteX0-1" fmla="*/ 0 w 10000"/>
              <a:gd name="connsiteY0-2" fmla="*/ 9668 h 10374"/>
              <a:gd name="connsiteX1-3" fmla="*/ 2348 w 10000"/>
              <a:gd name="connsiteY1-4" fmla="*/ 4132 h 10374"/>
              <a:gd name="connsiteX2-5" fmla="*/ 4356 w 10000"/>
              <a:gd name="connsiteY2-6" fmla="*/ 10374 h 10374"/>
              <a:gd name="connsiteX3-7" fmla="*/ 6266 w 10000"/>
              <a:gd name="connsiteY3-8" fmla="*/ 3614 h 10374"/>
              <a:gd name="connsiteX4-9" fmla="*/ 8186 w 10000"/>
              <a:gd name="connsiteY4-10" fmla="*/ 5409 h 10374"/>
              <a:gd name="connsiteX5-11" fmla="*/ 10000 w 10000"/>
              <a:gd name="connsiteY5-12" fmla="*/ 0 h 10374"/>
              <a:gd name="connsiteX0-13" fmla="*/ 0 w 10000"/>
              <a:gd name="connsiteY0-14" fmla="*/ 9668 h 10376"/>
              <a:gd name="connsiteX1-15" fmla="*/ 2348 w 10000"/>
              <a:gd name="connsiteY1-16" fmla="*/ 4132 h 10376"/>
              <a:gd name="connsiteX2-17" fmla="*/ 4356 w 10000"/>
              <a:gd name="connsiteY2-18" fmla="*/ 10374 h 10376"/>
              <a:gd name="connsiteX3-19" fmla="*/ 5821 w 10000"/>
              <a:gd name="connsiteY3-20" fmla="*/ 3248 h 10376"/>
              <a:gd name="connsiteX4-21" fmla="*/ 8186 w 10000"/>
              <a:gd name="connsiteY4-22" fmla="*/ 5409 h 10376"/>
              <a:gd name="connsiteX5-23" fmla="*/ 10000 w 10000"/>
              <a:gd name="connsiteY5-24" fmla="*/ 0 h 10376"/>
              <a:gd name="connsiteX0-25" fmla="*/ 0 w 10000"/>
              <a:gd name="connsiteY0-26" fmla="*/ 9668 h 10376"/>
              <a:gd name="connsiteX1-27" fmla="*/ 2348 w 10000"/>
              <a:gd name="connsiteY1-28" fmla="*/ 4132 h 10376"/>
              <a:gd name="connsiteX2-29" fmla="*/ 4356 w 10000"/>
              <a:gd name="connsiteY2-30" fmla="*/ 10374 h 10376"/>
              <a:gd name="connsiteX3-31" fmla="*/ 5821 w 10000"/>
              <a:gd name="connsiteY3-32" fmla="*/ 3248 h 10376"/>
              <a:gd name="connsiteX4-33" fmla="*/ 8186 w 10000"/>
              <a:gd name="connsiteY4-34" fmla="*/ 5409 h 10376"/>
              <a:gd name="connsiteX5-35" fmla="*/ 10000 w 10000"/>
              <a:gd name="connsiteY5-36" fmla="*/ 0 h 10376"/>
              <a:gd name="connsiteX0-37" fmla="*/ 0 w 10000"/>
              <a:gd name="connsiteY0-38" fmla="*/ 9668 h 10376"/>
              <a:gd name="connsiteX1-39" fmla="*/ 2348 w 10000"/>
              <a:gd name="connsiteY1-40" fmla="*/ 4132 h 10376"/>
              <a:gd name="connsiteX2-41" fmla="*/ 4356 w 10000"/>
              <a:gd name="connsiteY2-42" fmla="*/ 10374 h 10376"/>
              <a:gd name="connsiteX3-43" fmla="*/ 5821 w 10000"/>
              <a:gd name="connsiteY3-44" fmla="*/ 3248 h 10376"/>
              <a:gd name="connsiteX4-45" fmla="*/ 8631 w 10000"/>
              <a:gd name="connsiteY4-46" fmla="*/ 7651 h 10376"/>
              <a:gd name="connsiteX5-47" fmla="*/ 10000 w 10000"/>
              <a:gd name="connsiteY5-48" fmla="*/ 0 h 10376"/>
              <a:gd name="connsiteX0-49" fmla="*/ 0 w 10000"/>
              <a:gd name="connsiteY0-50" fmla="*/ 9668 h 10376"/>
              <a:gd name="connsiteX1-51" fmla="*/ 2348 w 10000"/>
              <a:gd name="connsiteY1-52" fmla="*/ 4132 h 10376"/>
              <a:gd name="connsiteX2-53" fmla="*/ 4356 w 10000"/>
              <a:gd name="connsiteY2-54" fmla="*/ 10374 h 10376"/>
              <a:gd name="connsiteX3-55" fmla="*/ 5821 w 10000"/>
              <a:gd name="connsiteY3-56" fmla="*/ 3248 h 10376"/>
              <a:gd name="connsiteX4-57" fmla="*/ 8631 w 10000"/>
              <a:gd name="connsiteY4-58" fmla="*/ 7651 h 10376"/>
              <a:gd name="connsiteX5-59" fmla="*/ 10000 w 10000"/>
              <a:gd name="connsiteY5-60" fmla="*/ 0 h 10376"/>
              <a:gd name="connsiteX0-61" fmla="*/ 0 w 10000"/>
              <a:gd name="connsiteY0-62" fmla="*/ 9668 h 10395"/>
              <a:gd name="connsiteX1-63" fmla="*/ 2363 w 10000"/>
              <a:gd name="connsiteY1-64" fmla="*/ 5595 h 10395"/>
              <a:gd name="connsiteX2-65" fmla="*/ 4356 w 10000"/>
              <a:gd name="connsiteY2-66" fmla="*/ 10374 h 10395"/>
              <a:gd name="connsiteX3-67" fmla="*/ 5821 w 10000"/>
              <a:gd name="connsiteY3-68" fmla="*/ 3248 h 10395"/>
              <a:gd name="connsiteX4-69" fmla="*/ 8631 w 10000"/>
              <a:gd name="connsiteY4-70" fmla="*/ 7651 h 10395"/>
              <a:gd name="connsiteX5-71" fmla="*/ 10000 w 10000"/>
              <a:gd name="connsiteY5-72" fmla="*/ 0 h 10395"/>
              <a:gd name="connsiteX0-73" fmla="*/ 0 w 9911"/>
              <a:gd name="connsiteY0-74" fmla="*/ 6552 h 10397"/>
              <a:gd name="connsiteX1-75" fmla="*/ 2274 w 9911"/>
              <a:gd name="connsiteY1-76" fmla="*/ 5595 h 10397"/>
              <a:gd name="connsiteX2-77" fmla="*/ 4267 w 9911"/>
              <a:gd name="connsiteY2-78" fmla="*/ 10374 h 10397"/>
              <a:gd name="connsiteX3-79" fmla="*/ 5732 w 9911"/>
              <a:gd name="connsiteY3-80" fmla="*/ 3248 h 10397"/>
              <a:gd name="connsiteX4-81" fmla="*/ 8542 w 9911"/>
              <a:gd name="connsiteY4-82" fmla="*/ 7651 h 10397"/>
              <a:gd name="connsiteX5-83" fmla="*/ 9911 w 9911"/>
              <a:gd name="connsiteY5-84" fmla="*/ 0 h 10397"/>
              <a:gd name="connsiteX0-85" fmla="*/ 0 w 10000"/>
              <a:gd name="connsiteY0-86" fmla="*/ 6302 h 9983"/>
              <a:gd name="connsiteX1-87" fmla="*/ 2294 w 10000"/>
              <a:gd name="connsiteY1-88" fmla="*/ 5381 h 9983"/>
              <a:gd name="connsiteX2-89" fmla="*/ 4305 w 10000"/>
              <a:gd name="connsiteY2-90" fmla="*/ 9978 h 9983"/>
              <a:gd name="connsiteX3-91" fmla="*/ 6172 w 10000"/>
              <a:gd name="connsiteY3-92" fmla="*/ 4304 h 9983"/>
              <a:gd name="connsiteX4-93" fmla="*/ 8619 w 10000"/>
              <a:gd name="connsiteY4-94" fmla="*/ 7359 h 9983"/>
              <a:gd name="connsiteX5-95" fmla="*/ 10000 w 10000"/>
              <a:gd name="connsiteY5-96" fmla="*/ 0 h 9983"/>
              <a:gd name="connsiteX0-97" fmla="*/ 0 w 10000"/>
              <a:gd name="connsiteY0-98" fmla="*/ 6313 h 10000"/>
              <a:gd name="connsiteX1-99" fmla="*/ 2294 w 10000"/>
              <a:gd name="connsiteY1-100" fmla="*/ 5390 h 10000"/>
              <a:gd name="connsiteX2-101" fmla="*/ 4305 w 10000"/>
              <a:gd name="connsiteY2-102" fmla="*/ 9995 h 10000"/>
              <a:gd name="connsiteX3-103" fmla="*/ 6172 w 10000"/>
              <a:gd name="connsiteY3-104" fmla="*/ 4311 h 10000"/>
              <a:gd name="connsiteX4-105" fmla="*/ 8619 w 10000"/>
              <a:gd name="connsiteY4-106" fmla="*/ 7372 h 10000"/>
              <a:gd name="connsiteX5-107" fmla="*/ 10000 w 10000"/>
              <a:gd name="connsiteY5-108" fmla="*/ 0 h 10000"/>
              <a:gd name="connsiteX0-109" fmla="*/ 0 w 10000"/>
              <a:gd name="connsiteY0-110" fmla="*/ 6313 h 10000"/>
              <a:gd name="connsiteX1-111" fmla="*/ 2294 w 10000"/>
              <a:gd name="connsiteY1-112" fmla="*/ 5390 h 10000"/>
              <a:gd name="connsiteX2-113" fmla="*/ 4305 w 10000"/>
              <a:gd name="connsiteY2-114" fmla="*/ 9995 h 10000"/>
              <a:gd name="connsiteX3-115" fmla="*/ 6172 w 10000"/>
              <a:gd name="connsiteY3-116" fmla="*/ 4311 h 10000"/>
              <a:gd name="connsiteX4-117" fmla="*/ 9038 w 10000"/>
              <a:gd name="connsiteY4-118" fmla="*/ 7690 h 10000"/>
              <a:gd name="connsiteX5-119" fmla="*/ 10000 w 10000"/>
              <a:gd name="connsiteY5-120" fmla="*/ 0 h 10000"/>
              <a:gd name="connsiteX0-121" fmla="*/ 0 w 10000"/>
              <a:gd name="connsiteY0-122" fmla="*/ 6313 h 10000"/>
              <a:gd name="connsiteX1-123" fmla="*/ 2294 w 10000"/>
              <a:gd name="connsiteY1-124" fmla="*/ 5390 h 10000"/>
              <a:gd name="connsiteX2-125" fmla="*/ 4305 w 10000"/>
              <a:gd name="connsiteY2-126" fmla="*/ 9995 h 10000"/>
              <a:gd name="connsiteX3-127" fmla="*/ 6172 w 10000"/>
              <a:gd name="connsiteY3-128" fmla="*/ 4311 h 10000"/>
              <a:gd name="connsiteX4-129" fmla="*/ 9038 w 10000"/>
              <a:gd name="connsiteY4-130" fmla="*/ 7690 h 10000"/>
              <a:gd name="connsiteX5-131" fmla="*/ 10000 w 10000"/>
              <a:gd name="connsiteY5-132" fmla="*/ 0 h 10000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</a:cxnLst>
            <a:rect l="l" t="t" r="r" b="b"/>
            <a:pathLst>
              <a:path w="10000" h="10000">
                <a:moveTo>
                  <a:pt x="0" y="6313"/>
                </a:moveTo>
                <a:cubicBezTo>
                  <a:pt x="1498" y="8227"/>
                  <a:pt x="1577" y="4777"/>
                  <a:pt x="2294" y="5390"/>
                </a:cubicBezTo>
                <a:cubicBezTo>
                  <a:pt x="3012" y="6004"/>
                  <a:pt x="3659" y="10174"/>
                  <a:pt x="4305" y="9995"/>
                </a:cubicBezTo>
                <a:cubicBezTo>
                  <a:pt x="4951" y="9816"/>
                  <a:pt x="5383" y="4695"/>
                  <a:pt x="6172" y="4311"/>
                </a:cubicBezTo>
                <a:cubicBezTo>
                  <a:pt x="6961" y="3927"/>
                  <a:pt x="7900" y="9595"/>
                  <a:pt x="9038" y="7690"/>
                </a:cubicBezTo>
                <a:cubicBezTo>
                  <a:pt x="9937" y="7559"/>
                  <a:pt x="8623" y="1047"/>
                  <a:pt x="10000" y="0"/>
                </a:cubicBezTo>
              </a:path>
            </a:pathLst>
          </a:custGeom>
          <a:noFill/>
          <a:ln w="15875" cap="flat">
            <a:solidFill>
              <a:schemeClr val="tx1">
                <a:lumMod val="65000"/>
                <a:lumOff val="35000"/>
              </a:schemeClr>
            </a:solidFill>
            <a:prstDash val="dash"/>
            <a:miter lim="800000"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en-US">
              <a:latin typeface="Source Sans Pro Light" panose="020B0403030403020204" pitchFamily="34" charset="0"/>
            </a:endParaRPr>
          </a:p>
        </p:txBody>
      </p:sp>
      <p:sp>
        <p:nvSpPr>
          <p:cNvPr id="15" name="Hexagon 40"/>
          <p:cNvSpPr/>
          <p:nvPr/>
        </p:nvSpPr>
        <p:spPr>
          <a:xfrm rot="5400000">
            <a:off x="1561001" y="2769184"/>
            <a:ext cx="1291448" cy="1123560"/>
          </a:xfrm>
          <a:prstGeom prst="hexagon">
            <a:avLst>
              <a:gd name="adj" fmla="val 25000"/>
              <a:gd name="vf" fmla="val 11547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rgbClr r="0" g="0" b="0"/>
          </a:lnRef>
          <a:fillRef idx="1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</p:sp>
      <p:sp>
        <p:nvSpPr>
          <p:cNvPr id="16" name="Freeform 52"/>
          <p:cNvSpPr/>
          <p:nvPr/>
        </p:nvSpPr>
        <p:spPr bwMode="auto">
          <a:xfrm>
            <a:off x="2037592" y="3153414"/>
            <a:ext cx="311150" cy="279400"/>
          </a:xfrm>
          <a:custGeom>
            <a:avLst/>
            <a:gdLst>
              <a:gd name="T0" fmla="*/ 19 w 184"/>
              <a:gd name="T1" fmla="*/ 16 h 165"/>
              <a:gd name="T2" fmla="*/ 2 w 184"/>
              <a:gd name="T3" fmla="*/ 50 h 165"/>
              <a:gd name="T4" fmla="*/ 0 w 184"/>
              <a:gd name="T5" fmla="*/ 60 h 165"/>
              <a:gd name="T6" fmla="*/ 0 w 184"/>
              <a:gd name="T7" fmla="*/ 61 h 165"/>
              <a:gd name="T8" fmla="*/ 0 w 184"/>
              <a:gd name="T9" fmla="*/ 70 h 165"/>
              <a:gd name="T10" fmla="*/ 1 w 184"/>
              <a:gd name="T11" fmla="*/ 77 h 165"/>
              <a:gd name="T12" fmla="*/ 8 w 184"/>
              <a:gd name="T13" fmla="*/ 107 h 165"/>
              <a:gd name="T14" fmla="*/ 28 w 184"/>
              <a:gd name="T15" fmla="*/ 144 h 165"/>
              <a:gd name="T16" fmla="*/ 29 w 184"/>
              <a:gd name="T17" fmla="*/ 145 h 165"/>
              <a:gd name="T18" fmla="*/ 41 w 184"/>
              <a:gd name="T19" fmla="*/ 158 h 165"/>
              <a:gd name="T20" fmla="*/ 44 w 184"/>
              <a:gd name="T21" fmla="*/ 161 h 165"/>
              <a:gd name="T22" fmla="*/ 64 w 184"/>
              <a:gd name="T23" fmla="*/ 163 h 165"/>
              <a:gd name="T24" fmla="*/ 65 w 184"/>
              <a:gd name="T25" fmla="*/ 163 h 165"/>
              <a:gd name="T26" fmla="*/ 74 w 184"/>
              <a:gd name="T27" fmla="*/ 160 h 165"/>
              <a:gd name="T28" fmla="*/ 81 w 184"/>
              <a:gd name="T29" fmla="*/ 157 h 165"/>
              <a:gd name="T30" fmla="*/ 92 w 184"/>
              <a:gd name="T31" fmla="*/ 156 h 165"/>
              <a:gd name="T32" fmla="*/ 93 w 184"/>
              <a:gd name="T33" fmla="*/ 156 h 165"/>
              <a:gd name="T34" fmla="*/ 104 w 184"/>
              <a:gd name="T35" fmla="*/ 157 h 165"/>
              <a:gd name="T36" fmla="*/ 110 w 184"/>
              <a:gd name="T37" fmla="*/ 160 h 165"/>
              <a:gd name="T38" fmla="*/ 120 w 184"/>
              <a:gd name="T39" fmla="*/ 163 h 165"/>
              <a:gd name="T40" fmla="*/ 120 w 184"/>
              <a:gd name="T41" fmla="*/ 163 h 165"/>
              <a:gd name="T42" fmla="*/ 140 w 184"/>
              <a:gd name="T43" fmla="*/ 161 h 165"/>
              <a:gd name="T44" fmla="*/ 144 w 184"/>
              <a:gd name="T45" fmla="*/ 158 h 165"/>
              <a:gd name="T46" fmla="*/ 156 w 184"/>
              <a:gd name="T47" fmla="*/ 145 h 165"/>
              <a:gd name="T48" fmla="*/ 157 w 184"/>
              <a:gd name="T49" fmla="*/ 144 h 165"/>
              <a:gd name="T50" fmla="*/ 177 w 184"/>
              <a:gd name="T51" fmla="*/ 107 h 165"/>
              <a:gd name="T52" fmla="*/ 184 w 184"/>
              <a:gd name="T53" fmla="*/ 77 h 165"/>
              <a:gd name="T54" fmla="*/ 184 w 184"/>
              <a:gd name="T55" fmla="*/ 70 h 165"/>
              <a:gd name="T56" fmla="*/ 184 w 184"/>
              <a:gd name="T57" fmla="*/ 61 h 165"/>
              <a:gd name="T58" fmla="*/ 184 w 184"/>
              <a:gd name="T59" fmla="*/ 60 h 165"/>
              <a:gd name="T60" fmla="*/ 183 w 184"/>
              <a:gd name="T61" fmla="*/ 50 h 165"/>
              <a:gd name="T62" fmla="*/ 166 w 184"/>
              <a:gd name="T63" fmla="*/ 16 h 165"/>
              <a:gd name="T64" fmla="*/ 162 w 184"/>
              <a:gd name="T65" fmla="*/ 12 h 165"/>
              <a:gd name="T66" fmla="*/ 136 w 184"/>
              <a:gd name="T67" fmla="*/ 1 h 165"/>
              <a:gd name="T68" fmla="*/ 107 w 184"/>
              <a:gd name="T69" fmla="*/ 5 h 165"/>
              <a:gd name="T70" fmla="*/ 92 w 184"/>
              <a:gd name="T71" fmla="*/ 10 h 165"/>
              <a:gd name="T72" fmla="*/ 77 w 184"/>
              <a:gd name="T73" fmla="*/ 5 h 165"/>
              <a:gd name="T74" fmla="*/ 49 w 184"/>
              <a:gd name="T75" fmla="*/ 1 h 165"/>
              <a:gd name="T76" fmla="*/ 23 w 184"/>
              <a:gd name="T77" fmla="*/ 12 h 165"/>
              <a:gd name="T78" fmla="*/ 19 w 184"/>
              <a:gd name="T79" fmla="*/ 16 h 16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</a:cxnLst>
            <a:rect l="0" t="0" r="r" b="b"/>
            <a:pathLst>
              <a:path w="184" h="165">
                <a:moveTo>
                  <a:pt x="19" y="16"/>
                </a:moveTo>
                <a:cubicBezTo>
                  <a:pt x="9" y="25"/>
                  <a:pt x="4" y="37"/>
                  <a:pt x="2" y="50"/>
                </a:cubicBezTo>
                <a:cubicBezTo>
                  <a:pt x="1" y="53"/>
                  <a:pt x="1" y="56"/>
                  <a:pt x="0" y="60"/>
                </a:cubicBezTo>
                <a:cubicBezTo>
                  <a:pt x="0" y="60"/>
                  <a:pt x="0" y="60"/>
                  <a:pt x="0" y="61"/>
                </a:cubicBezTo>
                <a:cubicBezTo>
                  <a:pt x="0" y="64"/>
                  <a:pt x="0" y="67"/>
                  <a:pt x="0" y="70"/>
                </a:cubicBezTo>
                <a:cubicBezTo>
                  <a:pt x="0" y="73"/>
                  <a:pt x="1" y="75"/>
                  <a:pt x="1" y="77"/>
                </a:cubicBezTo>
                <a:cubicBezTo>
                  <a:pt x="2" y="87"/>
                  <a:pt x="4" y="98"/>
                  <a:pt x="8" y="107"/>
                </a:cubicBezTo>
                <a:cubicBezTo>
                  <a:pt x="13" y="121"/>
                  <a:pt x="19" y="133"/>
                  <a:pt x="28" y="144"/>
                </a:cubicBezTo>
                <a:cubicBezTo>
                  <a:pt x="28" y="144"/>
                  <a:pt x="28" y="145"/>
                  <a:pt x="29" y="145"/>
                </a:cubicBezTo>
                <a:cubicBezTo>
                  <a:pt x="32" y="150"/>
                  <a:pt x="36" y="155"/>
                  <a:pt x="41" y="158"/>
                </a:cubicBezTo>
                <a:cubicBezTo>
                  <a:pt x="42" y="159"/>
                  <a:pt x="43" y="160"/>
                  <a:pt x="44" y="161"/>
                </a:cubicBezTo>
                <a:cubicBezTo>
                  <a:pt x="50" y="165"/>
                  <a:pt x="57" y="165"/>
                  <a:pt x="64" y="163"/>
                </a:cubicBezTo>
                <a:cubicBezTo>
                  <a:pt x="64" y="163"/>
                  <a:pt x="65" y="163"/>
                  <a:pt x="65" y="163"/>
                </a:cubicBezTo>
                <a:cubicBezTo>
                  <a:pt x="68" y="162"/>
                  <a:pt x="71" y="161"/>
                  <a:pt x="74" y="160"/>
                </a:cubicBezTo>
                <a:cubicBezTo>
                  <a:pt x="76" y="159"/>
                  <a:pt x="78" y="158"/>
                  <a:pt x="81" y="157"/>
                </a:cubicBezTo>
                <a:cubicBezTo>
                  <a:pt x="84" y="156"/>
                  <a:pt x="92" y="156"/>
                  <a:pt x="92" y="156"/>
                </a:cubicBezTo>
                <a:cubicBezTo>
                  <a:pt x="92" y="156"/>
                  <a:pt x="93" y="156"/>
                  <a:pt x="93" y="156"/>
                </a:cubicBezTo>
                <a:cubicBezTo>
                  <a:pt x="97" y="156"/>
                  <a:pt x="100" y="156"/>
                  <a:pt x="104" y="157"/>
                </a:cubicBezTo>
                <a:cubicBezTo>
                  <a:pt x="106" y="158"/>
                  <a:pt x="108" y="159"/>
                  <a:pt x="110" y="160"/>
                </a:cubicBezTo>
                <a:cubicBezTo>
                  <a:pt x="113" y="161"/>
                  <a:pt x="117" y="162"/>
                  <a:pt x="120" y="163"/>
                </a:cubicBezTo>
                <a:cubicBezTo>
                  <a:pt x="120" y="163"/>
                  <a:pt x="120" y="163"/>
                  <a:pt x="120" y="163"/>
                </a:cubicBezTo>
                <a:cubicBezTo>
                  <a:pt x="127" y="165"/>
                  <a:pt x="134" y="165"/>
                  <a:pt x="140" y="161"/>
                </a:cubicBezTo>
                <a:cubicBezTo>
                  <a:pt x="142" y="160"/>
                  <a:pt x="143" y="159"/>
                  <a:pt x="144" y="158"/>
                </a:cubicBezTo>
                <a:cubicBezTo>
                  <a:pt x="149" y="155"/>
                  <a:pt x="152" y="150"/>
                  <a:pt x="156" y="145"/>
                </a:cubicBezTo>
                <a:cubicBezTo>
                  <a:pt x="156" y="145"/>
                  <a:pt x="157" y="144"/>
                  <a:pt x="157" y="144"/>
                </a:cubicBezTo>
                <a:cubicBezTo>
                  <a:pt x="165" y="133"/>
                  <a:pt x="172" y="121"/>
                  <a:pt x="177" y="107"/>
                </a:cubicBezTo>
                <a:cubicBezTo>
                  <a:pt x="180" y="98"/>
                  <a:pt x="183" y="87"/>
                  <a:pt x="184" y="77"/>
                </a:cubicBezTo>
                <a:cubicBezTo>
                  <a:pt x="184" y="75"/>
                  <a:pt x="184" y="73"/>
                  <a:pt x="184" y="70"/>
                </a:cubicBezTo>
                <a:cubicBezTo>
                  <a:pt x="184" y="67"/>
                  <a:pt x="184" y="64"/>
                  <a:pt x="184" y="61"/>
                </a:cubicBezTo>
                <a:cubicBezTo>
                  <a:pt x="184" y="60"/>
                  <a:pt x="184" y="60"/>
                  <a:pt x="184" y="60"/>
                </a:cubicBezTo>
                <a:cubicBezTo>
                  <a:pt x="184" y="56"/>
                  <a:pt x="184" y="53"/>
                  <a:pt x="183" y="50"/>
                </a:cubicBezTo>
                <a:cubicBezTo>
                  <a:pt x="181" y="37"/>
                  <a:pt x="175" y="25"/>
                  <a:pt x="166" y="16"/>
                </a:cubicBezTo>
                <a:cubicBezTo>
                  <a:pt x="164" y="15"/>
                  <a:pt x="163" y="14"/>
                  <a:pt x="162" y="12"/>
                </a:cubicBezTo>
                <a:cubicBezTo>
                  <a:pt x="154" y="6"/>
                  <a:pt x="145" y="3"/>
                  <a:pt x="136" y="1"/>
                </a:cubicBezTo>
                <a:cubicBezTo>
                  <a:pt x="126" y="0"/>
                  <a:pt x="116" y="2"/>
                  <a:pt x="107" y="5"/>
                </a:cubicBezTo>
                <a:cubicBezTo>
                  <a:pt x="102" y="7"/>
                  <a:pt x="92" y="10"/>
                  <a:pt x="92" y="10"/>
                </a:cubicBezTo>
                <a:cubicBezTo>
                  <a:pt x="92" y="10"/>
                  <a:pt x="82" y="7"/>
                  <a:pt x="77" y="5"/>
                </a:cubicBezTo>
                <a:cubicBezTo>
                  <a:pt x="68" y="2"/>
                  <a:pt x="59" y="0"/>
                  <a:pt x="49" y="1"/>
                </a:cubicBezTo>
                <a:cubicBezTo>
                  <a:pt x="39" y="3"/>
                  <a:pt x="30" y="6"/>
                  <a:pt x="23" y="12"/>
                </a:cubicBezTo>
                <a:cubicBezTo>
                  <a:pt x="22" y="14"/>
                  <a:pt x="20" y="15"/>
                  <a:pt x="19" y="16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en-US"/>
          </a:p>
        </p:txBody>
      </p:sp>
      <p:sp>
        <p:nvSpPr>
          <p:cNvPr id="17" name="Freeform 53"/>
          <p:cNvSpPr/>
          <p:nvPr/>
        </p:nvSpPr>
        <p:spPr bwMode="auto">
          <a:xfrm>
            <a:off x="2118555" y="3066102"/>
            <a:ext cx="76200" cy="85725"/>
          </a:xfrm>
          <a:custGeom>
            <a:avLst/>
            <a:gdLst>
              <a:gd name="T0" fmla="*/ 14 w 45"/>
              <a:gd name="T1" fmla="*/ 37 h 50"/>
              <a:gd name="T2" fmla="*/ 32 w 45"/>
              <a:gd name="T3" fmla="*/ 48 h 50"/>
              <a:gd name="T4" fmla="*/ 43 w 45"/>
              <a:gd name="T5" fmla="*/ 50 h 50"/>
              <a:gd name="T6" fmla="*/ 44 w 45"/>
              <a:gd name="T7" fmla="*/ 48 h 50"/>
              <a:gd name="T8" fmla="*/ 35 w 45"/>
              <a:gd name="T9" fmla="*/ 19 h 50"/>
              <a:gd name="T10" fmla="*/ 4 w 45"/>
              <a:gd name="T11" fmla="*/ 0 h 50"/>
              <a:gd name="T12" fmla="*/ 2 w 45"/>
              <a:gd name="T13" fmla="*/ 0 h 50"/>
              <a:gd name="T14" fmla="*/ 1 w 45"/>
              <a:gd name="T15" fmla="*/ 0 h 50"/>
              <a:gd name="T16" fmla="*/ 1 w 45"/>
              <a:gd name="T17" fmla="*/ 12 h 50"/>
              <a:gd name="T18" fmla="*/ 14 w 45"/>
              <a:gd name="T19" fmla="*/ 37 h 5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45" h="50">
                <a:moveTo>
                  <a:pt x="14" y="37"/>
                </a:moveTo>
                <a:cubicBezTo>
                  <a:pt x="19" y="42"/>
                  <a:pt x="25" y="46"/>
                  <a:pt x="32" y="48"/>
                </a:cubicBezTo>
                <a:cubicBezTo>
                  <a:pt x="36" y="49"/>
                  <a:pt x="39" y="50"/>
                  <a:pt x="43" y="50"/>
                </a:cubicBezTo>
                <a:cubicBezTo>
                  <a:pt x="44" y="50"/>
                  <a:pt x="44" y="49"/>
                  <a:pt x="44" y="48"/>
                </a:cubicBezTo>
                <a:cubicBezTo>
                  <a:pt x="45" y="37"/>
                  <a:pt x="41" y="28"/>
                  <a:pt x="35" y="19"/>
                </a:cubicBezTo>
                <a:cubicBezTo>
                  <a:pt x="27" y="9"/>
                  <a:pt x="17" y="3"/>
                  <a:pt x="4" y="0"/>
                </a:cubicBezTo>
                <a:cubicBezTo>
                  <a:pt x="4" y="0"/>
                  <a:pt x="3" y="0"/>
                  <a:pt x="2" y="0"/>
                </a:cubicBezTo>
                <a:cubicBezTo>
                  <a:pt x="2" y="0"/>
                  <a:pt x="1" y="0"/>
                  <a:pt x="1" y="0"/>
                </a:cubicBezTo>
                <a:cubicBezTo>
                  <a:pt x="0" y="4"/>
                  <a:pt x="1" y="8"/>
                  <a:pt x="1" y="12"/>
                </a:cubicBezTo>
                <a:cubicBezTo>
                  <a:pt x="3" y="22"/>
                  <a:pt x="8" y="30"/>
                  <a:pt x="14" y="3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en-US"/>
          </a:p>
        </p:txBody>
      </p:sp>
      <p:sp>
        <p:nvSpPr>
          <p:cNvPr id="18" name="Hexagon 48"/>
          <p:cNvSpPr/>
          <p:nvPr/>
        </p:nvSpPr>
        <p:spPr>
          <a:xfrm rot="5400000">
            <a:off x="3736261" y="4060632"/>
            <a:ext cx="1291448" cy="1123560"/>
          </a:xfrm>
          <a:prstGeom prst="hexagon">
            <a:avLst>
              <a:gd name="adj" fmla="val 25000"/>
              <a:gd name="vf" fmla="val 11547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rgbClr r="0" g="0" b="0"/>
          </a:lnRef>
          <a:fillRef idx="1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</p:sp>
      <p:sp>
        <p:nvSpPr>
          <p:cNvPr id="19" name="Freeform 66"/>
          <p:cNvSpPr/>
          <p:nvPr/>
        </p:nvSpPr>
        <p:spPr bwMode="auto">
          <a:xfrm>
            <a:off x="4277493" y="4465004"/>
            <a:ext cx="224681" cy="223376"/>
          </a:xfrm>
          <a:custGeom>
            <a:avLst/>
            <a:gdLst>
              <a:gd name="T0" fmla="*/ 77 w 122"/>
              <a:gd name="T1" fmla="*/ 101 h 121"/>
              <a:gd name="T2" fmla="*/ 77 w 122"/>
              <a:gd name="T3" fmla="*/ 121 h 121"/>
              <a:gd name="T4" fmla="*/ 122 w 122"/>
              <a:gd name="T5" fmla="*/ 62 h 121"/>
              <a:gd name="T6" fmla="*/ 61 w 122"/>
              <a:gd name="T7" fmla="*/ 0 h 121"/>
              <a:gd name="T8" fmla="*/ 0 w 122"/>
              <a:gd name="T9" fmla="*/ 62 h 121"/>
              <a:gd name="T10" fmla="*/ 45 w 122"/>
              <a:gd name="T11" fmla="*/ 121 h 121"/>
              <a:gd name="T12" fmla="*/ 45 w 122"/>
              <a:gd name="T13" fmla="*/ 101 h 121"/>
              <a:gd name="T14" fmla="*/ 18 w 122"/>
              <a:gd name="T15" fmla="*/ 62 h 121"/>
              <a:gd name="T16" fmla="*/ 61 w 122"/>
              <a:gd name="T17" fmla="*/ 19 h 121"/>
              <a:gd name="T18" fmla="*/ 104 w 122"/>
              <a:gd name="T19" fmla="*/ 62 h 121"/>
              <a:gd name="T20" fmla="*/ 77 w 122"/>
              <a:gd name="T21" fmla="*/ 101 h 12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</a:cxnLst>
            <a:rect l="0" t="0" r="r" b="b"/>
            <a:pathLst>
              <a:path w="122" h="121">
                <a:moveTo>
                  <a:pt x="77" y="101"/>
                </a:moveTo>
                <a:cubicBezTo>
                  <a:pt x="77" y="121"/>
                  <a:pt x="77" y="121"/>
                  <a:pt x="77" y="121"/>
                </a:cubicBezTo>
                <a:cubicBezTo>
                  <a:pt x="103" y="114"/>
                  <a:pt x="122" y="90"/>
                  <a:pt x="122" y="62"/>
                </a:cubicBezTo>
                <a:cubicBezTo>
                  <a:pt x="122" y="28"/>
                  <a:pt x="95" y="0"/>
                  <a:pt x="61" y="0"/>
                </a:cubicBezTo>
                <a:cubicBezTo>
                  <a:pt x="27" y="0"/>
                  <a:pt x="0" y="28"/>
                  <a:pt x="0" y="62"/>
                </a:cubicBezTo>
                <a:cubicBezTo>
                  <a:pt x="0" y="90"/>
                  <a:pt x="19" y="114"/>
                  <a:pt x="45" y="121"/>
                </a:cubicBezTo>
                <a:cubicBezTo>
                  <a:pt x="45" y="101"/>
                  <a:pt x="45" y="101"/>
                  <a:pt x="45" y="101"/>
                </a:cubicBezTo>
                <a:cubicBezTo>
                  <a:pt x="30" y="95"/>
                  <a:pt x="18" y="80"/>
                  <a:pt x="18" y="62"/>
                </a:cubicBezTo>
                <a:cubicBezTo>
                  <a:pt x="18" y="38"/>
                  <a:pt x="37" y="19"/>
                  <a:pt x="61" y="19"/>
                </a:cubicBezTo>
                <a:cubicBezTo>
                  <a:pt x="85" y="19"/>
                  <a:pt x="104" y="38"/>
                  <a:pt x="104" y="62"/>
                </a:cubicBezTo>
                <a:cubicBezTo>
                  <a:pt x="104" y="80"/>
                  <a:pt x="93" y="95"/>
                  <a:pt x="77" y="101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en-US"/>
          </a:p>
        </p:txBody>
      </p:sp>
      <p:sp>
        <p:nvSpPr>
          <p:cNvPr id="20" name="Freeform 67"/>
          <p:cNvSpPr/>
          <p:nvPr/>
        </p:nvSpPr>
        <p:spPr bwMode="auto">
          <a:xfrm>
            <a:off x="4218710" y="4407527"/>
            <a:ext cx="342247" cy="339635"/>
          </a:xfrm>
          <a:custGeom>
            <a:avLst/>
            <a:gdLst>
              <a:gd name="T0" fmla="*/ 186 w 186"/>
              <a:gd name="T1" fmla="*/ 93 h 184"/>
              <a:gd name="T2" fmla="*/ 93 w 186"/>
              <a:gd name="T3" fmla="*/ 0 h 184"/>
              <a:gd name="T4" fmla="*/ 0 w 186"/>
              <a:gd name="T5" fmla="*/ 93 h 184"/>
              <a:gd name="T6" fmla="*/ 77 w 186"/>
              <a:gd name="T7" fmla="*/ 184 h 184"/>
              <a:gd name="T8" fmla="*/ 77 w 186"/>
              <a:gd name="T9" fmla="*/ 165 h 184"/>
              <a:gd name="T10" fmla="*/ 19 w 186"/>
              <a:gd name="T11" fmla="*/ 93 h 184"/>
              <a:gd name="T12" fmla="*/ 93 w 186"/>
              <a:gd name="T13" fmla="*/ 18 h 184"/>
              <a:gd name="T14" fmla="*/ 167 w 186"/>
              <a:gd name="T15" fmla="*/ 93 h 184"/>
              <a:gd name="T16" fmla="*/ 109 w 186"/>
              <a:gd name="T17" fmla="*/ 165 h 184"/>
              <a:gd name="T18" fmla="*/ 109 w 186"/>
              <a:gd name="T19" fmla="*/ 184 h 184"/>
              <a:gd name="T20" fmla="*/ 186 w 186"/>
              <a:gd name="T21" fmla="*/ 93 h 18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</a:cxnLst>
            <a:rect l="0" t="0" r="r" b="b"/>
            <a:pathLst>
              <a:path w="186" h="184">
                <a:moveTo>
                  <a:pt x="186" y="93"/>
                </a:moveTo>
                <a:cubicBezTo>
                  <a:pt x="186" y="41"/>
                  <a:pt x="144" y="0"/>
                  <a:pt x="93" y="0"/>
                </a:cubicBezTo>
                <a:cubicBezTo>
                  <a:pt x="42" y="0"/>
                  <a:pt x="0" y="41"/>
                  <a:pt x="0" y="93"/>
                </a:cubicBezTo>
                <a:cubicBezTo>
                  <a:pt x="0" y="139"/>
                  <a:pt x="34" y="177"/>
                  <a:pt x="77" y="184"/>
                </a:cubicBezTo>
                <a:cubicBezTo>
                  <a:pt x="77" y="165"/>
                  <a:pt x="77" y="165"/>
                  <a:pt x="77" y="165"/>
                </a:cubicBezTo>
                <a:cubicBezTo>
                  <a:pt x="44" y="158"/>
                  <a:pt x="19" y="128"/>
                  <a:pt x="19" y="93"/>
                </a:cubicBezTo>
                <a:cubicBezTo>
                  <a:pt x="19" y="52"/>
                  <a:pt x="52" y="18"/>
                  <a:pt x="93" y="18"/>
                </a:cubicBezTo>
                <a:cubicBezTo>
                  <a:pt x="134" y="18"/>
                  <a:pt x="167" y="52"/>
                  <a:pt x="167" y="93"/>
                </a:cubicBezTo>
                <a:cubicBezTo>
                  <a:pt x="167" y="128"/>
                  <a:pt x="142" y="158"/>
                  <a:pt x="109" y="165"/>
                </a:cubicBezTo>
                <a:cubicBezTo>
                  <a:pt x="109" y="184"/>
                  <a:pt x="109" y="184"/>
                  <a:pt x="109" y="184"/>
                </a:cubicBezTo>
                <a:cubicBezTo>
                  <a:pt x="153" y="177"/>
                  <a:pt x="186" y="139"/>
                  <a:pt x="186" y="93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en-US"/>
          </a:p>
        </p:txBody>
      </p:sp>
      <p:sp>
        <p:nvSpPr>
          <p:cNvPr id="21" name="Freeform 68"/>
          <p:cNvSpPr>
            <a:spLocks noEditPoints="1"/>
          </p:cNvSpPr>
          <p:nvPr/>
        </p:nvSpPr>
        <p:spPr bwMode="auto">
          <a:xfrm>
            <a:off x="4333663" y="4522480"/>
            <a:ext cx="111034" cy="314816"/>
          </a:xfrm>
          <a:custGeom>
            <a:avLst/>
            <a:gdLst>
              <a:gd name="T0" fmla="*/ 21 w 60"/>
              <a:gd name="T1" fmla="*/ 91 h 171"/>
              <a:gd name="T2" fmla="*/ 21 w 60"/>
              <a:gd name="T3" fmla="*/ 104 h 171"/>
              <a:gd name="T4" fmla="*/ 21 w 60"/>
              <a:gd name="T5" fmla="*/ 123 h 171"/>
              <a:gd name="T6" fmla="*/ 21 w 60"/>
              <a:gd name="T7" fmla="*/ 171 h 171"/>
              <a:gd name="T8" fmla="*/ 40 w 60"/>
              <a:gd name="T9" fmla="*/ 171 h 171"/>
              <a:gd name="T10" fmla="*/ 40 w 60"/>
              <a:gd name="T11" fmla="*/ 123 h 171"/>
              <a:gd name="T12" fmla="*/ 40 w 60"/>
              <a:gd name="T13" fmla="*/ 104 h 171"/>
              <a:gd name="T14" fmla="*/ 40 w 60"/>
              <a:gd name="T15" fmla="*/ 91 h 171"/>
              <a:gd name="T16" fmla="*/ 40 w 60"/>
              <a:gd name="T17" fmla="*/ 72 h 171"/>
              <a:gd name="T18" fmla="*/ 40 w 60"/>
              <a:gd name="T19" fmla="*/ 59 h 171"/>
              <a:gd name="T20" fmla="*/ 43 w 60"/>
              <a:gd name="T21" fmla="*/ 58 h 171"/>
              <a:gd name="T22" fmla="*/ 46 w 60"/>
              <a:gd name="T23" fmla="*/ 57 h 171"/>
              <a:gd name="T24" fmla="*/ 60 w 60"/>
              <a:gd name="T25" fmla="*/ 31 h 171"/>
              <a:gd name="T26" fmla="*/ 30 w 60"/>
              <a:gd name="T27" fmla="*/ 0 h 171"/>
              <a:gd name="T28" fmla="*/ 0 w 60"/>
              <a:gd name="T29" fmla="*/ 31 h 171"/>
              <a:gd name="T30" fmla="*/ 14 w 60"/>
              <a:gd name="T31" fmla="*/ 57 h 171"/>
              <a:gd name="T32" fmla="*/ 17 w 60"/>
              <a:gd name="T33" fmla="*/ 58 h 171"/>
              <a:gd name="T34" fmla="*/ 21 w 60"/>
              <a:gd name="T35" fmla="*/ 59 h 171"/>
              <a:gd name="T36" fmla="*/ 21 w 60"/>
              <a:gd name="T37" fmla="*/ 72 h 171"/>
              <a:gd name="T38" fmla="*/ 21 w 60"/>
              <a:gd name="T39" fmla="*/ 91 h 171"/>
              <a:gd name="T40" fmla="*/ 19 w 60"/>
              <a:gd name="T41" fmla="*/ 28 h 171"/>
              <a:gd name="T42" fmla="*/ 20 w 60"/>
              <a:gd name="T43" fmla="*/ 24 h 171"/>
              <a:gd name="T44" fmla="*/ 30 w 60"/>
              <a:gd name="T45" fmla="*/ 19 h 171"/>
              <a:gd name="T46" fmla="*/ 40 w 60"/>
              <a:gd name="T47" fmla="*/ 24 h 171"/>
              <a:gd name="T48" fmla="*/ 41 w 60"/>
              <a:gd name="T49" fmla="*/ 28 h 171"/>
              <a:gd name="T50" fmla="*/ 42 w 60"/>
              <a:gd name="T51" fmla="*/ 31 h 171"/>
              <a:gd name="T52" fmla="*/ 40 w 60"/>
              <a:gd name="T53" fmla="*/ 38 h 171"/>
              <a:gd name="T54" fmla="*/ 30 w 60"/>
              <a:gd name="T55" fmla="*/ 42 h 171"/>
              <a:gd name="T56" fmla="*/ 21 w 60"/>
              <a:gd name="T57" fmla="*/ 38 h 171"/>
              <a:gd name="T58" fmla="*/ 18 w 60"/>
              <a:gd name="T59" fmla="*/ 31 h 171"/>
              <a:gd name="T60" fmla="*/ 19 w 60"/>
              <a:gd name="T61" fmla="*/ 28 h 17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</a:cxnLst>
            <a:rect l="0" t="0" r="r" b="b"/>
            <a:pathLst>
              <a:path w="60" h="171">
                <a:moveTo>
                  <a:pt x="21" y="91"/>
                </a:moveTo>
                <a:cubicBezTo>
                  <a:pt x="21" y="104"/>
                  <a:pt x="21" y="104"/>
                  <a:pt x="21" y="104"/>
                </a:cubicBezTo>
                <a:cubicBezTo>
                  <a:pt x="21" y="123"/>
                  <a:pt x="21" y="123"/>
                  <a:pt x="21" y="123"/>
                </a:cubicBezTo>
                <a:cubicBezTo>
                  <a:pt x="21" y="171"/>
                  <a:pt x="21" y="171"/>
                  <a:pt x="21" y="171"/>
                </a:cubicBezTo>
                <a:cubicBezTo>
                  <a:pt x="40" y="171"/>
                  <a:pt x="40" y="171"/>
                  <a:pt x="40" y="171"/>
                </a:cubicBezTo>
                <a:cubicBezTo>
                  <a:pt x="40" y="123"/>
                  <a:pt x="40" y="123"/>
                  <a:pt x="40" y="123"/>
                </a:cubicBezTo>
                <a:cubicBezTo>
                  <a:pt x="40" y="104"/>
                  <a:pt x="40" y="104"/>
                  <a:pt x="40" y="104"/>
                </a:cubicBezTo>
                <a:cubicBezTo>
                  <a:pt x="40" y="91"/>
                  <a:pt x="40" y="91"/>
                  <a:pt x="40" y="91"/>
                </a:cubicBezTo>
                <a:cubicBezTo>
                  <a:pt x="40" y="72"/>
                  <a:pt x="40" y="72"/>
                  <a:pt x="40" y="72"/>
                </a:cubicBezTo>
                <a:cubicBezTo>
                  <a:pt x="40" y="59"/>
                  <a:pt x="40" y="59"/>
                  <a:pt x="40" y="59"/>
                </a:cubicBezTo>
                <a:cubicBezTo>
                  <a:pt x="41" y="59"/>
                  <a:pt x="42" y="59"/>
                  <a:pt x="43" y="58"/>
                </a:cubicBezTo>
                <a:cubicBezTo>
                  <a:pt x="44" y="58"/>
                  <a:pt x="45" y="57"/>
                  <a:pt x="46" y="57"/>
                </a:cubicBezTo>
                <a:cubicBezTo>
                  <a:pt x="55" y="51"/>
                  <a:pt x="60" y="42"/>
                  <a:pt x="60" y="31"/>
                </a:cubicBezTo>
                <a:cubicBezTo>
                  <a:pt x="60" y="14"/>
                  <a:pt x="47" y="0"/>
                  <a:pt x="30" y="0"/>
                </a:cubicBezTo>
                <a:cubicBezTo>
                  <a:pt x="13" y="0"/>
                  <a:pt x="0" y="14"/>
                  <a:pt x="0" y="31"/>
                </a:cubicBezTo>
                <a:cubicBezTo>
                  <a:pt x="0" y="42"/>
                  <a:pt x="6" y="51"/>
                  <a:pt x="14" y="57"/>
                </a:cubicBezTo>
                <a:cubicBezTo>
                  <a:pt x="15" y="57"/>
                  <a:pt x="16" y="58"/>
                  <a:pt x="17" y="58"/>
                </a:cubicBezTo>
                <a:cubicBezTo>
                  <a:pt x="19" y="59"/>
                  <a:pt x="20" y="59"/>
                  <a:pt x="21" y="59"/>
                </a:cubicBezTo>
                <a:cubicBezTo>
                  <a:pt x="21" y="72"/>
                  <a:pt x="21" y="72"/>
                  <a:pt x="21" y="72"/>
                </a:cubicBezTo>
                <a:lnTo>
                  <a:pt x="21" y="91"/>
                </a:lnTo>
                <a:close/>
                <a:moveTo>
                  <a:pt x="19" y="28"/>
                </a:moveTo>
                <a:cubicBezTo>
                  <a:pt x="19" y="26"/>
                  <a:pt x="20" y="25"/>
                  <a:pt x="20" y="24"/>
                </a:cubicBezTo>
                <a:cubicBezTo>
                  <a:pt x="22" y="21"/>
                  <a:pt x="26" y="19"/>
                  <a:pt x="30" y="19"/>
                </a:cubicBezTo>
                <a:cubicBezTo>
                  <a:pt x="34" y="19"/>
                  <a:pt x="38" y="21"/>
                  <a:pt x="40" y="24"/>
                </a:cubicBezTo>
                <a:cubicBezTo>
                  <a:pt x="41" y="25"/>
                  <a:pt x="41" y="26"/>
                  <a:pt x="41" y="28"/>
                </a:cubicBezTo>
                <a:cubicBezTo>
                  <a:pt x="42" y="29"/>
                  <a:pt x="42" y="30"/>
                  <a:pt x="42" y="31"/>
                </a:cubicBezTo>
                <a:cubicBezTo>
                  <a:pt x="42" y="33"/>
                  <a:pt x="41" y="36"/>
                  <a:pt x="40" y="38"/>
                </a:cubicBezTo>
                <a:cubicBezTo>
                  <a:pt x="37" y="40"/>
                  <a:pt x="34" y="42"/>
                  <a:pt x="30" y="42"/>
                </a:cubicBezTo>
                <a:cubicBezTo>
                  <a:pt x="26" y="42"/>
                  <a:pt x="23" y="40"/>
                  <a:pt x="21" y="38"/>
                </a:cubicBezTo>
                <a:cubicBezTo>
                  <a:pt x="19" y="36"/>
                  <a:pt x="18" y="33"/>
                  <a:pt x="18" y="31"/>
                </a:cubicBezTo>
                <a:cubicBezTo>
                  <a:pt x="18" y="30"/>
                  <a:pt x="19" y="29"/>
                  <a:pt x="19" y="28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en-US"/>
          </a:p>
        </p:txBody>
      </p:sp>
      <p:sp>
        <p:nvSpPr>
          <p:cNvPr id="22" name="Hexagon 49"/>
          <p:cNvSpPr/>
          <p:nvPr/>
        </p:nvSpPr>
        <p:spPr>
          <a:xfrm rot="5400000">
            <a:off x="5724906" y="2425953"/>
            <a:ext cx="1291448" cy="1123560"/>
          </a:xfrm>
          <a:prstGeom prst="hexagon">
            <a:avLst>
              <a:gd name="adj" fmla="val 25000"/>
              <a:gd name="vf" fmla="val 11547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rgbClr r="0" g="0" b="0"/>
          </a:lnRef>
          <a:fillRef idx="1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</p:sp>
      <p:sp>
        <p:nvSpPr>
          <p:cNvPr id="23" name="Freeform 33"/>
          <p:cNvSpPr/>
          <p:nvPr/>
        </p:nvSpPr>
        <p:spPr bwMode="auto">
          <a:xfrm>
            <a:off x="6184250" y="3107390"/>
            <a:ext cx="402545" cy="19844"/>
          </a:xfrm>
          <a:custGeom>
            <a:avLst/>
            <a:gdLst>
              <a:gd name="T0" fmla="*/ 284 w 284"/>
              <a:gd name="T1" fmla="*/ 0 h 14"/>
              <a:gd name="T2" fmla="*/ 0 w 284"/>
              <a:gd name="T3" fmla="*/ 0 h 14"/>
              <a:gd name="T4" fmla="*/ 5 w 284"/>
              <a:gd name="T5" fmla="*/ 14 h 14"/>
              <a:gd name="T6" fmla="*/ 279 w 284"/>
              <a:gd name="T7" fmla="*/ 14 h 14"/>
              <a:gd name="T8" fmla="*/ 284 w 284"/>
              <a:gd name="T9" fmla="*/ 0 h 1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84" h="14">
                <a:moveTo>
                  <a:pt x="284" y="0"/>
                </a:moveTo>
                <a:lnTo>
                  <a:pt x="0" y="0"/>
                </a:lnTo>
                <a:lnTo>
                  <a:pt x="5" y="14"/>
                </a:lnTo>
                <a:lnTo>
                  <a:pt x="279" y="14"/>
                </a:lnTo>
                <a:lnTo>
                  <a:pt x="284" y="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en-US"/>
          </a:p>
        </p:txBody>
      </p:sp>
      <p:sp>
        <p:nvSpPr>
          <p:cNvPr id="24" name="Freeform 34"/>
          <p:cNvSpPr/>
          <p:nvPr/>
        </p:nvSpPr>
        <p:spPr bwMode="auto">
          <a:xfrm>
            <a:off x="6181415" y="2710515"/>
            <a:ext cx="406796" cy="385536"/>
          </a:xfrm>
          <a:custGeom>
            <a:avLst/>
            <a:gdLst>
              <a:gd name="T0" fmla="*/ 0 w 241"/>
              <a:gd name="T1" fmla="*/ 228 h 228"/>
              <a:gd name="T2" fmla="*/ 241 w 241"/>
              <a:gd name="T3" fmla="*/ 228 h 228"/>
              <a:gd name="T4" fmla="*/ 241 w 241"/>
              <a:gd name="T5" fmla="*/ 71 h 228"/>
              <a:gd name="T6" fmla="*/ 239 w 241"/>
              <a:gd name="T7" fmla="*/ 71 h 228"/>
              <a:gd name="T8" fmla="*/ 236 w 241"/>
              <a:gd name="T9" fmla="*/ 74 h 228"/>
              <a:gd name="T10" fmla="*/ 231 w 241"/>
              <a:gd name="T11" fmla="*/ 79 h 228"/>
              <a:gd name="T12" fmla="*/ 231 w 241"/>
              <a:gd name="T13" fmla="*/ 79 h 228"/>
              <a:gd name="T14" fmla="*/ 231 w 241"/>
              <a:gd name="T15" fmla="*/ 79 h 228"/>
              <a:gd name="T16" fmla="*/ 212 w 241"/>
              <a:gd name="T17" fmla="*/ 98 h 228"/>
              <a:gd name="T18" fmla="*/ 212 w 241"/>
              <a:gd name="T19" fmla="*/ 204 h 228"/>
              <a:gd name="T20" fmla="*/ 29 w 241"/>
              <a:gd name="T21" fmla="*/ 204 h 228"/>
              <a:gd name="T22" fmla="*/ 29 w 241"/>
              <a:gd name="T23" fmla="*/ 95 h 228"/>
              <a:gd name="T24" fmla="*/ 161 w 241"/>
              <a:gd name="T25" fmla="*/ 95 h 228"/>
              <a:gd name="T26" fmla="*/ 185 w 241"/>
              <a:gd name="T27" fmla="*/ 71 h 228"/>
              <a:gd name="T28" fmla="*/ 135 w 241"/>
              <a:gd name="T29" fmla="*/ 71 h 228"/>
              <a:gd name="T30" fmla="*/ 135 w 241"/>
              <a:gd name="T31" fmla="*/ 68 h 228"/>
              <a:gd name="T32" fmla="*/ 135 w 241"/>
              <a:gd name="T33" fmla="*/ 65 h 228"/>
              <a:gd name="T34" fmla="*/ 183 w 241"/>
              <a:gd name="T35" fmla="*/ 15 h 228"/>
              <a:gd name="T36" fmla="*/ 171 w 241"/>
              <a:gd name="T37" fmla="*/ 8 h 228"/>
              <a:gd name="T38" fmla="*/ 135 w 241"/>
              <a:gd name="T39" fmla="*/ 37 h 228"/>
              <a:gd name="T40" fmla="*/ 122 w 241"/>
              <a:gd name="T41" fmla="*/ 65 h 228"/>
              <a:gd name="T42" fmla="*/ 122 w 241"/>
              <a:gd name="T43" fmla="*/ 68 h 228"/>
              <a:gd name="T44" fmla="*/ 122 w 241"/>
              <a:gd name="T45" fmla="*/ 71 h 228"/>
              <a:gd name="T46" fmla="*/ 0 w 241"/>
              <a:gd name="T47" fmla="*/ 71 h 228"/>
              <a:gd name="T48" fmla="*/ 0 w 241"/>
              <a:gd name="T49" fmla="*/ 228 h 22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</a:cxnLst>
            <a:rect l="0" t="0" r="r" b="b"/>
            <a:pathLst>
              <a:path w="241" h="228">
                <a:moveTo>
                  <a:pt x="0" y="228"/>
                </a:moveTo>
                <a:cubicBezTo>
                  <a:pt x="241" y="228"/>
                  <a:pt x="241" y="228"/>
                  <a:pt x="241" y="228"/>
                </a:cubicBezTo>
                <a:cubicBezTo>
                  <a:pt x="241" y="71"/>
                  <a:pt x="241" y="71"/>
                  <a:pt x="241" y="71"/>
                </a:cubicBezTo>
                <a:cubicBezTo>
                  <a:pt x="239" y="71"/>
                  <a:pt x="239" y="71"/>
                  <a:pt x="239" y="71"/>
                </a:cubicBezTo>
                <a:cubicBezTo>
                  <a:pt x="236" y="74"/>
                  <a:pt x="236" y="74"/>
                  <a:pt x="236" y="74"/>
                </a:cubicBezTo>
                <a:cubicBezTo>
                  <a:pt x="231" y="79"/>
                  <a:pt x="231" y="79"/>
                  <a:pt x="231" y="79"/>
                </a:cubicBezTo>
                <a:cubicBezTo>
                  <a:pt x="231" y="79"/>
                  <a:pt x="231" y="79"/>
                  <a:pt x="231" y="79"/>
                </a:cubicBezTo>
                <a:cubicBezTo>
                  <a:pt x="231" y="79"/>
                  <a:pt x="231" y="79"/>
                  <a:pt x="231" y="79"/>
                </a:cubicBezTo>
                <a:cubicBezTo>
                  <a:pt x="212" y="98"/>
                  <a:pt x="212" y="98"/>
                  <a:pt x="212" y="98"/>
                </a:cubicBezTo>
                <a:cubicBezTo>
                  <a:pt x="212" y="204"/>
                  <a:pt x="212" y="204"/>
                  <a:pt x="212" y="204"/>
                </a:cubicBezTo>
                <a:cubicBezTo>
                  <a:pt x="29" y="204"/>
                  <a:pt x="29" y="204"/>
                  <a:pt x="29" y="204"/>
                </a:cubicBezTo>
                <a:cubicBezTo>
                  <a:pt x="29" y="95"/>
                  <a:pt x="29" y="95"/>
                  <a:pt x="29" y="95"/>
                </a:cubicBezTo>
                <a:cubicBezTo>
                  <a:pt x="161" y="95"/>
                  <a:pt x="161" y="95"/>
                  <a:pt x="161" y="95"/>
                </a:cubicBezTo>
                <a:cubicBezTo>
                  <a:pt x="185" y="71"/>
                  <a:pt x="185" y="71"/>
                  <a:pt x="185" y="71"/>
                </a:cubicBezTo>
                <a:cubicBezTo>
                  <a:pt x="135" y="71"/>
                  <a:pt x="135" y="71"/>
                  <a:pt x="135" y="71"/>
                </a:cubicBezTo>
                <a:cubicBezTo>
                  <a:pt x="135" y="70"/>
                  <a:pt x="135" y="69"/>
                  <a:pt x="135" y="68"/>
                </a:cubicBezTo>
                <a:cubicBezTo>
                  <a:pt x="135" y="67"/>
                  <a:pt x="135" y="66"/>
                  <a:pt x="135" y="65"/>
                </a:cubicBezTo>
                <a:cubicBezTo>
                  <a:pt x="138" y="41"/>
                  <a:pt x="172" y="36"/>
                  <a:pt x="183" y="15"/>
                </a:cubicBezTo>
                <a:cubicBezTo>
                  <a:pt x="187" y="7"/>
                  <a:pt x="175" y="0"/>
                  <a:pt x="171" y="8"/>
                </a:cubicBezTo>
                <a:cubicBezTo>
                  <a:pt x="164" y="22"/>
                  <a:pt x="147" y="27"/>
                  <a:pt x="135" y="37"/>
                </a:cubicBezTo>
                <a:cubicBezTo>
                  <a:pt x="127" y="44"/>
                  <a:pt x="123" y="54"/>
                  <a:pt x="122" y="65"/>
                </a:cubicBezTo>
                <a:cubicBezTo>
                  <a:pt x="122" y="66"/>
                  <a:pt x="122" y="67"/>
                  <a:pt x="122" y="68"/>
                </a:cubicBezTo>
                <a:cubicBezTo>
                  <a:pt x="122" y="69"/>
                  <a:pt x="122" y="70"/>
                  <a:pt x="122" y="71"/>
                </a:cubicBezTo>
                <a:cubicBezTo>
                  <a:pt x="0" y="71"/>
                  <a:pt x="0" y="71"/>
                  <a:pt x="0" y="71"/>
                </a:cubicBezTo>
                <a:lnTo>
                  <a:pt x="0" y="228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en-US"/>
          </a:p>
        </p:txBody>
      </p:sp>
      <p:sp>
        <p:nvSpPr>
          <p:cNvPr id="25" name="Freeform 35"/>
          <p:cNvSpPr/>
          <p:nvPr/>
        </p:nvSpPr>
        <p:spPr bwMode="auto">
          <a:xfrm>
            <a:off x="6378435" y="2806899"/>
            <a:ext cx="184263" cy="184264"/>
          </a:xfrm>
          <a:custGeom>
            <a:avLst/>
            <a:gdLst>
              <a:gd name="T0" fmla="*/ 0 w 130"/>
              <a:gd name="T1" fmla="*/ 130 h 130"/>
              <a:gd name="T2" fmla="*/ 29 w 130"/>
              <a:gd name="T3" fmla="*/ 123 h 130"/>
              <a:gd name="T4" fmla="*/ 105 w 130"/>
              <a:gd name="T5" fmla="*/ 45 h 130"/>
              <a:gd name="T6" fmla="*/ 130 w 130"/>
              <a:gd name="T7" fmla="*/ 20 h 130"/>
              <a:gd name="T8" fmla="*/ 127 w 130"/>
              <a:gd name="T9" fmla="*/ 17 h 130"/>
              <a:gd name="T10" fmla="*/ 122 w 130"/>
              <a:gd name="T11" fmla="*/ 13 h 130"/>
              <a:gd name="T12" fmla="*/ 118 w 130"/>
              <a:gd name="T13" fmla="*/ 10 h 130"/>
              <a:gd name="T14" fmla="*/ 110 w 130"/>
              <a:gd name="T15" fmla="*/ 0 h 130"/>
              <a:gd name="T16" fmla="*/ 102 w 130"/>
              <a:gd name="T17" fmla="*/ 10 h 130"/>
              <a:gd name="T18" fmla="*/ 97 w 130"/>
              <a:gd name="T19" fmla="*/ 13 h 130"/>
              <a:gd name="T20" fmla="*/ 93 w 130"/>
              <a:gd name="T21" fmla="*/ 17 h 130"/>
              <a:gd name="T22" fmla="*/ 65 w 130"/>
              <a:gd name="T23" fmla="*/ 45 h 130"/>
              <a:gd name="T24" fmla="*/ 9 w 130"/>
              <a:gd name="T25" fmla="*/ 103 h 130"/>
              <a:gd name="T26" fmla="*/ 0 w 130"/>
              <a:gd name="T27" fmla="*/ 130 h 13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</a:cxnLst>
            <a:rect l="0" t="0" r="r" b="b"/>
            <a:pathLst>
              <a:path w="130" h="130">
                <a:moveTo>
                  <a:pt x="0" y="130"/>
                </a:moveTo>
                <a:lnTo>
                  <a:pt x="29" y="123"/>
                </a:lnTo>
                <a:lnTo>
                  <a:pt x="105" y="45"/>
                </a:lnTo>
                <a:lnTo>
                  <a:pt x="130" y="20"/>
                </a:lnTo>
                <a:lnTo>
                  <a:pt x="127" y="17"/>
                </a:lnTo>
                <a:lnTo>
                  <a:pt x="122" y="13"/>
                </a:lnTo>
                <a:lnTo>
                  <a:pt x="118" y="10"/>
                </a:lnTo>
                <a:lnTo>
                  <a:pt x="110" y="0"/>
                </a:lnTo>
                <a:lnTo>
                  <a:pt x="102" y="10"/>
                </a:lnTo>
                <a:lnTo>
                  <a:pt x="97" y="13"/>
                </a:lnTo>
                <a:lnTo>
                  <a:pt x="93" y="17"/>
                </a:lnTo>
                <a:lnTo>
                  <a:pt x="65" y="45"/>
                </a:lnTo>
                <a:lnTo>
                  <a:pt x="9" y="103"/>
                </a:lnTo>
                <a:lnTo>
                  <a:pt x="0" y="13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en-US"/>
          </a:p>
        </p:txBody>
      </p:sp>
      <p:sp>
        <p:nvSpPr>
          <p:cNvPr id="26" name="Freeform 36"/>
          <p:cNvSpPr/>
          <p:nvPr/>
        </p:nvSpPr>
        <p:spPr bwMode="auto">
          <a:xfrm>
            <a:off x="6542854" y="2775716"/>
            <a:ext cx="52444" cy="51027"/>
          </a:xfrm>
          <a:custGeom>
            <a:avLst/>
            <a:gdLst>
              <a:gd name="T0" fmla="*/ 17 w 37"/>
              <a:gd name="T1" fmla="*/ 0 h 36"/>
              <a:gd name="T2" fmla="*/ 0 w 37"/>
              <a:gd name="T3" fmla="*/ 16 h 36"/>
              <a:gd name="T4" fmla="*/ 16 w 37"/>
              <a:gd name="T5" fmla="*/ 32 h 36"/>
              <a:gd name="T6" fmla="*/ 19 w 37"/>
              <a:gd name="T7" fmla="*/ 35 h 36"/>
              <a:gd name="T8" fmla="*/ 20 w 37"/>
              <a:gd name="T9" fmla="*/ 36 h 36"/>
              <a:gd name="T10" fmla="*/ 21 w 37"/>
              <a:gd name="T11" fmla="*/ 35 h 36"/>
              <a:gd name="T12" fmla="*/ 26 w 37"/>
              <a:gd name="T13" fmla="*/ 32 h 36"/>
              <a:gd name="T14" fmla="*/ 37 w 37"/>
              <a:gd name="T15" fmla="*/ 21 h 36"/>
              <a:gd name="T16" fmla="*/ 17 w 37"/>
              <a:gd name="T17" fmla="*/ 0 h 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37" h="36">
                <a:moveTo>
                  <a:pt x="17" y="0"/>
                </a:moveTo>
                <a:lnTo>
                  <a:pt x="0" y="16"/>
                </a:lnTo>
                <a:lnTo>
                  <a:pt x="16" y="32"/>
                </a:lnTo>
                <a:lnTo>
                  <a:pt x="19" y="35"/>
                </a:lnTo>
                <a:lnTo>
                  <a:pt x="20" y="36"/>
                </a:lnTo>
                <a:lnTo>
                  <a:pt x="21" y="35"/>
                </a:lnTo>
                <a:lnTo>
                  <a:pt x="26" y="32"/>
                </a:lnTo>
                <a:lnTo>
                  <a:pt x="37" y="21"/>
                </a:lnTo>
                <a:lnTo>
                  <a:pt x="17" y="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en-US"/>
          </a:p>
        </p:txBody>
      </p:sp>
      <p:sp>
        <p:nvSpPr>
          <p:cNvPr id="27" name="Hexagon 50"/>
          <p:cNvSpPr/>
          <p:nvPr/>
        </p:nvSpPr>
        <p:spPr>
          <a:xfrm rot="5400000">
            <a:off x="8086780" y="3420773"/>
            <a:ext cx="1291448" cy="1123560"/>
          </a:xfrm>
          <a:prstGeom prst="hexagon">
            <a:avLst>
              <a:gd name="adj" fmla="val 25000"/>
              <a:gd name="vf" fmla="val 11547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rgbClr r="0" g="0" b="0"/>
          </a:lnRef>
          <a:fillRef idx="1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</p:sp>
      <p:sp>
        <p:nvSpPr>
          <p:cNvPr id="28" name="Freeform 63"/>
          <p:cNvSpPr>
            <a:spLocks noEditPoints="1"/>
          </p:cNvSpPr>
          <p:nvPr/>
        </p:nvSpPr>
        <p:spPr bwMode="auto">
          <a:xfrm>
            <a:off x="8560260" y="3810203"/>
            <a:ext cx="344488" cy="344488"/>
          </a:xfrm>
          <a:custGeom>
            <a:avLst/>
            <a:gdLst>
              <a:gd name="T0" fmla="*/ 102 w 203"/>
              <a:gd name="T1" fmla="*/ 203 h 203"/>
              <a:gd name="T2" fmla="*/ 203 w 203"/>
              <a:gd name="T3" fmla="*/ 102 h 203"/>
              <a:gd name="T4" fmla="*/ 102 w 203"/>
              <a:gd name="T5" fmla="*/ 0 h 203"/>
              <a:gd name="T6" fmla="*/ 0 w 203"/>
              <a:gd name="T7" fmla="*/ 102 h 203"/>
              <a:gd name="T8" fmla="*/ 102 w 203"/>
              <a:gd name="T9" fmla="*/ 203 h 203"/>
              <a:gd name="T10" fmla="*/ 40 w 203"/>
              <a:gd name="T11" fmla="*/ 172 h 203"/>
              <a:gd name="T12" fmla="*/ 32 w 203"/>
              <a:gd name="T13" fmla="*/ 163 h 203"/>
              <a:gd name="T14" fmla="*/ 51 w 203"/>
              <a:gd name="T15" fmla="*/ 144 h 203"/>
              <a:gd name="T16" fmla="*/ 59 w 203"/>
              <a:gd name="T17" fmla="*/ 152 h 203"/>
              <a:gd name="T18" fmla="*/ 40 w 203"/>
              <a:gd name="T19" fmla="*/ 172 h 203"/>
              <a:gd name="T20" fmla="*/ 107 w 203"/>
              <a:gd name="T21" fmla="*/ 195 h 203"/>
              <a:gd name="T22" fmla="*/ 96 w 203"/>
              <a:gd name="T23" fmla="*/ 195 h 203"/>
              <a:gd name="T24" fmla="*/ 96 w 203"/>
              <a:gd name="T25" fmla="*/ 168 h 203"/>
              <a:gd name="T26" fmla="*/ 107 w 203"/>
              <a:gd name="T27" fmla="*/ 168 h 203"/>
              <a:gd name="T28" fmla="*/ 107 w 203"/>
              <a:gd name="T29" fmla="*/ 195 h 203"/>
              <a:gd name="T30" fmla="*/ 195 w 203"/>
              <a:gd name="T31" fmla="*/ 96 h 203"/>
              <a:gd name="T32" fmla="*/ 195 w 203"/>
              <a:gd name="T33" fmla="*/ 107 h 203"/>
              <a:gd name="T34" fmla="*/ 168 w 203"/>
              <a:gd name="T35" fmla="*/ 107 h 203"/>
              <a:gd name="T36" fmla="*/ 168 w 203"/>
              <a:gd name="T37" fmla="*/ 96 h 203"/>
              <a:gd name="T38" fmla="*/ 195 w 203"/>
              <a:gd name="T39" fmla="*/ 96 h 203"/>
              <a:gd name="T40" fmla="*/ 163 w 203"/>
              <a:gd name="T41" fmla="*/ 32 h 203"/>
              <a:gd name="T42" fmla="*/ 172 w 203"/>
              <a:gd name="T43" fmla="*/ 40 h 203"/>
              <a:gd name="T44" fmla="*/ 152 w 203"/>
              <a:gd name="T45" fmla="*/ 59 h 203"/>
              <a:gd name="T46" fmla="*/ 144 w 203"/>
              <a:gd name="T47" fmla="*/ 51 h 203"/>
              <a:gd name="T48" fmla="*/ 163 w 203"/>
              <a:gd name="T49" fmla="*/ 32 h 203"/>
              <a:gd name="T50" fmla="*/ 152 w 203"/>
              <a:gd name="T51" fmla="*/ 144 h 203"/>
              <a:gd name="T52" fmla="*/ 172 w 203"/>
              <a:gd name="T53" fmla="*/ 163 h 203"/>
              <a:gd name="T54" fmla="*/ 163 w 203"/>
              <a:gd name="T55" fmla="*/ 172 h 203"/>
              <a:gd name="T56" fmla="*/ 144 w 203"/>
              <a:gd name="T57" fmla="*/ 152 h 203"/>
              <a:gd name="T58" fmla="*/ 152 w 203"/>
              <a:gd name="T59" fmla="*/ 144 h 203"/>
              <a:gd name="T60" fmla="*/ 96 w 203"/>
              <a:gd name="T61" fmla="*/ 9 h 203"/>
              <a:gd name="T62" fmla="*/ 107 w 203"/>
              <a:gd name="T63" fmla="*/ 9 h 203"/>
              <a:gd name="T64" fmla="*/ 107 w 203"/>
              <a:gd name="T65" fmla="*/ 36 h 203"/>
              <a:gd name="T66" fmla="*/ 96 w 203"/>
              <a:gd name="T67" fmla="*/ 36 h 203"/>
              <a:gd name="T68" fmla="*/ 96 w 203"/>
              <a:gd name="T69" fmla="*/ 9 h 203"/>
              <a:gd name="T70" fmla="*/ 85 w 203"/>
              <a:gd name="T71" fmla="*/ 78 h 203"/>
              <a:gd name="T72" fmla="*/ 103 w 203"/>
              <a:gd name="T73" fmla="*/ 95 h 203"/>
              <a:gd name="T74" fmla="*/ 135 w 203"/>
              <a:gd name="T75" fmla="*/ 63 h 203"/>
              <a:gd name="T76" fmla="*/ 143 w 203"/>
              <a:gd name="T77" fmla="*/ 72 h 203"/>
              <a:gd name="T78" fmla="*/ 103 w 203"/>
              <a:gd name="T79" fmla="*/ 111 h 203"/>
              <a:gd name="T80" fmla="*/ 77 w 203"/>
              <a:gd name="T81" fmla="*/ 86 h 203"/>
              <a:gd name="T82" fmla="*/ 85 w 203"/>
              <a:gd name="T83" fmla="*/ 78 h 203"/>
              <a:gd name="T84" fmla="*/ 40 w 203"/>
              <a:gd name="T85" fmla="*/ 32 h 203"/>
              <a:gd name="T86" fmla="*/ 59 w 203"/>
              <a:gd name="T87" fmla="*/ 51 h 203"/>
              <a:gd name="T88" fmla="*/ 51 w 203"/>
              <a:gd name="T89" fmla="*/ 59 h 203"/>
              <a:gd name="T90" fmla="*/ 32 w 203"/>
              <a:gd name="T91" fmla="*/ 40 h 203"/>
              <a:gd name="T92" fmla="*/ 40 w 203"/>
              <a:gd name="T93" fmla="*/ 32 h 203"/>
              <a:gd name="T94" fmla="*/ 36 w 203"/>
              <a:gd name="T95" fmla="*/ 96 h 203"/>
              <a:gd name="T96" fmla="*/ 36 w 203"/>
              <a:gd name="T97" fmla="*/ 107 h 203"/>
              <a:gd name="T98" fmla="*/ 9 w 203"/>
              <a:gd name="T99" fmla="*/ 107 h 203"/>
              <a:gd name="T100" fmla="*/ 9 w 203"/>
              <a:gd name="T101" fmla="*/ 96 h 203"/>
              <a:gd name="T102" fmla="*/ 36 w 203"/>
              <a:gd name="T103" fmla="*/ 96 h 20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</a:cxnLst>
            <a:rect l="0" t="0" r="r" b="b"/>
            <a:pathLst>
              <a:path w="203" h="203">
                <a:moveTo>
                  <a:pt x="102" y="203"/>
                </a:moveTo>
                <a:cubicBezTo>
                  <a:pt x="158" y="203"/>
                  <a:pt x="203" y="158"/>
                  <a:pt x="203" y="102"/>
                </a:cubicBezTo>
                <a:cubicBezTo>
                  <a:pt x="203" y="45"/>
                  <a:pt x="158" y="0"/>
                  <a:pt x="102" y="0"/>
                </a:cubicBezTo>
                <a:cubicBezTo>
                  <a:pt x="45" y="0"/>
                  <a:pt x="0" y="45"/>
                  <a:pt x="0" y="102"/>
                </a:cubicBezTo>
                <a:cubicBezTo>
                  <a:pt x="0" y="158"/>
                  <a:pt x="45" y="203"/>
                  <a:pt x="102" y="203"/>
                </a:cubicBezTo>
                <a:close/>
                <a:moveTo>
                  <a:pt x="40" y="172"/>
                </a:moveTo>
                <a:cubicBezTo>
                  <a:pt x="32" y="163"/>
                  <a:pt x="32" y="163"/>
                  <a:pt x="32" y="163"/>
                </a:cubicBezTo>
                <a:cubicBezTo>
                  <a:pt x="51" y="144"/>
                  <a:pt x="51" y="144"/>
                  <a:pt x="51" y="144"/>
                </a:cubicBezTo>
                <a:cubicBezTo>
                  <a:pt x="59" y="152"/>
                  <a:pt x="59" y="152"/>
                  <a:pt x="59" y="152"/>
                </a:cubicBezTo>
                <a:lnTo>
                  <a:pt x="40" y="172"/>
                </a:lnTo>
                <a:close/>
                <a:moveTo>
                  <a:pt x="107" y="195"/>
                </a:moveTo>
                <a:cubicBezTo>
                  <a:pt x="96" y="195"/>
                  <a:pt x="96" y="195"/>
                  <a:pt x="96" y="195"/>
                </a:cubicBezTo>
                <a:cubicBezTo>
                  <a:pt x="96" y="168"/>
                  <a:pt x="96" y="168"/>
                  <a:pt x="96" y="168"/>
                </a:cubicBezTo>
                <a:cubicBezTo>
                  <a:pt x="107" y="168"/>
                  <a:pt x="107" y="168"/>
                  <a:pt x="107" y="168"/>
                </a:cubicBezTo>
                <a:lnTo>
                  <a:pt x="107" y="195"/>
                </a:lnTo>
                <a:close/>
                <a:moveTo>
                  <a:pt x="195" y="96"/>
                </a:moveTo>
                <a:cubicBezTo>
                  <a:pt x="195" y="107"/>
                  <a:pt x="195" y="107"/>
                  <a:pt x="195" y="107"/>
                </a:cubicBezTo>
                <a:cubicBezTo>
                  <a:pt x="168" y="107"/>
                  <a:pt x="168" y="107"/>
                  <a:pt x="168" y="107"/>
                </a:cubicBezTo>
                <a:cubicBezTo>
                  <a:pt x="168" y="96"/>
                  <a:pt x="168" y="96"/>
                  <a:pt x="168" y="96"/>
                </a:cubicBezTo>
                <a:lnTo>
                  <a:pt x="195" y="96"/>
                </a:lnTo>
                <a:close/>
                <a:moveTo>
                  <a:pt x="163" y="32"/>
                </a:moveTo>
                <a:cubicBezTo>
                  <a:pt x="172" y="40"/>
                  <a:pt x="172" y="40"/>
                  <a:pt x="172" y="40"/>
                </a:cubicBezTo>
                <a:cubicBezTo>
                  <a:pt x="152" y="59"/>
                  <a:pt x="152" y="59"/>
                  <a:pt x="152" y="59"/>
                </a:cubicBezTo>
                <a:cubicBezTo>
                  <a:pt x="144" y="51"/>
                  <a:pt x="144" y="51"/>
                  <a:pt x="144" y="51"/>
                </a:cubicBezTo>
                <a:lnTo>
                  <a:pt x="163" y="32"/>
                </a:lnTo>
                <a:close/>
                <a:moveTo>
                  <a:pt x="152" y="144"/>
                </a:moveTo>
                <a:cubicBezTo>
                  <a:pt x="172" y="163"/>
                  <a:pt x="172" y="163"/>
                  <a:pt x="172" y="163"/>
                </a:cubicBezTo>
                <a:cubicBezTo>
                  <a:pt x="163" y="172"/>
                  <a:pt x="163" y="172"/>
                  <a:pt x="163" y="172"/>
                </a:cubicBezTo>
                <a:cubicBezTo>
                  <a:pt x="144" y="152"/>
                  <a:pt x="144" y="152"/>
                  <a:pt x="144" y="152"/>
                </a:cubicBezTo>
                <a:lnTo>
                  <a:pt x="152" y="144"/>
                </a:lnTo>
                <a:close/>
                <a:moveTo>
                  <a:pt x="96" y="9"/>
                </a:moveTo>
                <a:cubicBezTo>
                  <a:pt x="107" y="9"/>
                  <a:pt x="107" y="9"/>
                  <a:pt x="107" y="9"/>
                </a:cubicBezTo>
                <a:cubicBezTo>
                  <a:pt x="107" y="36"/>
                  <a:pt x="107" y="36"/>
                  <a:pt x="107" y="36"/>
                </a:cubicBezTo>
                <a:cubicBezTo>
                  <a:pt x="96" y="36"/>
                  <a:pt x="96" y="36"/>
                  <a:pt x="96" y="36"/>
                </a:cubicBezTo>
                <a:lnTo>
                  <a:pt x="96" y="9"/>
                </a:lnTo>
                <a:close/>
                <a:moveTo>
                  <a:pt x="85" y="78"/>
                </a:moveTo>
                <a:cubicBezTo>
                  <a:pt x="103" y="95"/>
                  <a:pt x="103" y="95"/>
                  <a:pt x="103" y="95"/>
                </a:cubicBezTo>
                <a:cubicBezTo>
                  <a:pt x="135" y="63"/>
                  <a:pt x="135" y="63"/>
                  <a:pt x="135" y="63"/>
                </a:cubicBezTo>
                <a:cubicBezTo>
                  <a:pt x="143" y="72"/>
                  <a:pt x="143" y="72"/>
                  <a:pt x="143" y="72"/>
                </a:cubicBezTo>
                <a:cubicBezTo>
                  <a:pt x="103" y="111"/>
                  <a:pt x="103" y="111"/>
                  <a:pt x="103" y="111"/>
                </a:cubicBezTo>
                <a:cubicBezTo>
                  <a:pt x="77" y="86"/>
                  <a:pt x="77" y="86"/>
                  <a:pt x="77" y="86"/>
                </a:cubicBezTo>
                <a:lnTo>
                  <a:pt x="85" y="78"/>
                </a:lnTo>
                <a:close/>
                <a:moveTo>
                  <a:pt x="40" y="32"/>
                </a:moveTo>
                <a:cubicBezTo>
                  <a:pt x="59" y="51"/>
                  <a:pt x="59" y="51"/>
                  <a:pt x="59" y="51"/>
                </a:cubicBezTo>
                <a:cubicBezTo>
                  <a:pt x="51" y="59"/>
                  <a:pt x="51" y="59"/>
                  <a:pt x="51" y="59"/>
                </a:cubicBezTo>
                <a:cubicBezTo>
                  <a:pt x="32" y="40"/>
                  <a:pt x="32" y="40"/>
                  <a:pt x="32" y="40"/>
                </a:cubicBezTo>
                <a:lnTo>
                  <a:pt x="40" y="32"/>
                </a:lnTo>
                <a:close/>
                <a:moveTo>
                  <a:pt x="36" y="96"/>
                </a:moveTo>
                <a:cubicBezTo>
                  <a:pt x="36" y="107"/>
                  <a:pt x="36" y="107"/>
                  <a:pt x="36" y="107"/>
                </a:cubicBezTo>
                <a:cubicBezTo>
                  <a:pt x="9" y="107"/>
                  <a:pt x="9" y="107"/>
                  <a:pt x="9" y="107"/>
                </a:cubicBezTo>
                <a:cubicBezTo>
                  <a:pt x="9" y="96"/>
                  <a:pt x="9" y="96"/>
                  <a:pt x="9" y="96"/>
                </a:cubicBezTo>
                <a:lnTo>
                  <a:pt x="36" y="96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91440" tIns="45720" rIns="91440" bIns="45720" numCol="1" anchor="t" anchorCtr="0" compatLnSpc="1"/>
          <a:lstStyle/>
          <a:p>
            <a:endParaRPr lang="en-US"/>
          </a:p>
        </p:txBody>
      </p:sp>
      <p:sp>
        <p:nvSpPr>
          <p:cNvPr id="29" name="TextBox 13"/>
          <p:cNvSpPr txBox="1"/>
          <p:nvPr/>
        </p:nvSpPr>
        <p:spPr>
          <a:xfrm>
            <a:off x="1413009" y="1672510"/>
            <a:ext cx="1587430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" name="TextBox 13"/>
          <p:cNvSpPr txBox="1"/>
          <p:nvPr/>
        </p:nvSpPr>
        <p:spPr>
          <a:xfrm>
            <a:off x="1039725" y="2050148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1" name="TextBox 13"/>
          <p:cNvSpPr txBox="1"/>
          <p:nvPr/>
        </p:nvSpPr>
        <p:spPr>
          <a:xfrm>
            <a:off x="5591097" y="1346076"/>
            <a:ext cx="1587430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2" name="TextBox 13"/>
          <p:cNvSpPr txBox="1"/>
          <p:nvPr/>
        </p:nvSpPr>
        <p:spPr>
          <a:xfrm>
            <a:off x="5217813" y="1723714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" name="TextBox 13"/>
          <p:cNvSpPr txBox="1"/>
          <p:nvPr/>
        </p:nvSpPr>
        <p:spPr>
          <a:xfrm>
            <a:off x="3595464" y="5404780"/>
            <a:ext cx="1587430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4" name="TextBox 13"/>
          <p:cNvSpPr txBox="1"/>
          <p:nvPr/>
        </p:nvSpPr>
        <p:spPr>
          <a:xfrm>
            <a:off x="3222180" y="5782418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5" name="TextBox 13"/>
          <p:cNvSpPr txBox="1"/>
          <p:nvPr/>
        </p:nvSpPr>
        <p:spPr>
          <a:xfrm>
            <a:off x="7941008" y="4768787"/>
            <a:ext cx="1587430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6" name="TextBox 13"/>
          <p:cNvSpPr txBox="1"/>
          <p:nvPr/>
        </p:nvSpPr>
        <p:spPr>
          <a:xfrm>
            <a:off x="7567724" y="5146425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37" name="组合 36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38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40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30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工作回顾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Shape 2134"/>
          <p:cNvPicPr preferRelativeResize="0"/>
          <p:nvPr/>
        </p:nvPicPr>
        <p:blipFill rotWithShape="1">
          <a:blip r:embed="rId5"/>
          <a:srcRect/>
          <a:stretch>
            <a:fillRect/>
          </a:stretch>
        </p:blipFill>
        <p:spPr>
          <a:xfrm>
            <a:off x="4800509" y="1556149"/>
            <a:ext cx="3490258" cy="5305205"/>
          </a:xfrm>
          <a:prstGeom prst="rect">
            <a:avLst/>
          </a:prstGeom>
          <a:noFill/>
          <a:ln>
            <a:noFill/>
          </a:ln>
        </p:spPr>
      </p:pic>
      <p:sp>
        <p:nvSpPr>
          <p:cNvPr id="3" name="Shape 2141"/>
          <p:cNvSpPr/>
          <p:nvPr/>
        </p:nvSpPr>
        <p:spPr>
          <a:xfrm>
            <a:off x="3601527" y="1556149"/>
            <a:ext cx="704444" cy="705383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102419" y="17567"/>
                </a:moveTo>
                <a:cubicBezTo>
                  <a:pt x="125853" y="41002"/>
                  <a:pt x="125853" y="78985"/>
                  <a:pt x="102419" y="102419"/>
                </a:cubicBezTo>
                <a:cubicBezTo>
                  <a:pt x="78985" y="125847"/>
                  <a:pt x="41002" y="125847"/>
                  <a:pt x="17567" y="102419"/>
                </a:cubicBezTo>
                <a:cubicBezTo>
                  <a:pt x="-5860" y="78985"/>
                  <a:pt x="-5860" y="41002"/>
                  <a:pt x="17567" y="17567"/>
                </a:cubicBezTo>
                <a:cubicBezTo>
                  <a:pt x="41002" y="-5860"/>
                  <a:pt x="78985" y="-5860"/>
                  <a:pt x="102419" y="17567"/>
                </a:cubicBezTo>
              </a:path>
            </a:pathLst>
          </a:custGeom>
          <a:solidFill>
            <a:schemeClr val="accent1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/>
            <a:headEnd type="none" w="med" len="med"/>
            <a:tailEnd type="none" w="med" len="med"/>
          </a:ln>
        </p:spPr>
        <p:txBody>
          <a:bodyPr lIns="0" tIns="0" rIns="0" bIns="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5600" dirty="0">
              <a:solidFill>
                <a:schemeClr val="dk1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4" name="Shape 2144"/>
          <p:cNvSpPr/>
          <p:nvPr/>
        </p:nvSpPr>
        <p:spPr>
          <a:xfrm>
            <a:off x="3776941" y="1732518"/>
            <a:ext cx="353609" cy="353701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59718" y="0"/>
                </a:moveTo>
                <a:lnTo>
                  <a:pt x="59718" y="0"/>
                </a:lnTo>
                <a:cubicBezTo>
                  <a:pt x="27323" y="0"/>
                  <a:pt x="0" y="27323"/>
                  <a:pt x="0" y="59999"/>
                </a:cubicBezTo>
                <a:cubicBezTo>
                  <a:pt x="0" y="94647"/>
                  <a:pt x="27323" y="119718"/>
                  <a:pt x="59718" y="119718"/>
                </a:cubicBezTo>
                <a:cubicBezTo>
                  <a:pt x="92112" y="119718"/>
                  <a:pt x="119718" y="94647"/>
                  <a:pt x="119718" y="59999"/>
                </a:cubicBezTo>
                <a:cubicBezTo>
                  <a:pt x="119718" y="27323"/>
                  <a:pt x="92112" y="0"/>
                  <a:pt x="59718" y="0"/>
                </a:cubicBezTo>
                <a:close/>
                <a:moveTo>
                  <a:pt x="64507" y="109859"/>
                </a:moveTo>
                <a:lnTo>
                  <a:pt x="64507" y="109859"/>
                </a:lnTo>
                <a:cubicBezTo>
                  <a:pt x="64507" y="82253"/>
                  <a:pt x="64507" y="82253"/>
                  <a:pt x="64507" y="82253"/>
                </a:cubicBezTo>
                <a:cubicBezTo>
                  <a:pt x="54647" y="82253"/>
                  <a:pt x="54647" y="82253"/>
                  <a:pt x="54647" y="82253"/>
                </a:cubicBezTo>
                <a:cubicBezTo>
                  <a:pt x="54647" y="109859"/>
                  <a:pt x="54647" y="109859"/>
                  <a:pt x="54647" y="109859"/>
                </a:cubicBezTo>
                <a:cubicBezTo>
                  <a:pt x="32112" y="107042"/>
                  <a:pt x="12394" y="87323"/>
                  <a:pt x="9859" y="64788"/>
                </a:cubicBezTo>
                <a:cubicBezTo>
                  <a:pt x="37183" y="64788"/>
                  <a:pt x="37183" y="64788"/>
                  <a:pt x="37183" y="64788"/>
                </a:cubicBezTo>
                <a:cubicBezTo>
                  <a:pt x="37183" y="54929"/>
                  <a:pt x="37183" y="54929"/>
                  <a:pt x="37183" y="54929"/>
                </a:cubicBezTo>
                <a:cubicBezTo>
                  <a:pt x="9859" y="54929"/>
                  <a:pt x="9859" y="54929"/>
                  <a:pt x="9859" y="54929"/>
                </a:cubicBezTo>
                <a:cubicBezTo>
                  <a:pt x="12394" y="32394"/>
                  <a:pt x="32112" y="14929"/>
                  <a:pt x="54647" y="12394"/>
                </a:cubicBezTo>
                <a:cubicBezTo>
                  <a:pt x="54647" y="40000"/>
                  <a:pt x="54647" y="40000"/>
                  <a:pt x="54647" y="40000"/>
                </a:cubicBezTo>
                <a:cubicBezTo>
                  <a:pt x="64507" y="40000"/>
                  <a:pt x="64507" y="40000"/>
                  <a:pt x="64507" y="40000"/>
                </a:cubicBezTo>
                <a:cubicBezTo>
                  <a:pt x="64507" y="12394"/>
                  <a:pt x="64507" y="12394"/>
                  <a:pt x="64507" y="12394"/>
                </a:cubicBezTo>
                <a:cubicBezTo>
                  <a:pt x="87323" y="14929"/>
                  <a:pt x="107042" y="32394"/>
                  <a:pt x="107042" y="54929"/>
                </a:cubicBezTo>
                <a:cubicBezTo>
                  <a:pt x="82253" y="54929"/>
                  <a:pt x="82253" y="54929"/>
                  <a:pt x="82253" y="54929"/>
                </a:cubicBezTo>
                <a:cubicBezTo>
                  <a:pt x="82253" y="64788"/>
                  <a:pt x="82253" y="64788"/>
                  <a:pt x="82253" y="64788"/>
                </a:cubicBezTo>
                <a:cubicBezTo>
                  <a:pt x="107042" y="64788"/>
                  <a:pt x="107042" y="64788"/>
                  <a:pt x="107042" y="64788"/>
                </a:cubicBezTo>
                <a:cubicBezTo>
                  <a:pt x="107042" y="87323"/>
                  <a:pt x="87323" y="107042"/>
                  <a:pt x="64507" y="10985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lIns="91400" tIns="45700" rIns="91400" bIns="4570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4800">
              <a:solidFill>
                <a:schemeClr val="dk1"/>
              </a:solidFill>
              <a:latin typeface="Calibri" panose="020F0502020204030204"/>
              <a:ea typeface="Calibri" panose="020F0502020204030204"/>
              <a:cs typeface="Calibri" panose="020F0502020204030204"/>
              <a:sym typeface="Calibri" panose="020F0502020204030204"/>
            </a:endParaRPr>
          </a:p>
        </p:txBody>
      </p:sp>
      <p:sp>
        <p:nvSpPr>
          <p:cNvPr id="5" name="Shape 2143"/>
          <p:cNvSpPr/>
          <p:nvPr/>
        </p:nvSpPr>
        <p:spPr>
          <a:xfrm>
            <a:off x="3601527" y="4022291"/>
            <a:ext cx="704444" cy="705383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102419" y="17567"/>
                </a:moveTo>
                <a:cubicBezTo>
                  <a:pt x="125853" y="41002"/>
                  <a:pt x="125853" y="78985"/>
                  <a:pt x="102419" y="102419"/>
                </a:cubicBezTo>
                <a:cubicBezTo>
                  <a:pt x="78985" y="125847"/>
                  <a:pt x="41002" y="125847"/>
                  <a:pt x="17567" y="102419"/>
                </a:cubicBezTo>
                <a:cubicBezTo>
                  <a:pt x="-5860" y="78985"/>
                  <a:pt x="-5860" y="41002"/>
                  <a:pt x="17567" y="17567"/>
                </a:cubicBezTo>
                <a:cubicBezTo>
                  <a:pt x="41002" y="-5860"/>
                  <a:pt x="78985" y="-5860"/>
                  <a:pt x="102419" y="17567"/>
                </a:cubicBezTo>
              </a:path>
            </a:pathLst>
          </a:custGeom>
          <a:solidFill>
            <a:schemeClr val="accent1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/>
            <a:headEnd type="none" w="med" len="med"/>
            <a:tailEnd type="none" w="med" len="med"/>
          </a:ln>
        </p:spPr>
        <p:txBody>
          <a:bodyPr lIns="0" tIns="0" rIns="0" bIns="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5600">
              <a:solidFill>
                <a:schemeClr val="dk1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pic>
        <p:nvPicPr>
          <p:cNvPr id="32" name="图片 31"/>
          <p:cNvPicPr>
            <a:picLocks noChangeAspect="1"/>
          </p:cNvPicPr>
          <p:nvPr/>
        </p:nvPicPr>
        <p:blipFill rotWithShape="1">
          <a:blip r:embed="rId6" cstate="print">
            <a:extLst>
              <a:ext uri="{28A0092B-C50C-407E-A947-70E740481C1C}">
                <a14:useLocalDpi xmlns:a14="http://schemas.microsoft.com/office/drawing/2010/main" xmlns="" val="0"/>
              </a:ext>
            </a:extLst>
          </a:blip>
          <a:srcRect b="-1143"/>
          <a:stretch>
            <a:fillRect/>
          </a:stretch>
        </p:blipFill>
        <p:spPr>
          <a:xfrm>
            <a:off x="5262466" y="1940767"/>
            <a:ext cx="1362270" cy="2500604"/>
          </a:xfrm>
          <a:prstGeom prst="rect">
            <a:avLst/>
          </a:prstGeom>
        </p:spPr>
      </p:pic>
      <p:sp>
        <p:nvSpPr>
          <p:cNvPr id="6" name="Shape 2145"/>
          <p:cNvSpPr/>
          <p:nvPr/>
        </p:nvSpPr>
        <p:spPr>
          <a:xfrm>
            <a:off x="3814170" y="4117634"/>
            <a:ext cx="383534" cy="446086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114966" y="41876"/>
                </a:moveTo>
                <a:lnTo>
                  <a:pt x="114966" y="41876"/>
                </a:lnTo>
                <a:cubicBezTo>
                  <a:pt x="39999" y="67767"/>
                  <a:pt x="70463" y="0"/>
                  <a:pt x="11655" y="36022"/>
                </a:cubicBezTo>
                <a:cubicBezTo>
                  <a:pt x="0" y="40075"/>
                  <a:pt x="0" y="40075"/>
                  <a:pt x="0" y="40075"/>
                </a:cubicBezTo>
                <a:cubicBezTo>
                  <a:pt x="23311" y="119774"/>
                  <a:pt x="23311" y="119774"/>
                  <a:pt x="23311" y="119774"/>
                </a:cubicBezTo>
                <a:cubicBezTo>
                  <a:pt x="37350" y="119774"/>
                  <a:pt x="37350" y="119774"/>
                  <a:pt x="37350" y="119774"/>
                </a:cubicBezTo>
                <a:cubicBezTo>
                  <a:pt x="25695" y="79924"/>
                  <a:pt x="25695" y="79924"/>
                  <a:pt x="25695" y="79924"/>
                </a:cubicBezTo>
                <a:cubicBezTo>
                  <a:pt x="77615" y="43902"/>
                  <a:pt x="56423" y="119774"/>
                  <a:pt x="117350" y="43902"/>
                </a:cubicBezTo>
                <a:cubicBezTo>
                  <a:pt x="119735" y="43902"/>
                  <a:pt x="117350" y="41876"/>
                  <a:pt x="114966" y="41876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lIns="91400" tIns="45700" rIns="91400" bIns="4570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4800">
              <a:solidFill>
                <a:schemeClr val="dk1"/>
              </a:solidFill>
              <a:latin typeface="Calibri" panose="020F0502020204030204"/>
              <a:ea typeface="Calibri" panose="020F0502020204030204"/>
              <a:cs typeface="Calibri" panose="020F0502020204030204"/>
              <a:sym typeface="Calibri" panose="020F0502020204030204"/>
            </a:endParaRPr>
          </a:p>
        </p:txBody>
      </p:sp>
      <p:sp>
        <p:nvSpPr>
          <p:cNvPr id="7" name="Shape 2142"/>
          <p:cNvSpPr/>
          <p:nvPr/>
        </p:nvSpPr>
        <p:spPr>
          <a:xfrm>
            <a:off x="3601527" y="2789220"/>
            <a:ext cx="704444" cy="705383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102419" y="17567"/>
                </a:moveTo>
                <a:cubicBezTo>
                  <a:pt x="125853" y="41002"/>
                  <a:pt x="125853" y="78985"/>
                  <a:pt x="102419" y="102419"/>
                </a:cubicBezTo>
                <a:cubicBezTo>
                  <a:pt x="78985" y="125847"/>
                  <a:pt x="41002" y="125847"/>
                  <a:pt x="17567" y="102419"/>
                </a:cubicBezTo>
                <a:cubicBezTo>
                  <a:pt x="-5860" y="78985"/>
                  <a:pt x="-5860" y="41002"/>
                  <a:pt x="17567" y="17567"/>
                </a:cubicBezTo>
                <a:cubicBezTo>
                  <a:pt x="41002" y="-5860"/>
                  <a:pt x="78985" y="-5860"/>
                  <a:pt x="102419" y="17567"/>
                </a:cubicBezTo>
              </a:path>
            </a:pathLst>
          </a:custGeom>
          <a:solidFill>
            <a:schemeClr val="accent1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/>
            <a:headEnd type="none" w="med" len="med"/>
            <a:tailEnd type="none" w="med" len="med"/>
          </a:ln>
        </p:spPr>
        <p:txBody>
          <a:bodyPr lIns="0" tIns="0" rIns="0" bIns="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5600">
              <a:solidFill>
                <a:schemeClr val="dk1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8" name="Shape 2146"/>
          <p:cNvSpPr/>
          <p:nvPr/>
        </p:nvSpPr>
        <p:spPr>
          <a:xfrm>
            <a:off x="3782659" y="2984741"/>
            <a:ext cx="362269" cy="287833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59879" y="45112"/>
                </a:moveTo>
                <a:lnTo>
                  <a:pt x="59879" y="45112"/>
                </a:lnTo>
                <a:cubicBezTo>
                  <a:pt x="49014" y="45112"/>
                  <a:pt x="42736" y="52932"/>
                  <a:pt x="42736" y="66466"/>
                </a:cubicBezTo>
                <a:cubicBezTo>
                  <a:pt x="42736" y="80000"/>
                  <a:pt x="49014" y="87819"/>
                  <a:pt x="59879" y="87819"/>
                </a:cubicBezTo>
                <a:cubicBezTo>
                  <a:pt x="70503" y="87819"/>
                  <a:pt x="77022" y="80000"/>
                  <a:pt x="77022" y="66466"/>
                </a:cubicBezTo>
                <a:cubicBezTo>
                  <a:pt x="77022" y="52932"/>
                  <a:pt x="70503" y="45112"/>
                  <a:pt x="59879" y="45112"/>
                </a:cubicBezTo>
                <a:close/>
                <a:moveTo>
                  <a:pt x="106720" y="21052"/>
                </a:moveTo>
                <a:lnTo>
                  <a:pt x="106720" y="21052"/>
                </a:lnTo>
                <a:cubicBezTo>
                  <a:pt x="93923" y="21052"/>
                  <a:pt x="93923" y="21052"/>
                  <a:pt x="93923" y="21052"/>
                </a:cubicBezTo>
                <a:cubicBezTo>
                  <a:pt x="91750" y="21052"/>
                  <a:pt x="89818" y="21052"/>
                  <a:pt x="87645" y="18345"/>
                </a:cubicBezTo>
                <a:cubicBezTo>
                  <a:pt x="85472" y="2406"/>
                  <a:pt x="85472" y="2406"/>
                  <a:pt x="85472" y="2406"/>
                </a:cubicBezTo>
                <a:cubicBezTo>
                  <a:pt x="83299" y="2406"/>
                  <a:pt x="81126" y="0"/>
                  <a:pt x="78953" y="0"/>
                </a:cubicBezTo>
                <a:cubicBezTo>
                  <a:pt x="38390" y="0"/>
                  <a:pt x="38390" y="0"/>
                  <a:pt x="38390" y="0"/>
                </a:cubicBezTo>
                <a:cubicBezTo>
                  <a:pt x="38390" y="0"/>
                  <a:pt x="36217" y="2406"/>
                  <a:pt x="34285" y="2406"/>
                </a:cubicBezTo>
                <a:cubicBezTo>
                  <a:pt x="29698" y="18345"/>
                  <a:pt x="29698" y="18345"/>
                  <a:pt x="29698" y="18345"/>
                </a:cubicBezTo>
                <a:cubicBezTo>
                  <a:pt x="29698" y="21052"/>
                  <a:pt x="27766" y="21052"/>
                  <a:pt x="25593" y="21052"/>
                </a:cubicBezTo>
                <a:cubicBezTo>
                  <a:pt x="12796" y="21052"/>
                  <a:pt x="12796" y="21052"/>
                  <a:pt x="12796" y="21052"/>
                </a:cubicBezTo>
                <a:cubicBezTo>
                  <a:pt x="4104" y="21052"/>
                  <a:pt x="0" y="29172"/>
                  <a:pt x="0" y="36992"/>
                </a:cubicBezTo>
                <a:cubicBezTo>
                  <a:pt x="0" y="103759"/>
                  <a:pt x="0" y="103759"/>
                  <a:pt x="0" y="103759"/>
                </a:cubicBezTo>
                <a:cubicBezTo>
                  <a:pt x="0" y="111879"/>
                  <a:pt x="4104" y="119699"/>
                  <a:pt x="12796" y="119699"/>
                </a:cubicBezTo>
                <a:cubicBezTo>
                  <a:pt x="106720" y="119699"/>
                  <a:pt x="106720" y="119699"/>
                  <a:pt x="106720" y="119699"/>
                </a:cubicBezTo>
                <a:cubicBezTo>
                  <a:pt x="113480" y="119699"/>
                  <a:pt x="119758" y="111879"/>
                  <a:pt x="119758" y="103759"/>
                </a:cubicBezTo>
                <a:cubicBezTo>
                  <a:pt x="119758" y="36992"/>
                  <a:pt x="119758" y="36992"/>
                  <a:pt x="119758" y="36992"/>
                </a:cubicBezTo>
                <a:cubicBezTo>
                  <a:pt x="119758" y="29172"/>
                  <a:pt x="113480" y="21052"/>
                  <a:pt x="106720" y="21052"/>
                </a:cubicBezTo>
                <a:close/>
                <a:moveTo>
                  <a:pt x="59879" y="103759"/>
                </a:moveTo>
                <a:lnTo>
                  <a:pt x="59879" y="103759"/>
                </a:lnTo>
                <a:cubicBezTo>
                  <a:pt x="42736" y="103759"/>
                  <a:pt x="29698" y="87819"/>
                  <a:pt x="29698" y="66466"/>
                </a:cubicBezTo>
                <a:cubicBezTo>
                  <a:pt x="29698" y="45112"/>
                  <a:pt x="42736" y="29172"/>
                  <a:pt x="59879" y="29172"/>
                </a:cubicBezTo>
                <a:cubicBezTo>
                  <a:pt x="77022" y="29172"/>
                  <a:pt x="89818" y="45112"/>
                  <a:pt x="89818" y="66466"/>
                </a:cubicBezTo>
                <a:cubicBezTo>
                  <a:pt x="89818" y="87819"/>
                  <a:pt x="77022" y="103759"/>
                  <a:pt x="59879" y="103759"/>
                </a:cubicBezTo>
                <a:close/>
                <a:moveTo>
                  <a:pt x="102615" y="47819"/>
                </a:moveTo>
                <a:lnTo>
                  <a:pt x="102615" y="47819"/>
                </a:lnTo>
                <a:cubicBezTo>
                  <a:pt x="100442" y="47819"/>
                  <a:pt x="98269" y="45112"/>
                  <a:pt x="98269" y="42406"/>
                </a:cubicBezTo>
                <a:cubicBezTo>
                  <a:pt x="98269" y="39699"/>
                  <a:pt x="100442" y="36992"/>
                  <a:pt x="102615" y="36992"/>
                </a:cubicBezTo>
                <a:cubicBezTo>
                  <a:pt x="104547" y="36992"/>
                  <a:pt x="106720" y="39699"/>
                  <a:pt x="106720" y="42406"/>
                </a:cubicBezTo>
                <a:cubicBezTo>
                  <a:pt x="106720" y="45112"/>
                  <a:pt x="104547" y="47819"/>
                  <a:pt x="102615" y="4781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lIns="91400" tIns="45700" rIns="91400" bIns="4570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4800">
              <a:solidFill>
                <a:schemeClr val="dk1"/>
              </a:solidFill>
              <a:latin typeface="Calibri" panose="020F0502020204030204"/>
              <a:ea typeface="Calibri" panose="020F0502020204030204"/>
              <a:cs typeface="Calibri" panose="020F0502020204030204"/>
              <a:sym typeface="Calibri" panose="020F0502020204030204"/>
            </a:endParaRPr>
          </a:p>
        </p:txBody>
      </p:sp>
      <p:pic>
        <p:nvPicPr>
          <p:cNvPr id="9" name="Shape 2159"/>
          <p:cNvPicPr preferRelativeResize="0"/>
          <p:nvPr/>
        </p:nvPicPr>
        <p:blipFill rotWithShape="1">
          <a:blip r:embed="rId7"/>
          <a:srcRect/>
          <a:stretch>
            <a:fillRect/>
          </a:stretch>
        </p:blipFill>
        <p:spPr>
          <a:xfrm>
            <a:off x="4800509" y="3222748"/>
            <a:ext cx="931787" cy="1748216"/>
          </a:xfrm>
          <a:prstGeom prst="rect">
            <a:avLst/>
          </a:prstGeom>
          <a:noFill/>
          <a:ln>
            <a:noFill/>
          </a:ln>
        </p:spPr>
      </p:pic>
      <p:sp>
        <p:nvSpPr>
          <p:cNvPr id="10" name="Shape 2141"/>
          <p:cNvSpPr/>
          <p:nvPr/>
        </p:nvSpPr>
        <p:spPr>
          <a:xfrm>
            <a:off x="7938545" y="1556149"/>
            <a:ext cx="704444" cy="705383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102419" y="17567"/>
                </a:moveTo>
                <a:cubicBezTo>
                  <a:pt x="125853" y="41002"/>
                  <a:pt x="125853" y="78985"/>
                  <a:pt x="102419" y="102419"/>
                </a:cubicBezTo>
                <a:cubicBezTo>
                  <a:pt x="78985" y="125847"/>
                  <a:pt x="41002" y="125847"/>
                  <a:pt x="17567" y="102419"/>
                </a:cubicBezTo>
                <a:cubicBezTo>
                  <a:pt x="-5860" y="78985"/>
                  <a:pt x="-5860" y="41002"/>
                  <a:pt x="17567" y="17567"/>
                </a:cubicBezTo>
                <a:cubicBezTo>
                  <a:pt x="41002" y="-5860"/>
                  <a:pt x="78985" y="-5860"/>
                  <a:pt x="102419" y="17567"/>
                </a:cubicBezTo>
              </a:path>
            </a:pathLst>
          </a:custGeom>
          <a:solidFill>
            <a:schemeClr val="accent2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/>
            <a:headEnd type="none" w="med" len="med"/>
            <a:tailEnd type="none" w="med" len="med"/>
          </a:ln>
        </p:spPr>
        <p:txBody>
          <a:bodyPr lIns="0" tIns="0" rIns="0" bIns="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5600" dirty="0">
              <a:solidFill>
                <a:schemeClr val="dk1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11" name="Shape 2144"/>
          <p:cNvSpPr/>
          <p:nvPr/>
        </p:nvSpPr>
        <p:spPr>
          <a:xfrm>
            <a:off x="8113959" y="1732518"/>
            <a:ext cx="353609" cy="353701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59718" y="0"/>
                </a:moveTo>
                <a:lnTo>
                  <a:pt x="59718" y="0"/>
                </a:lnTo>
                <a:cubicBezTo>
                  <a:pt x="27323" y="0"/>
                  <a:pt x="0" y="27323"/>
                  <a:pt x="0" y="59999"/>
                </a:cubicBezTo>
                <a:cubicBezTo>
                  <a:pt x="0" y="94647"/>
                  <a:pt x="27323" y="119718"/>
                  <a:pt x="59718" y="119718"/>
                </a:cubicBezTo>
                <a:cubicBezTo>
                  <a:pt x="92112" y="119718"/>
                  <a:pt x="119718" y="94647"/>
                  <a:pt x="119718" y="59999"/>
                </a:cubicBezTo>
                <a:cubicBezTo>
                  <a:pt x="119718" y="27323"/>
                  <a:pt x="92112" y="0"/>
                  <a:pt x="59718" y="0"/>
                </a:cubicBezTo>
                <a:close/>
                <a:moveTo>
                  <a:pt x="64507" y="109859"/>
                </a:moveTo>
                <a:lnTo>
                  <a:pt x="64507" y="109859"/>
                </a:lnTo>
                <a:cubicBezTo>
                  <a:pt x="64507" y="82253"/>
                  <a:pt x="64507" y="82253"/>
                  <a:pt x="64507" y="82253"/>
                </a:cubicBezTo>
                <a:cubicBezTo>
                  <a:pt x="54647" y="82253"/>
                  <a:pt x="54647" y="82253"/>
                  <a:pt x="54647" y="82253"/>
                </a:cubicBezTo>
                <a:cubicBezTo>
                  <a:pt x="54647" y="109859"/>
                  <a:pt x="54647" y="109859"/>
                  <a:pt x="54647" y="109859"/>
                </a:cubicBezTo>
                <a:cubicBezTo>
                  <a:pt x="32112" y="107042"/>
                  <a:pt x="12394" y="87323"/>
                  <a:pt x="9859" y="64788"/>
                </a:cubicBezTo>
                <a:cubicBezTo>
                  <a:pt x="37183" y="64788"/>
                  <a:pt x="37183" y="64788"/>
                  <a:pt x="37183" y="64788"/>
                </a:cubicBezTo>
                <a:cubicBezTo>
                  <a:pt x="37183" y="54929"/>
                  <a:pt x="37183" y="54929"/>
                  <a:pt x="37183" y="54929"/>
                </a:cubicBezTo>
                <a:cubicBezTo>
                  <a:pt x="9859" y="54929"/>
                  <a:pt x="9859" y="54929"/>
                  <a:pt x="9859" y="54929"/>
                </a:cubicBezTo>
                <a:cubicBezTo>
                  <a:pt x="12394" y="32394"/>
                  <a:pt x="32112" y="14929"/>
                  <a:pt x="54647" y="12394"/>
                </a:cubicBezTo>
                <a:cubicBezTo>
                  <a:pt x="54647" y="40000"/>
                  <a:pt x="54647" y="40000"/>
                  <a:pt x="54647" y="40000"/>
                </a:cubicBezTo>
                <a:cubicBezTo>
                  <a:pt x="64507" y="40000"/>
                  <a:pt x="64507" y="40000"/>
                  <a:pt x="64507" y="40000"/>
                </a:cubicBezTo>
                <a:cubicBezTo>
                  <a:pt x="64507" y="12394"/>
                  <a:pt x="64507" y="12394"/>
                  <a:pt x="64507" y="12394"/>
                </a:cubicBezTo>
                <a:cubicBezTo>
                  <a:pt x="87323" y="14929"/>
                  <a:pt x="107042" y="32394"/>
                  <a:pt x="107042" y="54929"/>
                </a:cubicBezTo>
                <a:cubicBezTo>
                  <a:pt x="82253" y="54929"/>
                  <a:pt x="82253" y="54929"/>
                  <a:pt x="82253" y="54929"/>
                </a:cubicBezTo>
                <a:cubicBezTo>
                  <a:pt x="82253" y="64788"/>
                  <a:pt x="82253" y="64788"/>
                  <a:pt x="82253" y="64788"/>
                </a:cubicBezTo>
                <a:cubicBezTo>
                  <a:pt x="107042" y="64788"/>
                  <a:pt x="107042" y="64788"/>
                  <a:pt x="107042" y="64788"/>
                </a:cubicBezTo>
                <a:cubicBezTo>
                  <a:pt x="107042" y="87323"/>
                  <a:pt x="87323" y="107042"/>
                  <a:pt x="64507" y="10985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lIns="91400" tIns="45700" rIns="91400" bIns="4570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4800">
              <a:solidFill>
                <a:schemeClr val="dk1"/>
              </a:solidFill>
              <a:latin typeface="Calibri" panose="020F0502020204030204"/>
              <a:ea typeface="Calibri" panose="020F0502020204030204"/>
              <a:cs typeface="Calibri" panose="020F0502020204030204"/>
              <a:sym typeface="Calibri" panose="020F0502020204030204"/>
            </a:endParaRPr>
          </a:p>
        </p:txBody>
      </p:sp>
      <p:sp>
        <p:nvSpPr>
          <p:cNvPr id="12" name="Shape 2143"/>
          <p:cNvSpPr/>
          <p:nvPr/>
        </p:nvSpPr>
        <p:spPr>
          <a:xfrm>
            <a:off x="7938545" y="4022291"/>
            <a:ext cx="704444" cy="705383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102419" y="17567"/>
                </a:moveTo>
                <a:cubicBezTo>
                  <a:pt x="125853" y="41002"/>
                  <a:pt x="125853" y="78985"/>
                  <a:pt x="102419" y="102419"/>
                </a:cubicBezTo>
                <a:cubicBezTo>
                  <a:pt x="78985" y="125847"/>
                  <a:pt x="41002" y="125847"/>
                  <a:pt x="17567" y="102419"/>
                </a:cubicBezTo>
                <a:cubicBezTo>
                  <a:pt x="-5860" y="78985"/>
                  <a:pt x="-5860" y="41002"/>
                  <a:pt x="17567" y="17567"/>
                </a:cubicBezTo>
                <a:cubicBezTo>
                  <a:pt x="41002" y="-5860"/>
                  <a:pt x="78985" y="-5860"/>
                  <a:pt x="102419" y="17567"/>
                </a:cubicBezTo>
              </a:path>
            </a:pathLst>
          </a:custGeom>
          <a:solidFill>
            <a:schemeClr val="accent2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/>
            <a:headEnd type="none" w="med" len="med"/>
            <a:tailEnd type="none" w="med" len="med"/>
          </a:ln>
        </p:spPr>
        <p:txBody>
          <a:bodyPr lIns="0" tIns="0" rIns="0" bIns="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5600">
              <a:solidFill>
                <a:schemeClr val="dk1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13" name="Shape 2145"/>
          <p:cNvSpPr/>
          <p:nvPr/>
        </p:nvSpPr>
        <p:spPr>
          <a:xfrm>
            <a:off x="8151188" y="4117634"/>
            <a:ext cx="383534" cy="446086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114966" y="41876"/>
                </a:moveTo>
                <a:lnTo>
                  <a:pt x="114966" y="41876"/>
                </a:lnTo>
                <a:cubicBezTo>
                  <a:pt x="39999" y="67767"/>
                  <a:pt x="70463" y="0"/>
                  <a:pt x="11655" y="36022"/>
                </a:cubicBezTo>
                <a:cubicBezTo>
                  <a:pt x="0" y="40075"/>
                  <a:pt x="0" y="40075"/>
                  <a:pt x="0" y="40075"/>
                </a:cubicBezTo>
                <a:cubicBezTo>
                  <a:pt x="23311" y="119774"/>
                  <a:pt x="23311" y="119774"/>
                  <a:pt x="23311" y="119774"/>
                </a:cubicBezTo>
                <a:cubicBezTo>
                  <a:pt x="37350" y="119774"/>
                  <a:pt x="37350" y="119774"/>
                  <a:pt x="37350" y="119774"/>
                </a:cubicBezTo>
                <a:cubicBezTo>
                  <a:pt x="25695" y="79924"/>
                  <a:pt x="25695" y="79924"/>
                  <a:pt x="25695" y="79924"/>
                </a:cubicBezTo>
                <a:cubicBezTo>
                  <a:pt x="77615" y="43902"/>
                  <a:pt x="56423" y="119774"/>
                  <a:pt x="117350" y="43902"/>
                </a:cubicBezTo>
                <a:cubicBezTo>
                  <a:pt x="119735" y="43902"/>
                  <a:pt x="117350" y="41876"/>
                  <a:pt x="114966" y="41876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lIns="91400" tIns="45700" rIns="91400" bIns="4570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4800">
              <a:solidFill>
                <a:schemeClr val="dk1"/>
              </a:solidFill>
              <a:latin typeface="Calibri" panose="020F0502020204030204"/>
              <a:ea typeface="Calibri" panose="020F0502020204030204"/>
              <a:cs typeface="Calibri" panose="020F0502020204030204"/>
              <a:sym typeface="Calibri" panose="020F0502020204030204"/>
            </a:endParaRPr>
          </a:p>
        </p:txBody>
      </p:sp>
      <p:sp>
        <p:nvSpPr>
          <p:cNvPr id="14" name="Shape 2142"/>
          <p:cNvSpPr/>
          <p:nvPr/>
        </p:nvSpPr>
        <p:spPr>
          <a:xfrm>
            <a:off x="7938545" y="2789220"/>
            <a:ext cx="704444" cy="705383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102419" y="17567"/>
                </a:moveTo>
                <a:cubicBezTo>
                  <a:pt x="125853" y="41002"/>
                  <a:pt x="125853" y="78985"/>
                  <a:pt x="102419" y="102419"/>
                </a:cubicBezTo>
                <a:cubicBezTo>
                  <a:pt x="78985" y="125847"/>
                  <a:pt x="41002" y="125847"/>
                  <a:pt x="17567" y="102419"/>
                </a:cubicBezTo>
                <a:cubicBezTo>
                  <a:pt x="-5860" y="78985"/>
                  <a:pt x="-5860" y="41002"/>
                  <a:pt x="17567" y="17567"/>
                </a:cubicBezTo>
                <a:cubicBezTo>
                  <a:pt x="41002" y="-5860"/>
                  <a:pt x="78985" y="-5860"/>
                  <a:pt x="102419" y="17567"/>
                </a:cubicBezTo>
              </a:path>
            </a:pathLst>
          </a:custGeom>
          <a:solidFill>
            <a:schemeClr val="accent2"/>
          </a:solidFill>
          <a:ln w="25400" cap="flat" cmpd="sng">
            <a:solidFill>
              <a:srgbClr val="000000">
                <a:alpha val="0"/>
              </a:srgbClr>
            </a:solidFill>
            <a:prstDash val="solid"/>
            <a:miter/>
            <a:headEnd type="none" w="med" len="med"/>
            <a:tailEnd type="none" w="med" len="med"/>
          </a:ln>
        </p:spPr>
        <p:txBody>
          <a:bodyPr lIns="0" tIns="0" rIns="0" bIns="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5600">
              <a:solidFill>
                <a:schemeClr val="dk1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15" name="Shape 2146"/>
          <p:cNvSpPr/>
          <p:nvPr/>
        </p:nvSpPr>
        <p:spPr>
          <a:xfrm>
            <a:off x="8119677" y="2984741"/>
            <a:ext cx="362269" cy="287833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59879" y="45112"/>
                </a:moveTo>
                <a:lnTo>
                  <a:pt x="59879" y="45112"/>
                </a:lnTo>
                <a:cubicBezTo>
                  <a:pt x="49014" y="45112"/>
                  <a:pt x="42736" y="52932"/>
                  <a:pt x="42736" y="66466"/>
                </a:cubicBezTo>
                <a:cubicBezTo>
                  <a:pt x="42736" y="80000"/>
                  <a:pt x="49014" y="87819"/>
                  <a:pt x="59879" y="87819"/>
                </a:cubicBezTo>
                <a:cubicBezTo>
                  <a:pt x="70503" y="87819"/>
                  <a:pt x="77022" y="80000"/>
                  <a:pt x="77022" y="66466"/>
                </a:cubicBezTo>
                <a:cubicBezTo>
                  <a:pt x="77022" y="52932"/>
                  <a:pt x="70503" y="45112"/>
                  <a:pt x="59879" y="45112"/>
                </a:cubicBezTo>
                <a:close/>
                <a:moveTo>
                  <a:pt x="106720" y="21052"/>
                </a:moveTo>
                <a:lnTo>
                  <a:pt x="106720" y="21052"/>
                </a:lnTo>
                <a:cubicBezTo>
                  <a:pt x="93923" y="21052"/>
                  <a:pt x="93923" y="21052"/>
                  <a:pt x="93923" y="21052"/>
                </a:cubicBezTo>
                <a:cubicBezTo>
                  <a:pt x="91750" y="21052"/>
                  <a:pt x="89818" y="21052"/>
                  <a:pt x="87645" y="18345"/>
                </a:cubicBezTo>
                <a:cubicBezTo>
                  <a:pt x="85472" y="2406"/>
                  <a:pt x="85472" y="2406"/>
                  <a:pt x="85472" y="2406"/>
                </a:cubicBezTo>
                <a:cubicBezTo>
                  <a:pt x="83299" y="2406"/>
                  <a:pt x="81126" y="0"/>
                  <a:pt x="78953" y="0"/>
                </a:cubicBezTo>
                <a:cubicBezTo>
                  <a:pt x="38390" y="0"/>
                  <a:pt x="38390" y="0"/>
                  <a:pt x="38390" y="0"/>
                </a:cubicBezTo>
                <a:cubicBezTo>
                  <a:pt x="38390" y="0"/>
                  <a:pt x="36217" y="2406"/>
                  <a:pt x="34285" y="2406"/>
                </a:cubicBezTo>
                <a:cubicBezTo>
                  <a:pt x="29698" y="18345"/>
                  <a:pt x="29698" y="18345"/>
                  <a:pt x="29698" y="18345"/>
                </a:cubicBezTo>
                <a:cubicBezTo>
                  <a:pt x="29698" y="21052"/>
                  <a:pt x="27766" y="21052"/>
                  <a:pt x="25593" y="21052"/>
                </a:cubicBezTo>
                <a:cubicBezTo>
                  <a:pt x="12796" y="21052"/>
                  <a:pt x="12796" y="21052"/>
                  <a:pt x="12796" y="21052"/>
                </a:cubicBezTo>
                <a:cubicBezTo>
                  <a:pt x="4104" y="21052"/>
                  <a:pt x="0" y="29172"/>
                  <a:pt x="0" y="36992"/>
                </a:cubicBezTo>
                <a:cubicBezTo>
                  <a:pt x="0" y="103759"/>
                  <a:pt x="0" y="103759"/>
                  <a:pt x="0" y="103759"/>
                </a:cubicBezTo>
                <a:cubicBezTo>
                  <a:pt x="0" y="111879"/>
                  <a:pt x="4104" y="119699"/>
                  <a:pt x="12796" y="119699"/>
                </a:cubicBezTo>
                <a:cubicBezTo>
                  <a:pt x="106720" y="119699"/>
                  <a:pt x="106720" y="119699"/>
                  <a:pt x="106720" y="119699"/>
                </a:cubicBezTo>
                <a:cubicBezTo>
                  <a:pt x="113480" y="119699"/>
                  <a:pt x="119758" y="111879"/>
                  <a:pt x="119758" y="103759"/>
                </a:cubicBezTo>
                <a:cubicBezTo>
                  <a:pt x="119758" y="36992"/>
                  <a:pt x="119758" y="36992"/>
                  <a:pt x="119758" y="36992"/>
                </a:cubicBezTo>
                <a:cubicBezTo>
                  <a:pt x="119758" y="29172"/>
                  <a:pt x="113480" y="21052"/>
                  <a:pt x="106720" y="21052"/>
                </a:cubicBezTo>
                <a:close/>
                <a:moveTo>
                  <a:pt x="59879" y="103759"/>
                </a:moveTo>
                <a:lnTo>
                  <a:pt x="59879" y="103759"/>
                </a:lnTo>
                <a:cubicBezTo>
                  <a:pt x="42736" y="103759"/>
                  <a:pt x="29698" y="87819"/>
                  <a:pt x="29698" y="66466"/>
                </a:cubicBezTo>
                <a:cubicBezTo>
                  <a:pt x="29698" y="45112"/>
                  <a:pt x="42736" y="29172"/>
                  <a:pt x="59879" y="29172"/>
                </a:cubicBezTo>
                <a:cubicBezTo>
                  <a:pt x="77022" y="29172"/>
                  <a:pt x="89818" y="45112"/>
                  <a:pt x="89818" y="66466"/>
                </a:cubicBezTo>
                <a:cubicBezTo>
                  <a:pt x="89818" y="87819"/>
                  <a:pt x="77022" y="103759"/>
                  <a:pt x="59879" y="103759"/>
                </a:cubicBezTo>
                <a:close/>
                <a:moveTo>
                  <a:pt x="102615" y="47819"/>
                </a:moveTo>
                <a:lnTo>
                  <a:pt x="102615" y="47819"/>
                </a:lnTo>
                <a:cubicBezTo>
                  <a:pt x="100442" y="47819"/>
                  <a:pt x="98269" y="45112"/>
                  <a:pt x="98269" y="42406"/>
                </a:cubicBezTo>
                <a:cubicBezTo>
                  <a:pt x="98269" y="39699"/>
                  <a:pt x="100442" y="36992"/>
                  <a:pt x="102615" y="36992"/>
                </a:cubicBezTo>
                <a:cubicBezTo>
                  <a:pt x="104547" y="36992"/>
                  <a:pt x="106720" y="39699"/>
                  <a:pt x="106720" y="42406"/>
                </a:cubicBezTo>
                <a:cubicBezTo>
                  <a:pt x="106720" y="45112"/>
                  <a:pt x="104547" y="47819"/>
                  <a:pt x="102615" y="4781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lIns="91400" tIns="45700" rIns="91400" bIns="4570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4800">
              <a:solidFill>
                <a:schemeClr val="dk1"/>
              </a:solidFill>
              <a:latin typeface="Calibri" panose="020F0502020204030204"/>
              <a:ea typeface="Calibri" panose="020F0502020204030204"/>
              <a:cs typeface="Calibri" panose="020F0502020204030204"/>
              <a:sym typeface="Calibri" panose="020F0502020204030204"/>
            </a:endParaRPr>
          </a:p>
        </p:txBody>
      </p:sp>
      <p:sp>
        <p:nvSpPr>
          <p:cNvPr id="16" name="TextBox 13"/>
          <p:cNvSpPr txBox="1"/>
          <p:nvPr/>
        </p:nvSpPr>
        <p:spPr>
          <a:xfrm>
            <a:off x="9094803" y="1447759"/>
            <a:ext cx="1874823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400" b="1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7" name="TextBox 13"/>
          <p:cNvSpPr txBox="1"/>
          <p:nvPr/>
        </p:nvSpPr>
        <p:spPr>
          <a:xfrm>
            <a:off x="9094804" y="1875169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TextBox 13"/>
          <p:cNvSpPr txBox="1"/>
          <p:nvPr/>
        </p:nvSpPr>
        <p:spPr>
          <a:xfrm>
            <a:off x="9094803" y="2680830"/>
            <a:ext cx="1874823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400" b="1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TextBox 13"/>
          <p:cNvSpPr txBox="1"/>
          <p:nvPr/>
        </p:nvSpPr>
        <p:spPr>
          <a:xfrm>
            <a:off x="9094804" y="3108240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" name="TextBox 13"/>
          <p:cNvSpPr txBox="1"/>
          <p:nvPr/>
        </p:nvSpPr>
        <p:spPr>
          <a:xfrm>
            <a:off x="9094803" y="3879596"/>
            <a:ext cx="1874823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400" b="1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1" name="TextBox 13"/>
          <p:cNvSpPr txBox="1"/>
          <p:nvPr/>
        </p:nvSpPr>
        <p:spPr>
          <a:xfrm>
            <a:off x="9094804" y="4307006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" name="TextBox 13"/>
          <p:cNvSpPr txBox="1"/>
          <p:nvPr/>
        </p:nvSpPr>
        <p:spPr>
          <a:xfrm>
            <a:off x="1222373" y="1447759"/>
            <a:ext cx="1874823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400" b="1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TextBox 13"/>
          <p:cNvSpPr txBox="1"/>
          <p:nvPr/>
        </p:nvSpPr>
        <p:spPr>
          <a:xfrm>
            <a:off x="763197" y="1875169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4" name="TextBox 13"/>
          <p:cNvSpPr txBox="1"/>
          <p:nvPr/>
        </p:nvSpPr>
        <p:spPr>
          <a:xfrm>
            <a:off x="1222373" y="2680830"/>
            <a:ext cx="1874823" cy="44319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400" b="1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TextBox 13"/>
          <p:cNvSpPr txBox="1"/>
          <p:nvPr/>
        </p:nvSpPr>
        <p:spPr>
          <a:xfrm>
            <a:off x="763197" y="3108240"/>
            <a:ext cx="2333999" cy="51706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TextBox 13"/>
          <p:cNvSpPr txBox="1"/>
          <p:nvPr/>
        </p:nvSpPr>
        <p:spPr>
          <a:xfrm>
            <a:off x="1222373" y="3879596"/>
            <a:ext cx="1874823" cy="44319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400" b="1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7" name="TextBox 13"/>
          <p:cNvSpPr txBox="1"/>
          <p:nvPr/>
        </p:nvSpPr>
        <p:spPr>
          <a:xfrm>
            <a:off x="763197" y="4307006"/>
            <a:ext cx="2333999" cy="51706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28" name="组合 27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29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0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31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30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工作回顾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/>
          <p:cNvPicPr>
            <a:picLocks noChangeAspect="1"/>
          </p:cNvPicPr>
          <p:nvPr/>
        </p:nvPicPr>
        <p:blipFill rotWithShape="1">
          <a:blip r:embed="rId3"/>
          <a:srcRect r="56187" b="1869"/>
          <a:stretch>
            <a:fillRect/>
          </a:stretch>
        </p:blipFill>
        <p:spPr>
          <a:xfrm rot="16200000">
            <a:off x="286120" y="-286119"/>
            <a:ext cx="2533930" cy="3106168"/>
          </a:xfrm>
          <a:prstGeom prst="rect">
            <a:avLst/>
          </a:prstGeom>
        </p:spPr>
      </p:pic>
      <p:pic>
        <p:nvPicPr>
          <p:cNvPr id="3" name="图片 2"/>
          <p:cNvPicPr>
            <a:picLocks noChangeAspect="1"/>
          </p:cNvPicPr>
          <p:nvPr/>
        </p:nvPicPr>
        <p:blipFill rotWithShape="1">
          <a:blip r:embed="rId3"/>
          <a:srcRect r="56187" b="1869"/>
          <a:stretch>
            <a:fillRect/>
          </a:stretch>
        </p:blipFill>
        <p:spPr>
          <a:xfrm flipV="1">
            <a:off x="9815804" y="3945187"/>
            <a:ext cx="2376195" cy="2912812"/>
          </a:xfrm>
          <a:prstGeom prst="rect">
            <a:avLst/>
          </a:prstGeom>
        </p:spPr>
      </p:pic>
      <p:sp>
        <p:nvSpPr>
          <p:cNvPr id="4" name="文本框 40"/>
          <p:cNvSpPr txBox="1">
            <a:spLocks noChangeArrowheads="1"/>
          </p:cNvSpPr>
          <p:nvPr/>
        </p:nvSpPr>
        <p:spPr bwMode="auto">
          <a:xfrm>
            <a:off x="3865985" y="3283467"/>
            <a:ext cx="4460040" cy="132343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8000" b="1" dirty="0">
                <a:ln>
                  <a:solidFill>
                    <a:schemeClr val="tx1"/>
                  </a:solidFill>
                </a:ln>
                <a:solidFill>
                  <a:srgbClr val="5C5C5C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自我评价</a:t>
            </a:r>
          </a:p>
        </p:txBody>
      </p:sp>
      <p:grpSp>
        <p:nvGrpSpPr>
          <p:cNvPr id="10" name="组合 9"/>
          <p:cNvGrpSpPr/>
          <p:nvPr/>
        </p:nvGrpSpPr>
        <p:grpSpPr>
          <a:xfrm>
            <a:off x="2096395" y="3717959"/>
            <a:ext cx="1762322" cy="454454"/>
            <a:chOff x="6983413" y="2962276"/>
            <a:chExt cx="1539875" cy="207962"/>
          </a:xfrm>
          <a:solidFill>
            <a:srgbClr val="3F3844"/>
          </a:solidFill>
        </p:grpSpPr>
        <p:sp>
          <p:nvSpPr>
            <p:cNvPr id="11" name="Freeform 121"/>
            <p:cNvSpPr/>
            <p:nvPr/>
          </p:nvSpPr>
          <p:spPr bwMode="auto">
            <a:xfrm>
              <a:off x="7416800" y="2962276"/>
              <a:ext cx="1004888" cy="147638"/>
            </a:xfrm>
            <a:custGeom>
              <a:avLst/>
              <a:gdLst>
                <a:gd name="T0" fmla="*/ 296 w 467"/>
                <a:gd name="T1" fmla="*/ 40 h 69"/>
                <a:gd name="T2" fmla="*/ 402 w 467"/>
                <a:gd name="T3" fmla="*/ 59 h 69"/>
                <a:gd name="T4" fmla="*/ 445 w 467"/>
                <a:gd name="T5" fmla="*/ 53 h 69"/>
                <a:gd name="T6" fmla="*/ 447 w 467"/>
                <a:gd name="T7" fmla="*/ 39 h 69"/>
                <a:gd name="T8" fmla="*/ 420 w 467"/>
                <a:gd name="T9" fmla="*/ 32 h 69"/>
                <a:gd name="T10" fmla="*/ 422 w 467"/>
                <a:gd name="T11" fmla="*/ 28 h 69"/>
                <a:gd name="T12" fmla="*/ 461 w 467"/>
                <a:gd name="T13" fmla="*/ 39 h 69"/>
                <a:gd name="T14" fmla="*/ 454 w 467"/>
                <a:gd name="T15" fmla="*/ 57 h 69"/>
                <a:gd name="T16" fmla="*/ 348 w 467"/>
                <a:gd name="T17" fmla="*/ 66 h 69"/>
                <a:gd name="T18" fmla="*/ 90 w 467"/>
                <a:gd name="T19" fmla="*/ 14 h 69"/>
                <a:gd name="T20" fmla="*/ 3 w 467"/>
                <a:gd name="T21" fmla="*/ 7 h 69"/>
                <a:gd name="T22" fmla="*/ 0 w 467"/>
                <a:gd name="T23" fmla="*/ 5 h 69"/>
                <a:gd name="T24" fmla="*/ 0 w 467"/>
                <a:gd name="T25" fmla="*/ 5 h 69"/>
                <a:gd name="T26" fmla="*/ 202 w 467"/>
                <a:gd name="T27" fmla="*/ 19 h 69"/>
                <a:gd name="T28" fmla="*/ 296 w 467"/>
                <a:gd name="T29" fmla="*/ 4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67" h="69">
                  <a:moveTo>
                    <a:pt x="296" y="40"/>
                  </a:moveTo>
                  <a:cubicBezTo>
                    <a:pt x="331" y="47"/>
                    <a:pt x="361" y="58"/>
                    <a:pt x="402" y="59"/>
                  </a:cubicBezTo>
                  <a:cubicBezTo>
                    <a:pt x="419" y="60"/>
                    <a:pt x="435" y="57"/>
                    <a:pt x="445" y="53"/>
                  </a:cubicBezTo>
                  <a:cubicBezTo>
                    <a:pt x="452" y="49"/>
                    <a:pt x="453" y="43"/>
                    <a:pt x="447" y="39"/>
                  </a:cubicBezTo>
                  <a:cubicBezTo>
                    <a:pt x="440" y="35"/>
                    <a:pt x="430" y="33"/>
                    <a:pt x="420" y="32"/>
                  </a:cubicBezTo>
                  <a:cubicBezTo>
                    <a:pt x="422" y="28"/>
                    <a:pt x="422" y="28"/>
                    <a:pt x="422" y="28"/>
                  </a:cubicBezTo>
                  <a:cubicBezTo>
                    <a:pt x="438" y="29"/>
                    <a:pt x="456" y="33"/>
                    <a:pt x="461" y="39"/>
                  </a:cubicBezTo>
                  <a:cubicBezTo>
                    <a:pt x="467" y="45"/>
                    <a:pt x="462" y="52"/>
                    <a:pt x="454" y="57"/>
                  </a:cubicBezTo>
                  <a:cubicBezTo>
                    <a:pt x="430" y="68"/>
                    <a:pt x="384" y="69"/>
                    <a:pt x="348" y="66"/>
                  </a:cubicBezTo>
                  <a:cubicBezTo>
                    <a:pt x="251" y="58"/>
                    <a:pt x="181" y="27"/>
                    <a:pt x="90" y="14"/>
                  </a:cubicBezTo>
                  <a:cubicBezTo>
                    <a:pt x="63" y="9"/>
                    <a:pt x="35" y="6"/>
                    <a:pt x="3" y="7"/>
                  </a:cubicBezTo>
                  <a:cubicBezTo>
                    <a:pt x="0" y="7"/>
                    <a:pt x="1" y="6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73" y="0"/>
                    <a:pt x="141" y="8"/>
                    <a:pt x="202" y="19"/>
                  </a:cubicBezTo>
                  <a:cubicBezTo>
                    <a:pt x="234" y="26"/>
                    <a:pt x="266" y="33"/>
                    <a:pt x="296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" name="Freeform 122"/>
            <p:cNvSpPr/>
            <p:nvPr/>
          </p:nvSpPr>
          <p:spPr bwMode="auto">
            <a:xfrm>
              <a:off x="6983413" y="2963863"/>
              <a:ext cx="1539875" cy="198438"/>
            </a:xfrm>
            <a:custGeom>
              <a:avLst/>
              <a:gdLst>
                <a:gd name="T0" fmla="*/ 699 w 715"/>
                <a:gd name="T1" fmla="*/ 28 h 92"/>
                <a:gd name="T2" fmla="*/ 685 w 715"/>
                <a:gd name="T3" fmla="*/ 70 h 92"/>
                <a:gd name="T4" fmla="*/ 473 w 715"/>
                <a:gd name="T5" fmla="*/ 79 h 92"/>
                <a:gd name="T6" fmla="*/ 170 w 715"/>
                <a:gd name="T7" fmla="*/ 17 h 92"/>
                <a:gd name="T8" fmla="*/ 63 w 715"/>
                <a:gd name="T9" fmla="*/ 18 h 92"/>
                <a:gd name="T10" fmla="*/ 25 w 715"/>
                <a:gd name="T11" fmla="*/ 39 h 92"/>
                <a:gd name="T12" fmla="*/ 48 w 715"/>
                <a:gd name="T13" fmla="*/ 71 h 92"/>
                <a:gd name="T14" fmla="*/ 156 w 715"/>
                <a:gd name="T15" fmla="*/ 82 h 92"/>
                <a:gd name="T16" fmla="*/ 202 w 715"/>
                <a:gd name="T17" fmla="*/ 74 h 92"/>
                <a:gd name="T18" fmla="*/ 209 w 715"/>
                <a:gd name="T19" fmla="*/ 77 h 92"/>
                <a:gd name="T20" fmla="*/ 145 w 715"/>
                <a:gd name="T21" fmla="*/ 87 h 92"/>
                <a:gd name="T22" fmla="*/ 20 w 715"/>
                <a:gd name="T23" fmla="*/ 65 h 92"/>
                <a:gd name="T24" fmla="*/ 33 w 715"/>
                <a:gd name="T25" fmla="*/ 21 h 92"/>
                <a:gd name="T26" fmla="*/ 236 w 715"/>
                <a:gd name="T27" fmla="*/ 14 h 92"/>
                <a:gd name="T28" fmla="*/ 555 w 715"/>
                <a:gd name="T29" fmla="*/ 76 h 92"/>
                <a:gd name="T30" fmla="*/ 664 w 715"/>
                <a:gd name="T31" fmla="*/ 70 h 92"/>
                <a:gd name="T32" fmla="*/ 693 w 715"/>
                <a:gd name="T33" fmla="*/ 38 h 92"/>
                <a:gd name="T34" fmla="*/ 631 w 715"/>
                <a:gd name="T35" fmla="*/ 12 h 92"/>
                <a:gd name="T36" fmla="*/ 568 w 715"/>
                <a:gd name="T37" fmla="*/ 12 h 92"/>
                <a:gd name="T38" fmla="*/ 566 w 715"/>
                <a:gd name="T39" fmla="*/ 8 h 92"/>
                <a:gd name="T40" fmla="*/ 684 w 715"/>
                <a:gd name="T41" fmla="*/ 19 h 92"/>
                <a:gd name="T42" fmla="*/ 699 w 715"/>
                <a:gd name="T43" fmla="*/ 28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15" h="92">
                  <a:moveTo>
                    <a:pt x="699" y="28"/>
                  </a:moveTo>
                  <a:cubicBezTo>
                    <a:pt x="715" y="42"/>
                    <a:pt x="710" y="58"/>
                    <a:pt x="685" y="70"/>
                  </a:cubicBezTo>
                  <a:cubicBezTo>
                    <a:pt x="633" y="92"/>
                    <a:pt x="538" y="88"/>
                    <a:pt x="473" y="79"/>
                  </a:cubicBezTo>
                  <a:cubicBezTo>
                    <a:pt x="365" y="65"/>
                    <a:pt x="275" y="34"/>
                    <a:pt x="170" y="17"/>
                  </a:cubicBezTo>
                  <a:cubicBezTo>
                    <a:pt x="137" y="12"/>
                    <a:pt x="93" y="10"/>
                    <a:pt x="63" y="18"/>
                  </a:cubicBezTo>
                  <a:cubicBezTo>
                    <a:pt x="44" y="23"/>
                    <a:pt x="29" y="31"/>
                    <a:pt x="25" y="39"/>
                  </a:cubicBezTo>
                  <a:cubicBezTo>
                    <a:pt x="16" y="50"/>
                    <a:pt x="26" y="63"/>
                    <a:pt x="48" y="71"/>
                  </a:cubicBezTo>
                  <a:cubicBezTo>
                    <a:pt x="76" y="81"/>
                    <a:pt x="118" y="85"/>
                    <a:pt x="156" y="82"/>
                  </a:cubicBezTo>
                  <a:cubicBezTo>
                    <a:pt x="173" y="80"/>
                    <a:pt x="188" y="78"/>
                    <a:pt x="202" y="74"/>
                  </a:cubicBezTo>
                  <a:cubicBezTo>
                    <a:pt x="205" y="74"/>
                    <a:pt x="207" y="76"/>
                    <a:pt x="209" y="77"/>
                  </a:cubicBezTo>
                  <a:cubicBezTo>
                    <a:pt x="192" y="83"/>
                    <a:pt x="168" y="86"/>
                    <a:pt x="145" y="87"/>
                  </a:cubicBezTo>
                  <a:cubicBezTo>
                    <a:pt x="95" y="89"/>
                    <a:pt x="46" y="83"/>
                    <a:pt x="20" y="65"/>
                  </a:cubicBezTo>
                  <a:cubicBezTo>
                    <a:pt x="0" y="52"/>
                    <a:pt x="6" y="33"/>
                    <a:pt x="33" y="21"/>
                  </a:cubicBezTo>
                  <a:cubicBezTo>
                    <a:pt x="84" y="0"/>
                    <a:pt x="172" y="5"/>
                    <a:pt x="236" y="14"/>
                  </a:cubicBezTo>
                  <a:cubicBezTo>
                    <a:pt x="349" y="29"/>
                    <a:pt x="438" y="64"/>
                    <a:pt x="555" y="76"/>
                  </a:cubicBezTo>
                  <a:cubicBezTo>
                    <a:pt x="591" y="81"/>
                    <a:pt x="635" y="79"/>
                    <a:pt x="664" y="70"/>
                  </a:cubicBezTo>
                  <a:cubicBezTo>
                    <a:pt x="688" y="61"/>
                    <a:pt x="697" y="50"/>
                    <a:pt x="693" y="38"/>
                  </a:cubicBezTo>
                  <a:cubicBezTo>
                    <a:pt x="687" y="26"/>
                    <a:pt x="662" y="15"/>
                    <a:pt x="631" y="12"/>
                  </a:cubicBezTo>
                  <a:cubicBezTo>
                    <a:pt x="612" y="9"/>
                    <a:pt x="588" y="10"/>
                    <a:pt x="568" y="12"/>
                  </a:cubicBezTo>
                  <a:cubicBezTo>
                    <a:pt x="566" y="8"/>
                    <a:pt x="566" y="8"/>
                    <a:pt x="566" y="8"/>
                  </a:cubicBezTo>
                  <a:cubicBezTo>
                    <a:pt x="607" y="2"/>
                    <a:pt x="655" y="7"/>
                    <a:pt x="684" y="19"/>
                  </a:cubicBezTo>
                  <a:cubicBezTo>
                    <a:pt x="699" y="28"/>
                    <a:pt x="699" y="28"/>
                    <a:pt x="699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 dirty="0"/>
            </a:p>
          </p:txBody>
        </p:sp>
        <p:sp>
          <p:nvSpPr>
            <p:cNvPr id="13" name="Freeform 123"/>
            <p:cNvSpPr/>
            <p:nvPr/>
          </p:nvSpPr>
          <p:spPr bwMode="auto">
            <a:xfrm>
              <a:off x="7091363" y="3000375"/>
              <a:ext cx="1054100" cy="169863"/>
            </a:xfrm>
            <a:custGeom>
              <a:avLst/>
              <a:gdLst>
                <a:gd name="T0" fmla="*/ 190 w 490"/>
                <a:gd name="T1" fmla="*/ 24 h 79"/>
                <a:gd name="T2" fmla="*/ 489 w 490"/>
                <a:gd name="T3" fmla="*/ 72 h 79"/>
                <a:gd name="T4" fmla="*/ 489 w 490"/>
                <a:gd name="T5" fmla="*/ 75 h 79"/>
                <a:gd name="T6" fmla="*/ 197 w 490"/>
                <a:gd name="T7" fmla="*/ 45 h 79"/>
                <a:gd name="T8" fmla="*/ 65 w 490"/>
                <a:gd name="T9" fmla="*/ 15 h 79"/>
                <a:gd name="T10" fmla="*/ 26 w 490"/>
                <a:gd name="T11" fmla="*/ 17 h 79"/>
                <a:gd name="T12" fmla="*/ 12 w 490"/>
                <a:gd name="T13" fmla="*/ 27 h 79"/>
                <a:gd name="T14" fmla="*/ 26 w 490"/>
                <a:gd name="T15" fmla="*/ 37 h 79"/>
                <a:gd name="T16" fmla="*/ 20 w 490"/>
                <a:gd name="T17" fmla="*/ 40 h 79"/>
                <a:gd name="T18" fmla="*/ 0 w 490"/>
                <a:gd name="T19" fmla="*/ 27 h 79"/>
                <a:gd name="T20" fmla="*/ 25 w 490"/>
                <a:gd name="T21" fmla="*/ 10 h 79"/>
                <a:gd name="T22" fmla="*/ 190 w 490"/>
                <a:gd name="T23" fmla="*/ 2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0" h="79">
                  <a:moveTo>
                    <a:pt x="190" y="24"/>
                  </a:moveTo>
                  <a:cubicBezTo>
                    <a:pt x="283" y="46"/>
                    <a:pt x="372" y="74"/>
                    <a:pt x="489" y="72"/>
                  </a:cubicBezTo>
                  <a:cubicBezTo>
                    <a:pt x="490" y="73"/>
                    <a:pt x="490" y="74"/>
                    <a:pt x="489" y="75"/>
                  </a:cubicBezTo>
                  <a:cubicBezTo>
                    <a:pt x="381" y="79"/>
                    <a:pt x="283" y="66"/>
                    <a:pt x="197" y="45"/>
                  </a:cubicBezTo>
                  <a:cubicBezTo>
                    <a:pt x="153" y="35"/>
                    <a:pt x="114" y="21"/>
                    <a:pt x="65" y="15"/>
                  </a:cubicBezTo>
                  <a:cubicBezTo>
                    <a:pt x="53" y="14"/>
                    <a:pt x="36" y="13"/>
                    <a:pt x="26" y="17"/>
                  </a:cubicBezTo>
                  <a:cubicBezTo>
                    <a:pt x="17" y="19"/>
                    <a:pt x="13" y="23"/>
                    <a:pt x="12" y="27"/>
                  </a:cubicBezTo>
                  <a:cubicBezTo>
                    <a:pt x="11" y="31"/>
                    <a:pt x="20" y="34"/>
                    <a:pt x="26" y="37"/>
                  </a:cubicBezTo>
                  <a:cubicBezTo>
                    <a:pt x="24" y="38"/>
                    <a:pt x="22" y="39"/>
                    <a:pt x="20" y="40"/>
                  </a:cubicBezTo>
                  <a:cubicBezTo>
                    <a:pt x="8" y="37"/>
                    <a:pt x="1" y="32"/>
                    <a:pt x="0" y="27"/>
                  </a:cubicBezTo>
                  <a:cubicBezTo>
                    <a:pt x="0" y="21"/>
                    <a:pt x="9" y="14"/>
                    <a:pt x="25" y="10"/>
                  </a:cubicBezTo>
                  <a:cubicBezTo>
                    <a:pt x="82" y="0"/>
                    <a:pt x="141" y="13"/>
                    <a:pt x="190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4" name="组合 13"/>
          <p:cNvGrpSpPr/>
          <p:nvPr/>
        </p:nvGrpSpPr>
        <p:grpSpPr>
          <a:xfrm flipV="1">
            <a:off x="8333293" y="3717957"/>
            <a:ext cx="1762312" cy="454458"/>
            <a:chOff x="6983413" y="2962275"/>
            <a:chExt cx="1539875" cy="207963"/>
          </a:xfrm>
          <a:solidFill>
            <a:srgbClr val="3F3844"/>
          </a:solidFill>
        </p:grpSpPr>
        <p:sp>
          <p:nvSpPr>
            <p:cNvPr id="15" name="Freeform 121"/>
            <p:cNvSpPr/>
            <p:nvPr/>
          </p:nvSpPr>
          <p:spPr bwMode="auto">
            <a:xfrm>
              <a:off x="7416801" y="2962275"/>
              <a:ext cx="1004888" cy="147638"/>
            </a:xfrm>
            <a:custGeom>
              <a:avLst/>
              <a:gdLst>
                <a:gd name="T0" fmla="*/ 296 w 467"/>
                <a:gd name="T1" fmla="*/ 40 h 69"/>
                <a:gd name="T2" fmla="*/ 402 w 467"/>
                <a:gd name="T3" fmla="*/ 59 h 69"/>
                <a:gd name="T4" fmla="*/ 445 w 467"/>
                <a:gd name="T5" fmla="*/ 53 h 69"/>
                <a:gd name="T6" fmla="*/ 447 w 467"/>
                <a:gd name="T7" fmla="*/ 39 h 69"/>
                <a:gd name="T8" fmla="*/ 420 w 467"/>
                <a:gd name="T9" fmla="*/ 32 h 69"/>
                <a:gd name="T10" fmla="*/ 422 w 467"/>
                <a:gd name="T11" fmla="*/ 28 h 69"/>
                <a:gd name="T12" fmla="*/ 461 w 467"/>
                <a:gd name="T13" fmla="*/ 39 h 69"/>
                <a:gd name="T14" fmla="*/ 454 w 467"/>
                <a:gd name="T15" fmla="*/ 57 h 69"/>
                <a:gd name="T16" fmla="*/ 348 w 467"/>
                <a:gd name="T17" fmla="*/ 66 h 69"/>
                <a:gd name="T18" fmla="*/ 90 w 467"/>
                <a:gd name="T19" fmla="*/ 14 h 69"/>
                <a:gd name="T20" fmla="*/ 3 w 467"/>
                <a:gd name="T21" fmla="*/ 7 h 69"/>
                <a:gd name="T22" fmla="*/ 0 w 467"/>
                <a:gd name="T23" fmla="*/ 5 h 69"/>
                <a:gd name="T24" fmla="*/ 0 w 467"/>
                <a:gd name="T25" fmla="*/ 5 h 69"/>
                <a:gd name="T26" fmla="*/ 202 w 467"/>
                <a:gd name="T27" fmla="*/ 19 h 69"/>
                <a:gd name="T28" fmla="*/ 296 w 467"/>
                <a:gd name="T29" fmla="*/ 4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67" h="69">
                  <a:moveTo>
                    <a:pt x="296" y="40"/>
                  </a:moveTo>
                  <a:cubicBezTo>
                    <a:pt x="331" y="47"/>
                    <a:pt x="361" y="58"/>
                    <a:pt x="402" y="59"/>
                  </a:cubicBezTo>
                  <a:cubicBezTo>
                    <a:pt x="419" y="60"/>
                    <a:pt x="435" y="57"/>
                    <a:pt x="445" y="53"/>
                  </a:cubicBezTo>
                  <a:cubicBezTo>
                    <a:pt x="452" y="49"/>
                    <a:pt x="453" y="43"/>
                    <a:pt x="447" y="39"/>
                  </a:cubicBezTo>
                  <a:cubicBezTo>
                    <a:pt x="440" y="35"/>
                    <a:pt x="430" y="33"/>
                    <a:pt x="420" y="32"/>
                  </a:cubicBezTo>
                  <a:cubicBezTo>
                    <a:pt x="422" y="28"/>
                    <a:pt x="422" y="28"/>
                    <a:pt x="422" y="28"/>
                  </a:cubicBezTo>
                  <a:cubicBezTo>
                    <a:pt x="438" y="29"/>
                    <a:pt x="456" y="33"/>
                    <a:pt x="461" y="39"/>
                  </a:cubicBezTo>
                  <a:cubicBezTo>
                    <a:pt x="467" y="45"/>
                    <a:pt x="462" y="52"/>
                    <a:pt x="454" y="57"/>
                  </a:cubicBezTo>
                  <a:cubicBezTo>
                    <a:pt x="430" y="68"/>
                    <a:pt x="384" y="69"/>
                    <a:pt x="348" y="66"/>
                  </a:cubicBezTo>
                  <a:cubicBezTo>
                    <a:pt x="251" y="58"/>
                    <a:pt x="181" y="27"/>
                    <a:pt x="90" y="14"/>
                  </a:cubicBezTo>
                  <a:cubicBezTo>
                    <a:pt x="63" y="9"/>
                    <a:pt x="35" y="6"/>
                    <a:pt x="3" y="7"/>
                  </a:cubicBezTo>
                  <a:cubicBezTo>
                    <a:pt x="0" y="7"/>
                    <a:pt x="1" y="6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73" y="0"/>
                    <a:pt x="141" y="8"/>
                    <a:pt x="202" y="19"/>
                  </a:cubicBezTo>
                  <a:cubicBezTo>
                    <a:pt x="234" y="26"/>
                    <a:pt x="266" y="33"/>
                    <a:pt x="296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" name="Freeform 122"/>
            <p:cNvSpPr/>
            <p:nvPr/>
          </p:nvSpPr>
          <p:spPr bwMode="auto">
            <a:xfrm>
              <a:off x="6983413" y="2963863"/>
              <a:ext cx="1539875" cy="198438"/>
            </a:xfrm>
            <a:custGeom>
              <a:avLst/>
              <a:gdLst>
                <a:gd name="T0" fmla="*/ 699 w 715"/>
                <a:gd name="T1" fmla="*/ 28 h 92"/>
                <a:gd name="T2" fmla="*/ 685 w 715"/>
                <a:gd name="T3" fmla="*/ 70 h 92"/>
                <a:gd name="T4" fmla="*/ 473 w 715"/>
                <a:gd name="T5" fmla="*/ 79 h 92"/>
                <a:gd name="T6" fmla="*/ 170 w 715"/>
                <a:gd name="T7" fmla="*/ 17 h 92"/>
                <a:gd name="T8" fmla="*/ 63 w 715"/>
                <a:gd name="T9" fmla="*/ 18 h 92"/>
                <a:gd name="T10" fmla="*/ 25 w 715"/>
                <a:gd name="T11" fmla="*/ 39 h 92"/>
                <a:gd name="T12" fmla="*/ 48 w 715"/>
                <a:gd name="T13" fmla="*/ 71 h 92"/>
                <a:gd name="T14" fmla="*/ 156 w 715"/>
                <a:gd name="T15" fmla="*/ 82 h 92"/>
                <a:gd name="T16" fmla="*/ 202 w 715"/>
                <a:gd name="T17" fmla="*/ 74 h 92"/>
                <a:gd name="T18" fmla="*/ 209 w 715"/>
                <a:gd name="T19" fmla="*/ 77 h 92"/>
                <a:gd name="T20" fmla="*/ 145 w 715"/>
                <a:gd name="T21" fmla="*/ 87 h 92"/>
                <a:gd name="T22" fmla="*/ 20 w 715"/>
                <a:gd name="T23" fmla="*/ 65 h 92"/>
                <a:gd name="T24" fmla="*/ 33 w 715"/>
                <a:gd name="T25" fmla="*/ 21 h 92"/>
                <a:gd name="T26" fmla="*/ 236 w 715"/>
                <a:gd name="T27" fmla="*/ 14 h 92"/>
                <a:gd name="T28" fmla="*/ 555 w 715"/>
                <a:gd name="T29" fmla="*/ 76 h 92"/>
                <a:gd name="T30" fmla="*/ 664 w 715"/>
                <a:gd name="T31" fmla="*/ 70 h 92"/>
                <a:gd name="T32" fmla="*/ 693 w 715"/>
                <a:gd name="T33" fmla="*/ 38 h 92"/>
                <a:gd name="T34" fmla="*/ 631 w 715"/>
                <a:gd name="T35" fmla="*/ 12 h 92"/>
                <a:gd name="T36" fmla="*/ 568 w 715"/>
                <a:gd name="T37" fmla="*/ 12 h 92"/>
                <a:gd name="T38" fmla="*/ 566 w 715"/>
                <a:gd name="T39" fmla="*/ 8 h 92"/>
                <a:gd name="T40" fmla="*/ 684 w 715"/>
                <a:gd name="T41" fmla="*/ 19 h 92"/>
                <a:gd name="T42" fmla="*/ 699 w 715"/>
                <a:gd name="T43" fmla="*/ 28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15" h="92">
                  <a:moveTo>
                    <a:pt x="699" y="28"/>
                  </a:moveTo>
                  <a:cubicBezTo>
                    <a:pt x="715" y="42"/>
                    <a:pt x="710" y="58"/>
                    <a:pt x="685" y="70"/>
                  </a:cubicBezTo>
                  <a:cubicBezTo>
                    <a:pt x="633" y="92"/>
                    <a:pt x="538" y="88"/>
                    <a:pt x="473" y="79"/>
                  </a:cubicBezTo>
                  <a:cubicBezTo>
                    <a:pt x="365" y="65"/>
                    <a:pt x="275" y="34"/>
                    <a:pt x="170" y="17"/>
                  </a:cubicBezTo>
                  <a:cubicBezTo>
                    <a:pt x="137" y="12"/>
                    <a:pt x="93" y="10"/>
                    <a:pt x="63" y="18"/>
                  </a:cubicBezTo>
                  <a:cubicBezTo>
                    <a:pt x="44" y="23"/>
                    <a:pt x="29" y="31"/>
                    <a:pt x="25" y="39"/>
                  </a:cubicBezTo>
                  <a:cubicBezTo>
                    <a:pt x="16" y="50"/>
                    <a:pt x="26" y="63"/>
                    <a:pt x="48" y="71"/>
                  </a:cubicBezTo>
                  <a:cubicBezTo>
                    <a:pt x="76" y="81"/>
                    <a:pt x="118" y="85"/>
                    <a:pt x="156" y="82"/>
                  </a:cubicBezTo>
                  <a:cubicBezTo>
                    <a:pt x="173" y="80"/>
                    <a:pt x="188" y="78"/>
                    <a:pt x="202" y="74"/>
                  </a:cubicBezTo>
                  <a:cubicBezTo>
                    <a:pt x="205" y="74"/>
                    <a:pt x="207" y="76"/>
                    <a:pt x="209" y="77"/>
                  </a:cubicBezTo>
                  <a:cubicBezTo>
                    <a:pt x="192" y="83"/>
                    <a:pt x="168" y="86"/>
                    <a:pt x="145" y="87"/>
                  </a:cubicBezTo>
                  <a:cubicBezTo>
                    <a:pt x="95" y="89"/>
                    <a:pt x="46" y="83"/>
                    <a:pt x="20" y="65"/>
                  </a:cubicBezTo>
                  <a:cubicBezTo>
                    <a:pt x="0" y="52"/>
                    <a:pt x="6" y="33"/>
                    <a:pt x="33" y="21"/>
                  </a:cubicBezTo>
                  <a:cubicBezTo>
                    <a:pt x="84" y="0"/>
                    <a:pt x="172" y="5"/>
                    <a:pt x="236" y="14"/>
                  </a:cubicBezTo>
                  <a:cubicBezTo>
                    <a:pt x="349" y="29"/>
                    <a:pt x="438" y="64"/>
                    <a:pt x="555" y="76"/>
                  </a:cubicBezTo>
                  <a:cubicBezTo>
                    <a:pt x="591" y="81"/>
                    <a:pt x="635" y="79"/>
                    <a:pt x="664" y="70"/>
                  </a:cubicBezTo>
                  <a:cubicBezTo>
                    <a:pt x="688" y="61"/>
                    <a:pt x="697" y="50"/>
                    <a:pt x="693" y="38"/>
                  </a:cubicBezTo>
                  <a:cubicBezTo>
                    <a:pt x="687" y="26"/>
                    <a:pt x="662" y="15"/>
                    <a:pt x="631" y="12"/>
                  </a:cubicBezTo>
                  <a:cubicBezTo>
                    <a:pt x="612" y="9"/>
                    <a:pt x="588" y="10"/>
                    <a:pt x="568" y="12"/>
                  </a:cubicBezTo>
                  <a:cubicBezTo>
                    <a:pt x="566" y="8"/>
                    <a:pt x="566" y="8"/>
                    <a:pt x="566" y="8"/>
                  </a:cubicBezTo>
                  <a:cubicBezTo>
                    <a:pt x="607" y="2"/>
                    <a:pt x="655" y="7"/>
                    <a:pt x="684" y="19"/>
                  </a:cubicBezTo>
                  <a:cubicBezTo>
                    <a:pt x="699" y="28"/>
                    <a:pt x="699" y="28"/>
                    <a:pt x="699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7" name="Freeform 123"/>
            <p:cNvSpPr/>
            <p:nvPr/>
          </p:nvSpPr>
          <p:spPr bwMode="auto">
            <a:xfrm>
              <a:off x="7091363" y="3000375"/>
              <a:ext cx="1054100" cy="169863"/>
            </a:xfrm>
            <a:custGeom>
              <a:avLst/>
              <a:gdLst>
                <a:gd name="T0" fmla="*/ 190 w 490"/>
                <a:gd name="T1" fmla="*/ 24 h 79"/>
                <a:gd name="T2" fmla="*/ 489 w 490"/>
                <a:gd name="T3" fmla="*/ 72 h 79"/>
                <a:gd name="T4" fmla="*/ 489 w 490"/>
                <a:gd name="T5" fmla="*/ 75 h 79"/>
                <a:gd name="T6" fmla="*/ 197 w 490"/>
                <a:gd name="T7" fmla="*/ 45 h 79"/>
                <a:gd name="T8" fmla="*/ 65 w 490"/>
                <a:gd name="T9" fmla="*/ 15 h 79"/>
                <a:gd name="T10" fmla="*/ 26 w 490"/>
                <a:gd name="T11" fmla="*/ 17 h 79"/>
                <a:gd name="T12" fmla="*/ 12 w 490"/>
                <a:gd name="T13" fmla="*/ 27 h 79"/>
                <a:gd name="T14" fmla="*/ 26 w 490"/>
                <a:gd name="T15" fmla="*/ 37 h 79"/>
                <a:gd name="T16" fmla="*/ 20 w 490"/>
                <a:gd name="T17" fmla="*/ 40 h 79"/>
                <a:gd name="T18" fmla="*/ 0 w 490"/>
                <a:gd name="T19" fmla="*/ 27 h 79"/>
                <a:gd name="T20" fmla="*/ 25 w 490"/>
                <a:gd name="T21" fmla="*/ 10 h 79"/>
                <a:gd name="T22" fmla="*/ 190 w 490"/>
                <a:gd name="T23" fmla="*/ 2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0" h="79">
                  <a:moveTo>
                    <a:pt x="190" y="24"/>
                  </a:moveTo>
                  <a:cubicBezTo>
                    <a:pt x="283" y="46"/>
                    <a:pt x="372" y="74"/>
                    <a:pt x="489" y="72"/>
                  </a:cubicBezTo>
                  <a:cubicBezTo>
                    <a:pt x="490" y="73"/>
                    <a:pt x="490" y="74"/>
                    <a:pt x="489" y="75"/>
                  </a:cubicBezTo>
                  <a:cubicBezTo>
                    <a:pt x="381" y="79"/>
                    <a:pt x="283" y="66"/>
                    <a:pt x="197" y="45"/>
                  </a:cubicBezTo>
                  <a:cubicBezTo>
                    <a:pt x="153" y="35"/>
                    <a:pt x="114" y="21"/>
                    <a:pt x="65" y="15"/>
                  </a:cubicBezTo>
                  <a:cubicBezTo>
                    <a:pt x="53" y="14"/>
                    <a:pt x="36" y="13"/>
                    <a:pt x="26" y="17"/>
                  </a:cubicBezTo>
                  <a:cubicBezTo>
                    <a:pt x="17" y="19"/>
                    <a:pt x="13" y="23"/>
                    <a:pt x="12" y="27"/>
                  </a:cubicBezTo>
                  <a:cubicBezTo>
                    <a:pt x="11" y="31"/>
                    <a:pt x="20" y="34"/>
                    <a:pt x="26" y="37"/>
                  </a:cubicBezTo>
                  <a:cubicBezTo>
                    <a:pt x="24" y="38"/>
                    <a:pt x="22" y="39"/>
                    <a:pt x="20" y="40"/>
                  </a:cubicBezTo>
                  <a:cubicBezTo>
                    <a:pt x="8" y="37"/>
                    <a:pt x="1" y="32"/>
                    <a:pt x="0" y="27"/>
                  </a:cubicBezTo>
                  <a:cubicBezTo>
                    <a:pt x="0" y="21"/>
                    <a:pt x="9" y="14"/>
                    <a:pt x="25" y="10"/>
                  </a:cubicBezTo>
                  <a:cubicBezTo>
                    <a:pt x="82" y="0"/>
                    <a:pt x="141" y="13"/>
                    <a:pt x="190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5" name="文本框 4"/>
          <p:cNvSpPr txBox="1"/>
          <p:nvPr/>
        </p:nvSpPr>
        <p:spPr>
          <a:xfrm>
            <a:off x="3742440" y="2565960"/>
            <a:ext cx="439112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en-US" altLang="zh-CN" sz="5400" spc="600" dirty="0">
                <a:latin typeface="华文仿宋" panose="02010600040101010101" pitchFamily="2" charset="-122"/>
                <a:ea typeface="华文仿宋" panose="02010600040101010101" pitchFamily="2" charset="-122"/>
              </a:rPr>
              <a:t> PART 02</a:t>
            </a:r>
            <a:endParaRPr lang="zh-CN" altLang="en-US" sz="5400" spc="600" dirty="0">
              <a:latin typeface="华文仿宋" panose="02010600040101010101" pitchFamily="2" charset="-122"/>
              <a:ea typeface="华文仿宋" panose="02010600040101010101" pitchFamily="2" charset="-122"/>
            </a:endParaRPr>
          </a:p>
        </p:txBody>
      </p:sp>
    </p:spTree>
  </p:cSld>
  <p:clrMapOvr>
    <a:masterClrMapping/>
  </p:clrMapOvr>
  <p:transition spd="slow" advTm="2000">
    <p:push dir="u"/>
  </p:transition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ounded Rectangle 7"/>
          <p:cNvSpPr/>
          <p:nvPr/>
        </p:nvSpPr>
        <p:spPr>
          <a:xfrm>
            <a:off x="2472808" y="2867273"/>
            <a:ext cx="1339562" cy="1057549"/>
          </a:xfrm>
          <a:prstGeom prst="roundRect">
            <a:avLst/>
          </a:prstGeom>
          <a:noFill/>
          <a:ln w="635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350"/>
          </a:p>
        </p:txBody>
      </p:sp>
      <p:sp>
        <p:nvSpPr>
          <p:cNvPr id="3" name="Rounded Rectangle 8"/>
          <p:cNvSpPr/>
          <p:nvPr/>
        </p:nvSpPr>
        <p:spPr>
          <a:xfrm>
            <a:off x="4403443" y="2869029"/>
            <a:ext cx="1339562" cy="1057549"/>
          </a:xfrm>
          <a:prstGeom prst="roundRect">
            <a:avLst/>
          </a:prstGeom>
          <a:noFill/>
          <a:ln w="635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350"/>
          </a:p>
        </p:txBody>
      </p:sp>
      <p:sp>
        <p:nvSpPr>
          <p:cNvPr id="4" name="Freeform 5"/>
          <p:cNvSpPr/>
          <p:nvPr/>
        </p:nvSpPr>
        <p:spPr bwMode="auto">
          <a:xfrm flipH="1">
            <a:off x="3115010" y="4044906"/>
            <a:ext cx="1563606" cy="569811"/>
          </a:xfrm>
          <a:custGeom>
            <a:avLst/>
            <a:gdLst>
              <a:gd name="T0" fmla="*/ 13 w 487"/>
              <a:gd name="T1" fmla="*/ 0 h 176"/>
              <a:gd name="T2" fmla="*/ 0 w 487"/>
              <a:gd name="T3" fmla="*/ 50 h 176"/>
              <a:gd name="T4" fmla="*/ 14 w 487"/>
              <a:gd name="T5" fmla="*/ 31 h 176"/>
              <a:gd name="T6" fmla="*/ 17 w 487"/>
              <a:gd name="T7" fmla="*/ 40 h 176"/>
              <a:gd name="T8" fmla="*/ 20 w 487"/>
              <a:gd name="T9" fmla="*/ 46 h 176"/>
              <a:gd name="T10" fmla="*/ 21 w 487"/>
              <a:gd name="T11" fmla="*/ 47 h 176"/>
              <a:gd name="T12" fmla="*/ 42 w 487"/>
              <a:gd name="T13" fmla="*/ 79 h 176"/>
              <a:gd name="T14" fmla="*/ 84 w 487"/>
              <a:gd name="T15" fmla="*/ 121 h 176"/>
              <a:gd name="T16" fmla="*/ 115 w 487"/>
              <a:gd name="T17" fmla="*/ 141 h 176"/>
              <a:gd name="T18" fmla="*/ 121 w 487"/>
              <a:gd name="T19" fmla="*/ 144 h 176"/>
              <a:gd name="T20" fmla="*/ 134 w 487"/>
              <a:gd name="T21" fmla="*/ 151 h 176"/>
              <a:gd name="T22" fmla="*/ 140 w 487"/>
              <a:gd name="T23" fmla="*/ 154 h 176"/>
              <a:gd name="T24" fmla="*/ 160 w 487"/>
              <a:gd name="T25" fmla="*/ 161 h 176"/>
              <a:gd name="T26" fmla="*/ 239 w 487"/>
              <a:gd name="T27" fmla="*/ 176 h 176"/>
              <a:gd name="T28" fmla="*/ 259 w 487"/>
              <a:gd name="T29" fmla="*/ 176 h 176"/>
              <a:gd name="T30" fmla="*/ 265 w 487"/>
              <a:gd name="T31" fmla="*/ 176 h 176"/>
              <a:gd name="T32" fmla="*/ 277 w 487"/>
              <a:gd name="T33" fmla="*/ 175 h 176"/>
              <a:gd name="T34" fmla="*/ 336 w 487"/>
              <a:gd name="T35" fmla="*/ 164 h 176"/>
              <a:gd name="T36" fmla="*/ 437 w 487"/>
              <a:gd name="T37" fmla="*/ 106 h 176"/>
              <a:gd name="T38" fmla="*/ 481 w 487"/>
              <a:gd name="T39" fmla="*/ 50 h 176"/>
              <a:gd name="T40" fmla="*/ 486 w 487"/>
              <a:gd name="T41" fmla="*/ 41 h 176"/>
              <a:gd name="T42" fmla="*/ 471 w 487"/>
              <a:gd name="T43" fmla="*/ 30 h 176"/>
              <a:gd name="T44" fmla="*/ 468 w 487"/>
              <a:gd name="T45" fmla="*/ 37 h 176"/>
              <a:gd name="T46" fmla="*/ 443 w 487"/>
              <a:gd name="T47" fmla="*/ 73 h 176"/>
              <a:gd name="T48" fmla="*/ 367 w 487"/>
              <a:gd name="T49" fmla="*/ 132 h 176"/>
              <a:gd name="T50" fmla="*/ 344 w 487"/>
              <a:gd name="T51" fmla="*/ 142 h 176"/>
              <a:gd name="T52" fmla="*/ 329 w 487"/>
              <a:gd name="T53" fmla="*/ 147 h 176"/>
              <a:gd name="T54" fmla="*/ 279 w 487"/>
              <a:gd name="T55" fmla="*/ 157 h 176"/>
              <a:gd name="T56" fmla="*/ 270 w 487"/>
              <a:gd name="T57" fmla="*/ 157 h 176"/>
              <a:gd name="T58" fmla="*/ 261 w 487"/>
              <a:gd name="T59" fmla="*/ 158 h 176"/>
              <a:gd name="T60" fmla="*/ 187 w 487"/>
              <a:gd name="T61" fmla="*/ 150 h 176"/>
              <a:gd name="T62" fmla="*/ 174 w 487"/>
              <a:gd name="T63" fmla="*/ 147 h 176"/>
              <a:gd name="T64" fmla="*/ 168 w 487"/>
              <a:gd name="T65" fmla="*/ 145 h 176"/>
              <a:gd name="T66" fmla="*/ 156 w 487"/>
              <a:gd name="T67" fmla="*/ 140 h 176"/>
              <a:gd name="T68" fmla="*/ 150 w 487"/>
              <a:gd name="T69" fmla="*/ 138 h 176"/>
              <a:gd name="T70" fmla="*/ 137 w 487"/>
              <a:gd name="T71" fmla="*/ 132 h 176"/>
              <a:gd name="T72" fmla="*/ 111 w 487"/>
              <a:gd name="T73" fmla="*/ 118 h 176"/>
              <a:gd name="T74" fmla="*/ 102 w 487"/>
              <a:gd name="T75" fmla="*/ 112 h 176"/>
              <a:gd name="T76" fmla="*/ 81 w 487"/>
              <a:gd name="T77" fmla="*/ 95 h 176"/>
              <a:gd name="T78" fmla="*/ 75 w 487"/>
              <a:gd name="T79" fmla="*/ 89 h 176"/>
              <a:gd name="T80" fmla="*/ 71 w 487"/>
              <a:gd name="T81" fmla="*/ 85 h 176"/>
              <a:gd name="T82" fmla="*/ 38 w 487"/>
              <a:gd name="T83" fmla="*/ 40 h 176"/>
              <a:gd name="T84" fmla="*/ 37 w 487"/>
              <a:gd name="T85" fmla="*/ 38 h 176"/>
              <a:gd name="T86" fmla="*/ 37 w 487"/>
              <a:gd name="T87" fmla="*/ 37 h 176"/>
              <a:gd name="T88" fmla="*/ 36 w 487"/>
              <a:gd name="T89" fmla="*/ 36 h 176"/>
              <a:gd name="T90" fmla="*/ 32 w 487"/>
              <a:gd name="T91" fmla="*/ 28 h 176"/>
              <a:gd name="T92" fmla="*/ 41 w 487"/>
              <a:gd name="T93" fmla="*/ 23 h 176"/>
              <a:gd name="T94" fmla="*/ 54 w 487"/>
              <a:gd name="T95" fmla="*/ 25 h 17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</a:cxnLst>
            <a:rect l="0" t="0" r="r" b="b"/>
            <a:pathLst>
              <a:path w="487" h="176">
                <a:moveTo>
                  <a:pt x="54" y="25"/>
                </a:moveTo>
                <a:cubicBezTo>
                  <a:pt x="40" y="19"/>
                  <a:pt x="26" y="11"/>
                  <a:pt x="13" y="0"/>
                </a:cubicBezTo>
                <a:cubicBezTo>
                  <a:pt x="6" y="16"/>
                  <a:pt x="2" y="33"/>
                  <a:pt x="0" y="52"/>
                </a:cubicBezTo>
                <a:cubicBezTo>
                  <a:pt x="0" y="52"/>
                  <a:pt x="0" y="51"/>
                  <a:pt x="0" y="50"/>
                </a:cubicBezTo>
                <a:cubicBezTo>
                  <a:pt x="1" y="49"/>
                  <a:pt x="1" y="47"/>
                  <a:pt x="3" y="45"/>
                </a:cubicBezTo>
                <a:cubicBezTo>
                  <a:pt x="5" y="40"/>
                  <a:pt x="8" y="35"/>
                  <a:pt x="14" y="31"/>
                </a:cubicBezTo>
                <a:cubicBezTo>
                  <a:pt x="14" y="31"/>
                  <a:pt x="14" y="33"/>
                  <a:pt x="15" y="35"/>
                </a:cubicBezTo>
                <a:cubicBezTo>
                  <a:pt x="16" y="37"/>
                  <a:pt x="17" y="38"/>
                  <a:pt x="17" y="40"/>
                </a:cubicBezTo>
                <a:cubicBezTo>
                  <a:pt x="18" y="41"/>
                  <a:pt x="19" y="43"/>
                  <a:pt x="20" y="44"/>
                </a:cubicBezTo>
                <a:cubicBezTo>
                  <a:pt x="20" y="46"/>
                  <a:pt x="20" y="46"/>
                  <a:pt x="20" y="46"/>
                </a:cubicBezTo>
                <a:cubicBezTo>
                  <a:pt x="21" y="46"/>
                  <a:pt x="21" y="46"/>
                  <a:pt x="21" y="46"/>
                </a:cubicBezTo>
                <a:cubicBezTo>
                  <a:pt x="21" y="47"/>
                  <a:pt x="21" y="47"/>
                  <a:pt x="21" y="47"/>
                </a:cubicBezTo>
                <a:cubicBezTo>
                  <a:pt x="25" y="54"/>
                  <a:pt x="25" y="54"/>
                  <a:pt x="25" y="54"/>
                </a:cubicBezTo>
                <a:cubicBezTo>
                  <a:pt x="30" y="63"/>
                  <a:pt x="36" y="71"/>
                  <a:pt x="42" y="79"/>
                </a:cubicBezTo>
                <a:cubicBezTo>
                  <a:pt x="48" y="87"/>
                  <a:pt x="55" y="94"/>
                  <a:pt x="62" y="101"/>
                </a:cubicBezTo>
                <a:cubicBezTo>
                  <a:pt x="69" y="108"/>
                  <a:pt x="76" y="115"/>
                  <a:pt x="84" y="121"/>
                </a:cubicBezTo>
                <a:cubicBezTo>
                  <a:pt x="92" y="127"/>
                  <a:pt x="100" y="132"/>
                  <a:pt x="108" y="137"/>
                </a:cubicBezTo>
                <a:cubicBezTo>
                  <a:pt x="110" y="139"/>
                  <a:pt x="112" y="140"/>
                  <a:pt x="115" y="141"/>
                </a:cubicBezTo>
                <a:cubicBezTo>
                  <a:pt x="118" y="143"/>
                  <a:pt x="118" y="143"/>
                  <a:pt x="118" y="143"/>
                </a:cubicBezTo>
                <a:cubicBezTo>
                  <a:pt x="119" y="143"/>
                  <a:pt x="120" y="144"/>
                  <a:pt x="121" y="144"/>
                </a:cubicBezTo>
                <a:cubicBezTo>
                  <a:pt x="123" y="145"/>
                  <a:pt x="125" y="147"/>
                  <a:pt x="127" y="148"/>
                </a:cubicBezTo>
                <a:cubicBezTo>
                  <a:pt x="129" y="149"/>
                  <a:pt x="132" y="150"/>
                  <a:pt x="134" y="151"/>
                </a:cubicBezTo>
                <a:cubicBezTo>
                  <a:pt x="135" y="151"/>
                  <a:pt x="136" y="152"/>
                  <a:pt x="137" y="152"/>
                </a:cubicBezTo>
                <a:cubicBezTo>
                  <a:pt x="140" y="154"/>
                  <a:pt x="140" y="154"/>
                  <a:pt x="140" y="154"/>
                </a:cubicBezTo>
                <a:cubicBezTo>
                  <a:pt x="142" y="154"/>
                  <a:pt x="144" y="155"/>
                  <a:pt x="147" y="156"/>
                </a:cubicBezTo>
                <a:cubicBezTo>
                  <a:pt x="151" y="158"/>
                  <a:pt x="155" y="160"/>
                  <a:pt x="160" y="161"/>
                </a:cubicBezTo>
                <a:cubicBezTo>
                  <a:pt x="169" y="164"/>
                  <a:pt x="178" y="166"/>
                  <a:pt x="186" y="169"/>
                </a:cubicBezTo>
                <a:cubicBezTo>
                  <a:pt x="204" y="173"/>
                  <a:pt x="222" y="175"/>
                  <a:pt x="239" y="176"/>
                </a:cubicBezTo>
                <a:cubicBezTo>
                  <a:pt x="244" y="176"/>
                  <a:pt x="248" y="176"/>
                  <a:pt x="252" y="176"/>
                </a:cubicBezTo>
                <a:cubicBezTo>
                  <a:pt x="254" y="176"/>
                  <a:pt x="256" y="176"/>
                  <a:pt x="259" y="176"/>
                </a:cubicBezTo>
                <a:cubicBezTo>
                  <a:pt x="260" y="176"/>
                  <a:pt x="261" y="176"/>
                  <a:pt x="262" y="176"/>
                </a:cubicBezTo>
                <a:cubicBezTo>
                  <a:pt x="263" y="176"/>
                  <a:pt x="264" y="176"/>
                  <a:pt x="265" y="176"/>
                </a:cubicBezTo>
                <a:cubicBezTo>
                  <a:pt x="267" y="176"/>
                  <a:pt x="269" y="176"/>
                  <a:pt x="271" y="175"/>
                </a:cubicBezTo>
                <a:cubicBezTo>
                  <a:pt x="273" y="175"/>
                  <a:pt x="275" y="175"/>
                  <a:pt x="277" y="175"/>
                </a:cubicBezTo>
                <a:cubicBezTo>
                  <a:pt x="282" y="175"/>
                  <a:pt x="286" y="174"/>
                  <a:pt x="290" y="174"/>
                </a:cubicBezTo>
                <a:cubicBezTo>
                  <a:pt x="306" y="172"/>
                  <a:pt x="321" y="168"/>
                  <a:pt x="336" y="164"/>
                </a:cubicBezTo>
                <a:cubicBezTo>
                  <a:pt x="365" y="155"/>
                  <a:pt x="390" y="142"/>
                  <a:pt x="410" y="128"/>
                </a:cubicBezTo>
                <a:cubicBezTo>
                  <a:pt x="420" y="121"/>
                  <a:pt x="429" y="113"/>
                  <a:pt x="437" y="106"/>
                </a:cubicBezTo>
                <a:cubicBezTo>
                  <a:pt x="445" y="99"/>
                  <a:pt x="452" y="91"/>
                  <a:pt x="457" y="85"/>
                </a:cubicBezTo>
                <a:cubicBezTo>
                  <a:pt x="469" y="71"/>
                  <a:pt x="476" y="59"/>
                  <a:pt x="481" y="50"/>
                </a:cubicBezTo>
                <a:cubicBezTo>
                  <a:pt x="482" y="48"/>
                  <a:pt x="483" y="46"/>
                  <a:pt x="484" y="45"/>
                </a:cubicBezTo>
                <a:cubicBezTo>
                  <a:pt x="485" y="43"/>
                  <a:pt x="485" y="42"/>
                  <a:pt x="486" y="41"/>
                </a:cubicBezTo>
                <a:cubicBezTo>
                  <a:pt x="487" y="38"/>
                  <a:pt x="487" y="37"/>
                  <a:pt x="487" y="37"/>
                </a:cubicBezTo>
                <a:cubicBezTo>
                  <a:pt x="471" y="30"/>
                  <a:pt x="471" y="30"/>
                  <a:pt x="471" y="30"/>
                </a:cubicBezTo>
                <a:cubicBezTo>
                  <a:pt x="471" y="30"/>
                  <a:pt x="471" y="31"/>
                  <a:pt x="470" y="33"/>
                </a:cubicBezTo>
                <a:cubicBezTo>
                  <a:pt x="469" y="34"/>
                  <a:pt x="468" y="35"/>
                  <a:pt x="468" y="37"/>
                </a:cubicBezTo>
                <a:cubicBezTo>
                  <a:pt x="467" y="38"/>
                  <a:pt x="466" y="40"/>
                  <a:pt x="465" y="42"/>
                </a:cubicBezTo>
                <a:cubicBezTo>
                  <a:pt x="461" y="50"/>
                  <a:pt x="454" y="61"/>
                  <a:pt x="443" y="73"/>
                </a:cubicBezTo>
                <a:cubicBezTo>
                  <a:pt x="433" y="86"/>
                  <a:pt x="418" y="100"/>
                  <a:pt x="399" y="114"/>
                </a:cubicBezTo>
                <a:cubicBezTo>
                  <a:pt x="389" y="120"/>
                  <a:pt x="379" y="126"/>
                  <a:pt x="367" y="132"/>
                </a:cubicBezTo>
                <a:cubicBezTo>
                  <a:pt x="361" y="135"/>
                  <a:pt x="355" y="138"/>
                  <a:pt x="349" y="140"/>
                </a:cubicBezTo>
                <a:cubicBezTo>
                  <a:pt x="347" y="141"/>
                  <a:pt x="345" y="141"/>
                  <a:pt x="344" y="142"/>
                </a:cubicBezTo>
                <a:cubicBezTo>
                  <a:pt x="342" y="143"/>
                  <a:pt x="340" y="143"/>
                  <a:pt x="339" y="144"/>
                </a:cubicBezTo>
                <a:cubicBezTo>
                  <a:pt x="335" y="145"/>
                  <a:pt x="332" y="146"/>
                  <a:pt x="329" y="147"/>
                </a:cubicBezTo>
                <a:cubicBezTo>
                  <a:pt x="315" y="151"/>
                  <a:pt x="300" y="154"/>
                  <a:pt x="285" y="156"/>
                </a:cubicBezTo>
                <a:cubicBezTo>
                  <a:pt x="283" y="156"/>
                  <a:pt x="281" y="156"/>
                  <a:pt x="279" y="157"/>
                </a:cubicBezTo>
                <a:cubicBezTo>
                  <a:pt x="277" y="157"/>
                  <a:pt x="275" y="157"/>
                  <a:pt x="273" y="157"/>
                </a:cubicBezTo>
                <a:cubicBezTo>
                  <a:pt x="272" y="157"/>
                  <a:pt x="271" y="157"/>
                  <a:pt x="270" y="157"/>
                </a:cubicBezTo>
                <a:cubicBezTo>
                  <a:pt x="269" y="157"/>
                  <a:pt x="268" y="158"/>
                  <a:pt x="267" y="158"/>
                </a:cubicBezTo>
                <a:cubicBezTo>
                  <a:pt x="265" y="158"/>
                  <a:pt x="263" y="158"/>
                  <a:pt x="261" y="158"/>
                </a:cubicBezTo>
                <a:cubicBezTo>
                  <a:pt x="253" y="158"/>
                  <a:pt x="245" y="158"/>
                  <a:pt x="237" y="158"/>
                </a:cubicBezTo>
                <a:cubicBezTo>
                  <a:pt x="221" y="157"/>
                  <a:pt x="204" y="154"/>
                  <a:pt x="187" y="150"/>
                </a:cubicBezTo>
                <a:cubicBezTo>
                  <a:pt x="185" y="150"/>
                  <a:pt x="183" y="149"/>
                  <a:pt x="181" y="149"/>
                </a:cubicBezTo>
                <a:cubicBezTo>
                  <a:pt x="179" y="148"/>
                  <a:pt x="176" y="147"/>
                  <a:pt x="174" y="147"/>
                </a:cubicBezTo>
                <a:cubicBezTo>
                  <a:pt x="171" y="146"/>
                  <a:pt x="171" y="146"/>
                  <a:pt x="171" y="146"/>
                </a:cubicBezTo>
                <a:cubicBezTo>
                  <a:pt x="168" y="145"/>
                  <a:pt x="168" y="145"/>
                  <a:pt x="168" y="145"/>
                </a:cubicBezTo>
                <a:cubicBezTo>
                  <a:pt x="166" y="144"/>
                  <a:pt x="164" y="143"/>
                  <a:pt x="162" y="143"/>
                </a:cubicBezTo>
                <a:cubicBezTo>
                  <a:pt x="160" y="142"/>
                  <a:pt x="158" y="141"/>
                  <a:pt x="156" y="140"/>
                </a:cubicBezTo>
                <a:cubicBezTo>
                  <a:pt x="153" y="139"/>
                  <a:pt x="153" y="139"/>
                  <a:pt x="153" y="139"/>
                </a:cubicBezTo>
                <a:cubicBezTo>
                  <a:pt x="150" y="138"/>
                  <a:pt x="150" y="138"/>
                  <a:pt x="150" y="138"/>
                </a:cubicBezTo>
                <a:cubicBezTo>
                  <a:pt x="148" y="137"/>
                  <a:pt x="145" y="136"/>
                  <a:pt x="143" y="135"/>
                </a:cubicBezTo>
                <a:cubicBezTo>
                  <a:pt x="141" y="134"/>
                  <a:pt x="139" y="133"/>
                  <a:pt x="137" y="132"/>
                </a:cubicBezTo>
                <a:cubicBezTo>
                  <a:pt x="129" y="128"/>
                  <a:pt x="121" y="124"/>
                  <a:pt x="114" y="119"/>
                </a:cubicBezTo>
                <a:cubicBezTo>
                  <a:pt x="111" y="118"/>
                  <a:pt x="111" y="118"/>
                  <a:pt x="111" y="118"/>
                </a:cubicBezTo>
                <a:cubicBezTo>
                  <a:pt x="110" y="117"/>
                  <a:pt x="109" y="116"/>
                  <a:pt x="108" y="116"/>
                </a:cubicBezTo>
                <a:cubicBezTo>
                  <a:pt x="106" y="114"/>
                  <a:pt x="104" y="113"/>
                  <a:pt x="102" y="112"/>
                </a:cubicBezTo>
                <a:cubicBezTo>
                  <a:pt x="99" y="109"/>
                  <a:pt x="95" y="106"/>
                  <a:pt x="91" y="104"/>
                </a:cubicBezTo>
                <a:cubicBezTo>
                  <a:pt x="88" y="101"/>
                  <a:pt x="84" y="98"/>
                  <a:pt x="81" y="95"/>
                </a:cubicBezTo>
                <a:cubicBezTo>
                  <a:pt x="79" y="93"/>
                  <a:pt x="77" y="91"/>
                  <a:pt x="76" y="90"/>
                </a:cubicBezTo>
                <a:cubicBezTo>
                  <a:pt x="75" y="89"/>
                  <a:pt x="75" y="89"/>
                  <a:pt x="75" y="89"/>
                </a:cubicBezTo>
                <a:cubicBezTo>
                  <a:pt x="73" y="87"/>
                  <a:pt x="73" y="87"/>
                  <a:pt x="73" y="87"/>
                </a:cubicBezTo>
                <a:cubicBezTo>
                  <a:pt x="71" y="85"/>
                  <a:pt x="71" y="85"/>
                  <a:pt x="71" y="85"/>
                </a:cubicBezTo>
                <a:cubicBezTo>
                  <a:pt x="64" y="78"/>
                  <a:pt x="58" y="71"/>
                  <a:pt x="53" y="64"/>
                </a:cubicBezTo>
                <a:cubicBezTo>
                  <a:pt x="47" y="56"/>
                  <a:pt x="42" y="48"/>
                  <a:pt x="38" y="40"/>
                </a:cubicBezTo>
                <a:cubicBezTo>
                  <a:pt x="38" y="40"/>
                  <a:pt x="37" y="39"/>
                  <a:pt x="37" y="39"/>
                </a:cubicBezTo>
                <a:cubicBezTo>
                  <a:pt x="37" y="38"/>
                  <a:pt x="37" y="38"/>
                  <a:pt x="37" y="38"/>
                </a:cubicBezTo>
                <a:cubicBezTo>
                  <a:pt x="37" y="38"/>
                  <a:pt x="37" y="38"/>
                  <a:pt x="37" y="38"/>
                </a:cubicBezTo>
                <a:cubicBezTo>
                  <a:pt x="37" y="37"/>
                  <a:pt x="37" y="37"/>
                  <a:pt x="37" y="37"/>
                </a:cubicBezTo>
                <a:cubicBezTo>
                  <a:pt x="36" y="37"/>
                  <a:pt x="36" y="37"/>
                  <a:pt x="36" y="37"/>
                </a:cubicBezTo>
                <a:cubicBezTo>
                  <a:pt x="36" y="36"/>
                  <a:pt x="36" y="36"/>
                  <a:pt x="36" y="36"/>
                </a:cubicBezTo>
                <a:cubicBezTo>
                  <a:pt x="35" y="35"/>
                  <a:pt x="34" y="33"/>
                  <a:pt x="34" y="32"/>
                </a:cubicBezTo>
                <a:cubicBezTo>
                  <a:pt x="33" y="30"/>
                  <a:pt x="32" y="29"/>
                  <a:pt x="32" y="28"/>
                </a:cubicBezTo>
                <a:cubicBezTo>
                  <a:pt x="31" y="26"/>
                  <a:pt x="30" y="24"/>
                  <a:pt x="30" y="24"/>
                </a:cubicBezTo>
                <a:cubicBezTo>
                  <a:pt x="34" y="23"/>
                  <a:pt x="37" y="23"/>
                  <a:pt x="41" y="23"/>
                </a:cubicBezTo>
                <a:cubicBezTo>
                  <a:pt x="43" y="23"/>
                  <a:pt x="45" y="24"/>
                  <a:pt x="48" y="24"/>
                </a:cubicBezTo>
                <a:cubicBezTo>
                  <a:pt x="50" y="24"/>
                  <a:pt x="52" y="24"/>
                  <a:pt x="54" y="25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5" name="Freeform 5"/>
          <p:cNvSpPr/>
          <p:nvPr/>
        </p:nvSpPr>
        <p:spPr bwMode="auto">
          <a:xfrm rot="10800000">
            <a:off x="5073224" y="2161510"/>
            <a:ext cx="1563606" cy="569811"/>
          </a:xfrm>
          <a:custGeom>
            <a:avLst/>
            <a:gdLst>
              <a:gd name="T0" fmla="*/ 13 w 487"/>
              <a:gd name="T1" fmla="*/ 0 h 176"/>
              <a:gd name="T2" fmla="*/ 0 w 487"/>
              <a:gd name="T3" fmla="*/ 50 h 176"/>
              <a:gd name="T4" fmla="*/ 14 w 487"/>
              <a:gd name="T5" fmla="*/ 31 h 176"/>
              <a:gd name="T6" fmla="*/ 17 w 487"/>
              <a:gd name="T7" fmla="*/ 40 h 176"/>
              <a:gd name="T8" fmla="*/ 20 w 487"/>
              <a:gd name="T9" fmla="*/ 46 h 176"/>
              <a:gd name="T10" fmla="*/ 21 w 487"/>
              <a:gd name="T11" fmla="*/ 47 h 176"/>
              <a:gd name="T12" fmla="*/ 42 w 487"/>
              <a:gd name="T13" fmla="*/ 79 h 176"/>
              <a:gd name="T14" fmla="*/ 84 w 487"/>
              <a:gd name="T15" fmla="*/ 121 h 176"/>
              <a:gd name="T16" fmla="*/ 115 w 487"/>
              <a:gd name="T17" fmla="*/ 141 h 176"/>
              <a:gd name="T18" fmla="*/ 121 w 487"/>
              <a:gd name="T19" fmla="*/ 144 h 176"/>
              <a:gd name="T20" fmla="*/ 134 w 487"/>
              <a:gd name="T21" fmla="*/ 151 h 176"/>
              <a:gd name="T22" fmla="*/ 140 w 487"/>
              <a:gd name="T23" fmla="*/ 154 h 176"/>
              <a:gd name="T24" fmla="*/ 160 w 487"/>
              <a:gd name="T25" fmla="*/ 161 h 176"/>
              <a:gd name="T26" fmla="*/ 239 w 487"/>
              <a:gd name="T27" fmla="*/ 176 h 176"/>
              <a:gd name="T28" fmla="*/ 259 w 487"/>
              <a:gd name="T29" fmla="*/ 176 h 176"/>
              <a:gd name="T30" fmla="*/ 265 w 487"/>
              <a:gd name="T31" fmla="*/ 176 h 176"/>
              <a:gd name="T32" fmla="*/ 277 w 487"/>
              <a:gd name="T33" fmla="*/ 175 h 176"/>
              <a:gd name="T34" fmla="*/ 336 w 487"/>
              <a:gd name="T35" fmla="*/ 164 h 176"/>
              <a:gd name="T36" fmla="*/ 437 w 487"/>
              <a:gd name="T37" fmla="*/ 106 h 176"/>
              <a:gd name="T38" fmla="*/ 481 w 487"/>
              <a:gd name="T39" fmla="*/ 50 h 176"/>
              <a:gd name="T40" fmla="*/ 486 w 487"/>
              <a:gd name="T41" fmla="*/ 41 h 176"/>
              <a:gd name="T42" fmla="*/ 471 w 487"/>
              <a:gd name="T43" fmla="*/ 30 h 176"/>
              <a:gd name="T44" fmla="*/ 468 w 487"/>
              <a:gd name="T45" fmla="*/ 37 h 176"/>
              <a:gd name="T46" fmla="*/ 443 w 487"/>
              <a:gd name="T47" fmla="*/ 73 h 176"/>
              <a:gd name="T48" fmla="*/ 367 w 487"/>
              <a:gd name="T49" fmla="*/ 132 h 176"/>
              <a:gd name="T50" fmla="*/ 344 w 487"/>
              <a:gd name="T51" fmla="*/ 142 h 176"/>
              <a:gd name="T52" fmla="*/ 329 w 487"/>
              <a:gd name="T53" fmla="*/ 147 h 176"/>
              <a:gd name="T54" fmla="*/ 279 w 487"/>
              <a:gd name="T55" fmla="*/ 157 h 176"/>
              <a:gd name="T56" fmla="*/ 270 w 487"/>
              <a:gd name="T57" fmla="*/ 157 h 176"/>
              <a:gd name="T58" fmla="*/ 261 w 487"/>
              <a:gd name="T59" fmla="*/ 158 h 176"/>
              <a:gd name="T60" fmla="*/ 187 w 487"/>
              <a:gd name="T61" fmla="*/ 150 h 176"/>
              <a:gd name="T62" fmla="*/ 174 w 487"/>
              <a:gd name="T63" fmla="*/ 147 h 176"/>
              <a:gd name="T64" fmla="*/ 168 w 487"/>
              <a:gd name="T65" fmla="*/ 145 h 176"/>
              <a:gd name="T66" fmla="*/ 156 w 487"/>
              <a:gd name="T67" fmla="*/ 140 h 176"/>
              <a:gd name="T68" fmla="*/ 150 w 487"/>
              <a:gd name="T69" fmla="*/ 138 h 176"/>
              <a:gd name="T70" fmla="*/ 137 w 487"/>
              <a:gd name="T71" fmla="*/ 132 h 176"/>
              <a:gd name="T72" fmla="*/ 111 w 487"/>
              <a:gd name="T73" fmla="*/ 118 h 176"/>
              <a:gd name="T74" fmla="*/ 102 w 487"/>
              <a:gd name="T75" fmla="*/ 112 h 176"/>
              <a:gd name="T76" fmla="*/ 81 w 487"/>
              <a:gd name="T77" fmla="*/ 95 h 176"/>
              <a:gd name="T78" fmla="*/ 75 w 487"/>
              <a:gd name="T79" fmla="*/ 89 h 176"/>
              <a:gd name="T80" fmla="*/ 71 w 487"/>
              <a:gd name="T81" fmla="*/ 85 h 176"/>
              <a:gd name="T82" fmla="*/ 38 w 487"/>
              <a:gd name="T83" fmla="*/ 40 h 176"/>
              <a:gd name="T84" fmla="*/ 37 w 487"/>
              <a:gd name="T85" fmla="*/ 38 h 176"/>
              <a:gd name="T86" fmla="*/ 37 w 487"/>
              <a:gd name="T87" fmla="*/ 37 h 176"/>
              <a:gd name="T88" fmla="*/ 36 w 487"/>
              <a:gd name="T89" fmla="*/ 36 h 176"/>
              <a:gd name="T90" fmla="*/ 32 w 487"/>
              <a:gd name="T91" fmla="*/ 28 h 176"/>
              <a:gd name="T92" fmla="*/ 41 w 487"/>
              <a:gd name="T93" fmla="*/ 23 h 176"/>
              <a:gd name="T94" fmla="*/ 54 w 487"/>
              <a:gd name="T95" fmla="*/ 25 h 17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</a:cxnLst>
            <a:rect l="0" t="0" r="r" b="b"/>
            <a:pathLst>
              <a:path w="487" h="176">
                <a:moveTo>
                  <a:pt x="54" y="25"/>
                </a:moveTo>
                <a:cubicBezTo>
                  <a:pt x="40" y="19"/>
                  <a:pt x="26" y="11"/>
                  <a:pt x="13" y="0"/>
                </a:cubicBezTo>
                <a:cubicBezTo>
                  <a:pt x="6" y="16"/>
                  <a:pt x="2" y="33"/>
                  <a:pt x="0" y="52"/>
                </a:cubicBezTo>
                <a:cubicBezTo>
                  <a:pt x="0" y="52"/>
                  <a:pt x="0" y="51"/>
                  <a:pt x="0" y="50"/>
                </a:cubicBezTo>
                <a:cubicBezTo>
                  <a:pt x="1" y="49"/>
                  <a:pt x="1" y="47"/>
                  <a:pt x="3" y="45"/>
                </a:cubicBezTo>
                <a:cubicBezTo>
                  <a:pt x="5" y="40"/>
                  <a:pt x="8" y="35"/>
                  <a:pt x="14" y="31"/>
                </a:cubicBezTo>
                <a:cubicBezTo>
                  <a:pt x="14" y="31"/>
                  <a:pt x="14" y="33"/>
                  <a:pt x="15" y="35"/>
                </a:cubicBezTo>
                <a:cubicBezTo>
                  <a:pt x="16" y="37"/>
                  <a:pt x="17" y="38"/>
                  <a:pt x="17" y="40"/>
                </a:cubicBezTo>
                <a:cubicBezTo>
                  <a:pt x="18" y="41"/>
                  <a:pt x="19" y="43"/>
                  <a:pt x="20" y="44"/>
                </a:cubicBezTo>
                <a:cubicBezTo>
                  <a:pt x="20" y="46"/>
                  <a:pt x="20" y="46"/>
                  <a:pt x="20" y="46"/>
                </a:cubicBezTo>
                <a:cubicBezTo>
                  <a:pt x="21" y="46"/>
                  <a:pt x="21" y="46"/>
                  <a:pt x="21" y="46"/>
                </a:cubicBezTo>
                <a:cubicBezTo>
                  <a:pt x="21" y="47"/>
                  <a:pt x="21" y="47"/>
                  <a:pt x="21" y="47"/>
                </a:cubicBezTo>
                <a:cubicBezTo>
                  <a:pt x="25" y="54"/>
                  <a:pt x="25" y="54"/>
                  <a:pt x="25" y="54"/>
                </a:cubicBezTo>
                <a:cubicBezTo>
                  <a:pt x="30" y="63"/>
                  <a:pt x="36" y="71"/>
                  <a:pt x="42" y="79"/>
                </a:cubicBezTo>
                <a:cubicBezTo>
                  <a:pt x="48" y="87"/>
                  <a:pt x="55" y="94"/>
                  <a:pt x="62" y="101"/>
                </a:cubicBezTo>
                <a:cubicBezTo>
                  <a:pt x="69" y="108"/>
                  <a:pt x="76" y="115"/>
                  <a:pt x="84" y="121"/>
                </a:cubicBezTo>
                <a:cubicBezTo>
                  <a:pt x="92" y="127"/>
                  <a:pt x="100" y="132"/>
                  <a:pt x="108" y="137"/>
                </a:cubicBezTo>
                <a:cubicBezTo>
                  <a:pt x="110" y="139"/>
                  <a:pt x="112" y="140"/>
                  <a:pt x="115" y="141"/>
                </a:cubicBezTo>
                <a:cubicBezTo>
                  <a:pt x="118" y="143"/>
                  <a:pt x="118" y="143"/>
                  <a:pt x="118" y="143"/>
                </a:cubicBezTo>
                <a:cubicBezTo>
                  <a:pt x="119" y="143"/>
                  <a:pt x="120" y="144"/>
                  <a:pt x="121" y="144"/>
                </a:cubicBezTo>
                <a:cubicBezTo>
                  <a:pt x="123" y="145"/>
                  <a:pt x="125" y="147"/>
                  <a:pt x="127" y="148"/>
                </a:cubicBezTo>
                <a:cubicBezTo>
                  <a:pt x="129" y="149"/>
                  <a:pt x="132" y="150"/>
                  <a:pt x="134" y="151"/>
                </a:cubicBezTo>
                <a:cubicBezTo>
                  <a:pt x="135" y="151"/>
                  <a:pt x="136" y="152"/>
                  <a:pt x="137" y="152"/>
                </a:cubicBezTo>
                <a:cubicBezTo>
                  <a:pt x="140" y="154"/>
                  <a:pt x="140" y="154"/>
                  <a:pt x="140" y="154"/>
                </a:cubicBezTo>
                <a:cubicBezTo>
                  <a:pt x="142" y="154"/>
                  <a:pt x="144" y="155"/>
                  <a:pt x="147" y="156"/>
                </a:cubicBezTo>
                <a:cubicBezTo>
                  <a:pt x="151" y="158"/>
                  <a:pt x="155" y="160"/>
                  <a:pt x="160" y="161"/>
                </a:cubicBezTo>
                <a:cubicBezTo>
                  <a:pt x="169" y="164"/>
                  <a:pt x="178" y="166"/>
                  <a:pt x="186" y="169"/>
                </a:cubicBezTo>
                <a:cubicBezTo>
                  <a:pt x="204" y="173"/>
                  <a:pt x="222" y="175"/>
                  <a:pt x="239" y="176"/>
                </a:cubicBezTo>
                <a:cubicBezTo>
                  <a:pt x="244" y="176"/>
                  <a:pt x="248" y="176"/>
                  <a:pt x="252" y="176"/>
                </a:cubicBezTo>
                <a:cubicBezTo>
                  <a:pt x="254" y="176"/>
                  <a:pt x="256" y="176"/>
                  <a:pt x="259" y="176"/>
                </a:cubicBezTo>
                <a:cubicBezTo>
                  <a:pt x="260" y="176"/>
                  <a:pt x="261" y="176"/>
                  <a:pt x="262" y="176"/>
                </a:cubicBezTo>
                <a:cubicBezTo>
                  <a:pt x="263" y="176"/>
                  <a:pt x="264" y="176"/>
                  <a:pt x="265" y="176"/>
                </a:cubicBezTo>
                <a:cubicBezTo>
                  <a:pt x="267" y="176"/>
                  <a:pt x="269" y="176"/>
                  <a:pt x="271" y="175"/>
                </a:cubicBezTo>
                <a:cubicBezTo>
                  <a:pt x="273" y="175"/>
                  <a:pt x="275" y="175"/>
                  <a:pt x="277" y="175"/>
                </a:cubicBezTo>
                <a:cubicBezTo>
                  <a:pt x="282" y="175"/>
                  <a:pt x="286" y="174"/>
                  <a:pt x="290" y="174"/>
                </a:cubicBezTo>
                <a:cubicBezTo>
                  <a:pt x="306" y="172"/>
                  <a:pt x="321" y="168"/>
                  <a:pt x="336" y="164"/>
                </a:cubicBezTo>
                <a:cubicBezTo>
                  <a:pt x="365" y="155"/>
                  <a:pt x="390" y="142"/>
                  <a:pt x="410" y="128"/>
                </a:cubicBezTo>
                <a:cubicBezTo>
                  <a:pt x="420" y="121"/>
                  <a:pt x="429" y="113"/>
                  <a:pt x="437" y="106"/>
                </a:cubicBezTo>
                <a:cubicBezTo>
                  <a:pt x="445" y="99"/>
                  <a:pt x="452" y="91"/>
                  <a:pt x="457" y="85"/>
                </a:cubicBezTo>
                <a:cubicBezTo>
                  <a:pt x="469" y="71"/>
                  <a:pt x="476" y="59"/>
                  <a:pt x="481" y="50"/>
                </a:cubicBezTo>
                <a:cubicBezTo>
                  <a:pt x="482" y="48"/>
                  <a:pt x="483" y="46"/>
                  <a:pt x="484" y="45"/>
                </a:cubicBezTo>
                <a:cubicBezTo>
                  <a:pt x="485" y="43"/>
                  <a:pt x="485" y="42"/>
                  <a:pt x="486" y="41"/>
                </a:cubicBezTo>
                <a:cubicBezTo>
                  <a:pt x="487" y="38"/>
                  <a:pt x="487" y="37"/>
                  <a:pt x="487" y="37"/>
                </a:cubicBezTo>
                <a:cubicBezTo>
                  <a:pt x="471" y="30"/>
                  <a:pt x="471" y="30"/>
                  <a:pt x="471" y="30"/>
                </a:cubicBezTo>
                <a:cubicBezTo>
                  <a:pt x="471" y="30"/>
                  <a:pt x="471" y="31"/>
                  <a:pt x="470" y="33"/>
                </a:cubicBezTo>
                <a:cubicBezTo>
                  <a:pt x="469" y="34"/>
                  <a:pt x="468" y="35"/>
                  <a:pt x="468" y="37"/>
                </a:cubicBezTo>
                <a:cubicBezTo>
                  <a:pt x="467" y="38"/>
                  <a:pt x="466" y="40"/>
                  <a:pt x="465" y="42"/>
                </a:cubicBezTo>
                <a:cubicBezTo>
                  <a:pt x="461" y="50"/>
                  <a:pt x="454" y="61"/>
                  <a:pt x="443" y="73"/>
                </a:cubicBezTo>
                <a:cubicBezTo>
                  <a:pt x="433" y="86"/>
                  <a:pt x="418" y="100"/>
                  <a:pt x="399" y="114"/>
                </a:cubicBezTo>
                <a:cubicBezTo>
                  <a:pt x="389" y="120"/>
                  <a:pt x="379" y="126"/>
                  <a:pt x="367" y="132"/>
                </a:cubicBezTo>
                <a:cubicBezTo>
                  <a:pt x="361" y="135"/>
                  <a:pt x="355" y="138"/>
                  <a:pt x="349" y="140"/>
                </a:cubicBezTo>
                <a:cubicBezTo>
                  <a:pt x="347" y="141"/>
                  <a:pt x="345" y="141"/>
                  <a:pt x="344" y="142"/>
                </a:cubicBezTo>
                <a:cubicBezTo>
                  <a:pt x="342" y="143"/>
                  <a:pt x="340" y="143"/>
                  <a:pt x="339" y="144"/>
                </a:cubicBezTo>
                <a:cubicBezTo>
                  <a:pt x="335" y="145"/>
                  <a:pt x="332" y="146"/>
                  <a:pt x="329" y="147"/>
                </a:cubicBezTo>
                <a:cubicBezTo>
                  <a:pt x="315" y="151"/>
                  <a:pt x="300" y="154"/>
                  <a:pt x="285" y="156"/>
                </a:cubicBezTo>
                <a:cubicBezTo>
                  <a:pt x="283" y="156"/>
                  <a:pt x="281" y="156"/>
                  <a:pt x="279" y="157"/>
                </a:cubicBezTo>
                <a:cubicBezTo>
                  <a:pt x="277" y="157"/>
                  <a:pt x="275" y="157"/>
                  <a:pt x="273" y="157"/>
                </a:cubicBezTo>
                <a:cubicBezTo>
                  <a:pt x="272" y="157"/>
                  <a:pt x="271" y="157"/>
                  <a:pt x="270" y="157"/>
                </a:cubicBezTo>
                <a:cubicBezTo>
                  <a:pt x="269" y="157"/>
                  <a:pt x="268" y="158"/>
                  <a:pt x="267" y="158"/>
                </a:cubicBezTo>
                <a:cubicBezTo>
                  <a:pt x="265" y="158"/>
                  <a:pt x="263" y="158"/>
                  <a:pt x="261" y="158"/>
                </a:cubicBezTo>
                <a:cubicBezTo>
                  <a:pt x="253" y="158"/>
                  <a:pt x="245" y="158"/>
                  <a:pt x="237" y="158"/>
                </a:cubicBezTo>
                <a:cubicBezTo>
                  <a:pt x="221" y="157"/>
                  <a:pt x="204" y="154"/>
                  <a:pt x="187" y="150"/>
                </a:cubicBezTo>
                <a:cubicBezTo>
                  <a:pt x="185" y="150"/>
                  <a:pt x="183" y="149"/>
                  <a:pt x="181" y="149"/>
                </a:cubicBezTo>
                <a:cubicBezTo>
                  <a:pt x="179" y="148"/>
                  <a:pt x="176" y="147"/>
                  <a:pt x="174" y="147"/>
                </a:cubicBezTo>
                <a:cubicBezTo>
                  <a:pt x="171" y="146"/>
                  <a:pt x="171" y="146"/>
                  <a:pt x="171" y="146"/>
                </a:cubicBezTo>
                <a:cubicBezTo>
                  <a:pt x="168" y="145"/>
                  <a:pt x="168" y="145"/>
                  <a:pt x="168" y="145"/>
                </a:cubicBezTo>
                <a:cubicBezTo>
                  <a:pt x="166" y="144"/>
                  <a:pt x="164" y="143"/>
                  <a:pt x="162" y="143"/>
                </a:cubicBezTo>
                <a:cubicBezTo>
                  <a:pt x="160" y="142"/>
                  <a:pt x="158" y="141"/>
                  <a:pt x="156" y="140"/>
                </a:cubicBezTo>
                <a:cubicBezTo>
                  <a:pt x="153" y="139"/>
                  <a:pt x="153" y="139"/>
                  <a:pt x="153" y="139"/>
                </a:cubicBezTo>
                <a:cubicBezTo>
                  <a:pt x="150" y="138"/>
                  <a:pt x="150" y="138"/>
                  <a:pt x="150" y="138"/>
                </a:cubicBezTo>
                <a:cubicBezTo>
                  <a:pt x="148" y="137"/>
                  <a:pt x="145" y="136"/>
                  <a:pt x="143" y="135"/>
                </a:cubicBezTo>
                <a:cubicBezTo>
                  <a:pt x="141" y="134"/>
                  <a:pt x="139" y="133"/>
                  <a:pt x="137" y="132"/>
                </a:cubicBezTo>
                <a:cubicBezTo>
                  <a:pt x="129" y="128"/>
                  <a:pt x="121" y="124"/>
                  <a:pt x="114" y="119"/>
                </a:cubicBezTo>
                <a:cubicBezTo>
                  <a:pt x="111" y="118"/>
                  <a:pt x="111" y="118"/>
                  <a:pt x="111" y="118"/>
                </a:cubicBezTo>
                <a:cubicBezTo>
                  <a:pt x="110" y="117"/>
                  <a:pt x="109" y="116"/>
                  <a:pt x="108" y="116"/>
                </a:cubicBezTo>
                <a:cubicBezTo>
                  <a:pt x="106" y="114"/>
                  <a:pt x="104" y="113"/>
                  <a:pt x="102" y="112"/>
                </a:cubicBezTo>
                <a:cubicBezTo>
                  <a:pt x="99" y="109"/>
                  <a:pt x="95" y="106"/>
                  <a:pt x="91" y="104"/>
                </a:cubicBezTo>
                <a:cubicBezTo>
                  <a:pt x="88" y="101"/>
                  <a:pt x="84" y="98"/>
                  <a:pt x="81" y="95"/>
                </a:cubicBezTo>
                <a:cubicBezTo>
                  <a:pt x="79" y="93"/>
                  <a:pt x="77" y="91"/>
                  <a:pt x="76" y="90"/>
                </a:cubicBezTo>
                <a:cubicBezTo>
                  <a:pt x="75" y="89"/>
                  <a:pt x="75" y="89"/>
                  <a:pt x="75" y="89"/>
                </a:cubicBezTo>
                <a:cubicBezTo>
                  <a:pt x="73" y="87"/>
                  <a:pt x="73" y="87"/>
                  <a:pt x="73" y="87"/>
                </a:cubicBezTo>
                <a:cubicBezTo>
                  <a:pt x="71" y="85"/>
                  <a:pt x="71" y="85"/>
                  <a:pt x="71" y="85"/>
                </a:cubicBezTo>
                <a:cubicBezTo>
                  <a:pt x="64" y="78"/>
                  <a:pt x="58" y="71"/>
                  <a:pt x="53" y="64"/>
                </a:cubicBezTo>
                <a:cubicBezTo>
                  <a:pt x="47" y="56"/>
                  <a:pt x="42" y="48"/>
                  <a:pt x="38" y="40"/>
                </a:cubicBezTo>
                <a:cubicBezTo>
                  <a:pt x="38" y="40"/>
                  <a:pt x="37" y="39"/>
                  <a:pt x="37" y="39"/>
                </a:cubicBezTo>
                <a:cubicBezTo>
                  <a:pt x="37" y="38"/>
                  <a:pt x="37" y="38"/>
                  <a:pt x="37" y="38"/>
                </a:cubicBezTo>
                <a:cubicBezTo>
                  <a:pt x="37" y="38"/>
                  <a:pt x="37" y="38"/>
                  <a:pt x="37" y="38"/>
                </a:cubicBezTo>
                <a:cubicBezTo>
                  <a:pt x="37" y="37"/>
                  <a:pt x="37" y="37"/>
                  <a:pt x="37" y="37"/>
                </a:cubicBezTo>
                <a:cubicBezTo>
                  <a:pt x="36" y="37"/>
                  <a:pt x="36" y="37"/>
                  <a:pt x="36" y="37"/>
                </a:cubicBezTo>
                <a:cubicBezTo>
                  <a:pt x="36" y="36"/>
                  <a:pt x="36" y="36"/>
                  <a:pt x="36" y="36"/>
                </a:cubicBezTo>
                <a:cubicBezTo>
                  <a:pt x="35" y="35"/>
                  <a:pt x="34" y="33"/>
                  <a:pt x="34" y="32"/>
                </a:cubicBezTo>
                <a:cubicBezTo>
                  <a:pt x="33" y="30"/>
                  <a:pt x="32" y="29"/>
                  <a:pt x="32" y="28"/>
                </a:cubicBezTo>
                <a:cubicBezTo>
                  <a:pt x="31" y="26"/>
                  <a:pt x="30" y="24"/>
                  <a:pt x="30" y="24"/>
                </a:cubicBezTo>
                <a:cubicBezTo>
                  <a:pt x="34" y="23"/>
                  <a:pt x="37" y="23"/>
                  <a:pt x="41" y="23"/>
                </a:cubicBezTo>
                <a:cubicBezTo>
                  <a:pt x="43" y="23"/>
                  <a:pt x="45" y="24"/>
                  <a:pt x="48" y="24"/>
                </a:cubicBezTo>
                <a:cubicBezTo>
                  <a:pt x="50" y="24"/>
                  <a:pt x="52" y="24"/>
                  <a:pt x="54" y="2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 dirty="0"/>
          </a:p>
        </p:txBody>
      </p:sp>
      <p:sp>
        <p:nvSpPr>
          <p:cNvPr id="6" name="Rounded Rectangle 11"/>
          <p:cNvSpPr/>
          <p:nvPr/>
        </p:nvSpPr>
        <p:spPr>
          <a:xfrm>
            <a:off x="6337585" y="2840860"/>
            <a:ext cx="1339562" cy="1057549"/>
          </a:xfrm>
          <a:prstGeom prst="roundRect">
            <a:avLst/>
          </a:prstGeom>
          <a:noFill/>
          <a:ln w="635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350"/>
          </a:p>
        </p:txBody>
      </p:sp>
      <p:sp>
        <p:nvSpPr>
          <p:cNvPr id="7" name="Rounded Rectangle 12"/>
          <p:cNvSpPr/>
          <p:nvPr/>
        </p:nvSpPr>
        <p:spPr>
          <a:xfrm>
            <a:off x="8272240" y="2869029"/>
            <a:ext cx="1339562" cy="1057549"/>
          </a:xfrm>
          <a:prstGeom prst="roundRect">
            <a:avLst/>
          </a:prstGeom>
          <a:noFill/>
          <a:ln w="635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350"/>
          </a:p>
        </p:txBody>
      </p:sp>
      <p:sp>
        <p:nvSpPr>
          <p:cNvPr id="8" name="Freeform 5"/>
          <p:cNvSpPr/>
          <p:nvPr/>
        </p:nvSpPr>
        <p:spPr bwMode="auto">
          <a:xfrm flipH="1">
            <a:off x="6974282" y="4044906"/>
            <a:ext cx="1563606" cy="569811"/>
          </a:xfrm>
          <a:custGeom>
            <a:avLst/>
            <a:gdLst>
              <a:gd name="T0" fmla="*/ 13 w 487"/>
              <a:gd name="T1" fmla="*/ 0 h 176"/>
              <a:gd name="T2" fmla="*/ 0 w 487"/>
              <a:gd name="T3" fmla="*/ 50 h 176"/>
              <a:gd name="T4" fmla="*/ 14 w 487"/>
              <a:gd name="T5" fmla="*/ 31 h 176"/>
              <a:gd name="T6" fmla="*/ 17 w 487"/>
              <a:gd name="T7" fmla="*/ 40 h 176"/>
              <a:gd name="T8" fmla="*/ 20 w 487"/>
              <a:gd name="T9" fmla="*/ 46 h 176"/>
              <a:gd name="T10" fmla="*/ 21 w 487"/>
              <a:gd name="T11" fmla="*/ 47 h 176"/>
              <a:gd name="T12" fmla="*/ 42 w 487"/>
              <a:gd name="T13" fmla="*/ 79 h 176"/>
              <a:gd name="T14" fmla="*/ 84 w 487"/>
              <a:gd name="T15" fmla="*/ 121 h 176"/>
              <a:gd name="T16" fmla="*/ 115 w 487"/>
              <a:gd name="T17" fmla="*/ 141 h 176"/>
              <a:gd name="T18" fmla="*/ 121 w 487"/>
              <a:gd name="T19" fmla="*/ 144 h 176"/>
              <a:gd name="T20" fmla="*/ 134 w 487"/>
              <a:gd name="T21" fmla="*/ 151 h 176"/>
              <a:gd name="T22" fmla="*/ 140 w 487"/>
              <a:gd name="T23" fmla="*/ 154 h 176"/>
              <a:gd name="T24" fmla="*/ 160 w 487"/>
              <a:gd name="T25" fmla="*/ 161 h 176"/>
              <a:gd name="T26" fmla="*/ 239 w 487"/>
              <a:gd name="T27" fmla="*/ 176 h 176"/>
              <a:gd name="T28" fmla="*/ 259 w 487"/>
              <a:gd name="T29" fmla="*/ 176 h 176"/>
              <a:gd name="T30" fmla="*/ 265 w 487"/>
              <a:gd name="T31" fmla="*/ 176 h 176"/>
              <a:gd name="T32" fmla="*/ 277 w 487"/>
              <a:gd name="T33" fmla="*/ 175 h 176"/>
              <a:gd name="T34" fmla="*/ 336 w 487"/>
              <a:gd name="T35" fmla="*/ 164 h 176"/>
              <a:gd name="T36" fmla="*/ 437 w 487"/>
              <a:gd name="T37" fmla="*/ 106 h 176"/>
              <a:gd name="T38" fmla="*/ 481 w 487"/>
              <a:gd name="T39" fmla="*/ 50 h 176"/>
              <a:gd name="T40" fmla="*/ 486 w 487"/>
              <a:gd name="T41" fmla="*/ 41 h 176"/>
              <a:gd name="T42" fmla="*/ 471 w 487"/>
              <a:gd name="T43" fmla="*/ 30 h 176"/>
              <a:gd name="T44" fmla="*/ 468 w 487"/>
              <a:gd name="T45" fmla="*/ 37 h 176"/>
              <a:gd name="T46" fmla="*/ 443 w 487"/>
              <a:gd name="T47" fmla="*/ 73 h 176"/>
              <a:gd name="T48" fmla="*/ 367 w 487"/>
              <a:gd name="T49" fmla="*/ 132 h 176"/>
              <a:gd name="T50" fmla="*/ 344 w 487"/>
              <a:gd name="T51" fmla="*/ 142 h 176"/>
              <a:gd name="T52" fmla="*/ 329 w 487"/>
              <a:gd name="T53" fmla="*/ 147 h 176"/>
              <a:gd name="T54" fmla="*/ 279 w 487"/>
              <a:gd name="T55" fmla="*/ 157 h 176"/>
              <a:gd name="T56" fmla="*/ 270 w 487"/>
              <a:gd name="T57" fmla="*/ 157 h 176"/>
              <a:gd name="T58" fmla="*/ 261 w 487"/>
              <a:gd name="T59" fmla="*/ 158 h 176"/>
              <a:gd name="T60" fmla="*/ 187 w 487"/>
              <a:gd name="T61" fmla="*/ 150 h 176"/>
              <a:gd name="T62" fmla="*/ 174 w 487"/>
              <a:gd name="T63" fmla="*/ 147 h 176"/>
              <a:gd name="T64" fmla="*/ 168 w 487"/>
              <a:gd name="T65" fmla="*/ 145 h 176"/>
              <a:gd name="T66" fmla="*/ 156 w 487"/>
              <a:gd name="T67" fmla="*/ 140 h 176"/>
              <a:gd name="T68" fmla="*/ 150 w 487"/>
              <a:gd name="T69" fmla="*/ 138 h 176"/>
              <a:gd name="T70" fmla="*/ 137 w 487"/>
              <a:gd name="T71" fmla="*/ 132 h 176"/>
              <a:gd name="T72" fmla="*/ 111 w 487"/>
              <a:gd name="T73" fmla="*/ 118 h 176"/>
              <a:gd name="T74" fmla="*/ 102 w 487"/>
              <a:gd name="T75" fmla="*/ 112 h 176"/>
              <a:gd name="T76" fmla="*/ 81 w 487"/>
              <a:gd name="T77" fmla="*/ 95 h 176"/>
              <a:gd name="T78" fmla="*/ 75 w 487"/>
              <a:gd name="T79" fmla="*/ 89 h 176"/>
              <a:gd name="T80" fmla="*/ 71 w 487"/>
              <a:gd name="T81" fmla="*/ 85 h 176"/>
              <a:gd name="T82" fmla="*/ 38 w 487"/>
              <a:gd name="T83" fmla="*/ 40 h 176"/>
              <a:gd name="T84" fmla="*/ 37 w 487"/>
              <a:gd name="T85" fmla="*/ 38 h 176"/>
              <a:gd name="T86" fmla="*/ 37 w 487"/>
              <a:gd name="T87" fmla="*/ 37 h 176"/>
              <a:gd name="T88" fmla="*/ 36 w 487"/>
              <a:gd name="T89" fmla="*/ 36 h 176"/>
              <a:gd name="T90" fmla="*/ 32 w 487"/>
              <a:gd name="T91" fmla="*/ 28 h 176"/>
              <a:gd name="T92" fmla="*/ 41 w 487"/>
              <a:gd name="T93" fmla="*/ 23 h 176"/>
              <a:gd name="T94" fmla="*/ 54 w 487"/>
              <a:gd name="T95" fmla="*/ 25 h 17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</a:cxnLst>
            <a:rect l="0" t="0" r="r" b="b"/>
            <a:pathLst>
              <a:path w="487" h="176">
                <a:moveTo>
                  <a:pt x="54" y="25"/>
                </a:moveTo>
                <a:cubicBezTo>
                  <a:pt x="40" y="19"/>
                  <a:pt x="26" y="11"/>
                  <a:pt x="13" y="0"/>
                </a:cubicBezTo>
                <a:cubicBezTo>
                  <a:pt x="6" y="16"/>
                  <a:pt x="2" y="33"/>
                  <a:pt x="0" y="52"/>
                </a:cubicBezTo>
                <a:cubicBezTo>
                  <a:pt x="0" y="52"/>
                  <a:pt x="0" y="51"/>
                  <a:pt x="0" y="50"/>
                </a:cubicBezTo>
                <a:cubicBezTo>
                  <a:pt x="1" y="49"/>
                  <a:pt x="1" y="47"/>
                  <a:pt x="3" y="45"/>
                </a:cubicBezTo>
                <a:cubicBezTo>
                  <a:pt x="5" y="40"/>
                  <a:pt x="8" y="35"/>
                  <a:pt x="14" y="31"/>
                </a:cubicBezTo>
                <a:cubicBezTo>
                  <a:pt x="14" y="31"/>
                  <a:pt x="14" y="33"/>
                  <a:pt x="15" y="35"/>
                </a:cubicBezTo>
                <a:cubicBezTo>
                  <a:pt x="16" y="37"/>
                  <a:pt x="17" y="38"/>
                  <a:pt x="17" y="40"/>
                </a:cubicBezTo>
                <a:cubicBezTo>
                  <a:pt x="18" y="41"/>
                  <a:pt x="19" y="43"/>
                  <a:pt x="20" y="44"/>
                </a:cubicBezTo>
                <a:cubicBezTo>
                  <a:pt x="20" y="46"/>
                  <a:pt x="20" y="46"/>
                  <a:pt x="20" y="46"/>
                </a:cubicBezTo>
                <a:cubicBezTo>
                  <a:pt x="21" y="46"/>
                  <a:pt x="21" y="46"/>
                  <a:pt x="21" y="46"/>
                </a:cubicBezTo>
                <a:cubicBezTo>
                  <a:pt x="21" y="47"/>
                  <a:pt x="21" y="47"/>
                  <a:pt x="21" y="47"/>
                </a:cubicBezTo>
                <a:cubicBezTo>
                  <a:pt x="25" y="54"/>
                  <a:pt x="25" y="54"/>
                  <a:pt x="25" y="54"/>
                </a:cubicBezTo>
                <a:cubicBezTo>
                  <a:pt x="30" y="63"/>
                  <a:pt x="36" y="71"/>
                  <a:pt x="42" y="79"/>
                </a:cubicBezTo>
                <a:cubicBezTo>
                  <a:pt x="48" y="87"/>
                  <a:pt x="55" y="94"/>
                  <a:pt x="62" y="101"/>
                </a:cubicBezTo>
                <a:cubicBezTo>
                  <a:pt x="69" y="108"/>
                  <a:pt x="76" y="115"/>
                  <a:pt x="84" y="121"/>
                </a:cubicBezTo>
                <a:cubicBezTo>
                  <a:pt x="92" y="127"/>
                  <a:pt x="100" y="132"/>
                  <a:pt x="108" y="137"/>
                </a:cubicBezTo>
                <a:cubicBezTo>
                  <a:pt x="110" y="139"/>
                  <a:pt x="112" y="140"/>
                  <a:pt x="115" y="141"/>
                </a:cubicBezTo>
                <a:cubicBezTo>
                  <a:pt x="118" y="143"/>
                  <a:pt x="118" y="143"/>
                  <a:pt x="118" y="143"/>
                </a:cubicBezTo>
                <a:cubicBezTo>
                  <a:pt x="119" y="143"/>
                  <a:pt x="120" y="144"/>
                  <a:pt x="121" y="144"/>
                </a:cubicBezTo>
                <a:cubicBezTo>
                  <a:pt x="123" y="145"/>
                  <a:pt x="125" y="147"/>
                  <a:pt x="127" y="148"/>
                </a:cubicBezTo>
                <a:cubicBezTo>
                  <a:pt x="129" y="149"/>
                  <a:pt x="132" y="150"/>
                  <a:pt x="134" y="151"/>
                </a:cubicBezTo>
                <a:cubicBezTo>
                  <a:pt x="135" y="151"/>
                  <a:pt x="136" y="152"/>
                  <a:pt x="137" y="152"/>
                </a:cubicBezTo>
                <a:cubicBezTo>
                  <a:pt x="140" y="154"/>
                  <a:pt x="140" y="154"/>
                  <a:pt x="140" y="154"/>
                </a:cubicBezTo>
                <a:cubicBezTo>
                  <a:pt x="142" y="154"/>
                  <a:pt x="144" y="155"/>
                  <a:pt x="147" y="156"/>
                </a:cubicBezTo>
                <a:cubicBezTo>
                  <a:pt x="151" y="158"/>
                  <a:pt x="155" y="160"/>
                  <a:pt x="160" y="161"/>
                </a:cubicBezTo>
                <a:cubicBezTo>
                  <a:pt x="169" y="164"/>
                  <a:pt x="178" y="166"/>
                  <a:pt x="186" y="169"/>
                </a:cubicBezTo>
                <a:cubicBezTo>
                  <a:pt x="204" y="173"/>
                  <a:pt x="222" y="175"/>
                  <a:pt x="239" y="176"/>
                </a:cubicBezTo>
                <a:cubicBezTo>
                  <a:pt x="244" y="176"/>
                  <a:pt x="248" y="176"/>
                  <a:pt x="252" y="176"/>
                </a:cubicBezTo>
                <a:cubicBezTo>
                  <a:pt x="254" y="176"/>
                  <a:pt x="256" y="176"/>
                  <a:pt x="259" y="176"/>
                </a:cubicBezTo>
                <a:cubicBezTo>
                  <a:pt x="260" y="176"/>
                  <a:pt x="261" y="176"/>
                  <a:pt x="262" y="176"/>
                </a:cubicBezTo>
                <a:cubicBezTo>
                  <a:pt x="263" y="176"/>
                  <a:pt x="264" y="176"/>
                  <a:pt x="265" y="176"/>
                </a:cubicBezTo>
                <a:cubicBezTo>
                  <a:pt x="267" y="176"/>
                  <a:pt x="269" y="176"/>
                  <a:pt x="271" y="175"/>
                </a:cubicBezTo>
                <a:cubicBezTo>
                  <a:pt x="273" y="175"/>
                  <a:pt x="275" y="175"/>
                  <a:pt x="277" y="175"/>
                </a:cubicBezTo>
                <a:cubicBezTo>
                  <a:pt x="282" y="175"/>
                  <a:pt x="286" y="174"/>
                  <a:pt x="290" y="174"/>
                </a:cubicBezTo>
                <a:cubicBezTo>
                  <a:pt x="306" y="172"/>
                  <a:pt x="321" y="168"/>
                  <a:pt x="336" y="164"/>
                </a:cubicBezTo>
                <a:cubicBezTo>
                  <a:pt x="365" y="155"/>
                  <a:pt x="390" y="142"/>
                  <a:pt x="410" y="128"/>
                </a:cubicBezTo>
                <a:cubicBezTo>
                  <a:pt x="420" y="121"/>
                  <a:pt x="429" y="113"/>
                  <a:pt x="437" y="106"/>
                </a:cubicBezTo>
                <a:cubicBezTo>
                  <a:pt x="445" y="99"/>
                  <a:pt x="452" y="91"/>
                  <a:pt x="457" y="85"/>
                </a:cubicBezTo>
                <a:cubicBezTo>
                  <a:pt x="469" y="71"/>
                  <a:pt x="476" y="59"/>
                  <a:pt x="481" y="50"/>
                </a:cubicBezTo>
                <a:cubicBezTo>
                  <a:pt x="482" y="48"/>
                  <a:pt x="483" y="46"/>
                  <a:pt x="484" y="45"/>
                </a:cubicBezTo>
                <a:cubicBezTo>
                  <a:pt x="485" y="43"/>
                  <a:pt x="485" y="42"/>
                  <a:pt x="486" y="41"/>
                </a:cubicBezTo>
                <a:cubicBezTo>
                  <a:pt x="487" y="38"/>
                  <a:pt x="487" y="37"/>
                  <a:pt x="487" y="37"/>
                </a:cubicBezTo>
                <a:cubicBezTo>
                  <a:pt x="471" y="30"/>
                  <a:pt x="471" y="30"/>
                  <a:pt x="471" y="30"/>
                </a:cubicBezTo>
                <a:cubicBezTo>
                  <a:pt x="471" y="30"/>
                  <a:pt x="471" y="31"/>
                  <a:pt x="470" y="33"/>
                </a:cubicBezTo>
                <a:cubicBezTo>
                  <a:pt x="469" y="34"/>
                  <a:pt x="468" y="35"/>
                  <a:pt x="468" y="37"/>
                </a:cubicBezTo>
                <a:cubicBezTo>
                  <a:pt x="467" y="38"/>
                  <a:pt x="466" y="40"/>
                  <a:pt x="465" y="42"/>
                </a:cubicBezTo>
                <a:cubicBezTo>
                  <a:pt x="461" y="50"/>
                  <a:pt x="454" y="61"/>
                  <a:pt x="443" y="73"/>
                </a:cubicBezTo>
                <a:cubicBezTo>
                  <a:pt x="433" y="86"/>
                  <a:pt x="418" y="100"/>
                  <a:pt x="399" y="114"/>
                </a:cubicBezTo>
                <a:cubicBezTo>
                  <a:pt x="389" y="120"/>
                  <a:pt x="379" y="126"/>
                  <a:pt x="367" y="132"/>
                </a:cubicBezTo>
                <a:cubicBezTo>
                  <a:pt x="361" y="135"/>
                  <a:pt x="355" y="138"/>
                  <a:pt x="349" y="140"/>
                </a:cubicBezTo>
                <a:cubicBezTo>
                  <a:pt x="347" y="141"/>
                  <a:pt x="345" y="141"/>
                  <a:pt x="344" y="142"/>
                </a:cubicBezTo>
                <a:cubicBezTo>
                  <a:pt x="342" y="143"/>
                  <a:pt x="340" y="143"/>
                  <a:pt x="339" y="144"/>
                </a:cubicBezTo>
                <a:cubicBezTo>
                  <a:pt x="335" y="145"/>
                  <a:pt x="332" y="146"/>
                  <a:pt x="329" y="147"/>
                </a:cubicBezTo>
                <a:cubicBezTo>
                  <a:pt x="315" y="151"/>
                  <a:pt x="300" y="154"/>
                  <a:pt x="285" y="156"/>
                </a:cubicBezTo>
                <a:cubicBezTo>
                  <a:pt x="283" y="156"/>
                  <a:pt x="281" y="156"/>
                  <a:pt x="279" y="157"/>
                </a:cubicBezTo>
                <a:cubicBezTo>
                  <a:pt x="277" y="157"/>
                  <a:pt x="275" y="157"/>
                  <a:pt x="273" y="157"/>
                </a:cubicBezTo>
                <a:cubicBezTo>
                  <a:pt x="272" y="157"/>
                  <a:pt x="271" y="157"/>
                  <a:pt x="270" y="157"/>
                </a:cubicBezTo>
                <a:cubicBezTo>
                  <a:pt x="269" y="157"/>
                  <a:pt x="268" y="158"/>
                  <a:pt x="267" y="158"/>
                </a:cubicBezTo>
                <a:cubicBezTo>
                  <a:pt x="265" y="158"/>
                  <a:pt x="263" y="158"/>
                  <a:pt x="261" y="158"/>
                </a:cubicBezTo>
                <a:cubicBezTo>
                  <a:pt x="253" y="158"/>
                  <a:pt x="245" y="158"/>
                  <a:pt x="237" y="158"/>
                </a:cubicBezTo>
                <a:cubicBezTo>
                  <a:pt x="221" y="157"/>
                  <a:pt x="204" y="154"/>
                  <a:pt x="187" y="150"/>
                </a:cubicBezTo>
                <a:cubicBezTo>
                  <a:pt x="185" y="150"/>
                  <a:pt x="183" y="149"/>
                  <a:pt x="181" y="149"/>
                </a:cubicBezTo>
                <a:cubicBezTo>
                  <a:pt x="179" y="148"/>
                  <a:pt x="176" y="147"/>
                  <a:pt x="174" y="147"/>
                </a:cubicBezTo>
                <a:cubicBezTo>
                  <a:pt x="171" y="146"/>
                  <a:pt x="171" y="146"/>
                  <a:pt x="171" y="146"/>
                </a:cubicBezTo>
                <a:cubicBezTo>
                  <a:pt x="168" y="145"/>
                  <a:pt x="168" y="145"/>
                  <a:pt x="168" y="145"/>
                </a:cubicBezTo>
                <a:cubicBezTo>
                  <a:pt x="166" y="144"/>
                  <a:pt x="164" y="143"/>
                  <a:pt x="162" y="143"/>
                </a:cubicBezTo>
                <a:cubicBezTo>
                  <a:pt x="160" y="142"/>
                  <a:pt x="158" y="141"/>
                  <a:pt x="156" y="140"/>
                </a:cubicBezTo>
                <a:cubicBezTo>
                  <a:pt x="153" y="139"/>
                  <a:pt x="153" y="139"/>
                  <a:pt x="153" y="139"/>
                </a:cubicBezTo>
                <a:cubicBezTo>
                  <a:pt x="150" y="138"/>
                  <a:pt x="150" y="138"/>
                  <a:pt x="150" y="138"/>
                </a:cubicBezTo>
                <a:cubicBezTo>
                  <a:pt x="148" y="137"/>
                  <a:pt x="145" y="136"/>
                  <a:pt x="143" y="135"/>
                </a:cubicBezTo>
                <a:cubicBezTo>
                  <a:pt x="141" y="134"/>
                  <a:pt x="139" y="133"/>
                  <a:pt x="137" y="132"/>
                </a:cubicBezTo>
                <a:cubicBezTo>
                  <a:pt x="129" y="128"/>
                  <a:pt x="121" y="124"/>
                  <a:pt x="114" y="119"/>
                </a:cubicBezTo>
                <a:cubicBezTo>
                  <a:pt x="111" y="118"/>
                  <a:pt x="111" y="118"/>
                  <a:pt x="111" y="118"/>
                </a:cubicBezTo>
                <a:cubicBezTo>
                  <a:pt x="110" y="117"/>
                  <a:pt x="109" y="116"/>
                  <a:pt x="108" y="116"/>
                </a:cubicBezTo>
                <a:cubicBezTo>
                  <a:pt x="106" y="114"/>
                  <a:pt x="104" y="113"/>
                  <a:pt x="102" y="112"/>
                </a:cubicBezTo>
                <a:cubicBezTo>
                  <a:pt x="99" y="109"/>
                  <a:pt x="95" y="106"/>
                  <a:pt x="91" y="104"/>
                </a:cubicBezTo>
                <a:cubicBezTo>
                  <a:pt x="88" y="101"/>
                  <a:pt x="84" y="98"/>
                  <a:pt x="81" y="95"/>
                </a:cubicBezTo>
                <a:cubicBezTo>
                  <a:pt x="79" y="93"/>
                  <a:pt x="77" y="91"/>
                  <a:pt x="76" y="90"/>
                </a:cubicBezTo>
                <a:cubicBezTo>
                  <a:pt x="75" y="89"/>
                  <a:pt x="75" y="89"/>
                  <a:pt x="75" y="89"/>
                </a:cubicBezTo>
                <a:cubicBezTo>
                  <a:pt x="73" y="87"/>
                  <a:pt x="73" y="87"/>
                  <a:pt x="73" y="87"/>
                </a:cubicBezTo>
                <a:cubicBezTo>
                  <a:pt x="71" y="85"/>
                  <a:pt x="71" y="85"/>
                  <a:pt x="71" y="85"/>
                </a:cubicBezTo>
                <a:cubicBezTo>
                  <a:pt x="64" y="78"/>
                  <a:pt x="58" y="71"/>
                  <a:pt x="53" y="64"/>
                </a:cubicBezTo>
                <a:cubicBezTo>
                  <a:pt x="47" y="56"/>
                  <a:pt x="42" y="48"/>
                  <a:pt x="38" y="40"/>
                </a:cubicBezTo>
                <a:cubicBezTo>
                  <a:pt x="38" y="40"/>
                  <a:pt x="37" y="39"/>
                  <a:pt x="37" y="39"/>
                </a:cubicBezTo>
                <a:cubicBezTo>
                  <a:pt x="37" y="38"/>
                  <a:pt x="37" y="38"/>
                  <a:pt x="37" y="38"/>
                </a:cubicBezTo>
                <a:cubicBezTo>
                  <a:pt x="37" y="38"/>
                  <a:pt x="37" y="38"/>
                  <a:pt x="37" y="38"/>
                </a:cubicBezTo>
                <a:cubicBezTo>
                  <a:pt x="37" y="37"/>
                  <a:pt x="37" y="37"/>
                  <a:pt x="37" y="37"/>
                </a:cubicBezTo>
                <a:cubicBezTo>
                  <a:pt x="36" y="37"/>
                  <a:pt x="36" y="37"/>
                  <a:pt x="36" y="37"/>
                </a:cubicBezTo>
                <a:cubicBezTo>
                  <a:pt x="36" y="36"/>
                  <a:pt x="36" y="36"/>
                  <a:pt x="36" y="36"/>
                </a:cubicBezTo>
                <a:cubicBezTo>
                  <a:pt x="35" y="35"/>
                  <a:pt x="34" y="33"/>
                  <a:pt x="34" y="32"/>
                </a:cubicBezTo>
                <a:cubicBezTo>
                  <a:pt x="33" y="30"/>
                  <a:pt x="32" y="29"/>
                  <a:pt x="32" y="28"/>
                </a:cubicBezTo>
                <a:cubicBezTo>
                  <a:pt x="31" y="26"/>
                  <a:pt x="30" y="24"/>
                  <a:pt x="30" y="24"/>
                </a:cubicBezTo>
                <a:cubicBezTo>
                  <a:pt x="34" y="23"/>
                  <a:pt x="37" y="23"/>
                  <a:pt x="41" y="23"/>
                </a:cubicBezTo>
                <a:cubicBezTo>
                  <a:pt x="43" y="23"/>
                  <a:pt x="45" y="24"/>
                  <a:pt x="48" y="24"/>
                </a:cubicBezTo>
                <a:cubicBezTo>
                  <a:pt x="50" y="24"/>
                  <a:pt x="52" y="24"/>
                  <a:pt x="54" y="25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9" name="Freeform 29"/>
          <p:cNvSpPr/>
          <p:nvPr/>
        </p:nvSpPr>
        <p:spPr bwMode="auto">
          <a:xfrm>
            <a:off x="2836870" y="3418889"/>
            <a:ext cx="611440" cy="279949"/>
          </a:xfrm>
          <a:custGeom>
            <a:avLst/>
            <a:gdLst>
              <a:gd name="T0" fmla="*/ 119 w 218"/>
              <a:gd name="T1" fmla="*/ 26 h 100"/>
              <a:gd name="T2" fmla="*/ 99 w 218"/>
              <a:gd name="T3" fmla="*/ 26 h 100"/>
              <a:gd name="T4" fmla="*/ 73 w 218"/>
              <a:gd name="T5" fmla="*/ 0 h 100"/>
              <a:gd name="T6" fmla="*/ 0 w 218"/>
              <a:gd name="T7" fmla="*/ 0 h 100"/>
              <a:gd name="T8" fmla="*/ 0 w 218"/>
              <a:gd name="T9" fmla="*/ 70 h 100"/>
              <a:gd name="T10" fmla="*/ 29 w 218"/>
              <a:gd name="T11" fmla="*/ 100 h 100"/>
              <a:gd name="T12" fmla="*/ 189 w 218"/>
              <a:gd name="T13" fmla="*/ 100 h 100"/>
              <a:gd name="T14" fmla="*/ 218 w 218"/>
              <a:gd name="T15" fmla="*/ 70 h 100"/>
              <a:gd name="T16" fmla="*/ 218 w 218"/>
              <a:gd name="T17" fmla="*/ 0 h 100"/>
              <a:gd name="T18" fmla="*/ 145 w 218"/>
              <a:gd name="T19" fmla="*/ 0 h 100"/>
              <a:gd name="T20" fmla="*/ 119 w 218"/>
              <a:gd name="T21" fmla="*/ 26 h 1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</a:cxnLst>
            <a:rect l="0" t="0" r="r" b="b"/>
            <a:pathLst>
              <a:path w="218" h="100">
                <a:moveTo>
                  <a:pt x="119" y="26"/>
                </a:moveTo>
                <a:cubicBezTo>
                  <a:pt x="99" y="26"/>
                  <a:pt x="99" y="26"/>
                  <a:pt x="99" y="26"/>
                </a:cubicBezTo>
                <a:cubicBezTo>
                  <a:pt x="85" y="26"/>
                  <a:pt x="73" y="14"/>
                  <a:pt x="73" y="0"/>
                </a:cubicBezTo>
                <a:cubicBezTo>
                  <a:pt x="0" y="0"/>
                  <a:pt x="0" y="0"/>
                  <a:pt x="0" y="0"/>
                </a:cubicBezTo>
                <a:cubicBezTo>
                  <a:pt x="0" y="70"/>
                  <a:pt x="0" y="70"/>
                  <a:pt x="0" y="70"/>
                </a:cubicBezTo>
                <a:cubicBezTo>
                  <a:pt x="0" y="86"/>
                  <a:pt x="13" y="100"/>
                  <a:pt x="29" y="100"/>
                </a:cubicBezTo>
                <a:cubicBezTo>
                  <a:pt x="189" y="100"/>
                  <a:pt x="189" y="100"/>
                  <a:pt x="189" y="100"/>
                </a:cubicBezTo>
                <a:cubicBezTo>
                  <a:pt x="205" y="100"/>
                  <a:pt x="218" y="86"/>
                  <a:pt x="218" y="70"/>
                </a:cubicBezTo>
                <a:cubicBezTo>
                  <a:pt x="218" y="0"/>
                  <a:pt x="218" y="0"/>
                  <a:pt x="218" y="0"/>
                </a:cubicBezTo>
                <a:cubicBezTo>
                  <a:pt x="145" y="0"/>
                  <a:pt x="145" y="0"/>
                  <a:pt x="145" y="0"/>
                </a:cubicBezTo>
                <a:cubicBezTo>
                  <a:pt x="145" y="14"/>
                  <a:pt x="133" y="26"/>
                  <a:pt x="119" y="26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0" name="Freeform 30"/>
          <p:cNvSpPr>
            <a:spLocks noEditPoints="1"/>
          </p:cNvSpPr>
          <p:nvPr/>
        </p:nvSpPr>
        <p:spPr bwMode="auto">
          <a:xfrm>
            <a:off x="2812271" y="3093257"/>
            <a:ext cx="660636" cy="367800"/>
          </a:xfrm>
          <a:custGeom>
            <a:avLst/>
            <a:gdLst>
              <a:gd name="T0" fmla="*/ 204 w 236"/>
              <a:gd name="T1" fmla="*/ 44 h 131"/>
              <a:gd name="T2" fmla="*/ 163 w 236"/>
              <a:gd name="T3" fmla="*/ 44 h 131"/>
              <a:gd name="T4" fmla="*/ 163 w 236"/>
              <a:gd name="T5" fmla="*/ 30 h 131"/>
              <a:gd name="T6" fmla="*/ 133 w 236"/>
              <a:gd name="T7" fmla="*/ 0 h 131"/>
              <a:gd name="T8" fmla="*/ 103 w 236"/>
              <a:gd name="T9" fmla="*/ 0 h 131"/>
              <a:gd name="T10" fmla="*/ 73 w 236"/>
              <a:gd name="T11" fmla="*/ 30 h 131"/>
              <a:gd name="T12" fmla="*/ 73 w 236"/>
              <a:gd name="T13" fmla="*/ 44 h 131"/>
              <a:gd name="T14" fmla="*/ 32 w 236"/>
              <a:gd name="T15" fmla="*/ 44 h 131"/>
              <a:gd name="T16" fmla="*/ 0 w 236"/>
              <a:gd name="T17" fmla="*/ 75 h 131"/>
              <a:gd name="T18" fmla="*/ 0 w 236"/>
              <a:gd name="T19" fmla="*/ 106 h 131"/>
              <a:gd name="T20" fmla="*/ 92 w 236"/>
              <a:gd name="T21" fmla="*/ 106 h 131"/>
              <a:gd name="T22" fmla="*/ 92 w 236"/>
              <a:gd name="T23" fmla="*/ 115 h 131"/>
              <a:gd name="T24" fmla="*/ 108 w 236"/>
              <a:gd name="T25" fmla="*/ 131 h 131"/>
              <a:gd name="T26" fmla="*/ 128 w 236"/>
              <a:gd name="T27" fmla="*/ 131 h 131"/>
              <a:gd name="T28" fmla="*/ 144 w 236"/>
              <a:gd name="T29" fmla="*/ 115 h 131"/>
              <a:gd name="T30" fmla="*/ 144 w 236"/>
              <a:gd name="T31" fmla="*/ 106 h 131"/>
              <a:gd name="T32" fmla="*/ 236 w 236"/>
              <a:gd name="T33" fmla="*/ 106 h 131"/>
              <a:gd name="T34" fmla="*/ 236 w 236"/>
              <a:gd name="T35" fmla="*/ 75 h 131"/>
              <a:gd name="T36" fmla="*/ 204 w 236"/>
              <a:gd name="T37" fmla="*/ 44 h 131"/>
              <a:gd name="T38" fmla="*/ 92 w 236"/>
              <a:gd name="T39" fmla="*/ 30 h 131"/>
              <a:gd name="T40" fmla="*/ 103 w 236"/>
              <a:gd name="T41" fmla="*/ 19 h 131"/>
              <a:gd name="T42" fmla="*/ 133 w 236"/>
              <a:gd name="T43" fmla="*/ 19 h 131"/>
              <a:gd name="T44" fmla="*/ 144 w 236"/>
              <a:gd name="T45" fmla="*/ 30 h 131"/>
              <a:gd name="T46" fmla="*/ 144 w 236"/>
              <a:gd name="T47" fmla="*/ 44 h 131"/>
              <a:gd name="T48" fmla="*/ 92 w 236"/>
              <a:gd name="T49" fmla="*/ 44 h 131"/>
              <a:gd name="T50" fmla="*/ 92 w 236"/>
              <a:gd name="T51" fmla="*/ 30 h 13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</a:cxnLst>
            <a:rect l="0" t="0" r="r" b="b"/>
            <a:pathLst>
              <a:path w="236" h="131">
                <a:moveTo>
                  <a:pt x="204" y="44"/>
                </a:moveTo>
                <a:cubicBezTo>
                  <a:pt x="163" y="44"/>
                  <a:pt x="163" y="44"/>
                  <a:pt x="163" y="44"/>
                </a:cubicBezTo>
                <a:cubicBezTo>
                  <a:pt x="163" y="30"/>
                  <a:pt x="163" y="30"/>
                  <a:pt x="163" y="30"/>
                </a:cubicBezTo>
                <a:cubicBezTo>
                  <a:pt x="163" y="14"/>
                  <a:pt x="150" y="0"/>
                  <a:pt x="133" y="0"/>
                </a:cubicBezTo>
                <a:cubicBezTo>
                  <a:pt x="103" y="0"/>
                  <a:pt x="103" y="0"/>
                  <a:pt x="103" y="0"/>
                </a:cubicBezTo>
                <a:cubicBezTo>
                  <a:pt x="86" y="0"/>
                  <a:pt x="73" y="14"/>
                  <a:pt x="73" y="30"/>
                </a:cubicBezTo>
                <a:cubicBezTo>
                  <a:pt x="73" y="44"/>
                  <a:pt x="73" y="44"/>
                  <a:pt x="73" y="44"/>
                </a:cubicBezTo>
                <a:cubicBezTo>
                  <a:pt x="32" y="44"/>
                  <a:pt x="32" y="44"/>
                  <a:pt x="32" y="44"/>
                </a:cubicBezTo>
                <a:cubicBezTo>
                  <a:pt x="15" y="44"/>
                  <a:pt x="0" y="58"/>
                  <a:pt x="0" y="75"/>
                </a:cubicBezTo>
                <a:cubicBezTo>
                  <a:pt x="0" y="106"/>
                  <a:pt x="0" y="106"/>
                  <a:pt x="0" y="106"/>
                </a:cubicBezTo>
                <a:cubicBezTo>
                  <a:pt x="92" y="106"/>
                  <a:pt x="92" y="106"/>
                  <a:pt x="92" y="106"/>
                </a:cubicBezTo>
                <a:cubicBezTo>
                  <a:pt x="92" y="115"/>
                  <a:pt x="92" y="115"/>
                  <a:pt x="92" y="115"/>
                </a:cubicBezTo>
                <a:cubicBezTo>
                  <a:pt x="92" y="124"/>
                  <a:pt x="99" y="131"/>
                  <a:pt x="108" y="131"/>
                </a:cubicBezTo>
                <a:cubicBezTo>
                  <a:pt x="128" y="131"/>
                  <a:pt x="128" y="131"/>
                  <a:pt x="128" y="131"/>
                </a:cubicBezTo>
                <a:cubicBezTo>
                  <a:pt x="137" y="131"/>
                  <a:pt x="144" y="124"/>
                  <a:pt x="144" y="115"/>
                </a:cubicBezTo>
                <a:cubicBezTo>
                  <a:pt x="144" y="106"/>
                  <a:pt x="144" y="106"/>
                  <a:pt x="144" y="106"/>
                </a:cubicBezTo>
                <a:cubicBezTo>
                  <a:pt x="236" y="106"/>
                  <a:pt x="236" y="106"/>
                  <a:pt x="236" y="106"/>
                </a:cubicBezTo>
                <a:cubicBezTo>
                  <a:pt x="236" y="75"/>
                  <a:pt x="236" y="75"/>
                  <a:pt x="236" y="75"/>
                </a:cubicBezTo>
                <a:cubicBezTo>
                  <a:pt x="236" y="58"/>
                  <a:pt x="221" y="44"/>
                  <a:pt x="204" y="44"/>
                </a:cubicBezTo>
                <a:close/>
                <a:moveTo>
                  <a:pt x="92" y="30"/>
                </a:moveTo>
                <a:cubicBezTo>
                  <a:pt x="92" y="24"/>
                  <a:pt x="97" y="19"/>
                  <a:pt x="103" y="19"/>
                </a:cubicBezTo>
                <a:cubicBezTo>
                  <a:pt x="133" y="19"/>
                  <a:pt x="133" y="19"/>
                  <a:pt x="133" y="19"/>
                </a:cubicBezTo>
                <a:cubicBezTo>
                  <a:pt x="139" y="19"/>
                  <a:pt x="144" y="24"/>
                  <a:pt x="144" y="30"/>
                </a:cubicBezTo>
                <a:cubicBezTo>
                  <a:pt x="144" y="44"/>
                  <a:pt x="144" y="44"/>
                  <a:pt x="144" y="44"/>
                </a:cubicBezTo>
                <a:cubicBezTo>
                  <a:pt x="92" y="44"/>
                  <a:pt x="92" y="44"/>
                  <a:pt x="92" y="44"/>
                </a:cubicBezTo>
                <a:lnTo>
                  <a:pt x="92" y="3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1" name="Freeform 20"/>
          <p:cNvSpPr>
            <a:spLocks noEditPoints="1"/>
          </p:cNvSpPr>
          <p:nvPr/>
        </p:nvSpPr>
        <p:spPr bwMode="auto">
          <a:xfrm>
            <a:off x="4748768" y="3084559"/>
            <a:ext cx="625086" cy="626489"/>
          </a:xfrm>
          <a:custGeom>
            <a:avLst/>
            <a:gdLst>
              <a:gd name="T0" fmla="*/ 142 w 186"/>
              <a:gd name="T1" fmla="*/ 155 h 186"/>
              <a:gd name="T2" fmla="*/ 125 w 186"/>
              <a:gd name="T3" fmla="*/ 165 h 186"/>
              <a:gd name="T4" fmla="*/ 131 w 186"/>
              <a:gd name="T5" fmla="*/ 156 h 186"/>
              <a:gd name="T6" fmla="*/ 121 w 186"/>
              <a:gd name="T7" fmla="*/ 157 h 186"/>
              <a:gd name="T8" fmla="*/ 114 w 186"/>
              <a:gd name="T9" fmla="*/ 156 h 186"/>
              <a:gd name="T10" fmla="*/ 93 w 186"/>
              <a:gd name="T11" fmla="*/ 172 h 186"/>
              <a:gd name="T12" fmla="*/ 60 w 186"/>
              <a:gd name="T13" fmla="*/ 131 h 186"/>
              <a:gd name="T14" fmla="*/ 76 w 186"/>
              <a:gd name="T15" fmla="*/ 131 h 186"/>
              <a:gd name="T16" fmla="*/ 72 w 186"/>
              <a:gd name="T17" fmla="*/ 120 h 186"/>
              <a:gd name="T18" fmla="*/ 71 w 186"/>
              <a:gd name="T19" fmla="*/ 117 h 186"/>
              <a:gd name="T20" fmla="*/ 57 w 186"/>
              <a:gd name="T21" fmla="*/ 117 h 186"/>
              <a:gd name="T22" fmla="*/ 56 w 186"/>
              <a:gd name="T23" fmla="*/ 93 h 186"/>
              <a:gd name="T24" fmla="*/ 57 w 186"/>
              <a:gd name="T25" fmla="*/ 72 h 186"/>
              <a:gd name="T26" fmla="*/ 81 w 186"/>
              <a:gd name="T27" fmla="*/ 72 h 186"/>
              <a:gd name="T28" fmla="*/ 98 w 186"/>
              <a:gd name="T29" fmla="*/ 58 h 186"/>
              <a:gd name="T30" fmla="*/ 60 w 186"/>
              <a:gd name="T31" fmla="*/ 58 h 186"/>
              <a:gd name="T32" fmla="*/ 93 w 186"/>
              <a:gd name="T33" fmla="*/ 14 h 186"/>
              <a:gd name="T34" fmla="*/ 125 w 186"/>
              <a:gd name="T35" fmla="*/ 53 h 186"/>
              <a:gd name="T36" fmla="*/ 140 w 186"/>
              <a:gd name="T37" fmla="*/ 56 h 186"/>
              <a:gd name="T38" fmla="*/ 125 w 186"/>
              <a:gd name="T39" fmla="*/ 21 h 186"/>
              <a:gd name="T40" fmla="*/ 164 w 186"/>
              <a:gd name="T41" fmla="*/ 58 h 186"/>
              <a:gd name="T42" fmla="*/ 145 w 186"/>
              <a:gd name="T43" fmla="*/ 58 h 186"/>
              <a:gd name="T44" fmla="*/ 162 w 186"/>
              <a:gd name="T45" fmla="*/ 72 h 186"/>
              <a:gd name="T46" fmla="*/ 169 w 186"/>
              <a:gd name="T47" fmla="*/ 72 h 186"/>
              <a:gd name="T48" fmla="*/ 172 w 186"/>
              <a:gd name="T49" fmla="*/ 93 h 186"/>
              <a:gd name="T50" fmla="*/ 172 w 186"/>
              <a:gd name="T51" fmla="*/ 94 h 186"/>
              <a:gd name="T52" fmla="*/ 170 w 186"/>
              <a:gd name="T53" fmla="*/ 123 h 186"/>
              <a:gd name="T54" fmla="*/ 178 w 186"/>
              <a:gd name="T55" fmla="*/ 131 h 186"/>
              <a:gd name="T56" fmla="*/ 178 w 186"/>
              <a:gd name="T57" fmla="*/ 131 h 186"/>
              <a:gd name="T58" fmla="*/ 179 w 186"/>
              <a:gd name="T59" fmla="*/ 131 h 186"/>
              <a:gd name="T60" fmla="*/ 179 w 186"/>
              <a:gd name="T61" fmla="*/ 128 h 186"/>
              <a:gd name="T62" fmla="*/ 186 w 186"/>
              <a:gd name="T63" fmla="*/ 93 h 186"/>
              <a:gd name="T64" fmla="*/ 93 w 186"/>
              <a:gd name="T65" fmla="*/ 0 h 186"/>
              <a:gd name="T66" fmla="*/ 0 w 186"/>
              <a:gd name="T67" fmla="*/ 93 h 186"/>
              <a:gd name="T68" fmla="*/ 93 w 186"/>
              <a:gd name="T69" fmla="*/ 186 h 186"/>
              <a:gd name="T70" fmla="*/ 151 w 186"/>
              <a:gd name="T71" fmla="*/ 166 h 186"/>
              <a:gd name="T72" fmla="*/ 142 w 186"/>
              <a:gd name="T73" fmla="*/ 155 h 186"/>
              <a:gd name="T74" fmla="*/ 61 w 186"/>
              <a:gd name="T75" fmla="*/ 21 h 186"/>
              <a:gd name="T76" fmla="*/ 45 w 186"/>
              <a:gd name="T77" fmla="*/ 58 h 186"/>
              <a:gd name="T78" fmla="*/ 22 w 186"/>
              <a:gd name="T79" fmla="*/ 58 h 186"/>
              <a:gd name="T80" fmla="*/ 61 w 186"/>
              <a:gd name="T81" fmla="*/ 21 h 186"/>
              <a:gd name="T82" fmla="*/ 14 w 186"/>
              <a:gd name="T83" fmla="*/ 93 h 186"/>
              <a:gd name="T84" fmla="*/ 17 w 186"/>
              <a:gd name="T85" fmla="*/ 72 h 186"/>
              <a:gd name="T86" fmla="*/ 43 w 186"/>
              <a:gd name="T87" fmla="*/ 72 h 186"/>
              <a:gd name="T88" fmla="*/ 42 w 186"/>
              <a:gd name="T89" fmla="*/ 93 h 186"/>
              <a:gd name="T90" fmla="*/ 43 w 186"/>
              <a:gd name="T91" fmla="*/ 117 h 186"/>
              <a:gd name="T92" fmla="*/ 17 w 186"/>
              <a:gd name="T93" fmla="*/ 117 h 186"/>
              <a:gd name="T94" fmla="*/ 14 w 186"/>
              <a:gd name="T95" fmla="*/ 93 h 186"/>
              <a:gd name="T96" fmla="*/ 23 w 186"/>
              <a:gd name="T97" fmla="*/ 131 h 186"/>
              <a:gd name="T98" fmla="*/ 46 w 186"/>
              <a:gd name="T99" fmla="*/ 131 h 186"/>
              <a:gd name="T100" fmla="*/ 61 w 186"/>
              <a:gd name="T101" fmla="*/ 165 h 186"/>
              <a:gd name="T102" fmla="*/ 23 w 186"/>
              <a:gd name="T103" fmla="*/ 131 h 18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</a:cxnLst>
            <a:rect l="0" t="0" r="r" b="b"/>
            <a:pathLst>
              <a:path w="186" h="186">
                <a:moveTo>
                  <a:pt x="142" y="155"/>
                </a:moveTo>
                <a:cubicBezTo>
                  <a:pt x="137" y="159"/>
                  <a:pt x="131" y="163"/>
                  <a:pt x="125" y="165"/>
                </a:cubicBezTo>
                <a:cubicBezTo>
                  <a:pt x="127" y="162"/>
                  <a:pt x="129" y="159"/>
                  <a:pt x="131" y="156"/>
                </a:cubicBezTo>
                <a:cubicBezTo>
                  <a:pt x="128" y="157"/>
                  <a:pt x="124" y="157"/>
                  <a:pt x="121" y="157"/>
                </a:cubicBezTo>
                <a:cubicBezTo>
                  <a:pt x="119" y="157"/>
                  <a:pt x="117" y="157"/>
                  <a:pt x="114" y="156"/>
                </a:cubicBezTo>
                <a:cubicBezTo>
                  <a:pt x="108" y="166"/>
                  <a:pt x="100" y="172"/>
                  <a:pt x="93" y="172"/>
                </a:cubicBezTo>
                <a:cubicBezTo>
                  <a:pt x="81" y="172"/>
                  <a:pt x="67" y="156"/>
                  <a:pt x="60" y="131"/>
                </a:cubicBezTo>
                <a:cubicBezTo>
                  <a:pt x="76" y="131"/>
                  <a:pt x="76" y="131"/>
                  <a:pt x="76" y="131"/>
                </a:cubicBezTo>
                <a:cubicBezTo>
                  <a:pt x="74" y="127"/>
                  <a:pt x="73" y="124"/>
                  <a:pt x="72" y="120"/>
                </a:cubicBezTo>
                <a:cubicBezTo>
                  <a:pt x="71" y="119"/>
                  <a:pt x="71" y="118"/>
                  <a:pt x="71" y="117"/>
                </a:cubicBezTo>
                <a:cubicBezTo>
                  <a:pt x="57" y="117"/>
                  <a:pt x="57" y="117"/>
                  <a:pt x="57" y="117"/>
                </a:cubicBezTo>
                <a:cubicBezTo>
                  <a:pt x="56" y="109"/>
                  <a:pt x="56" y="101"/>
                  <a:pt x="56" y="93"/>
                </a:cubicBezTo>
                <a:cubicBezTo>
                  <a:pt x="56" y="86"/>
                  <a:pt x="56" y="79"/>
                  <a:pt x="57" y="72"/>
                </a:cubicBezTo>
                <a:cubicBezTo>
                  <a:pt x="81" y="72"/>
                  <a:pt x="81" y="72"/>
                  <a:pt x="81" y="72"/>
                </a:cubicBezTo>
                <a:cubicBezTo>
                  <a:pt x="85" y="66"/>
                  <a:pt x="91" y="62"/>
                  <a:pt x="98" y="58"/>
                </a:cubicBezTo>
                <a:cubicBezTo>
                  <a:pt x="60" y="58"/>
                  <a:pt x="60" y="58"/>
                  <a:pt x="60" y="58"/>
                </a:cubicBezTo>
                <a:cubicBezTo>
                  <a:pt x="66" y="32"/>
                  <a:pt x="80" y="14"/>
                  <a:pt x="93" y="14"/>
                </a:cubicBezTo>
                <a:cubicBezTo>
                  <a:pt x="105" y="14"/>
                  <a:pt x="118" y="29"/>
                  <a:pt x="125" y="53"/>
                </a:cubicBezTo>
                <a:cubicBezTo>
                  <a:pt x="130" y="53"/>
                  <a:pt x="135" y="54"/>
                  <a:pt x="140" y="56"/>
                </a:cubicBezTo>
                <a:cubicBezTo>
                  <a:pt x="137" y="42"/>
                  <a:pt x="132" y="30"/>
                  <a:pt x="125" y="21"/>
                </a:cubicBezTo>
                <a:cubicBezTo>
                  <a:pt x="142" y="28"/>
                  <a:pt x="156" y="42"/>
                  <a:pt x="164" y="58"/>
                </a:cubicBezTo>
                <a:cubicBezTo>
                  <a:pt x="145" y="58"/>
                  <a:pt x="145" y="58"/>
                  <a:pt x="145" y="58"/>
                </a:cubicBezTo>
                <a:cubicBezTo>
                  <a:pt x="151" y="62"/>
                  <a:pt x="157" y="66"/>
                  <a:pt x="162" y="72"/>
                </a:cubicBezTo>
                <a:cubicBezTo>
                  <a:pt x="169" y="72"/>
                  <a:pt x="169" y="72"/>
                  <a:pt x="169" y="72"/>
                </a:cubicBezTo>
                <a:cubicBezTo>
                  <a:pt x="171" y="79"/>
                  <a:pt x="172" y="86"/>
                  <a:pt x="172" y="93"/>
                </a:cubicBezTo>
                <a:cubicBezTo>
                  <a:pt x="172" y="93"/>
                  <a:pt x="172" y="94"/>
                  <a:pt x="172" y="94"/>
                </a:cubicBezTo>
                <a:cubicBezTo>
                  <a:pt x="174" y="104"/>
                  <a:pt x="173" y="113"/>
                  <a:pt x="170" y="123"/>
                </a:cubicBezTo>
                <a:cubicBezTo>
                  <a:pt x="178" y="131"/>
                  <a:pt x="178" y="131"/>
                  <a:pt x="178" y="131"/>
                </a:cubicBezTo>
                <a:cubicBezTo>
                  <a:pt x="178" y="131"/>
                  <a:pt x="178" y="131"/>
                  <a:pt x="178" y="131"/>
                </a:cubicBezTo>
                <a:cubicBezTo>
                  <a:pt x="179" y="131"/>
                  <a:pt x="179" y="131"/>
                  <a:pt x="179" y="131"/>
                </a:cubicBezTo>
                <a:cubicBezTo>
                  <a:pt x="179" y="128"/>
                  <a:pt x="179" y="128"/>
                  <a:pt x="179" y="128"/>
                </a:cubicBezTo>
                <a:cubicBezTo>
                  <a:pt x="184" y="117"/>
                  <a:pt x="186" y="106"/>
                  <a:pt x="186" y="93"/>
                </a:cubicBezTo>
                <a:cubicBezTo>
                  <a:pt x="186" y="42"/>
                  <a:pt x="144" y="0"/>
                  <a:pt x="93" y="0"/>
                </a:cubicBezTo>
                <a:cubicBezTo>
                  <a:pt x="42" y="0"/>
                  <a:pt x="0" y="42"/>
                  <a:pt x="0" y="93"/>
                </a:cubicBezTo>
                <a:cubicBezTo>
                  <a:pt x="0" y="144"/>
                  <a:pt x="42" y="186"/>
                  <a:pt x="93" y="186"/>
                </a:cubicBezTo>
                <a:cubicBezTo>
                  <a:pt x="115" y="186"/>
                  <a:pt x="135" y="178"/>
                  <a:pt x="151" y="166"/>
                </a:cubicBezTo>
                <a:lnTo>
                  <a:pt x="142" y="155"/>
                </a:lnTo>
                <a:close/>
                <a:moveTo>
                  <a:pt x="61" y="21"/>
                </a:moveTo>
                <a:cubicBezTo>
                  <a:pt x="54" y="31"/>
                  <a:pt x="49" y="44"/>
                  <a:pt x="45" y="58"/>
                </a:cubicBezTo>
                <a:cubicBezTo>
                  <a:pt x="22" y="58"/>
                  <a:pt x="22" y="58"/>
                  <a:pt x="22" y="58"/>
                </a:cubicBezTo>
                <a:cubicBezTo>
                  <a:pt x="30" y="42"/>
                  <a:pt x="44" y="28"/>
                  <a:pt x="61" y="21"/>
                </a:cubicBezTo>
                <a:close/>
                <a:moveTo>
                  <a:pt x="14" y="93"/>
                </a:moveTo>
                <a:cubicBezTo>
                  <a:pt x="14" y="86"/>
                  <a:pt x="15" y="79"/>
                  <a:pt x="17" y="72"/>
                </a:cubicBezTo>
                <a:cubicBezTo>
                  <a:pt x="43" y="72"/>
                  <a:pt x="43" y="72"/>
                  <a:pt x="43" y="72"/>
                </a:cubicBezTo>
                <a:cubicBezTo>
                  <a:pt x="42" y="79"/>
                  <a:pt x="42" y="86"/>
                  <a:pt x="42" y="93"/>
                </a:cubicBezTo>
                <a:cubicBezTo>
                  <a:pt x="42" y="101"/>
                  <a:pt x="42" y="109"/>
                  <a:pt x="43" y="117"/>
                </a:cubicBezTo>
                <a:cubicBezTo>
                  <a:pt x="17" y="117"/>
                  <a:pt x="17" y="117"/>
                  <a:pt x="17" y="117"/>
                </a:cubicBezTo>
                <a:cubicBezTo>
                  <a:pt x="15" y="109"/>
                  <a:pt x="14" y="101"/>
                  <a:pt x="14" y="93"/>
                </a:cubicBezTo>
                <a:close/>
                <a:moveTo>
                  <a:pt x="23" y="131"/>
                </a:moveTo>
                <a:cubicBezTo>
                  <a:pt x="46" y="131"/>
                  <a:pt x="46" y="131"/>
                  <a:pt x="46" y="131"/>
                </a:cubicBezTo>
                <a:cubicBezTo>
                  <a:pt x="49" y="144"/>
                  <a:pt x="54" y="156"/>
                  <a:pt x="61" y="165"/>
                </a:cubicBezTo>
                <a:cubicBezTo>
                  <a:pt x="45" y="158"/>
                  <a:pt x="32" y="146"/>
                  <a:pt x="23" y="13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2" name="Freeform 21"/>
          <p:cNvSpPr>
            <a:spLocks noEditPoints="1"/>
          </p:cNvSpPr>
          <p:nvPr/>
        </p:nvSpPr>
        <p:spPr bwMode="auto">
          <a:xfrm>
            <a:off x="5003848" y="3287783"/>
            <a:ext cx="393833" cy="393833"/>
          </a:xfrm>
          <a:custGeom>
            <a:avLst/>
            <a:gdLst>
              <a:gd name="T0" fmla="*/ 116 w 117"/>
              <a:gd name="T1" fmla="*/ 103 h 117"/>
              <a:gd name="T2" fmla="*/ 81 w 117"/>
              <a:gd name="T3" fmla="*/ 65 h 117"/>
              <a:gd name="T4" fmla="*/ 80 w 117"/>
              <a:gd name="T5" fmla="*/ 65 h 117"/>
              <a:gd name="T6" fmla="*/ 84 w 117"/>
              <a:gd name="T7" fmla="*/ 33 h 117"/>
              <a:gd name="T8" fmla="*/ 33 w 117"/>
              <a:gd name="T9" fmla="*/ 6 h 117"/>
              <a:gd name="T10" fmla="*/ 7 w 117"/>
              <a:gd name="T11" fmla="*/ 57 h 117"/>
              <a:gd name="T12" fmla="*/ 57 w 117"/>
              <a:gd name="T13" fmla="*/ 83 h 117"/>
              <a:gd name="T14" fmla="*/ 67 w 117"/>
              <a:gd name="T15" fmla="*/ 79 h 117"/>
              <a:gd name="T16" fmla="*/ 101 w 117"/>
              <a:gd name="T17" fmla="*/ 116 h 117"/>
              <a:gd name="T18" fmla="*/ 106 w 117"/>
              <a:gd name="T19" fmla="*/ 115 h 117"/>
              <a:gd name="T20" fmla="*/ 114 w 117"/>
              <a:gd name="T21" fmla="*/ 108 h 117"/>
              <a:gd name="T22" fmla="*/ 116 w 117"/>
              <a:gd name="T23" fmla="*/ 103 h 117"/>
              <a:gd name="T24" fmla="*/ 17 w 117"/>
              <a:gd name="T25" fmla="*/ 54 h 117"/>
              <a:gd name="T26" fmla="*/ 36 w 117"/>
              <a:gd name="T27" fmla="*/ 17 h 117"/>
              <a:gd name="T28" fmla="*/ 73 w 117"/>
              <a:gd name="T29" fmla="*/ 36 h 117"/>
              <a:gd name="T30" fmla="*/ 54 w 117"/>
              <a:gd name="T31" fmla="*/ 73 h 117"/>
              <a:gd name="T32" fmla="*/ 17 w 117"/>
              <a:gd name="T33" fmla="*/ 54 h 11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</a:cxnLst>
            <a:rect l="0" t="0" r="r" b="b"/>
            <a:pathLst>
              <a:path w="117" h="117">
                <a:moveTo>
                  <a:pt x="116" y="103"/>
                </a:moveTo>
                <a:cubicBezTo>
                  <a:pt x="81" y="65"/>
                  <a:pt x="81" y="65"/>
                  <a:pt x="81" y="65"/>
                </a:cubicBezTo>
                <a:cubicBezTo>
                  <a:pt x="81" y="65"/>
                  <a:pt x="80" y="65"/>
                  <a:pt x="80" y="65"/>
                </a:cubicBezTo>
                <a:cubicBezTo>
                  <a:pt x="86" y="55"/>
                  <a:pt x="87" y="44"/>
                  <a:pt x="84" y="33"/>
                </a:cubicBezTo>
                <a:cubicBezTo>
                  <a:pt x="77" y="11"/>
                  <a:pt x="54" y="0"/>
                  <a:pt x="33" y="6"/>
                </a:cubicBezTo>
                <a:cubicBezTo>
                  <a:pt x="12" y="13"/>
                  <a:pt x="0" y="36"/>
                  <a:pt x="7" y="57"/>
                </a:cubicBezTo>
                <a:cubicBezTo>
                  <a:pt x="13" y="78"/>
                  <a:pt x="36" y="90"/>
                  <a:pt x="57" y="83"/>
                </a:cubicBezTo>
                <a:cubicBezTo>
                  <a:pt x="61" y="82"/>
                  <a:pt x="64" y="81"/>
                  <a:pt x="67" y="79"/>
                </a:cubicBezTo>
                <a:cubicBezTo>
                  <a:pt x="101" y="116"/>
                  <a:pt x="101" y="116"/>
                  <a:pt x="101" y="116"/>
                </a:cubicBezTo>
                <a:cubicBezTo>
                  <a:pt x="102" y="117"/>
                  <a:pt x="104" y="117"/>
                  <a:pt x="106" y="115"/>
                </a:cubicBezTo>
                <a:cubicBezTo>
                  <a:pt x="114" y="108"/>
                  <a:pt x="114" y="108"/>
                  <a:pt x="114" y="108"/>
                </a:cubicBezTo>
                <a:cubicBezTo>
                  <a:pt x="116" y="106"/>
                  <a:pt x="117" y="104"/>
                  <a:pt x="116" y="103"/>
                </a:cubicBezTo>
                <a:close/>
                <a:moveTo>
                  <a:pt x="17" y="54"/>
                </a:moveTo>
                <a:cubicBezTo>
                  <a:pt x="12" y="38"/>
                  <a:pt x="21" y="22"/>
                  <a:pt x="36" y="17"/>
                </a:cubicBezTo>
                <a:cubicBezTo>
                  <a:pt x="52" y="12"/>
                  <a:pt x="69" y="20"/>
                  <a:pt x="73" y="36"/>
                </a:cubicBezTo>
                <a:cubicBezTo>
                  <a:pt x="78" y="52"/>
                  <a:pt x="70" y="68"/>
                  <a:pt x="54" y="73"/>
                </a:cubicBezTo>
                <a:cubicBezTo>
                  <a:pt x="39" y="78"/>
                  <a:pt x="22" y="69"/>
                  <a:pt x="17" y="5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3" name="Freeform 22"/>
          <p:cNvSpPr/>
          <p:nvPr/>
        </p:nvSpPr>
        <p:spPr bwMode="auto">
          <a:xfrm>
            <a:off x="5075327" y="3343844"/>
            <a:ext cx="168185" cy="124738"/>
          </a:xfrm>
          <a:custGeom>
            <a:avLst/>
            <a:gdLst>
              <a:gd name="T0" fmla="*/ 10 w 50"/>
              <a:gd name="T1" fmla="*/ 16 h 37"/>
              <a:gd name="T2" fmla="*/ 48 w 50"/>
              <a:gd name="T3" fmla="*/ 36 h 37"/>
              <a:gd name="T4" fmla="*/ 48 w 50"/>
              <a:gd name="T5" fmla="*/ 37 h 37"/>
              <a:gd name="T6" fmla="*/ 49 w 50"/>
              <a:gd name="T7" fmla="*/ 20 h 37"/>
              <a:gd name="T8" fmla="*/ 17 w 50"/>
              <a:gd name="T9" fmla="*/ 4 h 37"/>
              <a:gd name="T10" fmla="*/ 0 w 50"/>
              <a:gd name="T11" fmla="*/ 21 h 37"/>
              <a:gd name="T12" fmla="*/ 10 w 50"/>
              <a:gd name="T13" fmla="*/ 16 h 3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0" h="37">
                <a:moveTo>
                  <a:pt x="10" y="16"/>
                </a:moveTo>
                <a:cubicBezTo>
                  <a:pt x="26" y="11"/>
                  <a:pt x="43" y="20"/>
                  <a:pt x="48" y="36"/>
                </a:cubicBezTo>
                <a:cubicBezTo>
                  <a:pt x="48" y="36"/>
                  <a:pt x="48" y="36"/>
                  <a:pt x="48" y="37"/>
                </a:cubicBezTo>
                <a:cubicBezTo>
                  <a:pt x="50" y="32"/>
                  <a:pt x="50" y="26"/>
                  <a:pt x="49" y="20"/>
                </a:cubicBezTo>
                <a:cubicBezTo>
                  <a:pt x="45" y="7"/>
                  <a:pt x="30" y="0"/>
                  <a:pt x="17" y="4"/>
                </a:cubicBezTo>
                <a:cubicBezTo>
                  <a:pt x="8" y="6"/>
                  <a:pt x="2" y="13"/>
                  <a:pt x="0" y="21"/>
                </a:cubicBezTo>
                <a:cubicBezTo>
                  <a:pt x="3" y="19"/>
                  <a:pt x="6" y="17"/>
                  <a:pt x="10" y="16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4" name="Freeform 20"/>
          <p:cNvSpPr>
            <a:spLocks noEditPoints="1"/>
          </p:cNvSpPr>
          <p:nvPr/>
        </p:nvSpPr>
        <p:spPr bwMode="auto">
          <a:xfrm>
            <a:off x="6679029" y="3268480"/>
            <a:ext cx="446074" cy="449391"/>
          </a:xfrm>
          <a:custGeom>
            <a:avLst/>
            <a:gdLst>
              <a:gd name="T0" fmla="*/ 115 w 136"/>
              <a:gd name="T1" fmla="*/ 94 h 137"/>
              <a:gd name="T2" fmla="*/ 119 w 136"/>
              <a:gd name="T3" fmla="*/ 83 h 137"/>
              <a:gd name="T4" fmla="*/ 136 w 136"/>
              <a:gd name="T5" fmla="*/ 77 h 137"/>
              <a:gd name="T6" fmla="*/ 136 w 136"/>
              <a:gd name="T7" fmla="*/ 68 h 137"/>
              <a:gd name="T8" fmla="*/ 136 w 136"/>
              <a:gd name="T9" fmla="*/ 60 h 137"/>
              <a:gd name="T10" fmla="*/ 119 w 136"/>
              <a:gd name="T11" fmla="*/ 54 h 137"/>
              <a:gd name="T12" fmla="*/ 115 w 136"/>
              <a:gd name="T13" fmla="*/ 43 h 137"/>
              <a:gd name="T14" fmla="*/ 122 w 136"/>
              <a:gd name="T15" fmla="*/ 27 h 137"/>
              <a:gd name="T16" fmla="*/ 110 w 136"/>
              <a:gd name="T17" fmla="*/ 14 h 137"/>
              <a:gd name="T18" fmla="*/ 94 w 136"/>
              <a:gd name="T19" fmla="*/ 22 h 137"/>
              <a:gd name="T20" fmla="*/ 83 w 136"/>
              <a:gd name="T21" fmla="*/ 18 h 137"/>
              <a:gd name="T22" fmla="*/ 77 w 136"/>
              <a:gd name="T23" fmla="*/ 1 h 137"/>
              <a:gd name="T24" fmla="*/ 68 w 136"/>
              <a:gd name="T25" fmla="*/ 0 h 137"/>
              <a:gd name="T26" fmla="*/ 59 w 136"/>
              <a:gd name="T27" fmla="*/ 1 h 137"/>
              <a:gd name="T28" fmla="*/ 53 w 136"/>
              <a:gd name="T29" fmla="*/ 18 h 137"/>
              <a:gd name="T30" fmla="*/ 43 w 136"/>
              <a:gd name="T31" fmla="*/ 22 h 137"/>
              <a:gd name="T32" fmla="*/ 26 w 136"/>
              <a:gd name="T33" fmla="*/ 14 h 137"/>
              <a:gd name="T34" fmla="*/ 14 w 136"/>
              <a:gd name="T35" fmla="*/ 27 h 137"/>
              <a:gd name="T36" fmla="*/ 22 w 136"/>
              <a:gd name="T37" fmla="*/ 43 h 137"/>
              <a:gd name="T38" fmla="*/ 17 w 136"/>
              <a:gd name="T39" fmla="*/ 54 h 137"/>
              <a:gd name="T40" fmla="*/ 0 w 136"/>
              <a:gd name="T41" fmla="*/ 60 h 137"/>
              <a:gd name="T42" fmla="*/ 0 w 136"/>
              <a:gd name="T43" fmla="*/ 68 h 137"/>
              <a:gd name="T44" fmla="*/ 0 w 136"/>
              <a:gd name="T45" fmla="*/ 77 h 137"/>
              <a:gd name="T46" fmla="*/ 17 w 136"/>
              <a:gd name="T47" fmla="*/ 83 h 137"/>
              <a:gd name="T48" fmla="*/ 22 w 136"/>
              <a:gd name="T49" fmla="*/ 94 h 137"/>
              <a:gd name="T50" fmla="*/ 14 w 136"/>
              <a:gd name="T51" fmla="*/ 110 h 137"/>
              <a:gd name="T52" fmla="*/ 26 w 136"/>
              <a:gd name="T53" fmla="*/ 123 h 137"/>
              <a:gd name="T54" fmla="*/ 43 w 136"/>
              <a:gd name="T55" fmla="*/ 115 h 137"/>
              <a:gd name="T56" fmla="*/ 53 w 136"/>
              <a:gd name="T57" fmla="*/ 119 h 137"/>
              <a:gd name="T58" fmla="*/ 59 w 136"/>
              <a:gd name="T59" fmla="*/ 136 h 137"/>
              <a:gd name="T60" fmla="*/ 68 w 136"/>
              <a:gd name="T61" fmla="*/ 137 h 137"/>
              <a:gd name="T62" fmla="*/ 77 w 136"/>
              <a:gd name="T63" fmla="*/ 136 h 137"/>
              <a:gd name="T64" fmla="*/ 83 w 136"/>
              <a:gd name="T65" fmla="*/ 119 h 137"/>
              <a:gd name="T66" fmla="*/ 94 w 136"/>
              <a:gd name="T67" fmla="*/ 115 h 137"/>
              <a:gd name="T68" fmla="*/ 110 w 136"/>
              <a:gd name="T69" fmla="*/ 123 h 137"/>
              <a:gd name="T70" fmla="*/ 122 w 136"/>
              <a:gd name="T71" fmla="*/ 110 h 137"/>
              <a:gd name="T72" fmla="*/ 115 w 136"/>
              <a:gd name="T73" fmla="*/ 94 h 137"/>
              <a:gd name="T74" fmla="*/ 68 w 136"/>
              <a:gd name="T75" fmla="*/ 92 h 137"/>
              <a:gd name="T76" fmla="*/ 44 w 136"/>
              <a:gd name="T77" fmla="*/ 68 h 137"/>
              <a:gd name="T78" fmla="*/ 68 w 136"/>
              <a:gd name="T79" fmla="*/ 45 h 137"/>
              <a:gd name="T80" fmla="*/ 92 w 136"/>
              <a:gd name="T81" fmla="*/ 68 h 137"/>
              <a:gd name="T82" fmla="*/ 68 w 136"/>
              <a:gd name="T83" fmla="*/ 92 h 13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</a:cxnLst>
            <a:rect l="0" t="0" r="r" b="b"/>
            <a:pathLst>
              <a:path w="136" h="137">
                <a:moveTo>
                  <a:pt x="115" y="94"/>
                </a:moveTo>
                <a:cubicBezTo>
                  <a:pt x="116" y="91"/>
                  <a:pt x="118" y="87"/>
                  <a:pt x="119" y="83"/>
                </a:cubicBezTo>
                <a:cubicBezTo>
                  <a:pt x="136" y="77"/>
                  <a:pt x="136" y="77"/>
                  <a:pt x="136" y="77"/>
                </a:cubicBezTo>
                <a:cubicBezTo>
                  <a:pt x="136" y="74"/>
                  <a:pt x="136" y="71"/>
                  <a:pt x="136" y="68"/>
                </a:cubicBezTo>
                <a:cubicBezTo>
                  <a:pt x="136" y="65"/>
                  <a:pt x="136" y="63"/>
                  <a:pt x="136" y="60"/>
                </a:cubicBezTo>
                <a:cubicBezTo>
                  <a:pt x="119" y="54"/>
                  <a:pt x="119" y="54"/>
                  <a:pt x="119" y="54"/>
                </a:cubicBezTo>
                <a:cubicBezTo>
                  <a:pt x="118" y="50"/>
                  <a:pt x="116" y="46"/>
                  <a:pt x="115" y="43"/>
                </a:cubicBezTo>
                <a:cubicBezTo>
                  <a:pt x="122" y="27"/>
                  <a:pt x="122" y="27"/>
                  <a:pt x="122" y="27"/>
                </a:cubicBezTo>
                <a:cubicBezTo>
                  <a:pt x="119" y="22"/>
                  <a:pt x="115" y="18"/>
                  <a:pt x="110" y="14"/>
                </a:cubicBezTo>
                <a:cubicBezTo>
                  <a:pt x="94" y="22"/>
                  <a:pt x="94" y="22"/>
                  <a:pt x="94" y="22"/>
                </a:cubicBezTo>
                <a:cubicBezTo>
                  <a:pt x="90" y="20"/>
                  <a:pt x="87" y="19"/>
                  <a:pt x="83" y="18"/>
                </a:cubicBezTo>
                <a:cubicBezTo>
                  <a:pt x="77" y="1"/>
                  <a:pt x="77" y="1"/>
                  <a:pt x="77" y="1"/>
                </a:cubicBezTo>
                <a:cubicBezTo>
                  <a:pt x="74" y="0"/>
                  <a:pt x="71" y="0"/>
                  <a:pt x="68" y="0"/>
                </a:cubicBezTo>
                <a:cubicBezTo>
                  <a:pt x="65" y="0"/>
                  <a:pt x="62" y="0"/>
                  <a:pt x="59" y="1"/>
                </a:cubicBezTo>
                <a:cubicBezTo>
                  <a:pt x="53" y="18"/>
                  <a:pt x="53" y="18"/>
                  <a:pt x="53" y="18"/>
                </a:cubicBezTo>
                <a:cubicBezTo>
                  <a:pt x="50" y="19"/>
                  <a:pt x="46" y="20"/>
                  <a:pt x="43" y="22"/>
                </a:cubicBezTo>
                <a:cubicBezTo>
                  <a:pt x="26" y="14"/>
                  <a:pt x="26" y="14"/>
                  <a:pt x="26" y="14"/>
                </a:cubicBezTo>
                <a:cubicBezTo>
                  <a:pt x="22" y="18"/>
                  <a:pt x="18" y="22"/>
                  <a:pt x="14" y="27"/>
                </a:cubicBezTo>
                <a:cubicBezTo>
                  <a:pt x="22" y="43"/>
                  <a:pt x="22" y="43"/>
                  <a:pt x="22" y="43"/>
                </a:cubicBezTo>
                <a:cubicBezTo>
                  <a:pt x="20" y="46"/>
                  <a:pt x="18" y="50"/>
                  <a:pt x="17" y="54"/>
                </a:cubicBezTo>
                <a:cubicBezTo>
                  <a:pt x="0" y="60"/>
                  <a:pt x="0" y="60"/>
                  <a:pt x="0" y="60"/>
                </a:cubicBezTo>
                <a:cubicBezTo>
                  <a:pt x="0" y="63"/>
                  <a:pt x="0" y="65"/>
                  <a:pt x="0" y="68"/>
                </a:cubicBezTo>
                <a:cubicBezTo>
                  <a:pt x="0" y="71"/>
                  <a:pt x="0" y="74"/>
                  <a:pt x="0" y="77"/>
                </a:cubicBezTo>
                <a:cubicBezTo>
                  <a:pt x="17" y="83"/>
                  <a:pt x="17" y="83"/>
                  <a:pt x="17" y="83"/>
                </a:cubicBezTo>
                <a:cubicBezTo>
                  <a:pt x="18" y="87"/>
                  <a:pt x="20" y="91"/>
                  <a:pt x="22" y="94"/>
                </a:cubicBezTo>
                <a:cubicBezTo>
                  <a:pt x="14" y="110"/>
                  <a:pt x="14" y="110"/>
                  <a:pt x="14" y="110"/>
                </a:cubicBezTo>
                <a:cubicBezTo>
                  <a:pt x="18" y="115"/>
                  <a:pt x="22" y="119"/>
                  <a:pt x="26" y="123"/>
                </a:cubicBezTo>
                <a:cubicBezTo>
                  <a:pt x="43" y="115"/>
                  <a:pt x="43" y="115"/>
                  <a:pt x="43" y="115"/>
                </a:cubicBezTo>
                <a:cubicBezTo>
                  <a:pt x="46" y="117"/>
                  <a:pt x="50" y="118"/>
                  <a:pt x="53" y="119"/>
                </a:cubicBezTo>
                <a:cubicBezTo>
                  <a:pt x="59" y="136"/>
                  <a:pt x="59" y="136"/>
                  <a:pt x="59" y="136"/>
                </a:cubicBezTo>
                <a:cubicBezTo>
                  <a:pt x="62" y="137"/>
                  <a:pt x="65" y="137"/>
                  <a:pt x="68" y="137"/>
                </a:cubicBezTo>
                <a:cubicBezTo>
                  <a:pt x="71" y="137"/>
                  <a:pt x="74" y="137"/>
                  <a:pt x="77" y="136"/>
                </a:cubicBezTo>
                <a:cubicBezTo>
                  <a:pt x="83" y="119"/>
                  <a:pt x="83" y="119"/>
                  <a:pt x="83" y="119"/>
                </a:cubicBezTo>
                <a:cubicBezTo>
                  <a:pt x="87" y="118"/>
                  <a:pt x="90" y="117"/>
                  <a:pt x="94" y="115"/>
                </a:cubicBezTo>
                <a:cubicBezTo>
                  <a:pt x="110" y="123"/>
                  <a:pt x="110" y="123"/>
                  <a:pt x="110" y="123"/>
                </a:cubicBezTo>
                <a:cubicBezTo>
                  <a:pt x="115" y="119"/>
                  <a:pt x="119" y="115"/>
                  <a:pt x="122" y="110"/>
                </a:cubicBezTo>
                <a:lnTo>
                  <a:pt x="115" y="94"/>
                </a:lnTo>
                <a:close/>
                <a:moveTo>
                  <a:pt x="68" y="92"/>
                </a:moveTo>
                <a:cubicBezTo>
                  <a:pt x="55" y="92"/>
                  <a:pt x="44" y="82"/>
                  <a:pt x="44" y="68"/>
                </a:cubicBezTo>
                <a:cubicBezTo>
                  <a:pt x="44" y="55"/>
                  <a:pt x="55" y="45"/>
                  <a:pt x="68" y="45"/>
                </a:cubicBezTo>
                <a:cubicBezTo>
                  <a:pt x="81" y="45"/>
                  <a:pt x="92" y="55"/>
                  <a:pt x="92" y="68"/>
                </a:cubicBezTo>
                <a:cubicBezTo>
                  <a:pt x="92" y="82"/>
                  <a:pt x="81" y="92"/>
                  <a:pt x="68" y="92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5" name="Freeform 21"/>
          <p:cNvSpPr>
            <a:spLocks noEditPoints="1"/>
          </p:cNvSpPr>
          <p:nvPr/>
        </p:nvSpPr>
        <p:spPr bwMode="auto">
          <a:xfrm>
            <a:off x="6892946" y="3021398"/>
            <a:ext cx="295172" cy="295171"/>
          </a:xfrm>
          <a:custGeom>
            <a:avLst/>
            <a:gdLst>
              <a:gd name="T0" fmla="*/ 4 w 90"/>
              <a:gd name="T1" fmla="*/ 67 h 90"/>
              <a:gd name="T2" fmla="*/ 16 w 90"/>
              <a:gd name="T3" fmla="*/ 67 h 90"/>
              <a:gd name="T4" fmla="*/ 22 w 90"/>
              <a:gd name="T5" fmla="*/ 73 h 90"/>
              <a:gd name="T6" fmla="*/ 21 w 90"/>
              <a:gd name="T7" fmla="*/ 85 h 90"/>
              <a:gd name="T8" fmla="*/ 26 w 90"/>
              <a:gd name="T9" fmla="*/ 88 h 90"/>
              <a:gd name="T10" fmla="*/ 32 w 90"/>
              <a:gd name="T11" fmla="*/ 90 h 90"/>
              <a:gd name="T12" fmla="*/ 40 w 90"/>
              <a:gd name="T13" fmla="*/ 81 h 90"/>
              <a:gd name="T14" fmla="*/ 48 w 90"/>
              <a:gd name="T15" fmla="*/ 81 h 90"/>
              <a:gd name="T16" fmla="*/ 56 w 90"/>
              <a:gd name="T17" fmla="*/ 90 h 90"/>
              <a:gd name="T18" fmla="*/ 67 w 90"/>
              <a:gd name="T19" fmla="*/ 86 h 90"/>
              <a:gd name="T20" fmla="*/ 67 w 90"/>
              <a:gd name="T21" fmla="*/ 74 h 90"/>
              <a:gd name="T22" fmla="*/ 73 w 90"/>
              <a:gd name="T23" fmla="*/ 68 h 90"/>
              <a:gd name="T24" fmla="*/ 85 w 90"/>
              <a:gd name="T25" fmla="*/ 69 h 90"/>
              <a:gd name="T26" fmla="*/ 87 w 90"/>
              <a:gd name="T27" fmla="*/ 64 h 90"/>
              <a:gd name="T28" fmla="*/ 89 w 90"/>
              <a:gd name="T29" fmla="*/ 58 h 90"/>
              <a:gd name="T30" fmla="*/ 81 w 90"/>
              <a:gd name="T31" fmla="*/ 50 h 90"/>
              <a:gd name="T32" fmla="*/ 81 w 90"/>
              <a:gd name="T33" fmla="*/ 42 h 90"/>
              <a:gd name="T34" fmla="*/ 90 w 90"/>
              <a:gd name="T35" fmla="*/ 34 h 90"/>
              <a:gd name="T36" fmla="*/ 86 w 90"/>
              <a:gd name="T37" fmla="*/ 23 h 90"/>
              <a:gd name="T38" fmla="*/ 73 w 90"/>
              <a:gd name="T39" fmla="*/ 23 h 90"/>
              <a:gd name="T40" fmla="*/ 68 w 90"/>
              <a:gd name="T41" fmla="*/ 17 h 90"/>
              <a:gd name="T42" fmla="*/ 69 w 90"/>
              <a:gd name="T43" fmla="*/ 5 h 90"/>
              <a:gd name="T44" fmla="*/ 63 w 90"/>
              <a:gd name="T45" fmla="*/ 3 h 90"/>
              <a:gd name="T46" fmla="*/ 58 w 90"/>
              <a:gd name="T47" fmla="*/ 0 h 90"/>
              <a:gd name="T48" fmla="*/ 49 w 90"/>
              <a:gd name="T49" fmla="*/ 9 h 90"/>
              <a:gd name="T50" fmla="*/ 41 w 90"/>
              <a:gd name="T51" fmla="*/ 9 h 90"/>
              <a:gd name="T52" fmla="*/ 33 w 90"/>
              <a:gd name="T53" fmla="*/ 0 h 90"/>
              <a:gd name="T54" fmla="*/ 22 w 90"/>
              <a:gd name="T55" fmla="*/ 4 h 90"/>
              <a:gd name="T56" fmla="*/ 23 w 90"/>
              <a:gd name="T57" fmla="*/ 17 h 90"/>
              <a:gd name="T58" fmla="*/ 17 w 90"/>
              <a:gd name="T59" fmla="*/ 22 h 90"/>
              <a:gd name="T60" fmla="*/ 5 w 90"/>
              <a:gd name="T61" fmla="*/ 21 h 90"/>
              <a:gd name="T62" fmla="*/ 2 w 90"/>
              <a:gd name="T63" fmla="*/ 27 h 90"/>
              <a:gd name="T64" fmla="*/ 0 w 90"/>
              <a:gd name="T65" fmla="*/ 32 h 90"/>
              <a:gd name="T66" fmla="*/ 9 w 90"/>
              <a:gd name="T67" fmla="*/ 40 h 90"/>
              <a:gd name="T68" fmla="*/ 9 w 90"/>
              <a:gd name="T69" fmla="*/ 48 h 90"/>
              <a:gd name="T70" fmla="*/ 0 w 90"/>
              <a:gd name="T71" fmla="*/ 56 h 90"/>
              <a:gd name="T72" fmla="*/ 4 w 90"/>
              <a:gd name="T73" fmla="*/ 67 h 90"/>
              <a:gd name="T74" fmla="*/ 30 w 90"/>
              <a:gd name="T75" fmla="*/ 39 h 90"/>
              <a:gd name="T76" fmla="*/ 51 w 90"/>
              <a:gd name="T77" fmla="*/ 30 h 90"/>
              <a:gd name="T78" fmla="*/ 60 w 90"/>
              <a:gd name="T79" fmla="*/ 52 h 90"/>
              <a:gd name="T80" fmla="*/ 38 w 90"/>
              <a:gd name="T81" fmla="*/ 60 h 90"/>
              <a:gd name="T82" fmla="*/ 30 w 90"/>
              <a:gd name="T83" fmla="*/ 39 h 9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</a:cxnLst>
            <a:rect l="0" t="0" r="r" b="b"/>
            <a:pathLst>
              <a:path w="90" h="90">
                <a:moveTo>
                  <a:pt x="4" y="67"/>
                </a:moveTo>
                <a:cubicBezTo>
                  <a:pt x="16" y="67"/>
                  <a:pt x="16" y="67"/>
                  <a:pt x="16" y="67"/>
                </a:cubicBezTo>
                <a:cubicBezTo>
                  <a:pt x="18" y="69"/>
                  <a:pt x="20" y="71"/>
                  <a:pt x="22" y="73"/>
                </a:cubicBezTo>
                <a:cubicBezTo>
                  <a:pt x="21" y="85"/>
                  <a:pt x="21" y="85"/>
                  <a:pt x="21" y="85"/>
                </a:cubicBezTo>
                <a:cubicBezTo>
                  <a:pt x="23" y="86"/>
                  <a:pt x="25" y="87"/>
                  <a:pt x="26" y="88"/>
                </a:cubicBezTo>
                <a:cubicBezTo>
                  <a:pt x="28" y="88"/>
                  <a:pt x="30" y="89"/>
                  <a:pt x="32" y="90"/>
                </a:cubicBezTo>
                <a:cubicBezTo>
                  <a:pt x="40" y="81"/>
                  <a:pt x="40" y="81"/>
                  <a:pt x="40" y="81"/>
                </a:cubicBezTo>
                <a:cubicBezTo>
                  <a:pt x="43" y="81"/>
                  <a:pt x="46" y="81"/>
                  <a:pt x="48" y="81"/>
                </a:cubicBezTo>
                <a:cubicBezTo>
                  <a:pt x="56" y="90"/>
                  <a:pt x="56" y="90"/>
                  <a:pt x="56" y="90"/>
                </a:cubicBezTo>
                <a:cubicBezTo>
                  <a:pt x="60" y="89"/>
                  <a:pt x="64" y="88"/>
                  <a:pt x="67" y="86"/>
                </a:cubicBezTo>
                <a:cubicBezTo>
                  <a:pt x="67" y="74"/>
                  <a:pt x="67" y="74"/>
                  <a:pt x="67" y="74"/>
                </a:cubicBezTo>
                <a:cubicBezTo>
                  <a:pt x="69" y="72"/>
                  <a:pt x="71" y="70"/>
                  <a:pt x="73" y="68"/>
                </a:cubicBezTo>
                <a:cubicBezTo>
                  <a:pt x="85" y="69"/>
                  <a:pt x="85" y="69"/>
                  <a:pt x="85" y="69"/>
                </a:cubicBezTo>
                <a:cubicBezTo>
                  <a:pt x="86" y="67"/>
                  <a:pt x="87" y="65"/>
                  <a:pt x="87" y="64"/>
                </a:cubicBezTo>
                <a:cubicBezTo>
                  <a:pt x="88" y="62"/>
                  <a:pt x="89" y="60"/>
                  <a:pt x="89" y="58"/>
                </a:cubicBezTo>
                <a:cubicBezTo>
                  <a:pt x="81" y="50"/>
                  <a:pt x="81" y="50"/>
                  <a:pt x="81" y="50"/>
                </a:cubicBezTo>
                <a:cubicBezTo>
                  <a:pt x="81" y="47"/>
                  <a:pt x="81" y="44"/>
                  <a:pt x="81" y="42"/>
                </a:cubicBezTo>
                <a:cubicBezTo>
                  <a:pt x="90" y="34"/>
                  <a:pt x="90" y="34"/>
                  <a:pt x="90" y="34"/>
                </a:cubicBezTo>
                <a:cubicBezTo>
                  <a:pt x="89" y="30"/>
                  <a:pt x="87" y="26"/>
                  <a:pt x="86" y="23"/>
                </a:cubicBezTo>
                <a:cubicBezTo>
                  <a:pt x="73" y="23"/>
                  <a:pt x="73" y="23"/>
                  <a:pt x="73" y="23"/>
                </a:cubicBezTo>
                <a:cubicBezTo>
                  <a:pt x="72" y="21"/>
                  <a:pt x="70" y="19"/>
                  <a:pt x="68" y="17"/>
                </a:cubicBezTo>
                <a:cubicBezTo>
                  <a:pt x="69" y="5"/>
                  <a:pt x="69" y="5"/>
                  <a:pt x="69" y="5"/>
                </a:cubicBezTo>
                <a:cubicBezTo>
                  <a:pt x="67" y="4"/>
                  <a:pt x="65" y="3"/>
                  <a:pt x="63" y="3"/>
                </a:cubicBezTo>
                <a:cubicBezTo>
                  <a:pt x="62" y="2"/>
                  <a:pt x="60" y="1"/>
                  <a:pt x="58" y="0"/>
                </a:cubicBezTo>
                <a:cubicBezTo>
                  <a:pt x="49" y="9"/>
                  <a:pt x="49" y="9"/>
                  <a:pt x="49" y="9"/>
                </a:cubicBezTo>
                <a:cubicBezTo>
                  <a:pt x="47" y="9"/>
                  <a:pt x="44" y="9"/>
                  <a:pt x="41" y="9"/>
                </a:cubicBezTo>
                <a:cubicBezTo>
                  <a:pt x="33" y="0"/>
                  <a:pt x="33" y="0"/>
                  <a:pt x="33" y="0"/>
                </a:cubicBezTo>
                <a:cubicBezTo>
                  <a:pt x="30" y="1"/>
                  <a:pt x="26" y="3"/>
                  <a:pt x="22" y="4"/>
                </a:cubicBezTo>
                <a:cubicBezTo>
                  <a:pt x="23" y="17"/>
                  <a:pt x="23" y="17"/>
                  <a:pt x="23" y="17"/>
                </a:cubicBezTo>
                <a:cubicBezTo>
                  <a:pt x="21" y="18"/>
                  <a:pt x="19" y="20"/>
                  <a:pt x="17" y="22"/>
                </a:cubicBezTo>
                <a:cubicBezTo>
                  <a:pt x="5" y="21"/>
                  <a:pt x="5" y="21"/>
                  <a:pt x="5" y="21"/>
                </a:cubicBezTo>
                <a:cubicBezTo>
                  <a:pt x="4" y="23"/>
                  <a:pt x="3" y="25"/>
                  <a:pt x="2" y="27"/>
                </a:cubicBezTo>
                <a:cubicBezTo>
                  <a:pt x="2" y="28"/>
                  <a:pt x="1" y="30"/>
                  <a:pt x="0" y="32"/>
                </a:cubicBezTo>
                <a:cubicBezTo>
                  <a:pt x="9" y="40"/>
                  <a:pt x="9" y="40"/>
                  <a:pt x="9" y="40"/>
                </a:cubicBezTo>
                <a:cubicBezTo>
                  <a:pt x="9" y="43"/>
                  <a:pt x="9" y="46"/>
                  <a:pt x="9" y="48"/>
                </a:cubicBezTo>
                <a:cubicBezTo>
                  <a:pt x="0" y="56"/>
                  <a:pt x="0" y="56"/>
                  <a:pt x="0" y="56"/>
                </a:cubicBezTo>
                <a:cubicBezTo>
                  <a:pt x="1" y="60"/>
                  <a:pt x="2" y="64"/>
                  <a:pt x="4" y="67"/>
                </a:cubicBezTo>
                <a:close/>
                <a:moveTo>
                  <a:pt x="30" y="39"/>
                </a:moveTo>
                <a:cubicBezTo>
                  <a:pt x="34" y="30"/>
                  <a:pt x="43" y="27"/>
                  <a:pt x="51" y="30"/>
                </a:cubicBezTo>
                <a:cubicBezTo>
                  <a:pt x="60" y="34"/>
                  <a:pt x="63" y="43"/>
                  <a:pt x="60" y="52"/>
                </a:cubicBezTo>
                <a:cubicBezTo>
                  <a:pt x="56" y="60"/>
                  <a:pt x="47" y="63"/>
                  <a:pt x="38" y="60"/>
                </a:cubicBezTo>
                <a:cubicBezTo>
                  <a:pt x="30" y="56"/>
                  <a:pt x="26" y="47"/>
                  <a:pt x="30" y="3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6" name="Freeform 22"/>
          <p:cNvSpPr>
            <a:spLocks noEditPoints="1"/>
          </p:cNvSpPr>
          <p:nvPr/>
        </p:nvSpPr>
        <p:spPr bwMode="auto">
          <a:xfrm>
            <a:off x="7098571" y="3228682"/>
            <a:ext cx="237133" cy="238790"/>
          </a:xfrm>
          <a:custGeom>
            <a:avLst/>
            <a:gdLst>
              <a:gd name="T0" fmla="*/ 63 w 72"/>
              <a:gd name="T1" fmla="*/ 44 h 73"/>
              <a:gd name="T2" fmla="*/ 72 w 72"/>
              <a:gd name="T3" fmla="*/ 41 h 73"/>
              <a:gd name="T4" fmla="*/ 72 w 72"/>
              <a:gd name="T5" fmla="*/ 36 h 73"/>
              <a:gd name="T6" fmla="*/ 72 w 72"/>
              <a:gd name="T7" fmla="*/ 31 h 73"/>
              <a:gd name="T8" fmla="*/ 63 w 72"/>
              <a:gd name="T9" fmla="*/ 28 h 73"/>
              <a:gd name="T10" fmla="*/ 60 w 72"/>
              <a:gd name="T11" fmla="*/ 23 h 73"/>
              <a:gd name="T12" fmla="*/ 64 w 72"/>
              <a:gd name="T13" fmla="*/ 14 h 73"/>
              <a:gd name="T14" fmla="*/ 58 w 72"/>
              <a:gd name="T15" fmla="*/ 8 h 73"/>
              <a:gd name="T16" fmla="*/ 49 w 72"/>
              <a:gd name="T17" fmla="*/ 12 h 73"/>
              <a:gd name="T18" fmla="*/ 43 w 72"/>
              <a:gd name="T19" fmla="*/ 10 h 73"/>
              <a:gd name="T20" fmla="*/ 40 w 72"/>
              <a:gd name="T21" fmla="*/ 1 h 73"/>
              <a:gd name="T22" fmla="*/ 35 w 72"/>
              <a:gd name="T23" fmla="*/ 0 h 73"/>
              <a:gd name="T24" fmla="*/ 31 w 72"/>
              <a:gd name="T25" fmla="*/ 1 h 73"/>
              <a:gd name="T26" fmla="*/ 28 w 72"/>
              <a:gd name="T27" fmla="*/ 10 h 73"/>
              <a:gd name="T28" fmla="*/ 22 w 72"/>
              <a:gd name="T29" fmla="*/ 12 h 73"/>
              <a:gd name="T30" fmla="*/ 13 w 72"/>
              <a:gd name="T31" fmla="*/ 8 h 73"/>
              <a:gd name="T32" fmla="*/ 7 w 72"/>
              <a:gd name="T33" fmla="*/ 15 h 73"/>
              <a:gd name="T34" fmla="*/ 11 w 72"/>
              <a:gd name="T35" fmla="*/ 24 h 73"/>
              <a:gd name="T36" fmla="*/ 9 w 72"/>
              <a:gd name="T37" fmla="*/ 29 h 73"/>
              <a:gd name="T38" fmla="*/ 0 w 72"/>
              <a:gd name="T39" fmla="*/ 33 h 73"/>
              <a:gd name="T40" fmla="*/ 0 w 72"/>
              <a:gd name="T41" fmla="*/ 37 h 73"/>
              <a:gd name="T42" fmla="*/ 0 w 72"/>
              <a:gd name="T43" fmla="*/ 42 h 73"/>
              <a:gd name="T44" fmla="*/ 9 w 72"/>
              <a:gd name="T45" fmla="*/ 45 h 73"/>
              <a:gd name="T46" fmla="*/ 12 w 72"/>
              <a:gd name="T47" fmla="*/ 51 h 73"/>
              <a:gd name="T48" fmla="*/ 8 w 72"/>
              <a:gd name="T49" fmla="*/ 59 h 73"/>
              <a:gd name="T50" fmla="*/ 15 w 72"/>
              <a:gd name="T51" fmla="*/ 66 h 73"/>
              <a:gd name="T52" fmla="*/ 23 w 72"/>
              <a:gd name="T53" fmla="*/ 62 h 73"/>
              <a:gd name="T54" fmla="*/ 29 w 72"/>
              <a:gd name="T55" fmla="*/ 64 h 73"/>
              <a:gd name="T56" fmla="*/ 32 w 72"/>
              <a:gd name="T57" fmla="*/ 73 h 73"/>
              <a:gd name="T58" fmla="*/ 37 w 72"/>
              <a:gd name="T59" fmla="*/ 73 h 73"/>
              <a:gd name="T60" fmla="*/ 41 w 72"/>
              <a:gd name="T61" fmla="*/ 72 h 73"/>
              <a:gd name="T62" fmla="*/ 44 w 72"/>
              <a:gd name="T63" fmla="*/ 63 h 73"/>
              <a:gd name="T64" fmla="*/ 50 w 72"/>
              <a:gd name="T65" fmla="*/ 61 h 73"/>
              <a:gd name="T66" fmla="*/ 59 w 72"/>
              <a:gd name="T67" fmla="*/ 65 h 73"/>
              <a:gd name="T68" fmla="*/ 65 w 72"/>
              <a:gd name="T69" fmla="*/ 58 h 73"/>
              <a:gd name="T70" fmla="*/ 61 w 72"/>
              <a:gd name="T71" fmla="*/ 50 h 73"/>
              <a:gd name="T72" fmla="*/ 63 w 72"/>
              <a:gd name="T73" fmla="*/ 44 h 73"/>
              <a:gd name="T74" fmla="*/ 36 w 72"/>
              <a:gd name="T75" fmla="*/ 49 h 73"/>
              <a:gd name="T76" fmla="*/ 23 w 72"/>
              <a:gd name="T77" fmla="*/ 37 h 73"/>
              <a:gd name="T78" fmla="*/ 36 w 72"/>
              <a:gd name="T79" fmla="*/ 24 h 73"/>
              <a:gd name="T80" fmla="*/ 49 w 72"/>
              <a:gd name="T81" fmla="*/ 36 h 73"/>
              <a:gd name="T82" fmla="*/ 36 w 72"/>
              <a:gd name="T83" fmla="*/ 49 h 7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</a:cxnLst>
            <a:rect l="0" t="0" r="r" b="b"/>
            <a:pathLst>
              <a:path w="72" h="73">
                <a:moveTo>
                  <a:pt x="63" y="44"/>
                </a:moveTo>
                <a:cubicBezTo>
                  <a:pt x="72" y="41"/>
                  <a:pt x="72" y="41"/>
                  <a:pt x="72" y="41"/>
                </a:cubicBezTo>
                <a:cubicBezTo>
                  <a:pt x="72" y="39"/>
                  <a:pt x="72" y="37"/>
                  <a:pt x="72" y="36"/>
                </a:cubicBezTo>
                <a:cubicBezTo>
                  <a:pt x="72" y="34"/>
                  <a:pt x="72" y="33"/>
                  <a:pt x="72" y="31"/>
                </a:cubicBezTo>
                <a:cubicBezTo>
                  <a:pt x="63" y="28"/>
                  <a:pt x="63" y="28"/>
                  <a:pt x="63" y="28"/>
                </a:cubicBezTo>
                <a:cubicBezTo>
                  <a:pt x="62" y="26"/>
                  <a:pt x="61" y="24"/>
                  <a:pt x="60" y="23"/>
                </a:cubicBezTo>
                <a:cubicBezTo>
                  <a:pt x="64" y="14"/>
                  <a:pt x="64" y="14"/>
                  <a:pt x="64" y="14"/>
                </a:cubicBezTo>
                <a:cubicBezTo>
                  <a:pt x="62" y="12"/>
                  <a:pt x="60" y="9"/>
                  <a:pt x="58" y="8"/>
                </a:cubicBezTo>
                <a:cubicBezTo>
                  <a:pt x="49" y="12"/>
                  <a:pt x="49" y="12"/>
                  <a:pt x="49" y="12"/>
                </a:cubicBezTo>
                <a:cubicBezTo>
                  <a:pt x="47" y="11"/>
                  <a:pt x="45" y="10"/>
                  <a:pt x="43" y="10"/>
                </a:cubicBezTo>
                <a:cubicBezTo>
                  <a:pt x="40" y="1"/>
                  <a:pt x="40" y="1"/>
                  <a:pt x="40" y="1"/>
                </a:cubicBezTo>
                <a:cubicBezTo>
                  <a:pt x="38" y="0"/>
                  <a:pt x="37" y="0"/>
                  <a:pt x="35" y="0"/>
                </a:cubicBezTo>
                <a:cubicBezTo>
                  <a:pt x="34" y="0"/>
                  <a:pt x="32" y="1"/>
                  <a:pt x="31" y="1"/>
                </a:cubicBezTo>
                <a:cubicBezTo>
                  <a:pt x="28" y="10"/>
                  <a:pt x="28" y="10"/>
                  <a:pt x="28" y="10"/>
                </a:cubicBezTo>
                <a:cubicBezTo>
                  <a:pt x="26" y="10"/>
                  <a:pt x="24" y="11"/>
                  <a:pt x="22" y="12"/>
                </a:cubicBezTo>
                <a:cubicBezTo>
                  <a:pt x="13" y="8"/>
                  <a:pt x="13" y="8"/>
                  <a:pt x="13" y="8"/>
                </a:cubicBezTo>
                <a:cubicBezTo>
                  <a:pt x="11" y="10"/>
                  <a:pt x="9" y="13"/>
                  <a:pt x="7" y="15"/>
                </a:cubicBezTo>
                <a:cubicBezTo>
                  <a:pt x="11" y="24"/>
                  <a:pt x="11" y="24"/>
                  <a:pt x="11" y="24"/>
                </a:cubicBezTo>
                <a:cubicBezTo>
                  <a:pt x="10" y="25"/>
                  <a:pt x="10" y="27"/>
                  <a:pt x="9" y="29"/>
                </a:cubicBezTo>
                <a:cubicBezTo>
                  <a:pt x="0" y="33"/>
                  <a:pt x="0" y="33"/>
                  <a:pt x="0" y="33"/>
                </a:cubicBezTo>
                <a:cubicBezTo>
                  <a:pt x="0" y="34"/>
                  <a:pt x="0" y="36"/>
                  <a:pt x="0" y="37"/>
                </a:cubicBezTo>
                <a:cubicBezTo>
                  <a:pt x="0" y="39"/>
                  <a:pt x="0" y="41"/>
                  <a:pt x="0" y="42"/>
                </a:cubicBezTo>
                <a:cubicBezTo>
                  <a:pt x="9" y="45"/>
                  <a:pt x="9" y="45"/>
                  <a:pt x="9" y="45"/>
                </a:cubicBezTo>
                <a:cubicBezTo>
                  <a:pt x="10" y="47"/>
                  <a:pt x="11" y="49"/>
                  <a:pt x="12" y="51"/>
                </a:cubicBezTo>
                <a:cubicBezTo>
                  <a:pt x="8" y="59"/>
                  <a:pt x="8" y="59"/>
                  <a:pt x="8" y="59"/>
                </a:cubicBezTo>
                <a:cubicBezTo>
                  <a:pt x="10" y="62"/>
                  <a:pt x="12" y="64"/>
                  <a:pt x="15" y="66"/>
                </a:cubicBezTo>
                <a:cubicBezTo>
                  <a:pt x="23" y="62"/>
                  <a:pt x="23" y="62"/>
                  <a:pt x="23" y="62"/>
                </a:cubicBezTo>
                <a:cubicBezTo>
                  <a:pt x="25" y="62"/>
                  <a:pt x="27" y="63"/>
                  <a:pt x="29" y="64"/>
                </a:cubicBezTo>
                <a:cubicBezTo>
                  <a:pt x="32" y="73"/>
                  <a:pt x="32" y="73"/>
                  <a:pt x="32" y="73"/>
                </a:cubicBezTo>
                <a:cubicBezTo>
                  <a:pt x="34" y="73"/>
                  <a:pt x="35" y="73"/>
                  <a:pt x="37" y="73"/>
                </a:cubicBezTo>
                <a:cubicBezTo>
                  <a:pt x="38" y="73"/>
                  <a:pt x="40" y="73"/>
                  <a:pt x="41" y="72"/>
                </a:cubicBezTo>
                <a:cubicBezTo>
                  <a:pt x="44" y="63"/>
                  <a:pt x="44" y="63"/>
                  <a:pt x="44" y="63"/>
                </a:cubicBezTo>
                <a:cubicBezTo>
                  <a:pt x="46" y="63"/>
                  <a:pt x="48" y="62"/>
                  <a:pt x="50" y="61"/>
                </a:cubicBezTo>
                <a:cubicBezTo>
                  <a:pt x="59" y="65"/>
                  <a:pt x="59" y="65"/>
                  <a:pt x="59" y="65"/>
                </a:cubicBezTo>
                <a:cubicBezTo>
                  <a:pt x="61" y="63"/>
                  <a:pt x="63" y="61"/>
                  <a:pt x="65" y="58"/>
                </a:cubicBezTo>
                <a:cubicBezTo>
                  <a:pt x="61" y="50"/>
                  <a:pt x="61" y="50"/>
                  <a:pt x="61" y="50"/>
                </a:cubicBezTo>
                <a:cubicBezTo>
                  <a:pt x="62" y="48"/>
                  <a:pt x="63" y="46"/>
                  <a:pt x="63" y="44"/>
                </a:cubicBezTo>
                <a:close/>
                <a:moveTo>
                  <a:pt x="36" y="49"/>
                </a:moveTo>
                <a:cubicBezTo>
                  <a:pt x="29" y="49"/>
                  <a:pt x="24" y="44"/>
                  <a:pt x="23" y="37"/>
                </a:cubicBezTo>
                <a:cubicBezTo>
                  <a:pt x="23" y="30"/>
                  <a:pt x="29" y="24"/>
                  <a:pt x="36" y="24"/>
                </a:cubicBezTo>
                <a:cubicBezTo>
                  <a:pt x="43" y="24"/>
                  <a:pt x="49" y="29"/>
                  <a:pt x="49" y="36"/>
                </a:cubicBezTo>
                <a:cubicBezTo>
                  <a:pt x="49" y="43"/>
                  <a:pt x="43" y="49"/>
                  <a:pt x="36" y="4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7" name="Freeform 240"/>
          <p:cNvSpPr>
            <a:spLocks noEditPoints="1"/>
          </p:cNvSpPr>
          <p:nvPr/>
        </p:nvSpPr>
        <p:spPr bwMode="auto">
          <a:xfrm>
            <a:off x="8825240" y="3113384"/>
            <a:ext cx="403085" cy="399316"/>
          </a:xfrm>
          <a:custGeom>
            <a:avLst/>
            <a:gdLst>
              <a:gd name="T0" fmla="*/ 31 w 45"/>
              <a:gd name="T1" fmla="*/ 5 h 45"/>
              <a:gd name="T2" fmla="*/ 18 w 45"/>
              <a:gd name="T3" fmla="*/ 13 h 45"/>
              <a:gd name="T4" fmla="*/ 1 w 45"/>
              <a:gd name="T5" fmla="*/ 30 h 45"/>
              <a:gd name="T6" fmla="*/ 1 w 45"/>
              <a:gd name="T7" fmla="*/ 35 h 45"/>
              <a:gd name="T8" fmla="*/ 10 w 45"/>
              <a:gd name="T9" fmla="*/ 44 h 45"/>
              <a:gd name="T10" fmla="*/ 15 w 45"/>
              <a:gd name="T11" fmla="*/ 44 h 45"/>
              <a:gd name="T12" fmla="*/ 32 w 45"/>
              <a:gd name="T13" fmla="*/ 27 h 45"/>
              <a:gd name="T14" fmla="*/ 40 w 45"/>
              <a:gd name="T15" fmla="*/ 14 h 45"/>
              <a:gd name="T16" fmla="*/ 45 w 45"/>
              <a:gd name="T17" fmla="*/ 0 h 45"/>
              <a:gd name="T18" fmla="*/ 31 w 45"/>
              <a:gd name="T19" fmla="*/ 5 h 45"/>
              <a:gd name="T20" fmla="*/ 20 w 45"/>
              <a:gd name="T21" fmla="*/ 34 h 45"/>
              <a:gd name="T22" fmla="*/ 11 w 45"/>
              <a:gd name="T23" fmla="*/ 34 h 45"/>
              <a:gd name="T24" fmla="*/ 11 w 45"/>
              <a:gd name="T25" fmla="*/ 25 h 45"/>
              <a:gd name="T26" fmla="*/ 20 w 45"/>
              <a:gd name="T27" fmla="*/ 25 h 45"/>
              <a:gd name="T28" fmla="*/ 20 w 45"/>
              <a:gd name="T29" fmla="*/ 34 h 45"/>
              <a:gd name="T30" fmla="*/ 31 w 45"/>
              <a:gd name="T31" fmla="*/ 23 h 45"/>
              <a:gd name="T32" fmla="*/ 22 w 45"/>
              <a:gd name="T33" fmla="*/ 23 h 45"/>
              <a:gd name="T34" fmla="*/ 22 w 45"/>
              <a:gd name="T35" fmla="*/ 14 h 45"/>
              <a:gd name="T36" fmla="*/ 31 w 45"/>
              <a:gd name="T37" fmla="*/ 14 h 45"/>
              <a:gd name="T38" fmla="*/ 31 w 45"/>
              <a:gd name="T39" fmla="*/ 23 h 4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</a:cxnLst>
            <a:rect l="0" t="0" r="r" b="b"/>
            <a:pathLst>
              <a:path w="45" h="45">
                <a:moveTo>
                  <a:pt x="31" y="5"/>
                </a:moveTo>
                <a:cubicBezTo>
                  <a:pt x="27" y="6"/>
                  <a:pt x="21" y="10"/>
                  <a:pt x="18" y="13"/>
                </a:cubicBezTo>
                <a:cubicBezTo>
                  <a:pt x="1" y="30"/>
                  <a:pt x="1" y="30"/>
                  <a:pt x="1" y="30"/>
                </a:cubicBezTo>
                <a:cubicBezTo>
                  <a:pt x="0" y="31"/>
                  <a:pt x="0" y="34"/>
                  <a:pt x="1" y="35"/>
                </a:cubicBezTo>
                <a:cubicBezTo>
                  <a:pt x="10" y="44"/>
                  <a:pt x="10" y="44"/>
                  <a:pt x="10" y="44"/>
                </a:cubicBezTo>
                <a:cubicBezTo>
                  <a:pt x="11" y="45"/>
                  <a:pt x="14" y="45"/>
                  <a:pt x="15" y="44"/>
                </a:cubicBezTo>
                <a:cubicBezTo>
                  <a:pt x="32" y="27"/>
                  <a:pt x="32" y="27"/>
                  <a:pt x="32" y="27"/>
                </a:cubicBezTo>
                <a:cubicBezTo>
                  <a:pt x="35" y="24"/>
                  <a:pt x="39" y="18"/>
                  <a:pt x="40" y="14"/>
                </a:cubicBezTo>
                <a:cubicBezTo>
                  <a:pt x="45" y="0"/>
                  <a:pt x="45" y="0"/>
                  <a:pt x="45" y="0"/>
                </a:cubicBezTo>
                <a:lnTo>
                  <a:pt x="31" y="5"/>
                </a:lnTo>
                <a:close/>
                <a:moveTo>
                  <a:pt x="20" y="34"/>
                </a:moveTo>
                <a:cubicBezTo>
                  <a:pt x="17" y="36"/>
                  <a:pt x="13" y="36"/>
                  <a:pt x="11" y="34"/>
                </a:cubicBezTo>
                <a:cubicBezTo>
                  <a:pt x="9" y="32"/>
                  <a:pt x="9" y="28"/>
                  <a:pt x="11" y="25"/>
                </a:cubicBezTo>
                <a:cubicBezTo>
                  <a:pt x="13" y="23"/>
                  <a:pt x="17" y="23"/>
                  <a:pt x="20" y="25"/>
                </a:cubicBezTo>
                <a:cubicBezTo>
                  <a:pt x="22" y="28"/>
                  <a:pt x="22" y="32"/>
                  <a:pt x="20" y="34"/>
                </a:cubicBezTo>
                <a:close/>
                <a:moveTo>
                  <a:pt x="31" y="23"/>
                </a:moveTo>
                <a:cubicBezTo>
                  <a:pt x="29" y="25"/>
                  <a:pt x="25" y="25"/>
                  <a:pt x="22" y="23"/>
                </a:cubicBezTo>
                <a:cubicBezTo>
                  <a:pt x="20" y="20"/>
                  <a:pt x="20" y="16"/>
                  <a:pt x="22" y="14"/>
                </a:cubicBezTo>
                <a:cubicBezTo>
                  <a:pt x="25" y="12"/>
                  <a:pt x="29" y="12"/>
                  <a:pt x="31" y="14"/>
                </a:cubicBezTo>
                <a:cubicBezTo>
                  <a:pt x="33" y="16"/>
                  <a:pt x="33" y="20"/>
                  <a:pt x="31" y="2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8" name="Freeform 241"/>
          <p:cNvSpPr/>
          <p:nvPr/>
        </p:nvSpPr>
        <p:spPr bwMode="auto">
          <a:xfrm>
            <a:off x="8674555" y="3271604"/>
            <a:ext cx="188357" cy="169522"/>
          </a:xfrm>
          <a:custGeom>
            <a:avLst/>
            <a:gdLst>
              <a:gd name="T0" fmla="*/ 7 w 21"/>
              <a:gd name="T1" fmla="*/ 17 h 19"/>
              <a:gd name="T2" fmla="*/ 21 w 21"/>
              <a:gd name="T3" fmla="*/ 3 h 19"/>
              <a:gd name="T4" fmla="*/ 10 w 21"/>
              <a:gd name="T5" fmla="*/ 3 h 19"/>
              <a:gd name="T6" fmla="*/ 1 w 21"/>
              <a:gd name="T7" fmla="*/ 12 h 19"/>
              <a:gd name="T8" fmla="*/ 1 w 21"/>
              <a:gd name="T9" fmla="*/ 17 h 19"/>
              <a:gd name="T10" fmla="*/ 7 w 21"/>
              <a:gd name="T11" fmla="*/ 17 h 1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21" h="19">
                <a:moveTo>
                  <a:pt x="7" y="17"/>
                </a:moveTo>
                <a:cubicBezTo>
                  <a:pt x="21" y="3"/>
                  <a:pt x="21" y="3"/>
                  <a:pt x="21" y="3"/>
                </a:cubicBezTo>
                <a:cubicBezTo>
                  <a:pt x="18" y="0"/>
                  <a:pt x="13" y="0"/>
                  <a:pt x="10" y="3"/>
                </a:cubicBezTo>
                <a:cubicBezTo>
                  <a:pt x="1" y="12"/>
                  <a:pt x="1" y="12"/>
                  <a:pt x="1" y="12"/>
                </a:cubicBezTo>
                <a:cubicBezTo>
                  <a:pt x="0" y="13"/>
                  <a:pt x="0" y="16"/>
                  <a:pt x="1" y="17"/>
                </a:cubicBezTo>
                <a:cubicBezTo>
                  <a:pt x="3" y="19"/>
                  <a:pt x="5" y="19"/>
                  <a:pt x="7" y="1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9" name="Freeform 242"/>
          <p:cNvSpPr/>
          <p:nvPr/>
        </p:nvSpPr>
        <p:spPr bwMode="auto">
          <a:xfrm>
            <a:off x="8896815" y="3478797"/>
            <a:ext cx="169522" cy="184591"/>
          </a:xfrm>
          <a:custGeom>
            <a:avLst/>
            <a:gdLst>
              <a:gd name="T0" fmla="*/ 2 w 19"/>
              <a:gd name="T1" fmla="*/ 14 h 21"/>
              <a:gd name="T2" fmla="*/ 2 w 19"/>
              <a:gd name="T3" fmla="*/ 20 h 21"/>
              <a:gd name="T4" fmla="*/ 7 w 19"/>
              <a:gd name="T5" fmla="*/ 20 h 21"/>
              <a:gd name="T6" fmla="*/ 16 w 19"/>
              <a:gd name="T7" fmla="*/ 11 h 21"/>
              <a:gd name="T8" fmla="*/ 16 w 19"/>
              <a:gd name="T9" fmla="*/ 0 h 21"/>
              <a:gd name="T10" fmla="*/ 2 w 19"/>
              <a:gd name="T11" fmla="*/ 14 h 2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19" h="21">
                <a:moveTo>
                  <a:pt x="2" y="14"/>
                </a:moveTo>
                <a:cubicBezTo>
                  <a:pt x="0" y="16"/>
                  <a:pt x="0" y="18"/>
                  <a:pt x="2" y="20"/>
                </a:cubicBezTo>
                <a:cubicBezTo>
                  <a:pt x="3" y="21"/>
                  <a:pt x="6" y="21"/>
                  <a:pt x="7" y="20"/>
                </a:cubicBezTo>
                <a:cubicBezTo>
                  <a:pt x="16" y="11"/>
                  <a:pt x="16" y="11"/>
                  <a:pt x="16" y="11"/>
                </a:cubicBezTo>
                <a:cubicBezTo>
                  <a:pt x="19" y="8"/>
                  <a:pt x="19" y="3"/>
                  <a:pt x="16" y="0"/>
                </a:cubicBezTo>
                <a:lnTo>
                  <a:pt x="2" y="1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20" name="Freeform 243"/>
          <p:cNvSpPr/>
          <p:nvPr/>
        </p:nvSpPr>
        <p:spPr bwMode="auto">
          <a:xfrm>
            <a:off x="8791335" y="3452426"/>
            <a:ext cx="97946" cy="97945"/>
          </a:xfrm>
          <a:custGeom>
            <a:avLst/>
            <a:gdLst>
              <a:gd name="T0" fmla="*/ 1 w 11"/>
              <a:gd name="T1" fmla="*/ 2 h 11"/>
              <a:gd name="T2" fmla="*/ 1 w 11"/>
              <a:gd name="T3" fmla="*/ 4 h 11"/>
              <a:gd name="T4" fmla="*/ 7 w 11"/>
              <a:gd name="T5" fmla="*/ 10 h 11"/>
              <a:gd name="T6" fmla="*/ 9 w 11"/>
              <a:gd name="T7" fmla="*/ 10 h 11"/>
              <a:gd name="T8" fmla="*/ 11 w 11"/>
              <a:gd name="T9" fmla="*/ 9 h 11"/>
              <a:gd name="T10" fmla="*/ 2 w 11"/>
              <a:gd name="T11" fmla="*/ 0 h 11"/>
              <a:gd name="T12" fmla="*/ 1 w 11"/>
              <a:gd name="T13" fmla="*/ 2 h 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1" h="11">
                <a:moveTo>
                  <a:pt x="1" y="2"/>
                </a:moveTo>
                <a:cubicBezTo>
                  <a:pt x="0" y="2"/>
                  <a:pt x="0" y="4"/>
                  <a:pt x="1" y="4"/>
                </a:cubicBezTo>
                <a:cubicBezTo>
                  <a:pt x="7" y="10"/>
                  <a:pt x="7" y="10"/>
                  <a:pt x="7" y="10"/>
                </a:cubicBezTo>
                <a:cubicBezTo>
                  <a:pt x="7" y="11"/>
                  <a:pt x="9" y="11"/>
                  <a:pt x="9" y="10"/>
                </a:cubicBezTo>
                <a:cubicBezTo>
                  <a:pt x="11" y="9"/>
                  <a:pt x="11" y="9"/>
                  <a:pt x="11" y="9"/>
                </a:cubicBezTo>
                <a:cubicBezTo>
                  <a:pt x="2" y="0"/>
                  <a:pt x="2" y="0"/>
                  <a:pt x="2" y="0"/>
                </a:cubicBezTo>
                <a:lnTo>
                  <a:pt x="1" y="2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21" name="Freeform 244"/>
          <p:cNvSpPr/>
          <p:nvPr/>
        </p:nvSpPr>
        <p:spPr bwMode="auto">
          <a:xfrm>
            <a:off x="8655718" y="3505166"/>
            <a:ext cx="180823" cy="177056"/>
          </a:xfrm>
          <a:custGeom>
            <a:avLst/>
            <a:gdLst>
              <a:gd name="T0" fmla="*/ 0 w 20"/>
              <a:gd name="T1" fmla="*/ 20 h 20"/>
              <a:gd name="T2" fmla="*/ 16 w 20"/>
              <a:gd name="T3" fmla="*/ 4 h 20"/>
              <a:gd name="T4" fmla="*/ 0 w 20"/>
              <a:gd name="T5" fmla="*/ 20 h 2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20" h="20">
                <a:moveTo>
                  <a:pt x="0" y="20"/>
                </a:moveTo>
                <a:cubicBezTo>
                  <a:pt x="8" y="16"/>
                  <a:pt x="20" y="8"/>
                  <a:pt x="16" y="4"/>
                </a:cubicBezTo>
                <a:cubicBezTo>
                  <a:pt x="12" y="0"/>
                  <a:pt x="4" y="12"/>
                  <a:pt x="0" y="2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22" name="TextBox 13"/>
          <p:cNvSpPr txBox="1"/>
          <p:nvPr/>
        </p:nvSpPr>
        <p:spPr>
          <a:xfrm>
            <a:off x="4289318" y="4564985"/>
            <a:ext cx="1999047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TextBox 13"/>
          <p:cNvSpPr txBox="1"/>
          <p:nvPr/>
        </p:nvSpPr>
        <p:spPr>
          <a:xfrm>
            <a:off x="4121842" y="4942623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4" name="TextBox 13"/>
          <p:cNvSpPr txBox="1"/>
          <p:nvPr/>
        </p:nvSpPr>
        <p:spPr>
          <a:xfrm>
            <a:off x="2162231" y="1626902"/>
            <a:ext cx="2054570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TextBox 13"/>
          <p:cNvSpPr txBox="1"/>
          <p:nvPr/>
        </p:nvSpPr>
        <p:spPr>
          <a:xfrm>
            <a:off x="2022517" y="2004540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TextBox 13"/>
          <p:cNvSpPr txBox="1"/>
          <p:nvPr/>
        </p:nvSpPr>
        <p:spPr>
          <a:xfrm>
            <a:off x="6598772" y="1626902"/>
            <a:ext cx="2051127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7" name="TextBox 13"/>
          <p:cNvSpPr txBox="1"/>
          <p:nvPr/>
        </p:nvSpPr>
        <p:spPr>
          <a:xfrm>
            <a:off x="6457336" y="2004540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8" name="TextBox 13"/>
          <p:cNvSpPr txBox="1"/>
          <p:nvPr/>
        </p:nvSpPr>
        <p:spPr>
          <a:xfrm>
            <a:off x="8046424" y="4562715"/>
            <a:ext cx="2101214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9" name="TextBox 13"/>
          <p:cNvSpPr txBox="1"/>
          <p:nvPr/>
        </p:nvSpPr>
        <p:spPr>
          <a:xfrm>
            <a:off x="7930032" y="4940353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57" name="组合 56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58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60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自我评价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hape 2685"/>
          <p:cNvSpPr/>
          <p:nvPr/>
        </p:nvSpPr>
        <p:spPr>
          <a:xfrm flipH="1" flipV="1">
            <a:off x="3749849" y="1700121"/>
            <a:ext cx="2107011" cy="878083"/>
          </a:xfrm>
          <a:prstGeom prst="line">
            <a:avLst/>
          </a:prstGeom>
          <a:noFill/>
          <a:ln w="12700" cap="flat">
            <a:solidFill>
              <a:schemeClr val="tx1"/>
            </a:solidFill>
            <a:prstDash val="solid"/>
            <a:miter lim="400000"/>
          </a:ln>
          <a:effectLst/>
        </p:spPr>
        <p:txBody>
          <a:bodyPr lIns="38100" tIns="38100" rIns="38100" bIns="38100" anchor="ctr"/>
          <a:lstStyle/>
          <a:p>
            <a:pPr defTabSz="1828165" eaLnBrk="1" fontAlgn="auto" hangingPunct="1">
              <a:lnSpc>
                <a:spcPct val="120000"/>
              </a:lnSpc>
              <a:defRPr sz="800">
                <a:solidFill>
                  <a:srgbClr val="000000"/>
                </a:solidFill>
                <a:latin typeface="Helvetica"/>
                <a:ea typeface="Helvetica"/>
                <a:cs typeface="Helvetica"/>
                <a:sym typeface="Helvetica"/>
              </a:defRPr>
            </a:pPr>
            <a:endParaRPr sz="1125">
              <a:solidFill>
                <a:srgbClr val="000000"/>
              </a:solidFill>
              <a:latin typeface="Helvetica"/>
              <a:ea typeface="Helvetica"/>
              <a:cs typeface="Helvetica"/>
              <a:sym typeface="Helvetica"/>
            </a:endParaRPr>
          </a:p>
        </p:txBody>
      </p:sp>
      <p:sp>
        <p:nvSpPr>
          <p:cNvPr id="3" name="Shape 2685"/>
          <p:cNvSpPr/>
          <p:nvPr/>
        </p:nvSpPr>
        <p:spPr>
          <a:xfrm flipV="1">
            <a:off x="5950418" y="1700121"/>
            <a:ext cx="2445185" cy="971642"/>
          </a:xfrm>
          <a:prstGeom prst="line">
            <a:avLst/>
          </a:prstGeom>
          <a:noFill/>
          <a:ln w="12700" cap="flat">
            <a:solidFill>
              <a:schemeClr val="tx1"/>
            </a:solidFill>
            <a:prstDash val="solid"/>
            <a:miter lim="400000"/>
          </a:ln>
          <a:effectLst/>
        </p:spPr>
        <p:txBody>
          <a:bodyPr lIns="38100" tIns="38100" rIns="38100" bIns="38100" anchor="ctr"/>
          <a:lstStyle/>
          <a:p>
            <a:pPr defTabSz="1828165" eaLnBrk="1" fontAlgn="auto" hangingPunct="1">
              <a:lnSpc>
                <a:spcPct val="120000"/>
              </a:lnSpc>
              <a:defRPr sz="800">
                <a:solidFill>
                  <a:srgbClr val="000000"/>
                </a:solidFill>
                <a:latin typeface="Helvetica"/>
                <a:ea typeface="Helvetica"/>
                <a:cs typeface="Helvetica"/>
                <a:sym typeface="Helvetica"/>
              </a:defRPr>
            </a:pPr>
            <a:endParaRPr sz="1125">
              <a:solidFill>
                <a:srgbClr val="000000"/>
              </a:solidFill>
              <a:latin typeface="Helvetica"/>
              <a:ea typeface="Helvetica"/>
              <a:cs typeface="Helvetica"/>
              <a:sym typeface="Helvetica"/>
            </a:endParaRPr>
          </a:p>
        </p:txBody>
      </p:sp>
      <p:sp>
        <p:nvSpPr>
          <p:cNvPr id="4" name="Shape 2685"/>
          <p:cNvSpPr/>
          <p:nvPr/>
        </p:nvSpPr>
        <p:spPr>
          <a:xfrm>
            <a:off x="6043976" y="2765321"/>
            <a:ext cx="1704515" cy="1191894"/>
          </a:xfrm>
          <a:prstGeom prst="line">
            <a:avLst/>
          </a:prstGeom>
          <a:noFill/>
          <a:ln w="12700" cap="flat">
            <a:solidFill>
              <a:schemeClr val="tx1"/>
            </a:solidFill>
            <a:prstDash val="solid"/>
            <a:miter lim="400000"/>
          </a:ln>
          <a:effectLst/>
        </p:spPr>
        <p:txBody>
          <a:bodyPr lIns="38100" tIns="38100" rIns="38100" bIns="38100" anchor="ctr"/>
          <a:lstStyle/>
          <a:p>
            <a:pPr defTabSz="1828165" eaLnBrk="1" fontAlgn="auto" hangingPunct="1">
              <a:lnSpc>
                <a:spcPct val="120000"/>
              </a:lnSpc>
              <a:defRPr sz="800">
                <a:solidFill>
                  <a:srgbClr val="000000"/>
                </a:solidFill>
                <a:latin typeface="Helvetica"/>
                <a:ea typeface="Helvetica"/>
                <a:cs typeface="Helvetica"/>
                <a:sym typeface="Helvetica"/>
              </a:defRPr>
            </a:pPr>
            <a:endParaRPr sz="1125">
              <a:solidFill>
                <a:srgbClr val="000000"/>
              </a:solidFill>
              <a:latin typeface="Helvetica"/>
              <a:ea typeface="Helvetica"/>
              <a:cs typeface="Helvetica"/>
              <a:sym typeface="Helvetica"/>
            </a:endParaRPr>
          </a:p>
        </p:txBody>
      </p:sp>
      <p:sp>
        <p:nvSpPr>
          <p:cNvPr id="5" name="Shape 2685"/>
          <p:cNvSpPr/>
          <p:nvPr/>
        </p:nvSpPr>
        <p:spPr>
          <a:xfrm flipH="1">
            <a:off x="4458357" y="2858880"/>
            <a:ext cx="1679177" cy="744568"/>
          </a:xfrm>
          <a:prstGeom prst="line">
            <a:avLst/>
          </a:prstGeom>
          <a:noFill/>
          <a:ln w="12700" cap="flat">
            <a:solidFill>
              <a:schemeClr val="tx1"/>
            </a:solidFill>
            <a:prstDash val="solid"/>
            <a:miter lim="400000"/>
          </a:ln>
          <a:effectLst/>
        </p:spPr>
        <p:txBody>
          <a:bodyPr lIns="38100" tIns="38100" rIns="38100" bIns="38100" anchor="ctr"/>
          <a:lstStyle/>
          <a:p>
            <a:pPr defTabSz="1828165" eaLnBrk="1" fontAlgn="auto" hangingPunct="1">
              <a:lnSpc>
                <a:spcPct val="120000"/>
              </a:lnSpc>
              <a:defRPr sz="800">
                <a:solidFill>
                  <a:srgbClr val="000000"/>
                </a:solidFill>
                <a:latin typeface="Helvetica"/>
                <a:ea typeface="Helvetica"/>
                <a:cs typeface="Helvetica"/>
                <a:sym typeface="Helvetica"/>
              </a:defRPr>
            </a:pPr>
            <a:endParaRPr sz="1125">
              <a:solidFill>
                <a:srgbClr val="000000"/>
              </a:solidFill>
              <a:latin typeface="Helvetica"/>
              <a:ea typeface="Helvetica"/>
              <a:cs typeface="Helvetica"/>
              <a:sym typeface="Helvetica"/>
            </a:endParaRPr>
          </a:p>
        </p:txBody>
      </p:sp>
      <p:sp>
        <p:nvSpPr>
          <p:cNvPr id="6" name="Shape 13287"/>
          <p:cNvSpPr/>
          <p:nvPr/>
        </p:nvSpPr>
        <p:spPr>
          <a:xfrm>
            <a:off x="5222417" y="1157288"/>
            <a:ext cx="1762015" cy="4543425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5899" y="3807"/>
                </a:moveTo>
                <a:lnTo>
                  <a:pt x="5701" y="3807"/>
                </a:lnTo>
                <a:cubicBezTo>
                  <a:pt x="2553" y="3809"/>
                  <a:pt x="0" y="4790"/>
                  <a:pt x="0" y="6001"/>
                </a:cubicBezTo>
                <a:lnTo>
                  <a:pt x="0" y="11708"/>
                </a:lnTo>
                <a:lnTo>
                  <a:pt x="0" y="11708"/>
                </a:lnTo>
                <a:cubicBezTo>
                  <a:pt x="1" y="12111"/>
                  <a:pt x="852" y="12438"/>
                  <a:pt x="1901" y="12438"/>
                </a:cubicBezTo>
                <a:cubicBezTo>
                  <a:pt x="2950" y="12438"/>
                  <a:pt x="3801" y="12111"/>
                  <a:pt x="3801" y="11708"/>
                </a:cubicBezTo>
                <a:cubicBezTo>
                  <a:pt x="3801" y="11707"/>
                  <a:pt x="3801" y="11706"/>
                  <a:pt x="3801" y="11705"/>
                </a:cubicBezTo>
                <a:lnTo>
                  <a:pt x="3801" y="8762"/>
                </a:lnTo>
                <a:lnTo>
                  <a:pt x="3790" y="8762"/>
                </a:lnTo>
                <a:lnTo>
                  <a:pt x="3790" y="6809"/>
                </a:lnTo>
                <a:cubicBezTo>
                  <a:pt x="3790" y="6673"/>
                  <a:pt x="4081" y="6562"/>
                  <a:pt x="4433" y="6562"/>
                </a:cubicBezTo>
                <a:cubicBezTo>
                  <a:pt x="4789" y="6562"/>
                  <a:pt x="5076" y="6673"/>
                  <a:pt x="5076" y="6809"/>
                </a:cubicBezTo>
                <a:lnTo>
                  <a:pt x="5076" y="11811"/>
                </a:lnTo>
                <a:lnTo>
                  <a:pt x="5075" y="11811"/>
                </a:lnTo>
                <a:lnTo>
                  <a:pt x="5075" y="20671"/>
                </a:lnTo>
                <a:cubicBezTo>
                  <a:pt x="5075" y="21184"/>
                  <a:pt x="6158" y="21600"/>
                  <a:pt x="7494" y="21600"/>
                </a:cubicBezTo>
                <a:cubicBezTo>
                  <a:pt x="8830" y="21600"/>
                  <a:pt x="9913" y="21184"/>
                  <a:pt x="9913" y="20671"/>
                </a:cubicBezTo>
                <a:lnTo>
                  <a:pt x="9913" y="12560"/>
                </a:lnTo>
                <a:cubicBezTo>
                  <a:pt x="9945" y="12380"/>
                  <a:pt x="10327" y="12236"/>
                  <a:pt x="10800" y="12229"/>
                </a:cubicBezTo>
                <a:cubicBezTo>
                  <a:pt x="11273" y="12236"/>
                  <a:pt x="11655" y="12380"/>
                  <a:pt x="11687" y="12560"/>
                </a:cubicBezTo>
                <a:lnTo>
                  <a:pt x="11687" y="20671"/>
                </a:lnTo>
                <a:cubicBezTo>
                  <a:pt x="11687" y="21184"/>
                  <a:pt x="12770" y="21600"/>
                  <a:pt x="14106" y="21600"/>
                </a:cubicBezTo>
                <a:cubicBezTo>
                  <a:pt x="15442" y="21600"/>
                  <a:pt x="16525" y="21184"/>
                  <a:pt x="16525" y="20671"/>
                </a:cubicBezTo>
                <a:lnTo>
                  <a:pt x="16525" y="11811"/>
                </a:lnTo>
                <a:lnTo>
                  <a:pt x="16524" y="11811"/>
                </a:lnTo>
                <a:lnTo>
                  <a:pt x="16524" y="6809"/>
                </a:lnTo>
                <a:cubicBezTo>
                  <a:pt x="16524" y="6673"/>
                  <a:pt x="16811" y="6562"/>
                  <a:pt x="17167" y="6562"/>
                </a:cubicBezTo>
                <a:cubicBezTo>
                  <a:pt x="17519" y="6562"/>
                  <a:pt x="17810" y="6673"/>
                  <a:pt x="17810" y="6809"/>
                </a:cubicBezTo>
                <a:lnTo>
                  <a:pt x="17810" y="8762"/>
                </a:lnTo>
                <a:lnTo>
                  <a:pt x="17799" y="8762"/>
                </a:lnTo>
                <a:lnTo>
                  <a:pt x="17799" y="11705"/>
                </a:lnTo>
                <a:cubicBezTo>
                  <a:pt x="17799" y="11706"/>
                  <a:pt x="17799" y="11707"/>
                  <a:pt x="17799" y="11708"/>
                </a:cubicBezTo>
                <a:cubicBezTo>
                  <a:pt x="17799" y="12111"/>
                  <a:pt x="18650" y="12438"/>
                  <a:pt x="19699" y="12438"/>
                </a:cubicBezTo>
                <a:cubicBezTo>
                  <a:pt x="20748" y="12438"/>
                  <a:pt x="21599" y="12111"/>
                  <a:pt x="21600" y="11708"/>
                </a:cubicBezTo>
                <a:lnTo>
                  <a:pt x="21600" y="11708"/>
                </a:lnTo>
                <a:lnTo>
                  <a:pt x="21600" y="6001"/>
                </a:lnTo>
                <a:cubicBezTo>
                  <a:pt x="21600" y="4790"/>
                  <a:pt x="19047" y="3809"/>
                  <a:pt x="15899" y="3807"/>
                </a:cubicBezTo>
                <a:close/>
                <a:moveTo>
                  <a:pt x="15076" y="1643"/>
                </a:moveTo>
                <a:cubicBezTo>
                  <a:pt x="15076" y="2551"/>
                  <a:pt x="13162" y="3286"/>
                  <a:pt x="10800" y="3286"/>
                </a:cubicBezTo>
                <a:cubicBezTo>
                  <a:pt x="8438" y="3286"/>
                  <a:pt x="6524" y="2551"/>
                  <a:pt x="6524" y="1643"/>
                </a:cubicBezTo>
                <a:cubicBezTo>
                  <a:pt x="6524" y="736"/>
                  <a:pt x="8438" y="0"/>
                  <a:pt x="10800" y="0"/>
                </a:cubicBezTo>
                <a:cubicBezTo>
                  <a:pt x="13162" y="0"/>
                  <a:pt x="15076" y="736"/>
                  <a:pt x="15076" y="1643"/>
                </a:cubicBezTo>
                <a:close/>
              </a:path>
            </a:pathLst>
          </a:custGeom>
          <a:solidFill>
            <a:schemeClr val="tx1"/>
          </a:solidFill>
          <a:ln w="12700" cap="flat">
            <a:noFill/>
            <a:miter lim="400000"/>
          </a:ln>
          <a:effectLst/>
        </p:spPr>
        <p:txBody>
          <a:bodyPr lIns="0" tIns="0" rIns="0" bIns="0" anchor="ctr"/>
          <a:lstStyle/>
          <a:p>
            <a:pPr defTabSz="1828165" eaLnBrk="1" fontAlgn="auto" hangingPunct="1">
              <a:lnSpc>
                <a:spcPct val="120000"/>
              </a:lnSpc>
              <a:defRPr/>
            </a:pPr>
            <a:endParaRPr sz="5065">
              <a:latin typeface="Lato Light" charset="0"/>
              <a:ea typeface="Lato Light" charset="0"/>
              <a:cs typeface="Lato Light" charset="0"/>
            </a:endParaRPr>
          </a:p>
        </p:txBody>
      </p:sp>
      <p:sp>
        <p:nvSpPr>
          <p:cNvPr id="7" name="Shape 13288"/>
          <p:cNvSpPr/>
          <p:nvPr/>
        </p:nvSpPr>
        <p:spPr bwMode="auto">
          <a:xfrm>
            <a:off x="4190352" y="3342264"/>
            <a:ext cx="510673" cy="131566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5899" y="3807"/>
                </a:moveTo>
                <a:lnTo>
                  <a:pt x="5701" y="3807"/>
                </a:lnTo>
                <a:cubicBezTo>
                  <a:pt x="2553" y="3809"/>
                  <a:pt x="0" y="4790"/>
                  <a:pt x="0" y="6001"/>
                </a:cubicBezTo>
                <a:lnTo>
                  <a:pt x="0" y="11708"/>
                </a:lnTo>
                <a:lnTo>
                  <a:pt x="0" y="11708"/>
                </a:lnTo>
                <a:cubicBezTo>
                  <a:pt x="1" y="12111"/>
                  <a:pt x="852" y="12438"/>
                  <a:pt x="1901" y="12438"/>
                </a:cubicBezTo>
                <a:cubicBezTo>
                  <a:pt x="2950" y="12438"/>
                  <a:pt x="3801" y="12111"/>
                  <a:pt x="3801" y="11708"/>
                </a:cubicBezTo>
                <a:cubicBezTo>
                  <a:pt x="3801" y="11707"/>
                  <a:pt x="3801" y="11706"/>
                  <a:pt x="3801" y="11705"/>
                </a:cubicBezTo>
                <a:lnTo>
                  <a:pt x="3801" y="8762"/>
                </a:lnTo>
                <a:lnTo>
                  <a:pt x="3790" y="8762"/>
                </a:lnTo>
                <a:lnTo>
                  <a:pt x="3790" y="6809"/>
                </a:lnTo>
                <a:cubicBezTo>
                  <a:pt x="3790" y="6673"/>
                  <a:pt x="4081" y="6562"/>
                  <a:pt x="4433" y="6562"/>
                </a:cubicBezTo>
                <a:cubicBezTo>
                  <a:pt x="4789" y="6562"/>
                  <a:pt x="5076" y="6673"/>
                  <a:pt x="5076" y="6809"/>
                </a:cubicBezTo>
                <a:lnTo>
                  <a:pt x="5076" y="11811"/>
                </a:lnTo>
                <a:lnTo>
                  <a:pt x="5075" y="11811"/>
                </a:lnTo>
                <a:lnTo>
                  <a:pt x="5075" y="20671"/>
                </a:lnTo>
                <a:cubicBezTo>
                  <a:pt x="5075" y="21184"/>
                  <a:pt x="6158" y="21600"/>
                  <a:pt x="7494" y="21600"/>
                </a:cubicBezTo>
                <a:cubicBezTo>
                  <a:pt x="8830" y="21600"/>
                  <a:pt x="9913" y="21184"/>
                  <a:pt x="9913" y="20671"/>
                </a:cubicBezTo>
                <a:lnTo>
                  <a:pt x="9913" y="12560"/>
                </a:lnTo>
                <a:cubicBezTo>
                  <a:pt x="9945" y="12380"/>
                  <a:pt x="10327" y="12236"/>
                  <a:pt x="10800" y="12229"/>
                </a:cubicBezTo>
                <a:cubicBezTo>
                  <a:pt x="11273" y="12236"/>
                  <a:pt x="11655" y="12380"/>
                  <a:pt x="11687" y="12560"/>
                </a:cubicBezTo>
                <a:lnTo>
                  <a:pt x="11687" y="20671"/>
                </a:lnTo>
                <a:cubicBezTo>
                  <a:pt x="11687" y="21184"/>
                  <a:pt x="12770" y="21600"/>
                  <a:pt x="14106" y="21600"/>
                </a:cubicBezTo>
                <a:cubicBezTo>
                  <a:pt x="15442" y="21600"/>
                  <a:pt x="16525" y="21184"/>
                  <a:pt x="16525" y="20671"/>
                </a:cubicBezTo>
                <a:lnTo>
                  <a:pt x="16525" y="11811"/>
                </a:lnTo>
                <a:lnTo>
                  <a:pt x="16524" y="11811"/>
                </a:lnTo>
                <a:lnTo>
                  <a:pt x="16524" y="6809"/>
                </a:lnTo>
                <a:cubicBezTo>
                  <a:pt x="16524" y="6673"/>
                  <a:pt x="16811" y="6562"/>
                  <a:pt x="17167" y="6562"/>
                </a:cubicBezTo>
                <a:cubicBezTo>
                  <a:pt x="17519" y="6562"/>
                  <a:pt x="17810" y="6673"/>
                  <a:pt x="17810" y="6809"/>
                </a:cubicBezTo>
                <a:lnTo>
                  <a:pt x="17810" y="8762"/>
                </a:lnTo>
                <a:lnTo>
                  <a:pt x="17799" y="8762"/>
                </a:lnTo>
                <a:lnTo>
                  <a:pt x="17799" y="11705"/>
                </a:lnTo>
                <a:cubicBezTo>
                  <a:pt x="17799" y="11706"/>
                  <a:pt x="17799" y="11707"/>
                  <a:pt x="17799" y="11708"/>
                </a:cubicBezTo>
                <a:cubicBezTo>
                  <a:pt x="17799" y="12111"/>
                  <a:pt x="18650" y="12438"/>
                  <a:pt x="19699" y="12438"/>
                </a:cubicBezTo>
                <a:cubicBezTo>
                  <a:pt x="20748" y="12438"/>
                  <a:pt x="21599" y="12111"/>
                  <a:pt x="21600" y="11708"/>
                </a:cubicBezTo>
                <a:lnTo>
                  <a:pt x="21600" y="11708"/>
                </a:lnTo>
                <a:lnTo>
                  <a:pt x="21600" y="6001"/>
                </a:lnTo>
                <a:cubicBezTo>
                  <a:pt x="21600" y="4790"/>
                  <a:pt x="19047" y="3809"/>
                  <a:pt x="15899" y="3807"/>
                </a:cubicBezTo>
                <a:close/>
                <a:moveTo>
                  <a:pt x="15076" y="1643"/>
                </a:moveTo>
                <a:cubicBezTo>
                  <a:pt x="15076" y="2551"/>
                  <a:pt x="13162" y="3286"/>
                  <a:pt x="10800" y="3286"/>
                </a:cubicBezTo>
                <a:cubicBezTo>
                  <a:pt x="8438" y="3286"/>
                  <a:pt x="6524" y="2551"/>
                  <a:pt x="6524" y="1643"/>
                </a:cubicBezTo>
                <a:cubicBezTo>
                  <a:pt x="6524" y="736"/>
                  <a:pt x="8438" y="0"/>
                  <a:pt x="10800" y="0"/>
                </a:cubicBezTo>
                <a:cubicBezTo>
                  <a:pt x="13162" y="0"/>
                  <a:pt x="15076" y="736"/>
                  <a:pt x="15076" y="1643"/>
                </a:cubicBezTo>
                <a:close/>
              </a:path>
            </a:pathLst>
          </a:custGeom>
          <a:solidFill>
            <a:schemeClr val="accent1"/>
          </a:solidFill>
          <a:ln w="12700" cap="flat">
            <a:noFill/>
            <a:miter lim="400000"/>
          </a:ln>
          <a:effectLst/>
        </p:spPr>
        <p:txBody>
          <a:bodyPr lIns="0" tIns="0" rIns="0" bIns="0" anchor="ctr"/>
          <a:lstStyle/>
          <a:p>
            <a:pPr defTabSz="1828165" eaLnBrk="1" fontAlgn="auto" hangingPunct="1">
              <a:lnSpc>
                <a:spcPct val="120000"/>
              </a:lnSpc>
              <a:defRPr/>
            </a:pPr>
            <a:endParaRPr sz="5065">
              <a:latin typeface="Lato Light" charset="0"/>
              <a:ea typeface="Lato Light" charset="0"/>
              <a:cs typeface="Lato Light" charset="0"/>
            </a:endParaRPr>
          </a:p>
        </p:txBody>
      </p:sp>
      <p:sp>
        <p:nvSpPr>
          <p:cNvPr id="8" name="Shape 13289"/>
          <p:cNvSpPr/>
          <p:nvPr/>
        </p:nvSpPr>
        <p:spPr bwMode="auto">
          <a:xfrm>
            <a:off x="3488665" y="1358049"/>
            <a:ext cx="509698" cy="131566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5899" y="3807"/>
                </a:moveTo>
                <a:lnTo>
                  <a:pt x="5701" y="3807"/>
                </a:lnTo>
                <a:cubicBezTo>
                  <a:pt x="2553" y="3809"/>
                  <a:pt x="0" y="4790"/>
                  <a:pt x="0" y="6001"/>
                </a:cubicBezTo>
                <a:lnTo>
                  <a:pt x="0" y="11708"/>
                </a:lnTo>
                <a:lnTo>
                  <a:pt x="0" y="11708"/>
                </a:lnTo>
                <a:cubicBezTo>
                  <a:pt x="1" y="12111"/>
                  <a:pt x="852" y="12438"/>
                  <a:pt x="1901" y="12438"/>
                </a:cubicBezTo>
                <a:cubicBezTo>
                  <a:pt x="2950" y="12438"/>
                  <a:pt x="3801" y="12111"/>
                  <a:pt x="3801" y="11708"/>
                </a:cubicBezTo>
                <a:cubicBezTo>
                  <a:pt x="3801" y="11707"/>
                  <a:pt x="3801" y="11706"/>
                  <a:pt x="3801" y="11705"/>
                </a:cubicBezTo>
                <a:lnTo>
                  <a:pt x="3801" y="8762"/>
                </a:lnTo>
                <a:lnTo>
                  <a:pt x="3790" y="8762"/>
                </a:lnTo>
                <a:lnTo>
                  <a:pt x="3790" y="6809"/>
                </a:lnTo>
                <a:cubicBezTo>
                  <a:pt x="3790" y="6673"/>
                  <a:pt x="4081" y="6562"/>
                  <a:pt x="4433" y="6562"/>
                </a:cubicBezTo>
                <a:cubicBezTo>
                  <a:pt x="4789" y="6562"/>
                  <a:pt x="5076" y="6673"/>
                  <a:pt x="5076" y="6809"/>
                </a:cubicBezTo>
                <a:lnTo>
                  <a:pt x="5076" y="11811"/>
                </a:lnTo>
                <a:lnTo>
                  <a:pt x="5075" y="11811"/>
                </a:lnTo>
                <a:lnTo>
                  <a:pt x="5075" y="20671"/>
                </a:lnTo>
                <a:cubicBezTo>
                  <a:pt x="5075" y="21184"/>
                  <a:pt x="6158" y="21600"/>
                  <a:pt x="7494" y="21600"/>
                </a:cubicBezTo>
                <a:cubicBezTo>
                  <a:pt x="8830" y="21600"/>
                  <a:pt x="9913" y="21184"/>
                  <a:pt x="9913" y="20671"/>
                </a:cubicBezTo>
                <a:lnTo>
                  <a:pt x="9913" y="12560"/>
                </a:lnTo>
                <a:cubicBezTo>
                  <a:pt x="9945" y="12380"/>
                  <a:pt x="10327" y="12236"/>
                  <a:pt x="10800" y="12229"/>
                </a:cubicBezTo>
                <a:cubicBezTo>
                  <a:pt x="11273" y="12236"/>
                  <a:pt x="11655" y="12380"/>
                  <a:pt x="11687" y="12560"/>
                </a:cubicBezTo>
                <a:lnTo>
                  <a:pt x="11687" y="20671"/>
                </a:lnTo>
                <a:cubicBezTo>
                  <a:pt x="11687" y="21184"/>
                  <a:pt x="12770" y="21600"/>
                  <a:pt x="14106" y="21600"/>
                </a:cubicBezTo>
                <a:cubicBezTo>
                  <a:pt x="15442" y="21600"/>
                  <a:pt x="16525" y="21184"/>
                  <a:pt x="16525" y="20671"/>
                </a:cubicBezTo>
                <a:lnTo>
                  <a:pt x="16525" y="11811"/>
                </a:lnTo>
                <a:lnTo>
                  <a:pt x="16524" y="11811"/>
                </a:lnTo>
                <a:lnTo>
                  <a:pt x="16524" y="6809"/>
                </a:lnTo>
                <a:cubicBezTo>
                  <a:pt x="16524" y="6673"/>
                  <a:pt x="16811" y="6562"/>
                  <a:pt x="17167" y="6562"/>
                </a:cubicBezTo>
                <a:cubicBezTo>
                  <a:pt x="17519" y="6562"/>
                  <a:pt x="17810" y="6673"/>
                  <a:pt x="17810" y="6809"/>
                </a:cubicBezTo>
                <a:lnTo>
                  <a:pt x="17810" y="8762"/>
                </a:lnTo>
                <a:lnTo>
                  <a:pt x="17799" y="8762"/>
                </a:lnTo>
                <a:lnTo>
                  <a:pt x="17799" y="11705"/>
                </a:lnTo>
                <a:cubicBezTo>
                  <a:pt x="17799" y="11706"/>
                  <a:pt x="17799" y="11707"/>
                  <a:pt x="17799" y="11708"/>
                </a:cubicBezTo>
                <a:cubicBezTo>
                  <a:pt x="17799" y="12111"/>
                  <a:pt x="18650" y="12438"/>
                  <a:pt x="19699" y="12438"/>
                </a:cubicBezTo>
                <a:cubicBezTo>
                  <a:pt x="20748" y="12438"/>
                  <a:pt x="21599" y="12111"/>
                  <a:pt x="21600" y="11708"/>
                </a:cubicBezTo>
                <a:lnTo>
                  <a:pt x="21600" y="11708"/>
                </a:lnTo>
                <a:lnTo>
                  <a:pt x="21600" y="6001"/>
                </a:lnTo>
                <a:cubicBezTo>
                  <a:pt x="21600" y="4790"/>
                  <a:pt x="19047" y="3809"/>
                  <a:pt x="15899" y="3807"/>
                </a:cubicBezTo>
                <a:close/>
                <a:moveTo>
                  <a:pt x="15076" y="1643"/>
                </a:moveTo>
                <a:cubicBezTo>
                  <a:pt x="15076" y="2551"/>
                  <a:pt x="13162" y="3286"/>
                  <a:pt x="10800" y="3286"/>
                </a:cubicBezTo>
                <a:cubicBezTo>
                  <a:pt x="8438" y="3286"/>
                  <a:pt x="6524" y="2551"/>
                  <a:pt x="6524" y="1643"/>
                </a:cubicBezTo>
                <a:cubicBezTo>
                  <a:pt x="6524" y="736"/>
                  <a:pt x="8438" y="0"/>
                  <a:pt x="10800" y="0"/>
                </a:cubicBezTo>
                <a:cubicBezTo>
                  <a:pt x="13162" y="0"/>
                  <a:pt x="15076" y="736"/>
                  <a:pt x="15076" y="1643"/>
                </a:cubicBezTo>
                <a:close/>
              </a:path>
            </a:pathLst>
          </a:custGeom>
          <a:solidFill>
            <a:schemeClr val="accent2"/>
          </a:solidFill>
          <a:ln w="12700" cap="flat">
            <a:noFill/>
            <a:miter lim="400000"/>
          </a:ln>
          <a:effectLst/>
        </p:spPr>
        <p:txBody>
          <a:bodyPr lIns="0" tIns="0" rIns="0" bIns="0" anchor="ctr"/>
          <a:lstStyle/>
          <a:p>
            <a:pPr defTabSz="1828165" eaLnBrk="1" fontAlgn="auto" hangingPunct="1">
              <a:lnSpc>
                <a:spcPct val="120000"/>
              </a:lnSpc>
              <a:defRPr/>
            </a:pPr>
            <a:endParaRPr sz="5065">
              <a:latin typeface="Lato Light" charset="0"/>
              <a:ea typeface="Lato Light" charset="0"/>
              <a:cs typeface="Lato Light" charset="0"/>
            </a:endParaRPr>
          </a:p>
        </p:txBody>
      </p:sp>
      <p:sp>
        <p:nvSpPr>
          <p:cNvPr id="9" name="Shape 13290"/>
          <p:cNvSpPr/>
          <p:nvPr/>
        </p:nvSpPr>
        <p:spPr bwMode="auto">
          <a:xfrm>
            <a:off x="8208486" y="1358049"/>
            <a:ext cx="509698" cy="131566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5899" y="3807"/>
                </a:moveTo>
                <a:lnTo>
                  <a:pt x="5701" y="3807"/>
                </a:lnTo>
                <a:cubicBezTo>
                  <a:pt x="2553" y="3809"/>
                  <a:pt x="0" y="4790"/>
                  <a:pt x="0" y="6001"/>
                </a:cubicBezTo>
                <a:lnTo>
                  <a:pt x="0" y="11708"/>
                </a:lnTo>
                <a:lnTo>
                  <a:pt x="0" y="11708"/>
                </a:lnTo>
                <a:cubicBezTo>
                  <a:pt x="1" y="12111"/>
                  <a:pt x="852" y="12438"/>
                  <a:pt x="1901" y="12438"/>
                </a:cubicBezTo>
                <a:cubicBezTo>
                  <a:pt x="2950" y="12438"/>
                  <a:pt x="3801" y="12111"/>
                  <a:pt x="3801" y="11708"/>
                </a:cubicBezTo>
                <a:cubicBezTo>
                  <a:pt x="3801" y="11707"/>
                  <a:pt x="3801" y="11706"/>
                  <a:pt x="3801" y="11705"/>
                </a:cubicBezTo>
                <a:lnTo>
                  <a:pt x="3801" y="8762"/>
                </a:lnTo>
                <a:lnTo>
                  <a:pt x="3790" y="8762"/>
                </a:lnTo>
                <a:lnTo>
                  <a:pt x="3790" y="6809"/>
                </a:lnTo>
                <a:cubicBezTo>
                  <a:pt x="3790" y="6673"/>
                  <a:pt x="4081" y="6562"/>
                  <a:pt x="4433" y="6562"/>
                </a:cubicBezTo>
                <a:cubicBezTo>
                  <a:pt x="4789" y="6562"/>
                  <a:pt x="5076" y="6673"/>
                  <a:pt x="5076" y="6809"/>
                </a:cubicBezTo>
                <a:lnTo>
                  <a:pt x="5076" y="11811"/>
                </a:lnTo>
                <a:lnTo>
                  <a:pt x="5075" y="11811"/>
                </a:lnTo>
                <a:lnTo>
                  <a:pt x="5075" y="20671"/>
                </a:lnTo>
                <a:cubicBezTo>
                  <a:pt x="5075" y="21184"/>
                  <a:pt x="6158" y="21600"/>
                  <a:pt x="7494" y="21600"/>
                </a:cubicBezTo>
                <a:cubicBezTo>
                  <a:pt x="8830" y="21600"/>
                  <a:pt x="9913" y="21184"/>
                  <a:pt x="9913" y="20671"/>
                </a:cubicBezTo>
                <a:lnTo>
                  <a:pt x="9913" y="12560"/>
                </a:lnTo>
                <a:cubicBezTo>
                  <a:pt x="9945" y="12380"/>
                  <a:pt x="10327" y="12236"/>
                  <a:pt x="10800" y="12229"/>
                </a:cubicBezTo>
                <a:cubicBezTo>
                  <a:pt x="11273" y="12236"/>
                  <a:pt x="11655" y="12380"/>
                  <a:pt x="11687" y="12560"/>
                </a:cubicBezTo>
                <a:lnTo>
                  <a:pt x="11687" y="20671"/>
                </a:lnTo>
                <a:cubicBezTo>
                  <a:pt x="11687" y="21184"/>
                  <a:pt x="12770" y="21600"/>
                  <a:pt x="14106" y="21600"/>
                </a:cubicBezTo>
                <a:cubicBezTo>
                  <a:pt x="15442" y="21600"/>
                  <a:pt x="16525" y="21184"/>
                  <a:pt x="16525" y="20671"/>
                </a:cubicBezTo>
                <a:lnTo>
                  <a:pt x="16525" y="11811"/>
                </a:lnTo>
                <a:lnTo>
                  <a:pt x="16524" y="11811"/>
                </a:lnTo>
                <a:lnTo>
                  <a:pt x="16524" y="6809"/>
                </a:lnTo>
                <a:cubicBezTo>
                  <a:pt x="16524" y="6673"/>
                  <a:pt x="16811" y="6562"/>
                  <a:pt x="17167" y="6562"/>
                </a:cubicBezTo>
                <a:cubicBezTo>
                  <a:pt x="17519" y="6562"/>
                  <a:pt x="17810" y="6673"/>
                  <a:pt x="17810" y="6809"/>
                </a:cubicBezTo>
                <a:lnTo>
                  <a:pt x="17810" y="8762"/>
                </a:lnTo>
                <a:lnTo>
                  <a:pt x="17799" y="8762"/>
                </a:lnTo>
                <a:lnTo>
                  <a:pt x="17799" y="11705"/>
                </a:lnTo>
                <a:cubicBezTo>
                  <a:pt x="17799" y="11706"/>
                  <a:pt x="17799" y="11707"/>
                  <a:pt x="17799" y="11708"/>
                </a:cubicBezTo>
                <a:cubicBezTo>
                  <a:pt x="17799" y="12111"/>
                  <a:pt x="18650" y="12438"/>
                  <a:pt x="19699" y="12438"/>
                </a:cubicBezTo>
                <a:cubicBezTo>
                  <a:pt x="20748" y="12438"/>
                  <a:pt x="21599" y="12111"/>
                  <a:pt x="21600" y="11708"/>
                </a:cubicBezTo>
                <a:lnTo>
                  <a:pt x="21600" y="11708"/>
                </a:lnTo>
                <a:lnTo>
                  <a:pt x="21600" y="6001"/>
                </a:lnTo>
                <a:cubicBezTo>
                  <a:pt x="21600" y="4790"/>
                  <a:pt x="19047" y="3809"/>
                  <a:pt x="15899" y="3807"/>
                </a:cubicBezTo>
                <a:close/>
                <a:moveTo>
                  <a:pt x="15076" y="1643"/>
                </a:moveTo>
                <a:cubicBezTo>
                  <a:pt x="15076" y="2551"/>
                  <a:pt x="13162" y="3286"/>
                  <a:pt x="10800" y="3286"/>
                </a:cubicBezTo>
                <a:cubicBezTo>
                  <a:pt x="8438" y="3286"/>
                  <a:pt x="6524" y="2551"/>
                  <a:pt x="6524" y="1643"/>
                </a:cubicBezTo>
                <a:cubicBezTo>
                  <a:pt x="6524" y="736"/>
                  <a:pt x="8438" y="0"/>
                  <a:pt x="10800" y="0"/>
                </a:cubicBezTo>
                <a:cubicBezTo>
                  <a:pt x="13162" y="0"/>
                  <a:pt x="15076" y="736"/>
                  <a:pt x="15076" y="1643"/>
                </a:cubicBezTo>
                <a:close/>
              </a:path>
            </a:pathLst>
          </a:custGeom>
          <a:solidFill>
            <a:schemeClr val="accent1"/>
          </a:solidFill>
          <a:ln w="12700" cap="flat">
            <a:noFill/>
            <a:miter lim="400000"/>
          </a:ln>
          <a:effectLst/>
        </p:spPr>
        <p:txBody>
          <a:bodyPr lIns="0" tIns="0" rIns="0" bIns="0" anchor="ctr"/>
          <a:lstStyle/>
          <a:p>
            <a:pPr defTabSz="1828165" eaLnBrk="1" fontAlgn="auto" hangingPunct="1">
              <a:lnSpc>
                <a:spcPct val="120000"/>
              </a:lnSpc>
              <a:defRPr/>
            </a:pPr>
            <a:endParaRPr sz="5065">
              <a:latin typeface="Lato Light" charset="0"/>
              <a:ea typeface="Lato Light" charset="0"/>
              <a:cs typeface="Lato Light" charset="0"/>
            </a:endParaRPr>
          </a:p>
        </p:txBody>
      </p:sp>
      <p:sp>
        <p:nvSpPr>
          <p:cNvPr id="10" name="Shape 13291"/>
          <p:cNvSpPr/>
          <p:nvPr/>
        </p:nvSpPr>
        <p:spPr bwMode="auto">
          <a:xfrm>
            <a:off x="7505824" y="3342264"/>
            <a:ext cx="510673" cy="131566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5899" y="3807"/>
                </a:moveTo>
                <a:lnTo>
                  <a:pt x="5701" y="3807"/>
                </a:lnTo>
                <a:cubicBezTo>
                  <a:pt x="2553" y="3809"/>
                  <a:pt x="0" y="4790"/>
                  <a:pt x="0" y="6001"/>
                </a:cubicBezTo>
                <a:lnTo>
                  <a:pt x="0" y="11708"/>
                </a:lnTo>
                <a:lnTo>
                  <a:pt x="0" y="11708"/>
                </a:lnTo>
                <a:cubicBezTo>
                  <a:pt x="1" y="12111"/>
                  <a:pt x="852" y="12438"/>
                  <a:pt x="1901" y="12438"/>
                </a:cubicBezTo>
                <a:cubicBezTo>
                  <a:pt x="2950" y="12438"/>
                  <a:pt x="3801" y="12111"/>
                  <a:pt x="3801" y="11708"/>
                </a:cubicBezTo>
                <a:cubicBezTo>
                  <a:pt x="3801" y="11707"/>
                  <a:pt x="3801" y="11706"/>
                  <a:pt x="3801" y="11705"/>
                </a:cubicBezTo>
                <a:lnTo>
                  <a:pt x="3801" y="8762"/>
                </a:lnTo>
                <a:lnTo>
                  <a:pt x="3790" y="8762"/>
                </a:lnTo>
                <a:lnTo>
                  <a:pt x="3790" y="6809"/>
                </a:lnTo>
                <a:cubicBezTo>
                  <a:pt x="3790" y="6673"/>
                  <a:pt x="4081" y="6562"/>
                  <a:pt x="4433" y="6562"/>
                </a:cubicBezTo>
                <a:cubicBezTo>
                  <a:pt x="4789" y="6562"/>
                  <a:pt x="5076" y="6673"/>
                  <a:pt x="5076" y="6809"/>
                </a:cubicBezTo>
                <a:lnTo>
                  <a:pt x="5076" y="11811"/>
                </a:lnTo>
                <a:lnTo>
                  <a:pt x="5075" y="11811"/>
                </a:lnTo>
                <a:lnTo>
                  <a:pt x="5075" y="20671"/>
                </a:lnTo>
                <a:cubicBezTo>
                  <a:pt x="5075" y="21184"/>
                  <a:pt x="6158" y="21600"/>
                  <a:pt x="7494" y="21600"/>
                </a:cubicBezTo>
                <a:cubicBezTo>
                  <a:pt x="8830" y="21600"/>
                  <a:pt x="9913" y="21184"/>
                  <a:pt x="9913" y="20671"/>
                </a:cubicBezTo>
                <a:lnTo>
                  <a:pt x="9913" y="12560"/>
                </a:lnTo>
                <a:cubicBezTo>
                  <a:pt x="9945" y="12380"/>
                  <a:pt x="10327" y="12236"/>
                  <a:pt x="10800" y="12229"/>
                </a:cubicBezTo>
                <a:cubicBezTo>
                  <a:pt x="11273" y="12236"/>
                  <a:pt x="11655" y="12380"/>
                  <a:pt x="11687" y="12560"/>
                </a:cubicBezTo>
                <a:lnTo>
                  <a:pt x="11687" y="20671"/>
                </a:lnTo>
                <a:cubicBezTo>
                  <a:pt x="11687" y="21184"/>
                  <a:pt x="12770" y="21600"/>
                  <a:pt x="14106" y="21600"/>
                </a:cubicBezTo>
                <a:cubicBezTo>
                  <a:pt x="15442" y="21600"/>
                  <a:pt x="16525" y="21184"/>
                  <a:pt x="16525" y="20671"/>
                </a:cubicBezTo>
                <a:lnTo>
                  <a:pt x="16525" y="11811"/>
                </a:lnTo>
                <a:lnTo>
                  <a:pt x="16524" y="11811"/>
                </a:lnTo>
                <a:lnTo>
                  <a:pt x="16524" y="6809"/>
                </a:lnTo>
                <a:cubicBezTo>
                  <a:pt x="16524" y="6673"/>
                  <a:pt x="16811" y="6562"/>
                  <a:pt x="17167" y="6562"/>
                </a:cubicBezTo>
                <a:cubicBezTo>
                  <a:pt x="17519" y="6562"/>
                  <a:pt x="17810" y="6673"/>
                  <a:pt x="17810" y="6809"/>
                </a:cubicBezTo>
                <a:lnTo>
                  <a:pt x="17810" y="8762"/>
                </a:lnTo>
                <a:lnTo>
                  <a:pt x="17799" y="8762"/>
                </a:lnTo>
                <a:lnTo>
                  <a:pt x="17799" y="11705"/>
                </a:lnTo>
                <a:cubicBezTo>
                  <a:pt x="17799" y="11706"/>
                  <a:pt x="17799" y="11707"/>
                  <a:pt x="17799" y="11708"/>
                </a:cubicBezTo>
                <a:cubicBezTo>
                  <a:pt x="17799" y="12111"/>
                  <a:pt x="18650" y="12438"/>
                  <a:pt x="19699" y="12438"/>
                </a:cubicBezTo>
                <a:cubicBezTo>
                  <a:pt x="20748" y="12438"/>
                  <a:pt x="21599" y="12111"/>
                  <a:pt x="21600" y="11708"/>
                </a:cubicBezTo>
                <a:lnTo>
                  <a:pt x="21600" y="11708"/>
                </a:lnTo>
                <a:lnTo>
                  <a:pt x="21600" y="6001"/>
                </a:lnTo>
                <a:cubicBezTo>
                  <a:pt x="21600" y="4790"/>
                  <a:pt x="19047" y="3809"/>
                  <a:pt x="15899" y="3807"/>
                </a:cubicBezTo>
                <a:close/>
                <a:moveTo>
                  <a:pt x="15076" y="1643"/>
                </a:moveTo>
                <a:cubicBezTo>
                  <a:pt x="15076" y="2551"/>
                  <a:pt x="13162" y="3286"/>
                  <a:pt x="10800" y="3286"/>
                </a:cubicBezTo>
                <a:cubicBezTo>
                  <a:pt x="8438" y="3286"/>
                  <a:pt x="6524" y="2551"/>
                  <a:pt x="6524" y="1643"/>
                </a:cubicBezTo>
                <a:cubicBezTo>
                  <a:pt x="6524" y="736"/>
                  <a:pt x="8438" y="0"/>
                  <a:pt x="10800" y="0"/>
                </a:cubicBezTo>
                <a:cubicBezTo>
                  <a:pt x="13162" y="0"/>
                  <a:pt x="15076" y="736"/>
                  <a:pt x="15076" y="1643"/>
                </a:cubicBezTo>
                <a:close/>
              </a:path>
            </a:pathLst>
          </a:custGeom>
          <a:solidFill>
            <a:schemeClr val="accent2"/>
          </a:solidFill>
          <a:ln w="12700" cap="flat">
            <a:noFill/>
            <a:miter lim="400000"/>
          </a:ln>
          <a:effectLst/>
        </p:spPr>
        <p:txBody>
          <a:bodyPr lIns="0" tIns="0" rIns="0" bIns="0" anchor="ctr"/>
          <a:lstStyle/>
          <a:p>
            <a:pPr defTabSz="1828165" eaLnBrk="1" fontAlgn="auto" hangingPunct="1">
              <a:lnSpc>
                <a:spcPct val="120000"/>
              </a:lnSpc>
              <a:defRPr/>
            </a:pPr>
            <a:endParaRPr sz="5065">
              <a:latin typeface="Lato Light" charset="0"/>
              <a:ea typeface="Lato Light" charset="0"/>
              <a:cs typeface="Lato Light" charset="0"/>
            </a:endParaRPr>
          </a:p>
        </p:txBody>
      </p:sp>
      <p:sp>
        <p:nvSpPr>
          <p:cNvPr id="11" name="TextBox 13"/>
          <p:cNvSpPr txBox="1"/>
          <p:nvPr/>
        </p:nvSpPr>
        <p:spPr>
          <a:xfrm>
            <a:off x="9021108" y="1560107"/>
            <a:ext cx="1742095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TextBox 13"/>
          <p:cNvSpPr txBox="1"/>
          <p:nvPr/>
        </p:nvSpPr>
        <p:spPr>
          <a:xfrm>
            <a:off x="9021108" y="1976903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" name="TextBox 13"/>
          <p:cNvSpPr txBox="1"/>
          <p:nvPr/>
        </p:nvSpPr>
        <p:spPr>
          <a:xfrm>
            <a:off x="8269883" y="3501441"/>
            <a:ext cx="1742095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" name="TextBox 13"/>
          <p:cNvSpPr txBox="1"/>
          <p:nvPr/>
        </p:nvSpPr>
        <p:spPr>
          <a:xfrm>
            <a:off x="8269883" y="3918237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" name="TextBox 13"/>
          <p:cNvSpPr txBox="1"/>
          <p:nvPr/>
        </p:nvSpPr>
        <p:spPr>
          <a:xfrm>
            <a:off x="1491921" y="1592039"/>
            <a:ext cx="1678972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7" name="TextBox 13"/>
          <p:cNvSpPr txBox="1"/>
          <p:nvPr/>
        </p:nvSpPr>
        <p:spPr>
          <a:xfrm>
            <a:off x="836894" y="2008835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TextBox 13"/>
          <p:cNvSpPr txBox="1"/>
          <p:nvPr/>
        </p:nvSpPr>
        <p:spPr>
          <a:xfrm>
            <a:off x="2167358" y="3565305"/>
            <a:ext cx="1678972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TextBox 13"/>
          <p:cNvSpPr txBox="1"/>
          <p:nvPr/>
        </p:nvSpPr>
        <p:spPr>
          <a:xfrm>
            <a:off x="1512331" y="3982101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20" name="组合 19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21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2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23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自我评价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hape 1036"/>
          <p:cNvSpPr/>
          <p:nvPr/>
        </p:nvSpPr>
        <p:spPr>
          <a:xfrm>
            <a:off x="4520067" y="1715091"/>
            <a:ext cx="3274972" cy="3274972"/>
          </a:xfrm>
          <a:prstGeom prst="blockArc">
            <a:avLst>
              <a:gd name="adj1" fmla="val 10800000"/>
              <a:gd name="adj2" fmla="val 16200000"/>
              <a:gd name="adj3" fmla="val 4642"/>
            </a:avLst>
          </a:prstGeom>
          <a:solidFill>
            <a:srgbClr val="D8D8D8"/>
          </a:solidFill>
          <a:ln>
            <a:noFill/>
          </a:ln>
        </p:spPr>
        <p:txBody>
          <a:bodyPr lIns="91425" tIns="91425" rIns="91425" bIns="91425" anchor="ctr" anchorCtr="0">
            <a:noAutofit/>
          </a:bodyPr>
          <a:lstStyle/>
          <a:p>
            <a:pPr lvl="0">
              <a:spcBef>
                <a:spcPts val="0"/>
              </a:spcBef>
              <a:buNone/>
            </a:pPr>
            <a:endParaRPr/>
          </a:p>
        </p:txBody>
      </p:sp>
      <p:sp>
        <p:nvSpPr>
          <p:cNvPr id="3" name="Shape 1037"/>
          <p:cNvSpPr/>
          <p:nvPr/>
        </p:nvSpPr>
        <p:spPr>
          <a:xfrm>
            <a:off x="4520067" y="1715091"/>
            <a:ext cx="3274972" cy="3274972"/>
          </a:xfrm>
          <a:prstGeom prst="blockArc">
            <a:avLst>
              <a:gd name="adj1" fmla="val 5400000"/>
              <a:gd name="adj2" fmla="val 10800000"/>
              <a:gd name="adj3" fmla="val 4642"/>
            </a:avLst>
          </a:prstGeom>
          <a:solidFill>
            <a:srgbClr val="D8D8D8"/>
          </a:solidFill>
          <a:ln>
            <a:noFill/>
          </a:ln>
        </p:spPr>
        <p:txBody>
          <a:bodyPr lIns="91425" tIns="91425" rIns="91425" bIns="91425" anchor="ctr" anchorCtr="0">
            <a:noAutofit/>
          </a:bodyPr>
          <a:lstStyle/>
          <a:p>
            <a:pPr lvl="0">
              <a:spcBef>
                <a:spcPts val="0"/>
              </a:spcBef>
              <a:buNone/>
            </a:pPr>
            <a:endParaRPr/>
          </a:p>
        </p:txBody>
      </p:sp>
      <p:sp>
        <p:nvSpPr>
          <p:cNvPr id="4" name="Shape 1038"/>
          <p:cNvSpPr/>
          <p:nvPr/>
        </p:nvSpPr>
        <p:spPr>
          <a:xfrm>
            <a:off x="4520067" y="1715091"/>
            <a:ext cx="3274972" cy="3274972"/>
          </a:xfrm>
          <a:prstGeom prst="blockArc">
            <a:avLst>
              <a:gd name="adj1" fmla="val 0"/>
              <a:gd name="adj2" fmla="val 5400000"/>
              <a:gd name="adj3" fmla="val 4642"/>
            </a:avLst>
          </a:prstGeom>
          <a:solidFill>
            <a:srgbClr val="D8D8D8"/>
          </a:solidFill>
          <a:ln>
            <a:noFill/>
          </a:ln>
        </p:spPr>
        <p:txBody>
          <a:bodyPr lIns="91425" tIns="91425" rIns="91425" bIns="91425" anchor="ctr" anchorCtr="0">
            <a:noAutofit/>
          </a:bodyPr>
          <a:lstStyle/>
          <a:p>
            <a:pPr lvl="0">
              <a:spcBef>
                <a:spcPts val="0"/>
              </a:spcBef>
              <a:buNone/>
            </a:pPr>
            <a:endParaRPr/>
          </a:p>
        </p:txBody>
      </p:sp>
      <p:sp>
        <p:nvSpPr>
          <p:cNvPr id="5" name="Shape 1039"/>
          <p:cNvSpPr/>
          <p:nvPr/>
        </p:nvSpPr>
        <p:spPr>
          <a:xfrm>
            <a:off x="4520067" y="1715091"/>
            <a:ext cx="3274972" cy="3274972"/>
          </a:xfrm>
          <a:prstGeom prst="blockArc">
            <a:avLst>
              <a:gd name="adj1" fmla="val 16200000"/>
              <a:gd name="adj2" fmla="val 0"/>
              <a:gd name="adj3" fmla="val 4642"/>
            </a:avLst>
          </a:prstGeom>
          <a:solidFill>
            <a:srgbClr val="D8D8D8"/>
          </a:solidFill>
          <a:ln>
            <a:noFill/>
          </a:ln>
        </p:spPr>
        <p:txBody>
          <a:bodyPr lIns="91425" tIns="91425" rIns="91425" bIns="91425" anchor="ctr" anchorCtr="0">
            <a:noAutofit/>
          </a:bodyPr>
          <a:lstStyle/>
          <a:p>
            <a:pPr lvl="0">
              <a:spcBef>
                <a:spcPts val="0"/>
              </a:spcBef>
              <a:buNone/>
            </a:pPr>
            <a:endParaRPr/>
          </a:p>
        </p:txBody>
      </p:sp>
      <p:sp>
        <p:nvSpPr>
          <p:cNvPr id="6" name="Shape 1040"/>
          <p:cNvSpPr/>
          <p:nvPr/>
        </p:nvSpPr>
        <p:spPr>
          <a:xfrm>
            <a:off x="5403539" y="2598563"/>
            <a:ext cx="1508028" cy="1508027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0" y="60000"/>
                </a:moveTo>
                <a:cubicBezTo>
                  <a:pt x="0" y="26862"/>
                  <a:pt x="26862" y="0"/>
                  <a:pt x="60000" y="0"/>
                </a:cubicBez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lIns="483300" tIns="483300" rIns="483300" bIns="483300" anchor="ctr" anchorCtr="0">
            <a:noAutofit/>
          </a:bodyPr>
          <a:lstStyle/>
          <a:p>
            <a:pPr marL="0" marR="0" lvl="0" indent="0" algn="ctr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endParaRPr sz="6000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" name="Shape 1041"/>
          <p:cNvSpPr/>
          <p:nvPr/>
        </p:nvSpPr>
        <p:spPr>
          <a:xfrm>
            <a:off x="5629743" y="1225283"/>
            <a:ext cx="1055620" cy="1055620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0" y="60000"/>
                </a:moveTo>
                <a:cubicBezTo>
                  <a:pt x="0" y="26862"/>
                  <a:pt x="26862" y="0"/>
                  <a:pt x="60000" y="0"/>
                </a:cubicBez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lIns="338300" tIns="338300" rIns="338300" bIns="338300" anchor="ctr" anchorCtr="0">
            <a:noAutofit/>
          </a:bodyPr>
          <a:lstStyle/>
          <a:p>
            <a:pPr marL="0" marR="0" lvl="0" indent="0" algn="ctr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endParaRPr sz="4200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" name="Shape 1042"/>
          <p:cNvSpPr/>
          <p:nvPr/>
        </p:nvSpPr>
        <p:spPr>
          <a:xfrm>
            <a:off x="7229227" y="2824767"/>
            <a:ext cx="1055620" cy="1055620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0" y="60000"/>
                </a:moveTo>
                <a:cubicBezTo>
                  <a:pt x="0" y="26862"/>
                  <a:pt x="26862" y="0"/>
                  <a:pt x="60000" y="0"/>
                </a:cubicBez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lIns="338300" tIns="338300" rIns="338300" bIns="338300" anchor="ctr" anchorCtr="0">
            <a:noAutofit/>
          </a:bodyPr>
          <a:lstStyle/>
          <a:p>
            <a:pPr marL="0" marR="0" lvl="0" indent="0" algn="ctr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endParaRPr sz="4200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9" name="Shape 1043"/>
          <p:cNvSpPr/>
          <p:nvPr/>
        </p:nvSpPr>
        <p:spPr>
          <a:xfrm>
            <a:off x="5629743" y="4424250"/>
            <a:ext cx="1055620" cy="1055620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0" y="60000"/>
                </a:moveTo>
                <a:cubicBezTo>
                  <a:pt x="0" y="26862"/>
                  <a:pt x="26862" y="0"/>
                  <a:pt x="60000" y="0"/>
                </a:cubicBez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lIns="338300" tIns="338300" rIns="338300" bIns="338300" anchor="ctr" anchorCtr="0">
            <a:noAutofit/>
          </a:bodyPr>
          <a:lstStyle/>
          <a:p>
            <a:pPr marL="0" marR="0" lvl="0" indent="0" algn="ctr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endParaRPr sz="4200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0" name="Shape 1044"/>
          <p:cNvSpPr/>
          <p:nvPr/>
        </p:nvSpPr>
        <p:spPr>
          <a:xfrm>
            <a:off x="4030259" y="2824767"/>
            <a:ext cx="1055620" cy="1055620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0" y="60000"/>
                </a:moveTo>
                <a:cubicBezTo>
                  <a:pt x="0" y="26862"/>
                  <a:pt x="26862" y="0"/>
                  <a:pt x="60000" y="0"/>
                </a:cubicBez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lIns="338300" tIns="338300" rIns="338300" bIns="338300" anchor="ctr" anchorCtr="0">
            <a:noAutofit/>
          </a:bodyPr>
          <a:lstStyle/>
          <a:p>
            <a:pPr marL="0" marR="0" lvl="0" indent="0" algn="ctr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endParaRPr sz="4200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1" name="Shape 1045"/>
          <p:cNvSpPr/>
          <p:nvPr/>
        </p:nvSpPr>
        <p:spPr>
          <a:xfrm>
            <a:off x="4276094" y="3068770"/>
            <a:ext cx="556664" cy="543934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97665" y="0"/>
                </a:moveTo>
                <a:lnTo>
                  <a:pt x="97665" y="0"/>
                </a:lnTo>
                <a:cubicBezTo>
                  <a:pt x="22334" y="0"/>
                  <a:pt x="22334" y="0"/>
                  <a:pt x="22334" y="0"/>
                </a:cubicBezTo>
                <a:cubicBezTo>
                  <a:pt x="0" y="37027"/>
                  <a:pt x="0" y="37027"/>
                  <a:pt x="0" y="37027"/>
                </a:cubicBezTo>
                <a:lnTo>
                  <a:pt x="0" y="51373"/>
                </a:lnTo>
                <a:cubicBezTo>
                  <a:pt x="0" y="56995"/>
                  <a:pt x="2839" y="59903"/>
                  <a:pt x="5678" y="62617"/>
                </a:cubicBezTo>
                <a:cubicBezTo>
                  <a:pt x="5678" y="105460"/>
                  <a:pt x="5678" y="105460"/>
                  <a:pt x="5678" y="105460"/>
                </a:cubicBezTo>
                <a:cubicBezTo>
                  <a:pt x="5678" y="114184"/>
                  <a:pt x="11167" y="119806"/>
                  <a:pt x="19495" y="119806"/>
                </a:cubicBezTo>
                <a:cubicBezTo>
                  <a:pt x="100315" y="119806"/>
                  <a:pt x="100315" y="119806"/>
                  <a:pt x="100315" y="119806"/>
                </a:cubicBezTo>
                <a:cubicBezTo>
                  <a:pt x="108832" y="119806"/>
                  <a:pt x="117160" y="114184"/>
                  <a:pt x="117160" y="105460"/>
                </a:cubicBezTo>
                <a:cubicBezTo>
                  <a:pt x="117160" y="62617"/>
                  <a:pt x="117160" y="62617"/>
                  <a:pt x="117160" y="62617"/>
                </a:cubicBezTo>
                <a:cubicBezTo>
                  <a:pt x="119810" y="59903"/>
                  <a:pt x="119810" y="56995"/>
                  <a:pt x="119810" y="51373"/>
                </a:cubicBezTo>
                <a:cubicBezTo>
                  <a:pt x="119810" y="48465"/>
                  <a:pt x="119810" y="37027"/>
                  <a:pt x="119810" y="37027"/>
                </a:cubicBezTo>
                <a:lnTo>
                  <a:pt x="97665" y="0"/>
                </a:lnTo>
                <a:close/>
                <a:moveTo>
                  <a:pt x="108832" y="105460"/>
                </a:moveTo>
                <a:lnTo>
                  <a:pt x="108832" y="105460"/>
                </a:lnTo>
                <a:cubicBezTo>
                  <a:pt x="108832" y="108368"/>
                  <a:pt x="105993" y="114184"/>
                  <a:pt x="100315" y="114184"/>
                </a:cubicBezTo>
                <a:cubicBezTo>
                  <a:pt x="19495" y="114184"/>
                  <a:pt x="19495" y="114184"/>
                  <a:pt x="19495" y="114184"/>
                </a:cubicBezTo>
                <a:cubicBezTo>
                  <a:pt x="16845" y="114184"/>
                  <a:pt x="11167" y="108368"/>
                  <a:pt x="11167" y="105460"/>
                </a:cubicBezTo>
                <a:cubicBezTo>
                  <a:pt x="11167" y="96930"/>
                  <a:pt x="11167" y="96930"/>
                  <a:pt x="11167" y="96930"/>
                </a:cubicBezTo>
                <a:cubicBezTo>
                  <a:pt x="108832" y="96930"/>
                  <a:pt x="108832" y="96930"/>
                  <a:pt x="108832" y="96930"/>
                </a:cubicBezTo>
                <a:lnTo>
                  <a:pt x="108832" y="105460"/>
                </a:lnTo>
                <a:close/>
                <a:moveTo>
                  <a:pt x="108832" y="91308"/>
                </a:moveTo>
                <a:lnTo>
                  <a:pt x="108832" y="91308"/>
                </a:lnTo>
                <a:cubicBezTo>
                  <a:pt x="11167" y="91308"/>
                  <a:pt x="11167" y="91308"/>
                  <a:pt x="11167" y="91308"/>
                </a:cubicBezTo>
                <a:cubicBezTo>
                  <a:pt x="11167" y="68432"/>
                  <a:pt x="11167" y="68432"/>
                  <a:pt x="11167" y="68432"/>
                </a:cubicBezTo>
                <a:cubicBezTo>
                  <a:pt x="14006" y="68432"/>
                  <a:pt x="16845" y="68432"/>
                  <a:pt x="19495" y="68432"/>
                </a:cubicBezTo>
                <a:cubicBezTo>
                  <a:pt x="22334" y="68432"/>
                  <a:pt x="30662" y="62617"/>
                  <a:pt x="33501" y="56995"/>
                </a:cubicBezTo>
                <a:cubicBezTo>
                  <a:pt x="36340" y="62617"/>
                  <a:pt x="41829" y="68432"/>
                  <a:pt x="47507" y="68432"/>
                </a:cubicBezTo>
                <a:cubicBezTo>
                  <a:pt x="52996" y="68432"/>
                  <a:pt x="58675" y="62617"/>
                  <a:pt x="61324" y="59903"/>
                </a:cubicBezTo>
                <a:cubicBezTo>
                  <a:pt x="61324" y="62617"/>
                  <a:pt x="69842" y="68432"/>
                  <a:pt x="75331" y="68432"/>
                </a:cubicBezTo>
                <a:cubicBezTo>
                  <a:pt x="81009" y="68432"/>
                  <a:pt x="86498" y="62617"/>
                  <a:pt x="89148" y="56995"/>
                </a:cubicBezTo>
                <a:cubicBezTo>
                  <a:pt x="91987" y="62617"/>
                  <a:pt x="94826" y="68432"/>
                  <a:pt x="100315" y="68432"/>
                </a:cubicBezTo>
                <a:cubicBezTo>
                  <a:pt x="103154" y="68432"/>
                  <a:pt x="108832" y="68432"/>
                  <a:pt x="108832" y="68432"/>
                </a:cubicBezTo>
                <a:lnTo>
                  <a:pt x="108832" y="91308"/>
                </a:lnTo>
                <a:close/>
                <a:moveTo>
                  <a:pt x="111482" y="51373"/>
                </a:moveTo>
                <a:lnTo>
                  <a:pt x="111482" y="51373"/>
                </a:lnTo>
                <a:cubicBezTo>
                  <a:pt x="111482" y="56995"/>
                  <a:pt x="105993" y="59903"/>
                  <a:pt x="100315" y="59903"/>
                </a:cubicBezTo>
                <a:cubicBezTo>
                  <a:pt x="94826" y="59903"/>
                  <a:pt x="89148" y="56995"/>
                  <a:pt x="89148" y="51373"/>
                </a:cubicBezTo>
                <a:cubicBezTo>
                  <a:pt x="86498" y="51373"/>
                  <a:pt x="86498" y="51373"/>
                  <a:pt x="86498" y="51373"/>
                </a:cubicBezTo>
                <a:cubicBezTo>
                  <a:pt x="86498" y="56995"/>
                  <a:pt x="81009" y="59903"/>
                  <a:pt x="75331" y="59903"/>
                </a:cubicBezTo>
                <a:cubicBezTo>
                  <a:pt x="69842" y="59903"/>
                  <a:pt x="61324" y="56995"/>
                  <a:pt x="61324" y="51373"/>
                </a:cubicBezTo>
                <a:cubicBezTo>
                  <a:pt x="58675" y="51373"/>
                  <a:pt x="58675" y="51373"/>
                  <a:pt x="58675" y="51373"/>
                </a:cubicBezTo>
                <a:cubicBezTo>
                  <a:pt x="58675" y="56995"/>
                  <a:pt x="52996" y="59903"/>
                  <a:pt x="47507" y="59903"/>
                </a:cubicBezTo>
                <a:cubicBezTo>
                  <a:pt x="41829" y="59903"/>
                  <a:pt x="33501" y="56995"/>
                  <a:pt x="33501" y="51373"/>
                </a:cubicBezTo>
                <a:cubicBezTo>
                  <a:pt x="30662" y="51373"/>
                  <a:pt x="30662" y="51373"/>
                  <a:pt x="30662" y="51373"/>
                </a:cubicBezTo>
                <a:cubicBezTo>
                  <a:pt x="30662" y="56995"/>
                  <a:pt x="25173" y="59903"/>
                  <a:pt x="19495" y="59903"/>
                </a:cubicBezTo>
                <a:cubicBezTo>
                  <a:pt x="14006" y="59903"/>
                  <a:pt x="8517" y="56995"/>
                  <a:pt x="8517" y="51373"/>
                </a:cubicBezTo>
                <a:cubicBezTo>
                  <a:pt x="8517" y="45557"/>
                  <a:pt x="8517" y="45557"/>
                  <a:pt x="8517" y="45557"/>
                </a:cubicBezTo>
                <a:cubicBezTo>
                  <a:pt x="111482" y="45557"/>
                  <a:pt x="111482" y="45557"/>
                  <a:pt x="111482" y="45557"/>
                </a:cubicBezTo>
                <a:lnTo>
                  <a:pt x="111482" y="51373"/>
                </a:lnTo>
                <a:close/>
                <a:moveTo>
                  <a:pt x="8517" y="37027"/>
                </a:moveTo>
                <a:lnTo>
                  <a:pt x="8517" y="37027"/>
                </a:lnTo>
                <a:cubicBezTo>
                  <a:pt x="25173" y="5621"/>
                  <a:pt x="25173" y="5621"/>
                  <a:pt x="25173" y="5621"/>
                </a:cubicBezTo>
                <a:cubicBezTo>
                  <a:pt x="94826" y="5621"/>
                  <a:pt x="94826" y="5621"/>
                  <a:pt x="94826" y="5621"/>
                </a:cubicBezTo>
                <a:cubicBezTo>
                  <a:pt x="111482" y="37027"/>
                  <a:pt x="111482" y="37027"/>
                  <a:pt x="111482" y="37027"/>
                </a:cubicBezTo>
                <a:lnTo>
                  <a:pt x="8517" y="37027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lIns="243775" tIns="121875" rIns="243775" bIns="121875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3600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2" name="Shape 1046"/>
          <p:cNvSpPr/>
          <p:nvPr/>
        </p:nvSpPr>
        <p:spPr>
          <a:xfrm>
            <a:off x="7510329" y="3054749"/>
            <a:ext cx="540576" cy="556808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17059" y="16845"/>
                </a:moveTo>
                <a:lnTo>
                  <a:pt x="17059" y="16845"/>
                </a:lnTo>
                <a:cubicBezTo>
                  <a:pt x="17059" y="16845"/>
                  <a:pt x="14151" y="16845"/>
                  <a:pt x="14151" y="19495"/>
                </a:cubicBezTo>
                <a:cubicBezTo>
                  <a:pt x="14151" y="22334"/>
                  <a:pt x="17059" y="22334"/>
                  <a:pt x="17059" y="22334"/>
                </a:cubicBezTo>
                <a:cubicBezTo>
                  <a:pt x="19967" y="22334"/>
                  <a:pt x="22875" y="22334"/>
                  <a:pt x="22875" y="19495"/>
                </a:cubicBezTo>
                <a:cubicBezTo>
                  <a:pt x="22875" y="16845"/>
                  <a:pt x="19967" y="16845"/>
                  <a:pt x="17059" y="16845"/>
                </a:cubicBezTo>
                <a:close/>
                <a:moveTo>
                  <a:pt x="105654" y="0"/>
                </a:moveTo>
                <a:lnTo>
                  <a:pt x="105654" y="0"/>
                </a:lnTo>
                <a:cubicBezTo>
                  <a:pt x="14151" y="0"/>
                  <a:pt x="14151" y="0"/>
                  <a:pt x="14151" y="0"/>
                </a:cubicBezTo>
                <a:cubicBezTo>
                  <a:pt x="5621" y="0"/>
                  <a:pt x="0" y="8328"/>
                  <a:pt x="0" y="16845"/>
                </a:cubicBezTo>
                <a:cubicBezTo>
                  <a:pt x="0" y="105993"/>
                  <a:pt x="0" y="105993"/>
                  <a:pt x="0" y="105993"/>
                </a:cubicBezTo>
                <a:cubicBezTo>
                  <a:pt x="0" y="114321"/>
                  <a:pt x="5621" y="119810"/>
                  <a:pt x="14151" y="119810"/>
                </a:cubicBezTo>
                <a:cubicBezTo>
                  <a:pt x="105654" y="119810"/>
                  <a:pt x="105654" y="119810"/>
                  <a:pt x="105654" y="119810"/>
                </a:cubicBezTo>
                <a:cubicBezTo>
                  <a:pt x="114184" y="119810"/>
                  <a:pt x="119806" y="114321"/>
                  <a:pt x="119806" y="105993"/>
                </a:cubicBezTo>
                <a:cubicBezTo>
                  <a:pt x="119806" y="16845"/>
                  <a:pt x="119806" y="16845"/>
                  <a:pt x="119806" y="16845"/>
                </a:cubicBezTo>
                <a:cubicBezTo>
                  <a:pt x="119806" y="8328"/>
                  <a:pt x="114184" y="0"/>
                  <a:pt x="105654" y="0"/>
                </a:cubicBezTo>
                <a:close/>
                <a:moveTo>
                  <a:pt x="114184" y="105993"/>
                </a:moveTo>
                <a:lnTo>
                  <a:pt x="114184" y="105993"/>
                </a:lnTo>
                <a:cubicBezTo>
                  <a:pt x="114184" y="108643"/>
                  <a:pt x="108368" y="111482"/>
                  <a:pt x="105654" y="111482"/>
                </a:cubicBezTo>
                <a:cubicBezTo>
                  <a:pt x="14151" y="111482"/>
                  <a:pt x="14151" y="111482"/>
                  <a:pt x="14151" y="111482"/>
                </a:cubicBezTo>
                <a:cubicBezTo>
                  <a:pt x="11437" y="111482"/>
                  <a:pt x="5621" y="108643"/>
                  <a:pt x="5621" y="105993"/>
                </a:cubicBezTo>
                <a:cubicBezTo>
                  <a:pt x="5621" y="38990"/>
                  <a:pt x="5621" y="38990"/>
                  <a:pt x="5621" y="38990"/>
                </a:cubicBezTo>
                <a:cubicBezTo>
                  <a:pt x="114184" y="38990"/>
                  <a:pt x="114184" y="38990"/>
                  <a:pt x="114184" y="38990"/>
                </a:cubicBezTo>
                <a:lnTo>
                  <a:pt x="114184" y="105993"/>
                </a:lnTo>
                <a:close/>
                <a:moveTo>
                  <a:pt x="114184" y="30662"/>
                </a:moveTo>
                <a:lnTo>
                  <a:pt x="114184" y="30662"/>
                </a:lnTo>
                <a:cubicBezTo>
                  <a:pt x="5621" y="30662"/>
                  <a:pt x="5621" y="30662"/>
                  <a:pt x="5621" y="30662"/>
                </a:cubicBezTo>
                <a:cubicBezTo>
                  <a:pt x="5621" y="16845"/>
                  <a:pt x="5621" y="16845"/>
                  <a:pt x="5621" y="16845"/>
                </a:cubicBezTo>
                <a:cubicBezTo>
                  <a:pt x="5621" y="11167"/>
                  <a:pt x="11437" y="8328"/>
                  <a:pt x="14151" y="8328"/>
                </a:cubicBezTo>
                <a:cubicBezTo>
                  <a:pt x="105654" y="8328"/>
                  <a:pt x="105654" y="8328"/>
                  <a:pt x="105654" y="8328"/>
                </a:cubicBezTo>
                <a:cubicBezTo>
                  <a:pt x="108368" y="8328"/>
                  <a:pt x="114184" y="11167"/>
                  <a:pt x="114184" y="16845"/>
                </a:cubicBezTo>
                <a:lnTo>
                  <a:pt x="114184" y="30662"/>
                </a:lnTo>
                <a:close/>
                <a:moveTo>
                  <a:pt x="48465" y="16845"/>
                </a:moveTo>
                <a:lnTo>
                  <a:pt x="48465" y="16845"/>
                </a:lnTo>
                <a:cubicBezTo>
                  <a:pt x="45557" y="16845"/>
                  <a:pt x="45557" y="16845"/>
                  <a:pt x="45557" y="19495"/>
                </a:cubicBezTo>
                <a:cubicBezTo>
                  <a:pt x="45557" y="22334"/>
                  <a:pt x="45557" y="22334"/>
                  <a:pt x="48465" y="22334"/>
                </a:cubicBezTo>
                <a:cubicBezTo>
                  <a:pt x="51373" y="22334"/>
                  <a:pt x="51373" y="22334"/>
                  <a:pt x="51373" y="19495"/>
                </a:cubicBezTo>
                <a:cubicBezTo>
                  <a:pt x="51373" y="16845"/>
                  <a:pt x="51373" y="16845"/>
                  <a:pt x="48465" y="16845"/>
                </a:cubicBezTo>
                <a:close/>
                <a:moveTo>
                  <a:pt x="34313" y="16845"/>
                </a:moveTo>
                <a:lnTo>
                  <a:pt x="34313" y="16845"/>
                </a:lnTo>
                <a:cubicBezTo>
                  <a:pt x="31405" y="16845"/>
                  <a:pt x="28497" y="16845"/>
                  <a:pt x="28497" y="19495"/>
                </a:cubicBezTo>
                <a:cubicBezTo>
                  <a:pt x="28497" y="22334"/>
                  <a:pt x="31405" y="22334"/>
                  <a:pt x="34313" y="22334"/>
                </a:cubicBezTo>
                <a:cubicBezTo>
                  <a:pt x="34313" y="22334"/>
                  <a:pt x="37027" y="22334"/>
                  <a:pt x="37027" y="19495"/>
                </a:cubicBezTo>
                <a:cubicBezTo>
                  <a:pt x="37027" y="16845"/>
                  <a:pt x="34313" y="16845"/>
                  <a:pt x="34313" y="1684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lIns="243775" tIns="121875" rIns="243775" bIns="121875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3600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3" name="Shape 1047"/>
          <p:cNvSpPr/>
          <p:nvPr/>
        </p:nvSpPr>
        <p:spPr>
          <a:xfrm>
            <a:off x="5875672" y="4642540"/>
            <a:ext cx="556664" cy="556808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94826" y="44479"/>
                </a:moveTo>
                <a:lnTo>
                  <a:pt x="94826" y="44479"/>
                </a:lnTo>
                <a:cubicBezTo>
                  <a:pt x="86498" y="44479"/>
                  <a:pt x="83659" y="50157"/>
                  <a:pt x="83659" y="55646"/>
                </a:cubicBezTo>
                <a:cubicBezTo>
                  <a:pt x="83659" y="64164"/>
                  <a:pt x="86498" y="66813"/>
                  <a:pt x="94826" y="66813"/>
                </a:cubicBezTo>
                <a:cubicBezTo>
                  <a:pt x="100315" y="66813"/>
                  <a:pt x="105993" y="64164"/>
                  <a:pt x="105993" y="55646"/>
                </a:cubicBezTo>
                <a:cubicBezTo>
                  <a:pt x="105993" y="50157"/>
                  <a:pt x="100315" y="44479"/>
                  <a:pt x="94826" y="44479"/>
                </a:cubicBezTo>
                <a:close/>
                <a:moveTo>
                  <a:pt x="97665" y="61324"/>
                </a:moveTo>
                <a:lnTo>
                  <a:pt x="97665" y="61324"/>
                </a:lnTo>
                <a:cubicBezTo>
                  <a:pt x="89148" y="61324"/>
                  <a:pt x="89148" y="61324"/>
                  <a:pt x="89148" y="61324"/>
                </a:cubicBezTo>
                <a:cubicBezTo>
                  <a:pt x="89148" y="52996"/>
                  <a:pt x="89148" y="52996"/>
                  <a:pt x="89148" y="52996"/>
                </a:cubicBezTo>
                <a:cubicBezTo>
                  <a:pt x="97665" y="52996"/>
                  <a:pt x="97665" y="52996"/>
                  <a:pt x="97665" y="52996"/>
                </a:cubicBezTo>
                <a:lnTo>
                  <a:pt x="97665" y="61324"/>
                </a:lnTo>
                <a:close/>
                <a:moveTo>
                  <a:pt x="100315" y="97476"/>
                </a:moveTo>
                <a:lnTo>
                  <a:pt x="100315" y="97476"/>
                </a:lnTo>
                <a:cubicBezTo>
                  <a:pt x="86498" y="97476"/>
                  <a:pt x="86498" y="97476"/>
                  <a:pt x="86498" y="97476"/>
                </a:cubicBezTo>
                <a:cubicBezTo>
                  <a:pt x="83659" y="97476"/>
                  <a:pt x="83659" y="100315"/>
                  <a:pt x="83659" y="100315"/>
                </a:cubicBezTo>
                <a:cubicBezTo>
                  <a:pt x="83659" y="103154"/>
                  <a:pt x="83659" y="105993"/>
                  <a:pt x="86498" y="105993"/>
                </a:cubicBezTo>
                <a:cubicBezTo>
                  <a:pt x="100315" y="105993"/>
                  <a:pt x="100315" y="105993"/>
                  <a:pt x="100315" y="105993"/>
                </a:cubicBezTo>
                <a:cubicBezTo>
                  <a:pt x="103154" y="105993"/>
                  <a:pt x="105993" y="103154"/>
                  <a:pt x="105993" y="100315"/>
                </a:cubicBezTo>
                <a:cubicBezTo>
                  <a:pt x="105993" y="100315"/>
                  <a:pt x="103154" y="97476"/>
                  <a:pt x="100315" y="97476"/>
                </a:cubicBezTo>
                <a:close/>
                <a:moveTo>
                  <a:pt x="67003" y="44479"/>
                </a:moveTo>
                <a:lnTo>
                  <a:pt x="67003" y="44479"/>
                </a:lnTo>
                <a:cubicBezTo>
                  <a:pt x="22334" y="44479"/>
                  <a:pt x="22334" y="44479"/>
                  <a:pt x="22334" y="44479"/>
                </a:cubicBezTo>
                <a:cubicBezTo>
                  <a:pt x="19495" y="44479"/>
                  <a:pt x="16845" y="50157"/>
                  <a:pt x="16845" y="52996"/>
                </a:cubicBezTo>
                <a:cubicBezTo>
                  <a:pt x="16845" y="97476"/>
                  <a:pt x="16845" y="97476"/>
                  <a:pt x="16845" y="97476"/>
                </a:cubicBezTo>
                <a:cubicBezTo>
                  <a:pt x="16845" y="100315"/>
                  <a:pt x="19495" y="105993"/>
                  <a:pt x="22334" y="105993"/>
                </a:cubicBezTo>
                <a:cubicBezTo>
                  <a:pt x="67003" y="105993"/>
                  <a:pt x="67003" y="105993"/>
                  <a:pt x="67003" y="105993"/>
                </a:cubicBezTo>
                <a:cubicBezTo>
                  <a:pt x="72492" y="105993"/>
                  <a:pt x="75331" y="100315"/>
                  <a:pt x="75331" y="97476"/>
                </a:cubicBezTo>
                <a:cubicBezTo>
                  <a:pt x="75331" y="52996"/>
                  <a:pt x="75331" y="52996"/>
                  <a:pt x="75331" y="52996"/>
                </a:cubicBezTo>
                <a:cubicBezTo>
                  <a:pt x="75331" y="50157"/>
                  <a:pt x="72492" y="44479"/>
                  <a:pt x="67003" y="44479"/>
                </a:cubicBezTo>
                <a:close/>
                <a:moveTo>
                  <a:pt x="67003" y="94826"/>
                </a:moveTo>
                <a:lnTo>
                  <a:pt x="67003" y="94826"/>
                </a:lnTo>
                <a:cubicBezTo>
                  <a:pt x="67003" y="94826"/>
                  <a:pt x="67003" y="97476"/>
                  <a:pt x="64164" y="97476"/>
                </a:cubicBezTo>
                <a:cubicBezTo>
                  <a:pt x="28012" y="97476"/>
                  <a:pt x="28012" y="97476"/>
                  <a:pt x="28012" y="97476"/>
                </a:cubicBezTo>
                <a:cubicBezTo>
                  <a:pt x="25173" y="97476"/>
                  <a:pt x="22334" y="94826"/>
                  <a:pt x="22334" y="94826"/>
                </a:cubicBezTo>
                <a:cubicBezTo>
                  <a:pt x="22334" y="55646"/>
                  <a:pt x="22334" y="55646"/>
                  <a:pt x="22334" y="55646"/>
                </a:cubicBezTo>
                <a:cubicBezTo>
                  <a:pt x="22334" y="55646"/>
                  <a:pt x="25173" y="52996"/>
                  <a:pt x="28012" y="52996"/>
                </a:cubicBezTo>
                <a:cubicBezTo>
                  <a:pt x="64164" y="52996"/>
                  <a:pt x="64164" y="52996"/>
                  <a:pt x="64164" y="52996"/>
                </a:cubicBezTo>
                <a:cubicBezTo>
                  <a:pt x="67003" y="52996"/>
                  <a:pt x="67003" y="55646"/>
                  <a:pt x="67003" y="55646"/>
                </a:cubicBezTo>
                <a:lnTo>
                  <a:pt x="67003" y="94826"/>
                </a:lnTo>
                <a:close/>
                <a:moveTo>
                  <a:pt x="100315" y="86309"/>
                </a:moveTo>
                <a:lnTo>
                  <a:pt x="100315" y="86309"/>
                </a:lnTo>
                <a:cubicBezTo>
                  <a:pt x="86498" y="86309"/>
                  <a:pt x="86498" y="86309"/>
                  <a:pt x="86498" y="86309"/>
                </a:cubicBezTo>
                <a:cubicBezTo>
                  <a:pt x="83659" y="86309"/>
                  <a:pt x="83659" y="89148"/>
                  <a:pt x="83659" y="89148"/>
                </a:cubicBezTo>
                <a:cubicBezTo>
                  <a:pt x="83659" y="91987"/>
                  <a:pt x="83659" y="94826"/>
                  <a:pt x="86498" y="94826"/>
                </a:cubicBezTo>
                <a:cubicBezTo>
                  <a:pt x="100315" y="94826"/>
                  <a:pt x="100315" y="94826"/>
                  <a:pt x="100315" y="94826"/>
                </a:cubicBezTo>
                <a:cubicBezTo>
                  <a:pt x="103154" y="94826"/>
                  <a:pt x="105993" y="91987"/>
                  <a:pt x="105993" y="89148"/>
                </a:cubicBezTo>
                <a:cubicBezTo>
                  <a:pt x="105993" y="89148"/>
                  <a:pt x="103154" y="86309"/>
                  <a:pt x="100315" y="86309"/>
                </a:cubicBezTo>
                <a:close/>
                <a:moveTo>
                  <a:pt x="105993" y="30662"/>
                </a:moveTo>
                <a:lnTo>
                  <a:pt x="105993" y="30662"/>
                </a:lnTo>
                <a:cubicBezTo>
                  <a:pt x="69842" y="30662"/>
                  <a:pt x="69842" y="30662"/>
                  <a:pt x="69842" y="30662"/>
                </a:cubicBezTo>
                <a:cubicBezTo>
                  <a:pt x="103154" y="8328"/>
                  <a:pt x="103154" y="8328"/>
                  <a:pt x="103154" y="8328"/>
                </a:cubicBezTo>
                <a:cubicBezTo>
                  <a:pt x="105993" y="8328"/>
                  <a:pt x="105993" y="5678"/>
                  <a:pt x="103154" y="2839"/>
                </a:cubicBezTo>
                <a:cubicBezTo>
                  <a:pt x="103154" y="0"/>
                  <a:pt x="100315" y="0"/>
                  <a:pt x="100315" y="2839"/>
                </a:cubicBezTo>
                <a:cubicBezTo>
                  <a:pt x="100315" y="2839"/>
                  <a:pt x="64164" y="25173"/>
                  <a:pt x="61324" y="27823"/>
                </a:cubicBezTo>
                <a:cubicBezTo>
                  <a:pt x="22334" y="2839"/>
                  <a:pt x="22334" y="2839"/>
                  <a:pt x="22334" y="2839"/>
                </a:cubicBezTo>
                <a:cubicBezTo>
                  <a:pt x="19495" y="0"/>
                  <a:pt x="16845" y="0"/>
                  <a:pt x="16845" y="2839"/>
                </a:cubicBezTo>
                <a:cubicBezTo>
                  <a:pt x="16845" y="5678"/>
                  <a:pt x="16845" y="8328"/>
                  <a:pt x="16845" y="8328"/>
                </a:cubicBezTo>
                <a:cubicBezTo>
                  <a:pt x="50157" y="30662"/>
                  <a:pt x="50157" y="30662"/>
                  <a:pt x="50157" y="30662"/>
                </a:cubicBezTo>
                <a:cubicBezTo>
                  <a:pt x="16845" y="30662"/>
                  <a:pt x="16845" y="30662"/>
                  <a:pt x="16845" y="30662"/>
                </a:cubicBezTo>
                <a:cubicBezTo>
                  <a:pt x="8517" y="30662"/>
                  <a:pt x="0" y="36340"/>
                  <a:pt x="0" y="44479"/>
                </a:cubicBezTo>
                <a:cubicBezTo>
                  <a:pt x="0" y="105993"/>
                  <a:pt x="0" y="105993"/>
                  <a:pt x="0" y="105993"/>
                </a:cubicBezTo>
                <a:cubicBezTo>
                  <a:pt x="0" y="114321"/>
                  <a:pt x="8517" y="119810"/>
                  <a:pt x="16845" y="119810"/>
                </a:cubicBezTo>
                <a:cubicBezTo>
                  <a:pt x="105993" y="119810"/>
                  <a:pt x="105993" y="119810"/>
                  <a:pt x="105993" y="119810"/>
                </a:cubicBezTo>
                <a:cubicBezTo>
                  <a:pt x="114321" y="119810"/>
                  <a:pt x="119810" y="114321"/>
                  <a:pt x="119810" y="105993"/>
                </a:cubicBezTo>
                <a:cubicBezTo>
                  <a:pt x="119810" y="44479"/>
                  <a:pt x="119810" y="44479"/>
                  <a:pt x="119810" y="44479"/>
                </a:cubicBezTo>
                <a:cubicBezTo>
                  <a:pt x="119810" y="36340"/>
                  <a:pt x="114321" y="30662"/>
                  <a:pt x="105993" y="30662"/>
                </a:cubicBezTo>
                <a:close/>
                <a:moveTo>
                  <a:pt x="111482" y="105993"/>
                </a:moveTo>
                <a:lnTo>
                  <a:pt x="111482" y="105993"/>
                </a:lnTo>
                <a:cubicBezTo>
                  <a:pt x="111482" y="108643"/>
                  <a:pt x="108832" y="111482"/>
                  <a:pt x="105993" y="111482"/>
                </a:cubicBezTo>
                <a:cubicBezTo>
                  <a:pt x="16845" y="111482"/>
                  <a:pt x="16845" y="111482"/>
                  <a:pt x="16845" y="111482"/>
                </a:cubicBezTo>
                <a:cubicBezTo>
                  <a:pt x="11167" y="111482"/>
                  <a:pt x="8517" y="108643"/>
                  <a:pt x="8517" y="105993"/>
                </a:cubicBezTo>
                <a:cubicBezTo>
                  <a:pt x="8517" y="44479"/>
                  <a:pt x="8517" y="44479"/>
                  <a:pt x="8517" y="44479"/>
                </a:cubicBezTo>
                <a:cubicBezTo>
                  <a:pt x="8517" y="41829"/>
                  <a:pt x="11167" y="38990"/>
                  <a:pt x="16845" y="38990"/>
                </a:cubicBezTo>
                <a:cubicBezTo>
                  <a:pt x="105993" y="38990"/>
                  <a:pt x="105993" y="38990"/>
                  <a:pt x="105993" y="38990"/>
                </a:cubicBezTo>
                <a:cubicBezTo>
                  <a:pt x="108832" y="38990"/>
                  <a:pt x="111482" y="41829"/>
                  <a:pt x="111482" y="44479"/>
                </a:cubicBezTo>
                <a:lnTo>
                  <a:pt x="111482" y="105993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lIns="243775" tIns="121875" rIns="243775" bIns="121875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3600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4" name="Shape 1048"/>
          <p:cNvSpPr/>
          <p:nvPr/>
        </p:nvSpPr>
        <p:spPr>
          <a:xfrm>
            <a:off x="5887759" y="1444732"/>
            <a:ext cx="556664" cy="540717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58485" y="17059"/>
                </a:moveTo>
                <a:lnTo>
                  <a:pt x="58485" y="17059"/>
                </a:lnTo>
                <a:cubicBezTo>
                  <a:pt x="44479" y="17059"/>
                  <a:pt x="33312" y="31405"/>
                  <a:pt x="33312" y="45557"/>
                </a:cubicBezTo>
                <a:cubicBezTo>
                  <a:pt x="33312" y="59903"/>
                  <a:pt x="44479" y="71147"/>
                  <a:pt x="58485" y="71147"/>
                </a:cubicBezTo>
                <a:cubicBezTo>
                  <a:pt x="72492" y="71147"/>
                  <a:pt x="86309" y="59903"/>
                  <a:pt x="86309" y="45557"/>
                </a:cubicBezTo>
                <a:cubicBezTo>
                  <a:pt x="86309" y="31405"/>
                  <a:pt x="72492" y="17059"/>
                  <a:pt x="58485" y="17059"/>
                </a:cubicBezTo>
                <a:close/>
                <a:moveTo>
                  <a:pt x="58485" y="62617"/>
                </a:moveTo>
                <a:lnTo>
                  <a:pt x="58485" y="62617"/>
                </a:lnTo>
                <a:cubicBezTo>
                  <a:pt x="50157" y="62617"/>
                  <a:pt x="41829" y="54087"/>
                  <a:pt x="41829" y="45557"/>
                </a:cubicBezTo>
                <a:cubicBezTo>
                  <a:pt x="41829" y="34119"/>
                  <a:pt x="50157" y="25589"/>
                  <a:pt x="58485" y="25589"/>
                </a:cubicBezTo>
                <a:cubicBezTo>
                  <a:pt x="69652" y="25589"/>
                  <a:pt x="77981" y="34119"/>
                  <a:pt x="77981" y="45557"/>
                </a:cubicBezTo>
                <a:cubicBezTo>
                  <a:pt x="77981" y="54087"/>
                  <a:pt x="69652" y="62617"/>
                  <a:pt x="58485" y="62617"/>
                </a:cubicBezTo>
                <a:close/>
                <a:moveTo>
                  <a:pt x="100315" y="65525"/>
                </a:moveTo>
                <a:lnTo>
                  <a:pt x="100315" y="65525"/>
                </a:lnTo>
                <a:cubicBezTo>
                  <a:pt x="102965" y="59903"/>
                  <a:pt x="105804" y="51179"/>
                  <a:pt x="105804" y="45557"/>
                </a:cubicBezTo>
                <a:cubicBezTo>
                  <a:pt x="105804" y="19967"/>
                  <a:pt x="83470" y="0"/>
                  <a:pt x="58485" y="0"/>
                </a:cubicBezTo>
                <a:cubicBezTo>
                  <a:pt x="33312" y="0"/>
                  <a:pt x="13817" y="19967"/>
                  <a:pt x="13817" y="45557"/>
                </a:cubicBezTo>
                <a:cubicBezTo>
                  <a:pt x="13817" y="51179"/>
                  <a:pt x="16656" y="59903"/>
                  <a:pt x="19495" y="65525"/>
                </a:cubicBezTo>
                <a:cubicBezTo>
                  <a:pt x="0" y="96930"/>
                  <a:pt x="0" y="96930"/>
                  <a:pt x="0" y="96930"/>
                </a:cubicBezTo>
                <a:cubicBezTo>
                  <a:pt x="0" y="96930"/>
                  <a:pt x="10977" y="99838"/>
                  <a:pt x="22145" y="102746"/>
                </a:cubicBezTo>
                <a:cubicBezTo>
                  <a:pt x="30662" y="111276"/>
                  <a:pt x="38990" y="119806"/>
                  <a:pt x="38990" y="119806"/>
                </a:cubicBezTo>
                <a:cubicBezTo>
                  <a:pt x="55646" y="91308"/>
                  <a:pt x="55646" y="91308"/>
                  <a:pt x="55646" y="91308"/>
                </a:cubicBezTo>
                <a:cubicBezTo>
                  <a:pt x="58485" y="91308"/>
                  <a:pt x="58485" y="91308"/>
                  <a:pt x="58485" y="91308"/>
                </a:cubicBezTo>
                <a:cubicBezTo>
                  <a:pt x="61324" y="91308"/>
                  <a:pt x="61324" y="91308"/>
                  <a:pt x="61324" y="91308"/>
                </a:cubicBezTo>
                <a:cubicBezTo>
                  <a:pt x="77981" y="119806"/>
                  <a:pt x="77981" y="119806"/>
                  <a:pt x="77981" y="119806"/>
                </a:cubicBezTo>
                <a:cubicBezTo>
                  <a:pt x="77981" y="119806"/>
                  <a:pt x="86309" y="111276"/>
                  <a:pt x="94637" y="102746"/>
                </a:cubicBezTo>
                <a:cubicBezTo>
                  <a:pt x="105804" y="99838"/>
                  <a:pt x="119810" y="96930"/>
                  <a:pt x="119810" y="96930"/>
                </a:cubicBezTo>
                <a:lnTo>
                  <a:pt x="100315" y="65525"/>
                </a:lnTo>
                <a:close/>
                <a:moveTo>
                  <a:pt x="38990" y="105460"/>
                </a:moveTo>
                <a:lnTo>
                  <a:pt x="38990" y="105460"/>
                </a:lnTo>
                <a:cubicBezTo>
                  <a:pt x="38990" y="105460"/>
                  <a:pt x="33312" y="102746"/>
                  <a:pt x="27823" y="96930"/>
                </a:cubicBezTo>
                <a:cubicBezTo>
                  <a:pt x="19495" y="94022"/>
                  <a:pt x="10977" y="91308"/>
                  <a:pt x="10977" y="91308"/>
                </a:cubicBezTo>
                <a:cubicBezTo>
                  <a:pt x="22145" y="74054"/>
                  <a:pt x="22145" y="74054"/>
                  <a:pt x="22145" y="74054"/>
                </a:cubicBezTo>
                <a:cubicBezTo>
                  <a:pt x="27823" y="79870"/>
                  <a:pt x="38990" y="88400"/>
                  <a:pt x="47318" y="88400"/>
                </a:cubicBezTo>
                <a:lnTo>
                  <a:pt x="38990" y="105460"/>
                </a:lnTo>
                <a:close/>
                <a:moveTo>
                  <a:pt x="58485" y="82584"/>
                </a:moveTo>
                <a:lnTo>
                  <a:pt x="58485" y="82584"/>
                </a:lnTo>
                <a:cubicBezTo>
                  <a:pt x="38990" y="82584"/>
                  <a:pt x="22145" y="65525"/>
                  <a:pt x="22145" y="45557"/>
                </a:cubicBezTo>
                <a:cubicBezTo>
                  <a:pt x="22145" y="22681"/>
                  <a:pt x="38990" y="5621"/>
                  <a:pt x="58485" y="5621"/>
                </a:cubicBezTo>
                <a:cubicBezTo>
                  <a:pt x="80630" y="5621"/>
                  <a:pt x="97476" y="22681"/>
                  <a:pt x="97476" y="45557"/>
                </a:cubicBezTo>
                <a:cubicBezTo>
                  <a:pt x="97476" y="65525"/>
                  <a:pt x="80630" y="82584"/>
                  <a:pt x="58485" y="82584"/>
                </a:cubicBezTo>
                <a:close/>
                <a:moveTo>
                  <a:pt x="91798" y="96930"/>
                </a:moveTo>
                <a:lnTo>
                  <a:pt x="91798" y="96930"/>
                </a:lnTo>
                <a:cubicBezTo>
                  <a:pt x="86309" y="102746"/>
                  <a:pt x="80630" y="105460"/>
                  <a:pt x="80630" y="105460"/>
                </a:cubicBezTo>
                <a:cubicBezTo>
                  <a:pt x="69652" y="88400"/>
                  <a:pt x="69652" y="88400"/>
                  <a:pt x="69652" y="88400"/>
                </a:cubicBezTo>
                <a:cubicBezTo>
                  <a:pt x="80630" y="88400"/>
                  <a:pt x="89148" y="79870"/>
                  <a:pt x="94637" y="74054"/>
                </a:cubicBezTo>
                <a:cubicBezTo>
                  <a:pt x="105804" y="91308"/>
                  <a:pt x="105804" y="91308"/>
                  <a:pt x="105804" y="91308"/>
                </a:cubicBezTo>
                <a:cubicBezTo>
                  <a:pt x="105804" y="91308"/>
                  <a:pt x="100315" y="94022"/>
                  <a:pt x="91798" y="9693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lIns="243775" tIns="121875" rIns="243775" bIns="121875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3600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5" name="Shape 1049"/>
          <p:cNvSpPr/>
          <p:nvPr/>
        </p:nvSpPr>
        <p:spPr>
          <a:xfrm>
            <a:off x="5887759" y="3027838"/>
            <a:ext cx="556664" cy="556668"/>
          </a:xfrm>
          <a:custGeom>
            <a:avLst/>
            <a:gdLst/>
            <a:ahLst/>
            <a:cxnLst/>
            <a:rect l="0" t="0" r="0" b="0"/>
            <a:pathLst>
              <a:path w="120000" h="120000" extrusionOk="0">
                <a:moveTo>
                  <a:pt x="107837" y="14324"/>
                </a:moveTo>
                <a:lnTo>
                  <a:pt x="107837" y="14324"/>
                </a:lnTo>
                <a:cubicBezTo>
                  <a:pt x="100540" y="14324"/>
                  <a:pt x="100540" y="14324"/>
                  <a:pt x="100540" y="14324"/>
                </a:cubicBezTo>
                <a:cubicBezTo>
                  <a:pt x="100540" y="26486"/>
                  <a:pt x="100540" y="26486"/>
                  <a:pt x="100540" y="26486"/>
                </a:cubicBezTo>
                <a:cubicBezTo>
                  <a:pt x="79189" y="26486"/>
                  <a:pt x="79189" y="26486"/>
                  <a:pt x="79189" y="26486"/>
                </a:cubicBezTo>
                <a:cubicBezTo>
                  <a:pt x="79189" y="14324"/>
                  <a:pt x="79189" y="14324"/>
                  <a:pt x="79189" y="14324"/>
                </a:cubicBezTo>
                <a:cubicBezTo>
                  <a:pt x="40810" y="14324"/>
                  <a:pt x="40810" y="14324"/>
                  <a:pt x="40810" y="14324"/>
                </a:cubicBezTo>
                <a:cubicBezTo>
                  <a:pt x="40810" y="26486"/>
                  <a:pt x="40810" y="26486"/>
                  <a:pt x="40810" y="26486"/>
                </a:cubicBezTo>
                <a:cubicBezTo>
                  <a:pt x="19189" y="26486"/>
                  <a:pt x="19189" y="26486"/>
                  <a:pt x="19189" y="26486"/>
                </a:cubicBezTo>
                <a:cubicBezTo>
                  <a:pt x="19189" y="14324"/>
                  <a:pt x="19189" y="14324"/>
                  <a:pt x="19189" y="14324"/>
                </a:cubicBezTo>
                <a:cubicBezTo>
                  <a:pt x="12162" y="14324"/>
                  <a:pt x="12162" y="14324"/>
                  <a:pt x="12162" y="14324"/>
                </a:cubicBezTo>
                <a:cubicBezTo>
                  <a:pt x="4864" y="14324"/>
                  <a:pt x="0" y="19189"/>
                  <a:pt x="0" y="26486"/>
                </a:cubicBezTo>
                <a:cubicBezTo>
                  <a:pt x="0" y="107837"/>
                  <a:pt x="0" y="107837"/>
                  <a:pt x="0" y="107837"/>
                </a:cubicBezTo>
                <a:cubicBezTo>
                  <a:pt x="0" y="114864"/>
                  <a:pt x="4864" y="119729"/>
                  <a:pt x="12162" y="119729"/>
                </a:cubicBezTo>
                <a:cubicBezTo>
                  <a:pt x="107837" y="119729"/>
                  <a:pt x="107837" y="119729"/>
                  <a:pt x="107837" y="119729"/>
                </a:cubicBezTo>
                <a:cubicBezTo>
                  <a:pt x="114864" y="119729"/>
                  <a:pt x="119729" y="114864"/>
                  <a:pt x="119729" y="107837"/>
                </a:cubicBezTo>
                <a:cubicBezTo>
                  <a:pt x="119729" y="26486"/>
                  <a:pt x="119729" y="26486"/>
                  <a:pt x="119729" y="26486"/>
                </a:cubicBezTo>
                <a:cubicBezTo>
                  <a:pt x="119729" y="19189"/>
                  <a:pt x="114864" y="14324"/>
                  <a:pt x="107837" y="14324"/>
                </a:cubicBezTo>
                <a:close/>
                <a:moveTo>
                  <a:pt x="107837" y="107837"/>
                </a:moveTo>
                <a:lnTo>
                  <a:pt x="107837" y="107837"/>
                </a:lnTo>
                <a:cubicBezTo>
                  <a:pt x="12162" y="107837"/>
                  <a:pt x="12162" y="107837"/>
                  <a:pt x="12162" y="107837"/>
                </a:cubicBezTo>
                <a:cubicBezTo>
                  <a:pt x="12162" y="52972"/>
                  <a:pt x="12162" y="52972"/>
                  <a:pt x="12162" y="52972"/>
                </a:cubicBezTo>
                <a:cubicBezTo>
                  <a:pt x="107837" y="52972"/>
                  <a:pt x="107837" y="52972"/>
                  <a:pt x="107837" y="52972"/>
                </a:cubicBezTo>
                <a:lnTo>
                  <a:pt x="107837" y="107837"/>
                </a:lnTo>
                <a:close/>
                <a:moveTo>
                  <a:pt x="33513" y="0"/>
                </a:moveTo>
                <a:lnTo>
                  <a:pt x="33513" y="0"/>
                </a:lnTo>
                <a:cubicBezTo>
                  <a:pt x="24054" y="0"/>
                  <a:pt x="24054" y="0"/>
                  <a:pt x="24054" y="0"/>
                </a:cubicBezTo>
                <a:cubicBezTo>
                  <a:pt x="24054" y="24054"/>
                  <a:pt x="24054" y="24054"/>
                  <a:pt x="24054" y="24054"/>
                </a:cubicBezTo>
                <a:cubicBezTo>
                  <a:pt x="33513" y="24054"/>
                  <a:pt x="33513" y="24054"/>
                  <a:pt x="33513" y="24054"/>
                </a:cubicBezTo>
                <a:lnTo>
                  <a:pt x="33513" y="0"/>
                </a:lnTo>
                <a:close/>
                <a:moveTo>
                  <a:pt x="95675" y="0"/>
                </a:moveTo>
                <a:lnTo>
                  <a:pt x="95675" y="0"/>
                </a:lnTo>
                <a:cubicBezTo>
                  <a:pt x="86216" y="0"/>
                  <a:pt x="86216" y="0"/>
                  <a:pt x="86216" y="0"/>
                </a:cubicBezTo>
                <a:cubicBezTo>
                  <a:pt x="86216" y="24054"/>
                  <a:pt x="86216" y="24054"/>
                  <a:pt x="86216" y="24054"/>
                </a:cubicBezTo>
                <a:cubicBezTo>
                  <a:pt x="95675" y="24054"/>
                  <a:pt x="95675" y="24054"/>
                  <a:pt x="95675" y="24054"/>
                </a:cubicBezTo>
                <a:lnTo>
                  <a:pt x="95675" y="0"/>
                </a:lnTo>
                <a:close/>
              </a:path>
            </a:pathLst>
          </a:custGeom>
          <a:solidFill>
            <a:schemeClr val="tx1">
              <a:lumMod val="75000"/>
            </a:schemeClr>
          </a:solidFill>
          <a:ln>
            <a:noFill/>
          </a:ln>
        </p:spPr>
        <p:txBody>
          <a:bodyPr lIns="91425" tIns="45700" rIns="91425" bIns="4570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buNone/>
            </a:pPr>
            <a:endParaRPr sz="3600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6" name="TextBox 13"/>
          <p:cNvSpPr txBox="1"/>
          <p:nvPr/>
        </p:nvSpPr>
        <p:spPr>
          <a:xfrm>
            <a:off x="4992020" y="5797530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7" name="TextBox 13"/>
          <p:cNvSpPr txBox="1"/>
          <p:nvPr/>
        </p:nvSpPr>
        <p:spPr>
          <a:xfrm>
            <a:off x="4994061" y="6186076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TextBox 13"/>
          <p:cNvSpPr txBox="1"/>
          <p:nvPr/>
        </p:nvSpPr>
        <p:spPr>
          <a:xfrm>
            <a:off x="4992020" y="241038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TextBox 13"/>
          <p:cNvSpPr txBox="1"/>
          <p:nvPr/>
        </p:nvSpPr>
        <p:spPr>
          <a:xfrm>
            <a:off x="4994061" y="629584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" name="TextBox 13"/>
          <p:cNvSpPr txBox="1"/>
          <p:nvPr/>
        </p:nvSpPr>
        <p:spPr>
          <a:xfrm>
            <a:off x="8628885" y="2942859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1" name="TextBox 13"/>
          <p:cNvSpPr txBox="1"/>
          <p:nvPr/>
        </p:nvSpPr>
        <p:spPr>
          <a:xfrm>
            <a:off x="8630926" y="3331405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" name="TextBox 13"/>
          <p:cNvSpPr txBox="1"/>
          <p:nvPr/>
        </p:nvSpPr>
        <p:spPr>
          <a:xfrm>
            <a:off x="1225035" y="2942859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TextBox 13"/>
          <p:cNvSpPr txBox="1"/>
          <p:nvPr/>
        </p:nvSpPr>
        <p:spPr>
          <a:xfrm>
            <a:off x="1227076" y="3331405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24" name="组合 23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25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6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27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自我评价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Isosceles Triangle 3"/>
          <p:cNvSpPr/>
          <p:nvPr/>
        </p:nvSpPr>
        <p:spPr>
          <a:xfrm>
            <a:off x="1997486" y="2537820"/>
            <a:ext cx="2272936" cy="1782360"/>
          </a:xfrm>
          <a:prstGeom prst="triangl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3" name="Freeform 12"/>
          <p:cNvSpPr>
            <a:spLocks noEditPoints="1"/>
          </p:cNvSpPr>
          <p:nvPr/>
        </p:nvSpPr>
        <p:spPr bwMode="auto">
          <a:xfrm>
            <a:off x="2808297" y="3327282"/>
            <a:ext cx="620234" cy="607732"/>
          </a:xfrm>
          <a:custGeom>
            <a:avLst/>
            <a:gdLst>
              <a:gd name="T0" fmla="*/ 444 w 3574"/>
              <a:gd name="T1" fmla="*/ 2292 h 3503"/>
              <a:gd name="T2" fmla="*/ 429 w 3574"/>
              <a:gd name="T3" fmla="*/ 2331 h 3503"/>
              <a:gd name="T4" fmla="*/ 497 w 3574"/>
              <a:gd name="T5" fmla="*/ 3213 h 3503"/>
              <a:gd name="T6" fmla="*/ 1207 w 3574"/>
              <a:gd name="T7" fmla="*/ 3085 h 3503"/>
              <a:gd name="T8" fmla="*/ 1252 w 3574"/>
              <a:gd name="T9" fmla="*/ 3066 h 3503"/>
              <a:gd name="T10" fmla="*/ 3194 w 3574"/>
              <a:gd name="T11" fmla="*/ 886 h 3503"/>
              <a:gd name="T12" fmla="*/ 1432 w 3574"/>
              <a:gd name="T13" fmla="*/ 2919 h 3503"/>
              <a:gd name="T14" fmla="*/ 3194 w 3574"/>
              <a:gd name="T15" fmla="*/ 886 h 3503"/>
              <a:gd name="T16" fmla="*/ 940 w 3574"/>
              <a:gd name="T17" fmla="*/ 2428 h 3503"/>
              <a:gd name="T18" fmla="*/ 3029 w 3574"/>
              <a:gd name="T19" fmla="*/ 721 h 3503"/>
              <a:gd name="T20" fmla="*/ 2539 w 3574"/>
              <a:gd name="T21" fmla="*/ 231 h 3503"/>
              <a:gd name="T22" fmla="*/ 776 w 3574"/>
              <a:gd name="T23" fmla="*/ 2264 h 3503"/>
              <a:gd name="T24" fmla="*/ 2539 w 3574"/>
              <a:gd name="T25" fmla="*/ 231 h 3503"/>
              <a:gd name="T26" fmla="*/ 2555 w 3574"/>
              <a:gd name="T27" fmla="*/ 1 h 3503"/>
              <a:gd name="T28" fmla="*/ 2614 w 3574"/>
              <a:gd name="T29" fmla="*/ 11 h 3503"/>
              <a:gd name="T30" fmla="*/ 2665 w 3574"/>
              <a:gd name="T31" fmla="*/ 34 h 3503"/>
              <a:gd name="T32" fmla="*/ 3507 w 3574"/>
              <a:gd name="T33" fmla="*/ 871 h 3503"/>
              <a:gd name="T34" fmla="*/ 3545 w 3574"/>
              <a:gd name="T35" fmla="*/ 924 h 3503"/>
              <a:gd name="T36" fmla="*/ 3566 w 3574"/>
              <a:gd name="T37" fmla="*/ 986 h 3503"/>
              <a:gd name="T38" fmla="*/ 3574 w 3574"/>
              <a:gd name="T39" fmla="*/ 1050 h 3503"/>
              <a:gd name="T40" fmla="*/ 3566 w 3574"/>
              <a:gd name="T41" fmla="*/ 1115 h 3503"/>
              <a:gd name="T42" fmla="*/ 3542 w 3574"/>
              <a:gd name="T43" fmla="*/ 1177 h 3503"/>
              <a:gd name="T44" fmla="*/ 3505 w 3574"/>
              <a:gd name="T45" fmla="*/ 1229 h 3503"/>
              <a:gd name="T46" fmla="*/ 1468 w 3574"/>
              <a:gd name="T47" fmla="*/ 3204 h 3503"/>
              <a:gd name="T48" fmla="*/ 1397 w 3574"/>
              <a:gd name="T49" fmla="*/ 3250 h 3503"/>
              <a:gd name="T50" fmla="*/ 1318 w 3574"/>
              <a:gd name="T51" fmla="*/ 3288 h 3503"/>
              <a:gd name="T52" fmla="*/ 1242 w 3574"/>
              <a:gd name="T53" fmla="*/ 3313 h 3503"/>
              <a:gd name="T54" fmla="*/ 216 w 3574"/>
              <a:gd name="T55" fmla="*/ 3502 h 3503"/>
              <a:gd name="T56" fmla="*/ 178 w 3574"/>
              <a:gd name="T57" fmla="*/ 3503 h 3503"/>
              <a:gd name="T58" fmla="*/ 113 w 3574"/>
              <a:gd name="T59" fmla="*/ 3492 h 3503"/>
              <a:gd name="T60" fmla="*/ 59 w 3574"/>
              <a:gd name="T61" fmla="*/ 3460 h 3503"/>
              <a:gd name="T62" fmla="*/ 22 w 3574"/>
              <a:gd name="T63" fmla="*/ 3413 h 3503"/>
              <a:gd name="T64" fmla="*/ 3 w 3574"/>
              <a:gd name="T65" fmla="*/ 3360 h 3503"/>
              <a:gd name="T66" fmla="*/ 1 w 3574"/>
              <a:gd name="T67" fmla="*/ 3302 h 3503"/>
              <a:gd name="T68" fmla="*/ 204 w 3574"/>
              <a:gd name="T69" fmla="*/ 2275 h 3503"/>
              <a:gd name="T70" fmla="*/ 231 w 3574"/>
              <a:gd name="T71" fmla="*/ 2201 h 3503"/>
              <a:gd name="T72" fmla="*/ 274 w 3574"/>
              <a:gd name="T73" fmla="*/ 2128 h 3503"/>
              <a:gd name="T74" fmla="*/ 325 w 3574"/>
              <a:gd name="T75" fmla="*/ 2062 h 3503"/>
              <a:gd name="T76" fmla="*/ 2359 w 3574"/>
              <a:gd name="T77" fmla="*/ 83 h 3503"/>
              <a:gd name="T78" fmla="*/ 2408 w 3574"/>
              <a:gd name="T79" fmla="*/ 43 h 3503"/>
              <a:gd name="T80" fmla="*/ 2464 w 3574"/>
              <a:gd name="T81" fmla="*/ 12 h 3503"/>
              <a:gd name="T82" fmla="*/ 2524 w 3574"/>
              <a:gd name="T83" fmla="*/ 0 h 350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</a:cxnLst>
            <a:rect l="0" t="0" r="r" b="b"/>
            <a:pathLst>
              <a:path w="3574" h="3503">
                <a:moveTo>
                  <a:pt x="456" y="2271"/>
                </a:moveTo>
                <a:lnTo>
                  <a:pt x="444" y="2292"/>
                </a:lnTo>
                <a:lnTo>
                  <a:pt x="434" y="2312"/>
                </a:lnTo>
                <a:lnTo>
                  <a:pt x="429" y="2331"/>
                </a:lnTo>
                <a:lnTo>
                  <a:pt x="299" y="3015"/>
                </a:lnTo>
                <a:lnTo>
                  <a:pt x="497" y="3213"/>
                </a:lnTo>
                <a:lnTo>
                  <a:pt x="1187" y="3090"/>
                </a:lnTo>
                <a:lnTo>
                  <a:pt x="1207" y="3085"/>
                </a:lnTo>
                <a:lnTo>
                  <a:pt x="1229" y="3076"/>
                </a:lnTo>
                <a:lnTo>
                  <a:pt x="1252" y="3066"/>
                </a:lnTo>
                <a:lnTo>
                  <a:pt x="456" y="2271"/>
                </a:lnTo>
                <a:close/>
                <a:moveTo>
                  <a:pt x="3194" y="886"/>
                </a:moveTo>
                <a:lnTo>
                  <a:pt x="1267" y="2755"/>
                </a:lnTo>
                <a:lnTo>
                  <a:pt x="1432" y="2919"/>
                </a:lnTo>
                <a:lnTo>
                  <a:pt x="3358" y="1049"/>
                </a:lnTo>
                <a:lnTo>
                  <a:pt x="3194" y="886"/>
                </a:lnTo>
                <a:close/>
                <a:moveTo>
                  <a:pt x="2866" y="558"/>
                </a:moveTo>
                <a:lnTo>
                  <a:pt x="940" y="2428"/>
                </a:lnTo>
                <a:lnTo>
                  <a:pt x="1104" y="2592"/>
                </a:lnTo>
                <a:lnTo>
                  <a:pt x="3029" y="721"/>
                </a:lnTo>
                <a:lnTo>
                  <a:pt x="2866" y="558"/>
                </a:lnTo>
                <a:close/>
                <a:moveTo>
                  <a:pt x="2539" y="231"/>
                </a:moveTo>
                <a:lnTo>
                  <a:pt x="614" y="2101"/>
                </a:lnTo>
                <a:lnTo>
                  <a:pt x="776" y="2264"/>
                </a:lnTo>
                <a:lnTo>
                  <a:pt x="2701" y="394"/>
                </a:lnTo>
                <a:lnTo>
                  <a:pt x="2539" y="231"/>
                </a:lnTo>
                <a:close/>
                <a:moveTo>
                  <a:pt x="2524" y="0"/>
                </a:moveTo>
                <a:lnTo>
                  <a:pt x="2555" y="1"/>
                </a:lnTo>
                <a:lnTo>
                  <a:pt x="2584" y="4"/>
                </a:lnTo>
                <a:lnTo>
                  <a:pt x="2614" y="11"/>
                </a:lnTo>
                <a:lnTo>
                  <a:pt x="2640" y="19"/>
                </a:lnTo>
                <a:lnTo>
                  <a:pt x="2665" y="34"/>
                </a:lnTo>
                <a:lnTo>
                  <a:pt x="2688" y="53"/>
                </a:lnTo>
                <a:lnTo>
                  <a:pt x="3507" y="871"/>
                </a:lnTo>
                <a:lnTo>
                  <a:pt x="3527" y="895"/>
                </a:lnTo>
                <a:lnTo>
                  <a:pt x="3545" y="924"/>
                </a:lnTo>
                <a:lnTo>
                  <a:pt x="3557" y="955"/>
                </a:lnTo>
                <a:lnTo>
                  <a:pt x="3566" y="986"/>
                </a:lnTo>
                <a:lnTo>
                  <a:pt x="3572" y="1018"/>
                </a:lnTo>
                <a:lnTo>
                  <a:pt x="3574" y="1050"/>
                </a:lnTo>
                <a:lnTo>
                  <a:pt x="3572" y="1082"/>
                </a:lnTo>
                <a:lnTo>
                  <a:pt x="3566" y="1115"/>
                </a:lnTo>
                <a:lnTo>
                  <a:pt x="3557" y="1147"/>
                </a:lnTo>
                <a:lnTo>
                  <a:pt x="3542" y="1177"/>
                </a:lnTo>
                <a:lnTo>
                  <a:pt x="3526" y="1205"/>
                </a:lnTo>
                <a:lnTo>
                  <a:pt x="3505" y="1229"/>
                </a:lnTo>
                <a:lnTo>
                  <a:pt x="1497" y="3179"/>
                </a:lnTo>
                <a:lnTo>
                  <a:pt x="1468" y="3204"/>
                </a:lnTo>
                <a:lnTo>
                  <a:pt x="1435" y="3229"/>
                </a:lnTo>
                <a:lnTo>
                  <a:pt x="1397" y="3250"/>
                </a:lnTo>
                <a:lnTo>
                  <a:pt x="1358" y="3270"/>
                </a:lnTo>
                <a:lnTo>
                  <a:pt x="1318" y="3288"/>
                </a:lnTo>
                <a:lnTo>
                  <a:pt x="1278" y="3302"/>
                </a:lnTo>
                <a:lnTo>
                  <a:pt x="1242" y="3313"/>
                </a:lnTo>
                <a:lnTo>
                  <a:pt x="235" y="3499"/>
                </a:lnTo>
                <a:lnTo>
                  <a:pt x="216" y="3502"/>
                </a:lnTo>
                <a:lnTo>
                  <a:pt x="196" y="3503"/>
                </a:lnTo>
                <a:lnTo>
                  <a:pt x="178" y="3503"/>
                </a:lnTo>
                <a:lnTo>
                  <a:pt x="144" y="3499"/>
                </a:lnTo>
                <a:lnTo>
                  <a:pt x="113" y="3492"/>
                </a:lnTo>
                <a:lnTo>
                  <a:pt x="84" y="3477"/>
                </a:lnTo>
                <a:lnTo>
                  <a:pt x="59" y="3460"/>
                </a:lnTo>
                <a:lnTo>
                  <a:pt x="37" y="3437"/>
                </a:lnTo>
                <a:lnTo>
                  <a:pt x="22" y="3413"/>
                </a:lnTo>
                <a:lnTo>
                  <a:pt x="10" y="3388"/>
                </a:lnTo>
                <a:lnTo>
                  <a:pt x="3" y="3360"/>
                </a:lnTo>
                <a:lnTo>
                  <a:pt x="0" y="3332"/>
                </a:lnTo>
                <a:lnTo>
                  <a:pt x="1" y="3302"/>
                </a:lnTo>
                <a:lnTo>
                  <a:pt x="7" y="3271"/>
                </a:lnTo>
                <a:lnTo>
                  <a:pt x="204" y="2275"/>
                </a:lnTo>
                <a:lnTo>
                  <a:pt x="215" y="2239"/>
                </a:lnTo>
                <a:lnTo>
                  <a:pt x="231" y="2201"/>
                </a:lnTo>
                <a:lnTo>
                  <a:pt x="251" y="2164"/>
                </a:lnTo>
                <a:lnTo>
                  <a:pt x="274" y="2128"/>
                </a:lnTo>
                <a:lnTo>
                  <a:pt x="299" y="2093"/>
                </a:lnTo>
                <a:lnTo>
                  <a:pt x="325" y="2062"/>
                </a:lnTo>
                <a:lnTo>
                  <a:pt x="351" y="2034"/>
                </a:lnTo>
                <a:lnTo>
                  <a:pt x="2359" y="83"/>
                </a:lnTo>
                <a:lnTo>
                  <a:pt x="2382" y="61"/>
                </a:lnTo>
                <a:lnTo>
                  <a:pt x="2408" y="43"/>
                </a:lnTo>
                <a:lnTo>
                  <a:pt x="2435" y="25"/>
                </a:lnTo>
                <a:lnTo>
                  <a:pt x="2464" y="12"/>
                </a:lnTo>
                <a:lnTo>
                  <a:pt x="2493" y="3"/>
                </a:lnTo>
                <a:lnTo>
                  <a:pt x="2524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en-US" dirty="0">
              <a:latin typeface="Source Sans Pro" panose="020B0503030403020204" pitchFamily="34" charset="0"/>
            </a:endParaRPr>
          </a:p>
        </p:txBody>
      </p:sp>
      <p:sp>
        <p:nvSpPr>
          <p:cNvPr id="4" name="Isosceles Triangle 4"/>
          <p:cNvSpPr/>
          <p:nvPr/>
        </p:nvSpPr>
        <p:spPr>
          <a:xfrm>
            <a:off x="4935686" y="2537820"/>
            <a:ext cx="2272936" cy="1782360"/>
          </a:xfrm>
          <a:prstGeom prst="triangl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5" name="Freeform 17"/>
          <p:cNvSpPr>
            <a:spLocks noEditPoints="1"/>
          </p:cNvSpPr>
          <p:nvPr/>
        </p:nvSpPr>
        <p:spPr bwMode="auto">
          <a:xfrm>
            <a:off x="5797853" y="3364702"/>
            <a:ext cx="613746" cy="532892"/>
          </a:xfrm>
          <a:custGeom>
            <a:avLst/>
            <a:gdLst>
              <a:gd name="T0" fmla="*/ 898 w 3302"/>
              <a:gd name="T1" fmla="*/ 732 h 2867"/>
              <a:gd name="T2" fmla="*/ 844 w 3302"/>
              <a:gd name="T3" fmla="*/ 763 h 2867"/>
              <a:gd name="T4" fmla="*/ 407 w 3302"/>
              <a:gd name="T5" fmla="*/ 768 h 2867"/>
              <a:gd name="T6" fmla="*/ 311 w 3302"/>
              <a:gd name="T7" fmla="*/ 809 h 2867"/>
              <a:gd name="T8" fmla="*/ 243 w 3302"/>
              <a:gd name="T9" fmla="*/ 887 h 2867"/>
              <a:gd name="T10" fmla="*/ 217 w 3302"/>
              <a:gd name="T11" fmla="*/ 990 h 2867"/>
              <a:gd name="T12" fmla="*/ 229 w 3302"/>
              <a:gd name="T13" fmla="*/ 2492 h 2867"/>
              <a:gd name="T14" fmla="*/ 284 w 3302"/>
              <a:gd name="T15" fmla="*/ 2582 h 2867"/>
              <a:gd name="T16" fmla="*/ 372 w 3302"/>
              <a:gd name="T17" fmla="*/ 2638 h 2867"/>
              <a:gd name="T18" fmla="*/ 2859 w 3302"/>
              <a:gd name="T19" fmla="*/ 2650 h 2867"/>
              <a:gd name="T20" fmla="*/ 2962 w 3302"/>
              <a:gd name="T21" fmla="*/ 2624 h 2867"/>
              <a:gd name="T22" fmla="*/ 3041 w 3302"/>
              <a:gd name="T23" fmla="*/ 2555 h 2867"/>
              <a:gd name="T24" fmla="*/ 3082 w 3302"/>
              <a:gd name="T25" fmla="*/ 2457 h 2867"/>
              <a:gd name="T26" fmla="*/ 3083 w 3302"/>
              <a:gd name="T27" fmla="*/ 990 h 2867"/>
              <a:gd name="T28" fmla="*/ 3058 w 3302"/>
              <a:gd name="T29" fmla="*/ 887 h 2867"/>
              <a:gd name="T30" fmla="*/ 2990 w 3302"/>
              <a:gd name="T31" fmla="*/ 809 h 2867"/>
              <a:gd name="T32" fmla="*/ 2894 w 3302"/>
              <a:gd name="T33" fmla="*/ 768 h 2867"/>
              <a:gd name="T34" fmla="*/ 2430 w 3302"/>
              <a:gd name="T35" fmla="*/ 759 h 2867"/>
              <a:gd name="T36" fmla="*/ 2376 w 3302"/>
              <a:gd name="T37" fmla="*/ 729 h 2867"/>
              <a:gd name="T38" fmla="*/ 1254 w 3302"/>
              <a:gd name="T39" fmla="*/ 219 h 2867"/>
              <a:gd name="T40" fmla="*/ 2112 w 3302"/>
              <a:gd name="T41" fmla="*/ 2 h 2867"/>
              <a:gd name="T42" fmla="*/ 2167 w 3302"/>
              <a:gd name="T43" fmla="*/ 33 h 2867"/>
              <a:gd name="T44" fmla="*/ 2859 w 3302"/>
              <a:gd name="T45" fmla="*/ 548 h 2867"/>
              <a:gd name="T46" fmla="*/ 3008 w 3302"/>
              <a:gd name="T47" fmla="*/ 574 h 2867"/>
              <a:gd name="T48" fmla="*/ 3136 w 3302"/>
              <a:gd name="T49" fmla="*/ 645 h 2867"/>
              <a:gd name="T50" fmla="*/ 3233 w 3302"/>
              <a:gd name="T51" fmla="*/ 753 h 2867"/>
              <a:gd name="T52" fmla="*/ 3291 w 3302"/>
              <a:gd name="T53" fmla="*/ 889 h 2867"/>
              <a:gd name="T54" fmla="*/ 3302 w 3302"/>
              <a:gd name="T55" fmla="*/ 2421 h 2867"/>
              <a:gd name="T56" fmla="*/ 3276 w 3302"/>
              <a:gd name="T57" fmla="*/ 2571 h 2867"/>
              <a:gd name="T58" fmla="*/ 3205 w 3302"/>
              <a:gd name="T59" fmla="*/ 2699 h 2867"/>
              <a:gd name="T60" fmla="*/ 3097 w 3302"/>
              <a:gd name="T61" fmla="*/ 2797 h 2867"/>
              <a:gd name="T62" fmla="*/ 2960 w 3302"/>
              <a:gd name="T63" fmla="*/ 2855 h 2867"/>
              <a:gd name="T64" fmla="*/ 443 w 3302"/>
              <a:gd name="T65" fmla="*/ 2867 h 2867"/>
              <a:gd name="T66" fmla="*/ 294 w 3302"/>
              <a:gd name="T67" fmla="*/ 2841 h 2867"/>
              <a:gd name="T68" fmla="*/ 166 w 3302"/>
              <a:gd name="T69" fmla="*/ 2768 h 2867"/>
              <a:gd name="T70" fmla="*/ 69 w 3302"/>
              <a:gd name="T71" fmla="*/ 2659 h 2867"/>
              <a:gd name="T72" fmla="*/ 12 w 3302"/>
              <a:gd name="T73" fmla="*/ 2523 h 2867"/>
              <a:gd name="T74" fmla="*/ 0 w 3302"/>
              <a:gd name="T75" fmla="*/ 990 h 2867"/>
              <a:gd name="T76" fmla="*/ 26 w 3302"/>
              <a:gd name="T77" fmla="*/ 841 h 2867"/>
              <a:gd name="T78" fmla="*/ 98 w 3302"/>
              <a:gd name="T79" fmla="*/ 714 h 2867"/>
              <a:gd name="T80" fmla="*/ 206 w 3302"/>
              <a:gd name="T81" fmla="*/ 617 h 2867"/>
              <a:gd name="T82" fmla="*/ 342 w 3302"/>
              <a:gd name="T83" fmla="*/ 560 h 2867"/>
              <a:gd name="T84" fmla="*/ 763 w 3302"/>
              <a:gd name="T85" fmla="*/ 546 h 2867"/>
              <a:gd name="T86" fmla="*/ 1136 w 3302"/>
              <a:gd name="T87" fmla="*/ 19 h 2867"/>
              <a:gd name="T88" fmla="*/ 1196 w 3302"/>
              <a:gd name="T89" fmla="*/ 0 h 286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</a:cxnLst>
            <a:rect l="0" t="0" r="r" b="b"/>
            <a:pathLst>
              <a:path w="3302" h="2867">
                <a:moveTo>
                  <a:pt x="1254" y="219"/>
                </a:moveTo>
                <a:lnTo>
                  <a:pt x="911" y="716"/>
                </a:lnTo>
                <a:lnTo>
                  <a:pt x="898" y="732"/>
                </a:lnTo>
                <a:lnTo>
                  <a:pt x="882" y="746"/>
                </a:lnTo>
                <a:lnTo>
                  <a:pt x="864" y="756"/>
                </a:lnTo>
                <a:lnTo>
                  <a:pt x="844" y="763"/>
                </a:lnTo>
                <a:lnTo>
                  <a:pt x="821" y="765"/>
                </a:lnTo>
                <a:lnTo>
                  <a:pt x="443" y="765"/>
                </a:lnTo>
                <a:lnTo>
                  <a:pt x="407" y="768"/>
                </a:lnTo>
                <a:lnTo>
                  <a:pt x="372" y="777"/>
                </a:lnTo>
                <a:lnTo>
                  <a:pt x="340" y="790"/>
                </a:lnTo>
                <a:lnTo>
                  <a:pt x="311" y="809"/>
                </a:lnTo>
                <a:lnTo>
                  <a:pt x="284" y="831"/>
                </a:lnTo>
                <a:lnTo>
                  <a:pt x="261" y="857"/>
                </a:lnTo>
                <a:lnTo>
                  <a:pt x="243" y="887"/>
                </a:lnTo>
                <a:lnTo>
                  <a:pt x="229" y="919"/>
                </a:lnTo>
                <a:lnTo>
                  <a:pt x="220" y="954"/>
                </a:lnTo>
                <a:lnTo>
                  <a:pt x="217" y="990"/>
                </a:lnTo>
                <a:lnTo>
                  <a:pt x="217" y="2421"/>
                </a:lnTo>
                <a:lnTo>
                  <a:pt x="220" y="2457"/>
                </a:lnTo>
                <a:lnTo>
                  <a:pt x="229" y="2492"/>
                </a:lnTo>
                <a:lnTo>
                  <a:pt x="243" y="2525"/>
                </a:lnTo>
                <a:lnTo>
                  <a:pt x="261" y="2555"/>
                </a:lnTo>
                <a:lnTo>
                  <a:pt x="284" y="2582"/>
                </a:lnTo>
                <a:lnTo>
                  <a:pt x="311" y="2605"/>
                </a:lnTo>
                <a:lnTo>
                  <a:pt x="340" y="2624"/>
                </a:lnTo>
                <a:lnTo>
                  <a:pt x="372" y="2638"/>
                </a:lnTo>
                <a:lnTo>
                  <a:pt x="407" y="2647"/>
                </a:lnTo>
                <a:lnTo>
                  <a:pt x="443" y="2650"/>
                </a:lnTo>
                <a:lnTo>
                  <a:pt x="2859" y="2650"/>
                </a:lnTo>
                <a:lnTo>
                  <a:pt x="2896" y="2647"/>
                </a:lnTo>
                <a:lnTo>
                  <a:pt x="2930" y="2638"/>
                </a:lnTo>
                <a:lnTo>
                  <a:pt x="2962" y="2624"/>
                </a:lnTo>
                <a:lnTo>
                  <a:pt x="2992" y="2605"/>
                </a:lnTo>
                <a:lnTo>
                  <a:pt x="3018" y="2582"/>
                </a:lnTo>
                <a:lnTo>
                  <a:pt x="3041" y="2555"/>
                </a:lnTo>
                <a:lnTo>
                  <a:pt x="3060" y="2525"/>
                </a:lnTo>
                <a:lnTo>
                  <a:pt x="3073" y="2492"/>
                </a:lnTo>
                <a:lnTo>
                  <a:pt x="3082" y="2457"/>
                </a:lnTo>
                <a:lnTo>
                  <a:pt x="3085" y="2421"/>
                </a:lnTo>
                <a:lnTo>
                  <a:pt x="3083" y="2421"/>
                </a:lnTo>
                <a:lnTo>
                  <a:pt x="3083" y="990"/>
                </a:lnTo>
                <a:lnTo>
                  <a:pt x="3080" y="954"/>
                </a:lnTo>
                <a:lnTo>
                  <a:pt x="3072" y="919"/>
                </a:lnTo>
                <a:lnTo>
                  <a:pt x="3058" y="887"/>
                </a:lnTo>
                <a:lnTo>
                  <a:pt x="3040" y="857"/>
                </a:lnTo>
                <a:lnTo>
                  <a:pt x="3016" y="831"/>
                </a:lnTo>
                <a:lnTo>
                  <a:pt x="2990" y="809"/>
                </a:lnTo>
                <a:lnTo>
                  <a:pt x="2960" y="790"/>
                </a:lnTo>
                <a:lnTo>
                  <a:pt x="2928" y="777"/>
                </a:lnTo>
                <a:lnTo>
                  <a:pt x="2894" y="768"/>
                </a:lnTo>
                <a:lnTo>
                  <a:pt x="2858" y="765"/>
                </a:lnTo>
                <a:lnTo>
                  <a:pt x="2451" y="762"/>
                </a:lnTo>
                <a:lnTo>
                  <a:pt x="2430" y="759"/>
                </a:lnTo>
                <a:lnTo>
                  <a:pt x="2410" y="753"/>
                </a:lnTo>
                <a:lnTo>
                  <a:pt x="2392" y="742"/>
                </a:lnTo>
                <a:lnTo>
                  <a:pt x="2376" y="729"/>
                </a:lnTo>
                <a:lnTo>
                  <a:pt x="2362" y="713"/>
                </a:lnTo>
                <a:lnTo>
                  <a:pt x="2032" y="219"/>
                </a:lnTo>
                <a:lnTo>
                  <a:pt x="1254" y="219"/>
                </a:lnTo>
                <a:close/>
                <a:moveTo>
                  <a:pt x="1196" y="0"/>
                </a:moveTo>
                <a:lnTo>
                  <a:pt x="2090" y="0"/>
                </a:lnTo>
                <a:lnTo>
                  <a:pt x="2112" y="2"/>
                </a:lnTo>
                <a:lnTo>
                  <a:pt x="2132" y="9"/>
                </a:lnTo>
                <a:lnTo>
                  <a:pt x="2151" y="19"/>
                </a:lnTo>
                <a:lnTo>
                  <a:pt x="2167" y="33"/>
                </a:lnTo>
                <a:lnTo>
                  <a:pt x="2181" y="51"/>
                </a:lnTo>
                <a:lnTo>
                  <a:pt x="2513" y="546"/>
                </a:lnTo>
                <a:lnTo>
                  <a:pt x="2859" y="548"/>
                </a:lnTo>
                <a:lnTo>
                  <a:pt x="2911" y="551"/>
                </a:lnTo>
                <a:lnTo>
                  <a:pt x="2960" y="560"/>
                </a:lnTo>
                <a:lnTo>
                  <a:pt x="3008" y="574"/>
                </a:lnTo>
                <a:lnTo>
                  <a:pt x="3054" y="593"/>
                </a:lnTo>
                <a:lnTo>
                  <a:pt x="3097" y="617"/>
                </a:lnTo>
                <a:lnTo>
                  <a:pt x="3136" y="645"/>
                </a:lnTo>
                <a:lnTo>
                  <a:pt x="3172" y="678"/>
                </a:lnTo>
                <a:lnTo>
                  <a:pt x="3205" y="714"/>
                </a:lnTo>
                <a:lnTo>
                  <a:pt x="3233" y="753"/>
                </a:lnTo>
                <a:lnTo>
                  <a:pt x="3257" y="796"/>
                </a:lnTo>
                <a:lnTo>
                  <a:pt x="3276" y="841"/>
                </a:lnTo>
                <a:lnTo>
                  <a:pt x="3291" y="889"/>
                </a:lnTo>
                <a:lnTo>
                  <a:pt x="3299" y="938"/>
                </a:lnTo>
                <a:lnTo>
                  <a:pt x="3302" y="990"/>
                </a:lnTo>
                <a:lnTo>
                  <a:pt x="3302" y="2421"/>
                </a:lnTo>
                <a:lnTo>
                  <a:pt x="3299" y="2472"/>
                </a:lnTo>
                <a:lnTo>
                  <a:pt x="3291" y="2523"/>
                </a:lnTo>
                <a:lnTo>
                  <a:pt x="3276" y="2571"/>
                </a:lnTo>
                <a:lnTo>
                  <a:pt x="3257" y="2616"/>
                </a:lnTo>
                <a:lnTo>
                  <a:pt x="3233" y="2659"/>
                </a:lnTo>
                <a:lnTo>
                  <a:pt x="3205" y="2699"/>
                </a:lnTo>
                <a:lnTo>
                  <a:pt x="3172" y="2736"/>
                </a:lnTo>
                <a:lnTo>
                  <a:pt x="3136" y="2768"/>
                </a:lnTo>
                <a:lnTo>
                  <a:pt x="3097" y="2797"/>
                </a:lnTo>
                <a:lnTo>
                  <a:pt x="3054" y="2821"/>
                </a:lnTo>
                <a:lnTo>
                  <a:pt x="3008" y="2841"/>
                </a:lnTo>
                <a:lnTo>
                  <a:pt x="2960" y="2855"/>
                </a:lnTo>
                <a:lnTo>
                  <a:pt x="2911" y="2864"/>
                </a:lnTo>
                <a:lnTo>
                  <a:pt x="2859" y="2867"/>
                </a:lnTo>
                <a:lnTo>
                  <a:pt x="443" y="2867"/>
                </a:lnTo>
                <a:lnTo>
                  <a:pt x="392" y="2864"/>
                </a:lnTo>
                <a:lnTo>
                  <a:pt x="342" y="2855"/>
                </a:lnTo>
                <a:lnTo>
                  <a:pt x="294" y="2841"/>
                </a:lnTo>
                <a:lnTo>
                  <a:pt x="248" y="2821"/>
                </a:lnTo>
                <a:lnTo>
                  <a:pt x="206" y="2797"/>
                </a:lnTo>
                <a:lnTo>
                  <a:pt x="166" y="2768"/>
                </a:lnTo>
                <a:lnTo>
                  <a:pt x="130" y="2736"/>
                </a:lnTo>
                <a:lnTo>
                  <a:pt x="98" y="2699"/>
                </a:lnTo>
                <a:lnTo>
                  <a:pt x="69" y="2659"/>
                </a:lnTo>
                <a:lnTo>
                  <a:pt x="45" y="2616"/>
                </a:lnTo>
                <a:lnTo>
                  <a:pt x="26" y="2571"/>
                </a:lnTo>
                <a:lnTo>
                  <a:pt x="12" y="2523"/>
                </a:lnTo>
                <a:lnTo>
                  <a:pt x="3" y="2472"/>
                </a:lnTo>
                <a:lnTo>
                  <a:pt x="0" y="2421"/>
                </a:lnTo>
                <a:lnTo>
                  <a:pt x="0" y="990"/>
                </a:lnTo>
                <a:lnTo>
                  <a:pt x="3" y="938"/>
                </a:lnTo>
                <a:lnTo>
                  <a:pt x="12" y="889"/>
                </a:lnTo>
                <a:lnTo>
                  <a:pt x="26" y="841"/>
                </a:lnTo>
                <a:lnTo>
                  <a:pt x="45" y="796"/>
                </a:lnTo>
                <a:lnTo>
                  <a:pt x="69" y="753"/>
                </a:lnTo>
                <a:lnTo>
                  <a:pt x="98" y="714"/>
                </a:lnTo>
                <a:lnTo>
                  <a:pt x="130" y="678"/>
                </a:lnTo>
                <a:lnTo>
                  <a:pt x="166" y="645"/>
                </a:lnTo>
                <a:lnTo>
                  <a:pt x="206" y="617"/>
                </a:lnTo>
                <a:lnTo>
                  <a:pt x="248" y="593"/>
                </a:lnTo>
                <a:lnTo>
                  <a:pt x="294" y="574"/>
                </a:lnTo>
                <a:lnTo>
                  <a:pt x="342" y="560"/>
                </a:lnTo>
                <a:lnTo>
                  <a:pt x="392" y="551"/>
                </a:lnTo>
                <a:lnTo>
                  <a:pt x="443" y="548"/>
                </a:lnTo>
                <a:lnTo>
                  <a:pt x="763" y="546"/>
                </a:lnTo>
                <a:lnTo>
                  <a:pt x="1107" y="49"/>
                </a:lnTo>
                <a:lnTo>
                  <a:pt x="1120" y="33"/>
                </a:lnTo>
                <a:lnTo>
                  <a:pt x="1136" y="19"/>
                </a:lnTo>
                <a:lnTo>
                  <a:pt x="1154" y="9"/>
                </a:lnTo>
                <a:lnTo>
                  <a:pt x="1174" y="2"/>
                </a:lnTo>
                <a:lnTo>
                  <a:pt x="1196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en-US" dirty="0">
              <a:latin typeface="Source Sans Pro" panose="020B0503030403020204" pitchFamily="34" charset="0"/>
            </a:endParaRPr>
          </a:p>
        </p:txBody>
      </p:sp>
      <p:sp>
        <p:nvSpPr>
          <p:cNvPr id="6" name="Freeform 18"/>
          <p:cNvSpPr>
            <a:spLocks noEditPoints="1"/>
          </p:cNvSpPr>
          <p:nvPr/>
        </p:nvSpPr>
        <p:spPr bwMode="auto">
          <a:xfrm>
            <a:off x="5963092" y="3515072"/>
            <a:ext cx="286613" cy="286427"/>
          </a:xfrm>
          <a:custGeom>
            <a:avLst/>
            <a:gdLst>
              <a:gd name="T0" fmla="*/ 660 w 1542"/>
              <a:gd name="T1" fmla="*/ 228 h 1541"/>
              <a:gd name="T2" fmla="*/ 508 w 1542"/>
              <a:gd name="T3" fmla="*/ 285 h 1541"/>
              <a:gd name="T4" fmla="*/ 380 w 1542"/>
              <a:gd name="T5" fmla="*/ 380 h 1541"/>
              <a:gd name="T6" fmla="*/ 285 w 1542"/>
              <a:gd name="T7" fmla="*/ 507 h 1541"/>
              <a:gd name="T8" fmla="*/ 229 w 1542"/>
              <a:gd name="T9" fmla="*/ 659 h 1541"/>
              <a:gd name="T10" fmla="*/ 221 w 1542"/>
              <a:gd name="T11" fmla="*/ 827 h 1541"/>
              <a:gd name="T12" fmla="*/ 261 w 1542"/>
              <a:gd name="T13" fmla="*/ 985 h 1541"/>
              <a:gd name="T14" fmla="*/ 344 w 1542"/>
              <a:gd name="T15" fmla="*/ 1122 h 1541"/>
              <a:gd name="T16" fmla="*/ 462 w 1542"/>
              <a:gd name="T17" fmla="*/ 1229 h 1541"/>
              <a:gd name="T18" fmla="*/ 607 w 1542"/>
              <a:gd name="T19" fmla="*/ 1299 h 1541"/>
              <a:gd name="T20" fmla="*/ 771 w 1542"/>
              <a:gd name="T21" fmla="*/ 1324 h 1541"/>
              <a:gd name="T22" fmla="*/ 935 w 1542"/>
              <a:gd name="T23" fmla="*/ 1299 h 1541"/>
              <a:gd name="T24" fmla="*/ 1081 w 1542"/>
              <a:gd name="T25" fmla="*/ 1229 h 1541"/>
              <a:gd name="T26" fmla="*/ 1198 w 1542"/>
              <a:gd name="T27" fmla="*/ 1122 h 1541"/>
              <a:gd name="T28" fmla="*/ 1281 w 1542"/>
              <a:gd name="T29" fmla="*/ 985 h 1541"/>
              <a:gd name="T30" fmla="*/ 1322 w 1542"/>
              <a:gd name="T31" fmla="*/ 827 h 1541"/>
              <a:gd name="T32" fmla="*/ 1313 w 1542"/>
              <a:gd name="T33" fmla="*/ 659 h 1541"/>
              <a:gd name="T34" fmla="*/ 1258 w 1542"/>
              <a:gd name="T35" fmla="*/ 507 h 1541"/>
              <a:gd name="T36" fmla="*/ 1162 w 1542"/>
              <a:gd name="T37" fmla="*/ 380 h 1541"/>
              <a:gd name="T38" fmla="*/ 1034 w 1542"/>
              <a:gd name="T39" fmla="*/ 285 h 1541"/>
              <a:gd name="T40" fmla="*/ 882 w 1542"/>
              <a:gd name="T41" fmla="*/ 228 h 1541"/>
              <a:gd name="T42" fmla="*/ 771 w 1542"/>
              <a:gd name="T43" fmla="*/ 0 h 1541"/>
              <a:gd name="T44" fmla="*/ 975 w 1542"/>
              <a:gd name="T45" fmla="*/ 27 h 1541"/>
              <a:gd name="T46" fmla="*/ 1160 w 1542"/>
              <a:gd name="T47" fmla="*/ 105 h 1541"/>
              <a:gd name="T48" fmla="*/ 1316 w 1542"/>
              <a:gd name="T49" fmla="*/ 226 h 1541"/>
              <a:gd name="T50" fmla="*/ 1437 w 1542"/>
              <a:gd name="T51" fmla="*/ 382 h 1541"/>
              <a:gd name="T52" fmla="*/ 1514 w 1542"/>
              <a:gd name="T53" fmla="*/ 566 h 1541"/>
              <a:gd name="T54" fmla="*/ 1542 w 1542"/>
              <a:gd name="T55" fmla="*/ 770 h 1541"/>
              <a:gd name="T56" fmla="*/ 1514 w 1542"/>
              <a:gd name="T57" fmla="*/ 975 h 1541"/>
              <a:gd name="T58" fmla="*/ 1437 w 1542"/>
              <a:gd name="T59" fmla="*/ 1159 h 1541"/>
              <a:gd name="T60" fmla="*/ 1316 w 1542"/>
              <a:gd name="T61" fmla="*/ 1315 h 1541"/>
              <a:gd name="T62" fmla="*/ 1160 w 1542"/>
              <a:gd name="T63" fmla="*/ 1436 h 1541"/>
              <a:gd name="T64" fmla="*/ 975 w 1542"/>
              <a:gd name="T65" fmla="*/ 1513 h 1541"/>
              <a:gd name="T66" fmla="*/ 771 w 1542"/>
              <a:gd name="T67" fmla="*/ 1541 h 1541"/>
              <a:gd name="T68" fmla="*/ 567 w 1542"/>
              <a:gd name="T69" fmla="*/ 1513 h 1541"/>
              <a:gd name="T70" fmla="*/ 382 w 1542"/>
              <a:gd name="T71" fmla="*/ 1436 h 1541"/>
              <a:gd name="T72" fmla="*/ 226 w 1542"/>
              <a:gd name="T73" fmla="*/ 1315 h 1541"/>
              <a:gd name="T74" fmla="*/ 106 w 1542"/>
              <a:gd name="T75" fmla="*/ 1159 h 1541"/>
              <a:gd name="T76" fmla="*/ 28 w 1542"/>
              <a:gd name="T77" fmla="*/ 975 h 1541"/>
              <a:gd name="T78" fmla="*/ 0 w 1542"/>
              <a:gd name="T79" fmla="*/ 770 h 1541"/>
              <a:gd name="T80" fmla="*/ 28 w 1542"/>
              <a:gd name="T81" fmla="*/ 566 h 1541"/>
              <a:gd name="T82" fmla="*/ 105 w 1542"/>
              <a:gd name="T83" fmla="*/ 382 h 1541"/>
              <a:gd name="T84" fmla="*/ 226 w 1542"/>
              <a:gd name="T85" fmla="*/ 226 h 1541"/>
              <a:gd name="T86" fmla="*/ 381 w 1542"/>
              <a:gd name="T87" fmla="*/ 105 h 1541"/>
              <a:gd name="T88" fmla="*/ 566 w 1542"/>
              <a:gd name="T89" fmla="*/ 27 h 1541"/>
              <a:gd name="T90" fmla="*/ 771 w 1542"/>
              <a:gd name="T91" fmla="*/ 0 h 154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</a:cxnLst>
            <a:rect l="0" t="0" r="r" b="b"/>
            <a:pathLst>
              <a:path w="1542" h="1541">
                <a:moveTo>
                  <a:pt x="771" y="217"/>
                </a:moveTo>
                <a:lnTo>
                  <a:pt x="715" y="220"/>
                </a:lnTo>
                <a:lnTo>
                  <a:pt x="660" y="228"/>
                </a:lnTo>
                <a:lnTo>
                  <a:pt x="607" y="242"/>
                </a:lnTo>
                <a:lnTo>
                  <a:pt x="557" y="260"/>
                </a:lnTo>
                <a:lnTo>
                  <a:pt x="508" y="285"/>
                </a:lnTo>
                <a:lnTo>
                  <a:pt x="462" y="313"/>
                </a:lnTo>
                <a:lnTo>
                  <a:pt x="419" y="344"/>
                </a:lnTo>
                <a:lnTo>
                  <a:pt x="380" y="380"/>
                </a:lnTo>
                <a:lnTo>
                  <a:pt x="344" y="419"/>
                </a:lnTo>
                <a:lnTo>
                  <a:pt x="312" y="462"/>
                </a:lnTo>
                <a:lnTo>
                  <a:pt x="285" y="507"/>
                </a:lnTo>
                <a:lnTo>
                  <a:pt x="261" y="556"/>
                </a:lnTo>
                <a:lnTo>
                  <a:pt x="243" y="606"/>
                </a:lnTo>
                <a:lnTo>
                  <a:pt x="229" y="659"/>
                </a:lnTo>
                <a:lnTo>
                  <a:pt x="221" y="714"/>
                </a:lnTo>
                <a:lnTo>
                  <a:pt x="218" y="770"/>
                </a:lnTo>
                <a:lnTo>
                  <a:pt x="221" y="827"/>
                </a:lnTo>
                <a:lnTo>
                  <a:pt x="229" y="881"/>
                </a:lnTo>
                <a:lnTo>
                  <a:pt x="243" y="934"/>
                </a:lnTo>
                <a:lnTo>
                  <a:pt x="261" y="985"/>
                </a:lnTo>
                <a:lnTo>
                  <a:pt x="285" y="1034"/>
                </a:lnTo>
                <a:lnTo>
                  <a:pt x="312" y="1080"/>
                </a:lnTo>
                <a:lnTo>
                  <a:pt x="344" y="1122"/>
                </a:lnTo>
                <a:lnTo>
                  <a:pt x="380" y="1162"/>
                </a:lnTo>
                <a:lnTo>
                  <a:pt x="419" y="1197"/>
                </a:lnTo>
                <a:lnTo>
                  <a:pt x="462" y="1229"/>
                </a:lnTo>
                <a:lnTo>
                  <a:pt x="508" y="1257"/>
                </a:lnTo>
                <a:lnTo>
                  <a:pt x="557" y="1280"/>
                </a:lnTo>
                <a:lnTo>
                  <a:pt x="607" y="1299"/>
                </a:lnTo>
                <a:lnTo>
                  <a:pt x="660" y="1312"/>
                </a:lnTo>
                <a:lnTo>
                  <a:pt x="715" y="1321"/>
                </a:lnTo>
                <a:lnTo>
                  <a:pt x="771" y="1324"/>
                </a:lnTo>
                <a:lnTo>
                  <a:pt x="828" y="1321"/>
                </a:lnTo>
                <a:lnTo>
                  <a:pt x="882" y="1312"/>
                </a:lnTo>
                <a:lnTo>
                  <a:pt x="935" y="1299"/>
                </a:lnTo>
                <a:lnTo>
                  <a:pt x="986" y="1280"/>
                </a:lnTo>
                <a:lnTo>
                  <a:pt x="1034" y="1257"/>
                </a:lnTo>
                <a:lnTo>
                  <a:pt x="1081" y="1229"/>
                </a:lnTo>
                <a:lnTo>
                  <a:pt x="1123" y="1197"/>
                </a:lnTo>
                <a:lnTo>
                  <a:pt x="1162" y="1162"/>
                </a:lnTo>
                <a:lnTo>
                  <a:pt x="1198" y="1122"/>
                </a:lnTo>
                <a:lnTo>
                  <a:pt x="1230" y="1080"/>
                </a:lnTo>
                <a:lnTo>
                  <a:pt x="1258" y="1034"/>
                </a:lnTo>
                <a:lnTo>
                  <a:pt x="1281" y="985"/>
                </a:lnTo>
                <a:lnTo>
                  <a:pt x="1300" y="934"/>
                </a:lnTo>
                <a:lnTo>
                  <a:pt x="1313" y="881"/>
                </a:lnTo>
                <a:lnTo>
                  <a:pt x="1322" y="827"/>
                </a:lnTo>
                <a:lnTo>
                  <a:pt x="1325" y="770"/>
                </a:lnTo>
                <a:lnTo>
                  <a:pt x="1322" y="714"/>
                </a:lnTo>
                <a:lnTo>
                  <a:pt x="1313" y="659"/>
                </a:lnTo>
                <a:lnTo>
                  <a:pt x="1300" y="606"/>
                </a:lnTo>
                <a:lnTo>
                  <a:pt x="1281" y="556"/>
                </a:lnTo>
                <a:lnTo>
                  <a:pt x="1258" y="507"/>
                </a:lnTo>
                <a:lnTo>
                  <a:pt x="1230" y="462"/>
                </a:lnTo>
                <a:lnTo>
                  <a:pt x="1198" y="419"/>
                </a:lnTo>
                <a:lnTo>
                  <a:pt x="1162" y="380"/>
                </a:lnTo>
                <a:lnTo>
                  <a:pt x="1123" y="344"/>
                </a:lnTo>
                <a:lnTo>
                  <a:pt x="1081" y="313"/>
                </a:lnTo>
                <a:lnTo>
                  <a:pt x="1034" y="285"/>
                </a:lnTo>
                <a:lnTo>
                  <a:pt x="986" y="260"/>
                </a:lnTo>
                <a:lnTo>
                  <a:pt x="935" y="242"/>
                </a:lnTo>
                <a:lnTo>
                  <a:pt x="882" y="228"/>
                </a:lnTo>
                <a:lnTo>
                  <a:pt x="828" y="220"/>
                </a:lnTo>
                <a:lnTo>
                  <a:pt x="771" y="217"/>
                </a:lnTo>
                <a:close/>
                <a:moveTo>
                  <a:pt x="771" y="0"/>
                </a:moveTo>
                <a:lnTo>
                  <a:pt x="841" y="3"/>
                </a:lnTo>
                <a:lnTo>
                  <a:pt x="909" y="12"/>
                </a:lnTo>
                <a:lnTo>
                  <a:pt x="975" y="27"/>
                </a:lnTo>
                <a:lnTo>
                  <a:pt x="1040" y="48"/>
                </a:lnTo>
                <a:lnTo>
                  <a:pt x="1102" y="74"/>
                </a:lnTo>
                <a:lnTo>
                  <a:pt x="1160" y="105"/>
                </a:lnTo>
                <a:lnTo>
                  <a:pt x="1216" y="141"/>
                </a:lnTo>
                <a:lnTo>
                  <a:pt x="1268" y="181"/>
                </a:lnTo>
                <a:lnTo>
                  <a:pt x="1316" y="226"/>
                </a:lnTo>
                <a:lnTo>
                  <a:pt x="1360" y="275"/>
                </a:lnTo>
                <a:lnTo>
                  <a:pt x="1401" y="327"/>
                </a:lnTo>
                <a:lnTo>
                  <a:pt x="1437" y="382"/>
                </a:lnTo>
                <a:lnTo>
                  <a:pt x="1468" y="441"/>
                </a:lnTo>
                <a:lnTo>
                  <a:pt x="1494" y="502"/>
                </a:lnTo>
                <a:lnTo>
                  <a:pt x="1514" y="566"/>
                </a:lnTo>
                <a:lnTo>
                  <a:pt x="1529" y="632"/>
                </a:lnTo>
                <a:lnTo>
                  <a:pt x="1539" y="700"/>
                </a:lnTo>
                <a:lnTo>
                  <a:pt x="1542" y="770"/>
                </a:lnTo>
                <a:lnTo>
                  <a:pt x="1539" y="840"/>
                </a:lnTo>
                <a:lnTo>
                  <a:pt x="1529" y="908"/>
                </a:lnTo>
                <a:lnTo>
                  <a:pt x="1514" y="975"/>
                </a:lnTo>
                <a:lnTo>
                  <a:pt x="1494" y="1039"/>
                </a:lnTo>
                <a:lnTo>
                  <a:pt x="1468" y="1101"/>
                </a:lnTo>
                <a:lnTo>
                  <a:pt x="1437" y="1159"/>
                </a:lnTo>
                <a:lnTo>
                  <a:pt x="1401" y="1215"/>
                </a:lnTo>
                <a:lnTo>
                  <a:pt x="1360" y="1267"/>
                </a:lnTo>
                <a:lnTo>
                  <a:pt x="1316" y="1315"/>
                </a:lnTo>
                <a:lnTo>
                  <a:pt x="1268" y="1360"/>
                </a:lnTo>
                <a:lnTo>
                  <a:pt x="1216" y="1400"/>
                </a:lnTo>
                <a:lnTo>
                  <a:pt x="1160" y="1436"/>
                </a:lnTo>
                <a:lnTo>
                  <a:pt x="1102" y="1467"/>
                </a:lnTo>
                <a:lnTo>
                  <a:pt x="1040" y="1493"/>
                </a:lnTo>
                <a:lnTo>
                  <a:pt x="975" y="1513"/>
                </a:lnTo>
                <a:lnTo>
                  <a:pt x="909" y="1529"/>
                </a:lnTo>
                <a:lnTo>
                  <a:pt x="841" y="1538"/>
                </a:lnTo>
                <a:lnTo>
                  <a:pt x="771" y="1541"/>
                </a:lnTo>
                <a:lnTo>
                  <a:pt x="701" y="1538"/>
                </a:lnTo>
                <a:lnTo>
                  <a:pt x="633" y="1529"/>
                </a:lnTo>
                <a:lnTo>
                  <a:pt x="567" y="1513"/>
                </a:lnTo>
                <a:lnTo>
                  <a:pt x="503" y="1493"/>
                </a:lnTo>
                <a:lnTo>
                  <a:pt x="441" y="1467"/>
                </a:lnTo>
                <a:lnTo>
                  <a:pt x="382" y="1436"/>
                </a:lnTo>
                <a:lnTo>
                  <a:pt x="327" y="1400"/>
                </a:lnTo>
                <a:lnTo>
                  <a:pt x="275" y="1360"/>
                </a:lnTo>
                <a:lnTo>
                  <a:pt x="226" y="1315"/>
                </a:lnTo>
                <a:lnTo>
                  <a:pt x="182" y="1267"/>
                </a:lnTo>
                <a:lnTo>
                  <a:pt x="142" y="1215"/>
                </a:lnTo>
                <a:lnTo>
                  <a:pt x="106" y="1159"/>
                </a:lnTo>
                <a:lnTo>
                  <a:pt x="75" y="1101"/>
                </a:lnTo>
                <a:lnTo>
                  <a:pt x="49" y="1039"/>
                </a:lnTo>
                <a:lnTo>
                  <a:pt x="28" y="975"/>
                </a:lnTo>
                <a:lnTo>
                  <a:pt x="13" y="908"/>
                </a:lnTo>
                <a:lnTo>
                  <a:pt x="4" y="840"/>
                </a:lnTo>
                <a:lnTo>
                  <a:pt x="0" y="770"/>
                </a:lnTo>
                <a:lnTo>
                  <a:pt x="4" y="700"/>
                </a:lnTo>
                <a:lnTo>
                  <a:pt x="13" y="632"/>
                </a:lnTo>
                <a:lnTo>
                  <a:pt x="28" y="566"/>
                </a:lnTo>
                <a:lnTo>
                  <a:pt x="49" y="502"/>
                </a:lnTo>
                <a:lnTo>
                  <a:pt x="74" y="441"/>
                </a:lnTo>
                <a:lnTo>
                  <a:pt x="105" y="382"/>
                </a:lnTo>
                <a:lnTo>
                  <a:pt x="141" y="327"/>
                </a:lnTo>
                <a:lnTo>
                  <a:pt x="181" y="275"/>
                </a:lnTo>
                <a:lnTo>
                  <a:pt x="226" y="226"/>
                </a:lnTo>
                <a:lnTo>
                  <a:pt x="274" y="181"/>
                </a:lnTo>
                <a:lnTo>
                  <a:pt x="326" y="141"/>
                </a:lnTo>
                <a:lnTo>
                  <a:pt x="381" y="105"/>
                </a:lnTo>
                <a:lnTo>
                  <a:pt x="440" y="74"/>
                </a:lnTo>
                <a:lnTo>
                  <a:pt x="502" y="48"/>
                </a:lnTo>
                <a:lnTo>
                  <a:pt x="566" y="27"/>
                </a:lnTo>
                <a:lnTo>
                  <a:pt x="633" y="12"/>
                </a:lnTo>
                <a:lnTo>
                  <a:pt x="701" y="3"/>
                </a:lnTo>
                <a:lnTo>
                  <a:pt x="771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en-US" dirty="0">
              <a:latin typeface="Source Sans Pro" panose="020B0503030403020204" pitchFamily="34" charset="0"/>
            </a:endParaRPr>
          </a:p>
        </p:txBody>
      </p:sp>
      <p:sp>
        <p:nvSpPr>
          <p:cNvPr id="7" name="Freeform 19"/>
          <p:cNvSpPr/>
          <p:nvPr/>
        </p:nvSpPr>
        <p:spPr bwMode="auto">
          <a:xfrm>
            <a:off x="6290597" y="3566744"/>
            <a:ext cx="15427" cy="15427"/>
          </a:xfrm>
          <a:custGeom>
            <a:avLst/>
            <a:gdLst>
              <a:gd name="T0" fmla="*/ 42 w 83"/>
              <a:gd name="T1" fmla="*/ 0 h 83"/>
              <a:gd name="T2" fmla="*/ 55 w 83"/>
              <a:gd name="T3" fmla="*/ 2 h 83"/>
              <a:gd name="T4" fmla="*/ 66 w 83"/>
              <a:gd name="T5" fmla="*/ 8 h 83"/>
              <a:gd name="T6" fmla="*/ 75 w 83"/>
              <a:gd name="T7" fmla="*/ 17 h 83"/>
              <a:gd name="T8" fmla="*/ 81 w 83"/>
              <a:gd name="T9" fmla="*/ 28 h 83"/>
              <a:gd name="T10" fmla="*/ 83 w 83"/>
              <a:gd name="T11" fmla="*/ 41 h 83"/>
              <a:gd name="T12" fmla="*/ 81 w 83"/>
              <a:gd name="T13" fmla="*/ 55 h 83"/>
              <a:gd name="T14" fmla="*/ 75 w 83"/>
              <a:gd name="T15" fmla="*/ 66 h 83"/>
              <a:gd name="T16" fmla="*/ 66 w 83"/>
              <a:gd name="T17" fmla="*/ 75 h 83"/>
              <a:gd name="T18" fmla="*/ 55 w 83"/>
              <a:gd name="T19" fmla="*/ 81 h 83"/>
              <a:gd name="T20" fmla="*/ 42 w 83"/>
              <a:gd name="T21" fmla="*/ 83 h 83"/>
              <a:gd name="T22" fmla="*/ 29 w 83"/>
              <a:gd name="T23" fmla="*/ 81 h 83"/>
              <a:gd name="T24" fmla="*/ 17 w 83"/>
              <a:gd name="T25" fmla="*/ 75 h 83"/>
              <a:gd name="T26" fmla="*/ 8 w 83"/>
              <a:gd name="T27" fmla="*/ 66 h 83"/>
              <a:gd name="T28" fmla="*/ 2 w 83"/>
              <a:gd name="T29" fmla="*/ 55 h 83"/>
              <a:gd name="T30" fmla="*/ 0 w 83"/>
              <a:gd name="T31" fmla="*/ 41 h 83"/>
              <a:gd name="T32" fmla="*/ 2 w 83"/>
              <a:gd name="T33" fmla="*/ 28 h 83"/>
              <a:gd name="T34" fmla="*/ 8 w 83"/>
              <a:gd name="T35" fmla="*/ 17 h 83"/>
              <a:gd name="T36" fmla="*/ 17 w 83"/>
              <a:gd name="T37" fmla="*/ 8 h 83"/>
              <a:gd name="T38" fmla="*/ 29 w 83"/>
              <a:gd name="T39" fmla="*/ 2 h 83"/>
              <a:gd name="T40" fmla="*/ 42 w 83"/>
              <a:gd name="T41" fmla="*/ 0 h 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</a:cxnLst>
            <a:rect l="0" t="0" r="r" b="b"/>
            <a:pathLst>
              <a:path w="83" h="83">
                <a:moveTo>
                  <a:pt x="42" y="0"/>
                </a:moveTo>
                <a:lnTo>
                  <a:pt x="55" y="2"/>
                </a:lnTo>
                <a:lnTo>
                  <a:pt x="66" y="8"/>
                </a:lnTo>
                <a:lnTo>
                  <a:pt x="75" y="17"/>
                </a:lnTo>
                <a:lnTo>
                  <a:pt x="81" y="28"/>
                </a:lnTo>
                <a:lnTo>
                  <a:pt x="83" y="41"/>
                </a:lnTo>
                <a:lnTo>
                  <a:pt x="81" y="55"/>
                </a:lnTo>
                <a:lnTo>
                  <a:pt x="75" y="66"/>
                </a:lnTo>
                <a:lnTo>
                  <a:pt x="66" y="75"/>
                </a:lnTo>
                <a:lnTo>
                  <a:pt x="55" y="81"/>
                </a:lnTo>
                <a:lnTo>
                  <a:pt x="42" y="83"/>
                </a:lnTo>
                <a:lnTo>
                  <a:pt x="29" y="81"/>
                </a:lnTo>
                <a:lnTo>
                  <a:pt x="17" y="75"/>
                </a:lnTo>
                <a:lnTo>
                  <a:pt x="8" y="66"/>
                </a:lnTo>
                <a:lnTo>
                  <a:pt x="2" y="55"/>
                </a:lnTo>
                <a:lnTo>
                  <a:pt x="0" y="41"/>
                </a:lnTo>
                <a:lnTo>
                  <a:pt x="2" y="28"/>
                </a:lnTo>
                <a:lnTo>
                  <a:pt x="8" y="17"/>
                </a:lnTo>
                <a:lnTo>
                  <a:pt x="17" y="8"/>
                </a:lnTo>
                <a:lnTo>
                  <a:pt x="29" y="2"/>
                </a:lnTo>
                <a:lnTo>
                  <a:pt x="42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en-US" dirty="0">
              <a:latin typeface="Source Sans Pro" panose="020B0503030403020204" pitchFamily="34" charset="0"/>
            </a:endParaRPr>
          </a:p>
        </p:txBody>
      </p:sp>
      <p:sp>
        <p:nvSpPr>
          <p:cNvPr id="8" name="Freeform 20"/>
          <p:cNvSpPr>
            <a:spLocks noEditPoints="1"/>
          </p:cNvSpPr>
          <p:nvPr/>
        </p:nvSpPr>
        <p:spPr bwMode="auto">
          <a:xfrm>
            <a:off x="6270337" y="3546298"/>
            <a:ext cx="55947" cy="56133"/>
          </a:xfrm>
          <a:custGeom>
            <a:avLst/>
            <a:gdLst>
              <a:gd name="T0" fmla="*/ 151 w 301"/>
              <a:gd name="T1" fmla="*/ 83 h 302"/>
              <a:gd name="T2" fmla="*/ 133 w 301"/>
              <a:gd name="T3" fmla="*/ 86 h 302"/>
              <a:gd name="T4" fmla="*/ 117 w 301"/>
              <a:gd name="T5" fmla="*/ 93 h 302"/>
              <a:gd name="T6" fmla="*/ 104 w 301"/>
              <a:gd name="T7" fmla="*/ 104 h 302"/>
              <a:gd name="T8" fmla="*/ 93 w 301"/>
              <a:gd name="T9" fmla="*/ 118 h 302"/>
              <a:gd name="T10" fmla="*/ 86 w 301"/>
              <a:gd name="T11" fmla="*/ 134 h 302"/>
              <a:gd name="T12" fmla="*/ 84 w 301"/>
              <a:gd name="T13" fmla="*/ 151 h 302"/>
              <a:gd name="T14" fmla="*/ 86 w 301"/>
              <a:gd name="T15" fmla="*/ 169 h 302"/>
              <a:gd name="T16" fmla="*/ 93 w 301"/>
              <a:gd name="T17" fmla="*/ 185 h 302"/>
              <a:gd name="T18" fmla="*/ 103 w 301"/>
              <a:gd name="T19" fmla="*/ 198 h 302"/>
              <a:gd name="T20" fmla="*/ 116 w 301"/>
              <a:gd name="T21" fmla="*/ 209 h 302"/>
              <a:gd name="T22" fmla="*/ 133 w 301"/>
              <a:gd name="T23" fmla="*/ 216 h 302"/>
              <a:gd name="T24" fmla="*/ 151 w 301"/>
              <a:gd name="T25" fmla="*/ 218 h 302"/>
              <a:gd name="T26" fmla="*/ 169 w 301"/>
              <a:gd name="T27" fmla="*/ 216 h 302"/>
              <a:gd name="T28" fmla="*/ 185 w 301"/>
              <a:gd name="T29" fmla="*/ 209 h 302"/>
              <a:gd name="T30" fmla="*/ 199 w 301"/>
              <a:gd name="T31" fmla="*/ 198 h 302"/>
              <a:gd name="T32" fmla="*/ 209 w 301"/>
              <a:gd name="T33" fmla="*/ 185 h 302"/>
              <a:gd name="T34" fmla="*/ 215 w 301"/>
              <a:gd name="T35" fmla="*/ 169 h 302"/>
              <a:gd name="T36" fmla="*/ 218 w 301"/>
              <a:gd name="T37" fmla="*/ 151 h 302"/>
              <a:gd name="T38" fmla="*/ 215 w 301"/>
              <a:gd name="T39" fmla="*/ 134 h 302"/>
              <a:gd name="T40" fmla="*/ 208 w 301"/>
              <a:gd name="T41" fmla="*/ 118 h 302"/>
              <a:gd name="T42" fmla="*/ 198 w 301"/>
              <a:gd name="T43" fmla="*/ 104 h 302"/>
              <a:gd name="T44" fmla="*/ 184 w 301"/>
              <a:gd name="T45" fmla="*/ 93 h 302"/>
              <a:gd name="T46" fmla="*/ 168 w 301"/>
              <a:gd name="T47" fmla="*/ 86 h 302"/>
              <a:gd name="T48" fmla="*/ 151 w 301"/>
              <a:gd name="T49" fmla="*/ 83 h 302"/>
              <a:gd name="T50" fmla="*/ 151 w 301"/>
              <a:gd name="T51" fmla="*/ 0 h 302"/>
              <a:gd name="T52" fmla="*/ 181 w 301"/>
              <a:gd name="T53" fmla="*/ 3 h 302"/>
              <a:gd name="T54" fmla="*/ 209 w 301"/>
              <a:gd name="T55" fmla="*/ 12 h 302"/>
              <a:gd name="T56" fmla="*/ 235 w 301"/>
              <a:gd name="T57" fmla="*/ 26 h 302"/>
              <a:gd name="T58" fmla="*/ 257 w 301"/>
              <a:gd name="T59" fmla="*/ 44 h 302"/>
              <a:gd name="T60" fmla="*/ 275 w 301"/>
              <a:gd name="T61" fmla="*/ 66 h 302"/>
              <a:gd name="T62" fmla="*/ 289 w 301"/>
              <a:gd name="T63" fmla="*/ 92 h 302"/>
              <a:gd name="T64" fmla="*/ 298 w 301"/>
              <a:gd name="T65" fmla="*/ 121 h 302"/>
              <a:gd name="T66" fmla="*/ 301 w 301"/>
              <a:gd name="T67" fmla="*/ 151 h 302"/>
              <a:gd name="T68" fmla="*/ 298 w 301"/>
              <a:gd name="T69" fmla="*/ 182 h 302"/>
              <a:gd name="T70" fmla="*/ 289 w 301"/>
              <a:gd name="T71" fmla="*/ 210 h 302"/>
              <a:gd name="T72" fmla="*/ 275 w 301"/>
              <a:gd name="T73" fmla="*/ 236 h 302"/>
              <a:gd name="T74" fmla="*/ 257 w 301"/>
              <a:gd name="T75" fmla="*/ 258 h 302"/>
              <a:gd name="T76" fmla="*/ 235 w 301"/>
              <a:gd name="T77" fmla="*/ 276 h 302"/>
              <a:gd name="T78" fmla="*/ 209 w 301"/>
              <a:gd name="T79" fmla="*/ 290 h 302"/>
              <a:gd name="T80" fmla="*/ 181 w 301"/>
              <a:gd name="T81" fmla="*/ 299 h 302"/>
              <a:gd name="T82" fmla="*/ 151 w 301"/>
              <a:gd name="T83" fmla="*/ 302 h 302"/>
              <a:gd name="T84" fmla="*/ 120 w 301"/>
              <a:gd name="T85" fmla="*/ 299 h 302"/>
              <a:gd name="T86" fmla="*/ 92 w 301"/>
              <a:gd name="T87" fmla="*/ 290 h 302"/>
              <a:gd name="T88" fmla="*/ 67 w 301"/>
              <a:gd name="T89" fmla="*/ 276 h 302"/>
              <a:gd name="T90" fmla="*/ 44 w 301"/>
              <a:gd name="T91" fmla="*/ 258 h 302"/>
              <a:gd name="T92" fmla="*/ 26 w 301"/>
              <a:gd name="T93" fmla="*/ 236 h 302"/>
              <a:gd name="T94" fmla="*/ 12 w 301"/>
              <a:gd name="T95" fmla="*/ 210 h 302"/>
              <a:gd name="T96" fmla="*/ 3 w 301"/>
              <a:gd name="T97" fmla="*/ 182 h 302"/>
              <a:gd name="T98" fmla="*/ 0 w 301"/>
              <a:gd name="T99" fmla="*/ 151 h 302"/>
              <a:gd name="T100" fmla="*/ 3 w 301"/>
              <a:gd name="T101" fmla="*/ 121 h 302"/>
              <a:gd name="T102" fmla="*/ 12 w 301"/>
              <a:gd name="T103" fmla="*/ 92 h 302"/>
              <a:gd name="T104" fmla="*/ 26 w 301"/>
              <a:gd name="T105" fmla="*/ 66 h 302"/>
              <a:gd name="T106" fmla="*/ 44 w 301"/>
              <a:gd name="T107" fmla="*/ 44 h 302"/>
              <a:gd name="T108" fmla="*/ 67 w 301"/>
              <a:gd name="T109" fmla="*/ 26 h 302"/>
              <a:gd name="T110" fmla="*/ 92 w 301"/>
              <a:gd name="T111" fmla="*/ 12 h 302"/>
              <a:gd name="T112" fmla="*/ 120 w 301"/>
              <a:gd name="T113" fmla="*/ 3 h 302"/>
              <a:gd name="T114" fmla="*/ 151 w 301"/>
              <a:gd name="T115" fmla="*/ 0 h 30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</a:cxnLst>
            <a:rect l="0" t="0" r="r" b="b"/>
            <a:pathLst>
              <a:path w="301" h="302">
                <a:moveTo>
                  <a:pt x="151" y="83"/>
                </a:moveTo>
                <a:lnTo>
                  <a:pt x="133" y="86"/>
                </a:lnTo>
                <a:lnTo>
                  <a:pt x="117" y="93"/>
                </a:lnTo>
                <a:lnTo>
                  <a:pt x="104" y="104"/>
                </a:lnTo>
                <a:lnTo>
                  <a:pt x="93" y="118"/>
                </a:lnTo>
                <a:lnTo>
                  <a:pt x="86" y="134"/>
                </a:lnTo>
                <a:lnTo>
                  <a:pt x="84" y="151"/>
                </a:lnTo>
                <a:lnTo>
                  <a:pt x="86" y="169"/>
                </a:lnTo>
                <a:lnTo>
                  <a:pt x="93" y="185"/>
                </a:lnTo>
                <a:lnTo>
                  <a:pt x="103" y="198"/>
                </a:lnTo>
                <a:lnTo>
                  <a:pt x="116" y="209"/>
                </a:lnTo>
                <a:lnTo>
                  <a:pt x="133" y="216"/>
                </a:lnTo>
                <a:lnTo>
                  <a:pt x="151" y="218"/>
                </a:lnTo>
                <a:lnTo>
                  <a:pt x="169" y="216"/>
                </a:lnTo>
                <a:lnTo>
                  <a:pt x="185" y="209"/>
                </a:lnTo>
                <a:lnTo>
                  <a:pt x="199" y="198"/>
                </a:lnTo>
                <a:lnTo>
                  <a:pt x="209" y="185"/>
                </a:lnTo>
                <a:lnTo>
                  <a:pt x="215" y="169"/>
                </a:lnTo>
                <a:lnTo>
                  <a:pt x="218" y="151"/>
                </a:lnTo>
                <a:lnTo>
                  <a:pt x="215" y="134"/>
                </a:lnTo>
                <a:lnTo>
                  <a:pt x="208" y="118"/>
                </a:lnTo>
                <a:lnTo>
                  <a:pt x="198" y="104"/>
                </a:lnTo>
                <a:lnTo>
                  <a:pt x="184" y="93"/>
                </a:lnTo>
                <a:lnTo>
                  <a:pt x="168" y="86"/>
                </a:lnTo>
                <a:lnTo>
                  <a:pt x="151" y="83"/>
                </a:lnTo>
                <a:close/>
                <a:moveTo>
                  <a:pt x="151" y="0"/>
                </a:moveTo>
                <a:lnTo>
                  <a:pt x="181" y="3"/>
                </a:lnTo>
                <a:lnTo>
                  <a:pt x="209" y="12"/>
                </a:lnTo>
                <a:lnTo>
                  <a:pt x="235" y="26"/>
                </a:lnTo>
                <a:lnTo>
                  <a:pt x="257" y="44"/>
                </a:lnTo>
                <a:lnTo>
                  <a:pt x="275" y="66"/>
                </a:lnTo>
                <a:lnTo>
                  <a:pt x="289" y="92"/>
                </a:lnTo>
                <a:lnTo>
                  <a:pt x="298" y="121"/>
                </a:lnTo>
                <a:lnTo>
                  <a:pt x="301" y="151"/>
                </a:lnTo>
                <a:lnTo>
                  <a:pt x="298" y="182"/>
                </a:lnTo>
                <a:lnTo>
                  <a:pt x="289" y="210"/>
                </a:lnTo>
                <a:lnTo>
                  <a:pt x="275" y="236"/>
                </a:lnTo>
                <a:lnTo>
                  <a:pt x="257" y="258"/>
                </a:lnTo>
                <a:lnTo>
                  <a:pt x="235" y="276"/>
                </a:lnTo>
                <a:lnTo>
                  <a:pt x="209" y="290"/>
                </a:lnTo>
                <a:lnTo>
                  <a:pt x="181" y="299"/>
                </a:lnTo>
                <a:lnTo>
                  <a:pt x="151" y="302"/>
                </a:lnTo>
                <a:lnTo>
                  <a:pt x="120" y="299"/>
                </a:lnTo>
                <a:lnTo>
                  <a:pt x="92" y="290"/>
                </a:lnTo>
                <a:lnTo>
                  <a:pt x="67" y="276"/>
                </a:lnTo>
                <a:lnTo>
                  <a:pt x="44" y="258"/>
                </a:lnTo>
                <a:lnTo>
                  <a:pt x="26" y="236"/>
                </a:lnTo>
                <a:lnTo>
                  <a:pt x="12" y="210"/>
                </a:lnTo>
                <a:lnTo>
                  <a:pt x="3" y="182"/>
                </a:lnTo>
                <a:lnTo>
                  <a:pt x="0" y="151"/>
                </a:lnTo>
                <a:lnTo>
                  <a:pt x="3" y="121"/>
                </a:lnTo>
                <a:lnTo>
                  <a:pt x="12" y="92"/>
                </a:lnTo>
                <a:lnTo>
                  <a:pt x="26" y="66"/>
                </a:lnTo>
                <a:lnTo>
                  <a:pt x="44" y="44"/>
                </a:lnTo>
                <a:lnTo>
                  <a:pt x="67" y="26"/>
                </a:lnTo>
                <a:lnTo>
                  <a:pt x="92" y="12"/>
                </a:lnTo>
                <a:lnTo>
                  <a:pt x="120" y="3"/>
                </a:lnTo>
                <a:lnTo>
                  <a:pt x="151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en-US" dirty="0">
              <a:latin typeface="Source Sans Pro" panose="020B0503030403020204" pitchFamily="34" charset="0"/>
            </a:endParaRPr>
          </a:p>
        </p:txBody>
      </p:sp>
      <p:sp>
        <p:nvSpPr>
          <p:cNvPr id="9" name="Isosceles Triangle 5"/>
          <p:cNvSpPr/>
          <p:nvPr/>
        </p:nvSpPr>
        <p:spPr>
          <a:xfrm>
            <a:off x="7921578" y="2537820"/>
            <a:ext cx="2272936" cy="1782360"/>
          </a:xfrm>
          <a:prstGeom prst="triangl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10" name="Freeform 6"/>
          <p:cNvSpPr>
            <a:spLocks noEditPoints="1"/>
          </p:cNvSpPr>
          <p:nvPr/>
        </p:nvSpPr>
        <p:spPr bwMode="auto">
          <a:xfrm>
            <a:off x="8786302" y="3326718"/>
            <a:ext cx="609472" cy="608860"/>
          </a:xfrm>
          <a:custGeom>
            <a:avLst/>
            <a:gdLst>
              <a:gd name="T0" fmla="*/ 2113 w 3974"/>
              <a:gd name="T1" fmla="*/ 446 h 3968"/>
              <a:gd name="T2" fmla="*/ 1798 w 3974"/>
              <a:gd name="T3" fmla="*/ 561 h 3968"/>
              <a:gd name="T4" fmla="*/ 1519 w 3974"/>
              <a:gd name="T5" fmla="*/ 768 h 3968"/>
              <a:gd name="T6" fmla="*/ 1312 w 3974"/>
              <a:gd name="T7" fmla="*/ 1046 h 3968"/>
              <a:gd name="T8" fmla="*/ 1197 w 3974"/>
              <a:gd name="T9" fmla="*/ 1362 h 3968"/>
              <a:gd name="T10" fmla="*/ 1174 w 3974"/>
              <a:gd name="T11" fmla="*/ 1693 h 3968"/>
              <a:gd name="T12" fmla="*/ 1243 w 3974"/>
              <a:gd name="T13" fmla="*/ 2018 h 3968"/>
              <a:gd name="T14" fmla="*/ 1404 w 3974"/>
              <a:gd name="T15" fmla="*/ 2318 h 3968"/>
              <a:gd name="T16" fmla="*/ 1653 w 3974"/>
              <a:gd name="T17" fmla="*/ 2566 h 3968"/>
              <a:gd name="T18" fmla="*/ 1953 w 3974"/>
              <a:gd name="T19" fmla="*/ 2727 h 3968"/>
              <a:gd name="T20" fmla="*/ 2279 w 3974"/>
              <a:gd name="T21" fmla="*/ 2796 h 3968"/>
              <a:gd name="T22" fmla="*/ 2610 w 3974"/>
              <a:gd name="T23" fmla="*/ 2773 h 3968"/>
              <a:gd name="T24" fmla="*/ 2926 w 3974"/>
              <a:gd name="T25" fmla="*/ 2658 h 3968"/>
              <a:gd name="T26" fmla="*/ 3204 w 3974"/>
              <a:gd name="T27" fmla="*/ 2451 h 3968"/>
              <a:gd name="T28" fmla="*/ 3412 w 3974"/>
              <a:gd name="T29" fmla="*/ 2172 h 3968"/>
              <a:gd name="T30" fmla="*/ 3527 w 3974"/>
              <a:gd name="T31" fmla="*/ 1857 h 3968"/>
              <a:gd name="T32" fmla="*/ 3550 w 3974"/>
              <a:gd name="T33" fmla="*/ 1527 h 3968"/>
              <a:gd name="T34" fmla="*/ 3481 w 3974"/>
              <a:gd name="T35" fmla="*/ 1201 h 3968"/>
              <a:gd name="T36" fmla="*/ 3320 w 3974"/>
              <a:gd name="T37" fmla="*/ 901 h 3968"/>
              <a:gd name="T38" fmla="*/ 3071 w 3974"/>
              <a:gd name="T39" fmla="*/ 653 h 3968"/>
              <a:gd name="T40" fmla="*/ 2772 w 3974"/>
              <a:gd name="T41" fmla="*/ 492 h 3968"/>
              <a:gd name="T42" fmla="*/ 2445 w 3974"/>
              <a:gd name="T43" fmla="*/ 423 h 3968"/>
              <a:gd name="T44" fmla="*/ 2552 w 3974"/>
              <a:gd name="T45" fmla="*/ 11 h 3968"/>
              <a:gd name="T46" fmla="*/ 2924 w 3974"/>
              <a:gd name="T47" fmla="*/ 100 h 3968"/>
              <a:gd name="T48" fmla="*/ 3270 w 3974"/>
              <a:gd name="T49" fmla="*/ 278 h 3968"/>
              <a:gd name="T50" fmla="*/ 3572 w 3974"/>
              <a:gd name="T51" fmla="*/ 545 h 3968"/>
              <a:gd name="T52" fmla="*/ 3795 w 3974"/>
              <a:gd name="T53" fmla="*/ 871 h 3968"/>
              <a:gd name="T54" fmla="*/ 3929 w 3974"/>
              <a:gd name="T55" fmla="*/ 1231 h 3968"/>
              <a:gd name="T56" fmla="*/ 3974 w 3974"/>
              <a:gd name="T57" fmla="*/ 1609 h 3968"/>
              <a:gd name="T58" fmla="*/ 3929 w 3974"/>
              <a:gd name="T59" fmla="*/ 1987 h 3968"/>
              <a:gd name="T60" fmla="*/ 3795 w 3974"/>
              <a:gd name="T61" fmla="*/ 2348 h 3968"/>
              <a:gd name="T62" fmla="*/ 3572 w 3974"/>
              <a:gd name="T63" fmla="*/ 2675 h 3968"/>
              <a:gd name="T64" fmla="*/ 3259 w 3974"/>
              <a:gd name="T65" fmla="*/ 2950 h 3968"/>
              <a:gd name="T66" fmla="*/ 2898 w 3974"/>
              <a:gd name="T67" fmla="*/ 3130 h 3968"/>
              <a:gd name="T68" fmla="*/ 2512 w 3974"/>
              <a:gd name="T69" fmla="*/ 3214 h 3968"/>
              <a:gd name="T70" fmla="*/ 2119 w 3974"/>
              <a:gd name="T71" fmla="*/ 3198 h 3968"/>
              <a:gd name="T72" fmla="*/ 1737 w 3974"/>
              <a:gd name="T73" fmla="*/ 3084 h 3968"/>
              <a:gd name="T74" fmla="*/ 1546 w 3974"/>
              <a:gd name="T75" fmla="*/ 2986 h 3968"/>
              <a:gd name="T76" fmla="*/ 1490 w 3974"/>
              <a:gd name="T77" fmla="*/ 2990 h 3968"/>
              <a:gd name="T78" fmla="*/ 572 w 3974"/>
              <a:gd name="T79" fmla="*/ 3888 h 3968"/>
              <a:gd name="T80" fmla="*/ 399 w 3974"/>
              <a:gd name="T81" fmla="*/ 3963 h 3968"/>
              <a:gd name="T82" fmla="*/ 227 w 3974"/>
              <a:gd name="T83" fmla="*/ 3951 h 3968"/>
              <a:gd name="T84" fmla="*/ 90 w 3974"/>
              <a:gd name="T85" fmla="*/ 3854 h 3968"/>
              <a:gd name="T86" fmla="*/ 6 w 3974"/>
              <a:gd name="T87" fmla="*/ 3700 h 3968"/>
              <a:gd name="T88" fmla="*/ 17 w 3974"/>
              <a:gd name="T89" fmla="*/ 3526 h 3968"/>
              <a:gd name="T90" fmla="*/ 112 w 3974"/>
              <a:gd name="T91" fmla="*/ 3355 h 3968"/>
              <a:gd name="T92" fmla="*/ 987 w 3974"/>
              <a:gd name="T93" fmla="*/ 2463 h 3968"/>
              <a:gd name="T94" fmla="*/ 981 w 3974"/>
              <a:gd name="T95" fmla="*/ 2417 h 3968"/>
              <a:gd name="T96" fmla="*/ 847 w 3974"/>
              <a:gd name="T97" fmla="*/ 2140 h 3968"/>
              <a:gd name="T98" fmla="*/ 758 w 3974"/>
              <a:gd name="T99" fmla="*/ 1755 h 3968"/>
              <a:gd name="T100" fmla="*/ 767 w 3974"/>
              <a:gd name="T101" fmla="*/ 1361 h 3968"/>
              <a:gd name="T102" fmla="*/ 875 w 3974"/>
              <a:gd name="T103" fmla="*/ 981 h 3968"/>
              <a:gd name="T104" fmla="*/ 1081 w 3974"/>
              <a:gd name="T105" fmla="*/ 630 h 3968"/>
              <a:gd name="T106" fmla="*/ 1374 w 3974"/>
              <a:gd name="T107" fmla="*/ 337 h 3968"/>
              <a:gd name="T108" fmla="*/ 1711 w 3974"/>
              <a:gd name="T109" fmla="*/ 137 h 3968"/>
              <a:gd name="T110" fmla="*/ 2077 w 3974"/>
              <a:gd name="T111" fmla="*/ 24 h 396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</a:cxnLst>
            <a:rect l="0" t="0" r="r" b="b"/>
            <a:pathLst>
              <a:path w="3974" h="3968">
                <a:moveTo>
                  <a:pt x="2362" y="420"/>
                </a:moveTo>
                <a:lnTo>
                  <a:pt x="2279" y="423"/>
                </a:lnTo>
                <a:lnTo>
                  <a:pt x="2196" y="431"/>
                </a:lnTo>
                <a:lnTo>
                  <a:pt x="2113" y="446"/>
                </a:lnTo>
                <a:lnTo>
                  <a:pt x="2032" y="466"/>
                </a:lnTo>
                <a:lnTo>
                  <a:pt x="1953" y="492"/>
                </a:lnTo>
                <a:lnTo>
                  <a:pt x="1874" y="523"/>
                </a:lnTo>
                <a:lnTo>
                  <a:pt x="1798" y="561"/>
                </a:lnTo>
                <a:lnTo>
                  <a:pt x="1724" y="604"/>
                </a:lnTo>
                <a:lnTo>
                  <a:pt x="1653" y="653"/>
                </a:lnTo>
                <a:lnTo>
                  <a:pt x="1585" y="707"/>
                </a:lnTo>
                <a:lnTo>
                  <a:pt x="1519" y="768"/>
                </a:lnTo>
                <a:lnTo>
                  <a:pt x="1459" y="833"/>
                </a:lnTo>
                <a:lnTo>
                  <a:pt x="1404" y="901"/>
                </a:lnTo>
                <a:lnTo>
                  <a:pt x="1355" y="972"/>
                </a:lnTo>
                <a:lnTo>
                  <a:pt x="1312" y="1046"/>
                </a:lnTo>
                <a:lnTo>
                  <a:pt x="1274" y="1122"/>
                </a:lnTo>
                <a:lnTo>
                  <a:pt x="1243" y="1201"/>
                </a:lnTo>
                <a:lnTo>
                  <a:pt x="1217" y="1281"/>
                </a:lnTo>
                <a:lnTo>
                  <a:pt x="1197" y="1362"/>
                </a:lnTo>
                <a:lnTo>
                  <a:pt x="1182" y="1443"/>
                </a:lnTo>
                <a:lnTo>
                  <a:pt x="1174" y="1527"/>
                </a:lnTo>
                <a:lnTo>
                  <a:pt x="1171" y="1609"/>
                </a:lnTo>
                <a:lnTo>
                  <a:pt x="1174" y="1693"/>
                </a:lnTo>
                <a:lnTo>
                  <a:pt x="1182" y="1775"/>
                </a:lnTo>
                <a:lnTo>
                  <a:pt x="1197" y="1857"/>
                </a:lnTo>
                <a:lnTo>
                  <a:pt x="1217" y="1939"/>
                </a:lnTo>
                <a:lnTo>
                  <a:pt x="1243" y="2018"/>
                </a:lnTo>
                <a:lnTo>
                  <a:pt x="1274" y="2096"/>
                </a:lnTo>
                <a:lnTo>
                  <a:pt x="1312" y="2172"/>
                </a:lnTo>
                <a:lnTo>
                  <a:pt x="1355" y="2246"/>
                </a:lnTo>
                <a:lnTo>
                  <a:pt x="1404" y="2318"/>
                </a:lnTo>
                <a:lnTo>
                  <a:pt x="1459" y="2387"/>
                </a:lnTo>
                <a:lnTo>
                  <a:pt x="1519" y="2451"/>
                </a:lnTo>
                <a:lnTo>
                  <a:pt x="1585" y="2511"/>
                </a:lnTo>
                <a:lnTo>
                  <a:pt x="1653" y="2566"/>
                </a:lnTo>
                <a:lnTo>
                  <a:pt x="1724" y="2615"/>
                </a:lnTo>
                <a:lnTo>
                  <a:pt x="1798" y="2658"/>
                </a:lnTo>
                <a:lnTo>
                  <a:pt x="1874" y="2695"/>
                </a:lnTo>
                <a:lnTo>
                  <a:pt x="1953" y="2727"/>
                </a:lnTo>
                <a:lnTo>
                  <a:pt x="2032" y="2754"/>
                </a:lnTo>
                <a:lnTo>
                  <a:pt x="2113" y="2773"/>
                </a:lnTo>
                <a:lnTo>
                  <a:pt x="2196" y="2787"/>
                </a:lnTo>
                <a:lnTo>
                  <a:pt x="2279" y="2796"/>
                </a:lnTo>
                <a:lnTo>
                  <a:pt x="2362" y="2800"/>
                </a:lnTo>
                <a:lnTo>
                  <a:pt x="2445" y="2796"/>
                </a:lnTo>
                <a:lnTo>
                  <a:pt x="2528" y="2787"/>
                </a:lnTo>
                <a:lnTo>
                  <a:pt x="2610" y="2773"/>
                </a:lnTo>
                <a:lnTo>
                  <a:pt x="2692" y="2754"/>
                </a:lnTo>
                <a:lnTo>
                  <a:pt x="2772" y="2727"/>
                </a:lnTo>
                <a:lnTo>
                  <a:pt x="2849" y="2695"/>
                </a:lnTo>
                <a:lnTo>
                  <a:pt x="2926" y="2658"/>
                </a:lnTo>
                <a:lnTo>
                  <a:pt x="3000" y="2615"/>
                </a:lnTo>
                <a:lnTo>
                  <a:pt x="3071" y="2566"/>
                </a:lnTo>
                <a:lnTo>
                  <a:pt x="3139" y="2511"/>
                </a:lnTo>
                <a:lnTo>
                  <a:pt x="3204" y="2451"/>
                </a:lnTo>
                <a:lnTo>
                  <a:pt x="3265" y="2387"/>
                </a:lnTo>
                <a:lnTo>
                  <a:pt x="3320" y="2318"/>
                </a:lnTo>
                <a:lnTo>
                  <a:pt x="3368" y="2246"/>
                </a:lnTo>
                <a:lnTo>
                  <a:pt x="3412" y="2172"/>
                </a:lnTo>
                <a:lnTo>
                  <a:pt x="3449" y="2096"/>
                </a:lnTo>
                <a:lnTo>
                  <a:pt x="3481" y="2018"/>
                </a:lnTo>
                <a:lnTo>
                  <a:pt x="3506" y="1939"/>
                </a:lnTo>
                <a:lnTo>
                  <a:pt x="3527" y="1857"/>
                </a:lnTo>
                <a:lnTo>
                  <a:pt x="3541" y="1775"/>
                </a:lnTo>
                <a:lnTo>
                  <a:pt x="3550" y="1693"/>
                </a:lnTo>
                <a:lnTo>
                  <a:pt x="3552" y="1609"/>
                </a:lnTo>
                <a:lnTo>
                  <a:pt x="3550" y="1527"/>
                </a:lnTo>
                <a:lnTo>
                  <a:pt x="3541" y="1443"/>
                </a:lnTo>
                <a:lnTo>
                  <a:pt x="3527" y="1362"/>
                </a:lnTo>
                <a:lnTo>
                  <a:pt x="3506" y="1281"/>
                </a:lnTo>
                <a:lnTo>
                  <a:pt x="3481" y="1201"/>
                </a:lnTo>
                <a:lnTo>
                  <a:pt x="3449" y="1122"/>
                </a:lnTo>
                <a:lnTo>
                  <a:pt x="3412" y="1046"/>
                </a:lnTo>
                <a:lnTo>
                  <a:pt x="3368" y="972"/>
                </a:lnTo>
                <a:lnTo>
                  <a:pt x="3320" y="901"/>
                </a:lnTo>
                <a:lnTo>
                  <a:pt x="3265" y="833"/>
                </a:lnTo>
                <a:lnTo>
                  <a:pt x="3204" y="768"/>
                </a:lnTo>
                <a:lnTo>
                  <a:pt x="3139" y="707"/>
                </a:lnTo>
                <a:lnTo>
                  <a:pt x="3071" y="653"/>
                </a:lnTo>
                <a:lnTo>
                  <a:pt x="3000" y="604"/>
                </a:lnTo>
                <a:lnTo>
                  <a:pt x="2926" y="561"/>
                </a:lnTo>
                <a:lnTo>
                  <a:pt x="2849" y="523"/>
                </a:lnTo>
                <a:lnTo>
                  <a:pt x="2772" y="492"/>
                </a:lnTo>
                <a:lnTo>
                  <a:pt x="2692" y="466"/>
                </a:lnTo>
                <a:lnTo>
                  <a:pt x="2610" y="446"/>
                </a:lnTo>
                <a:lnTo>
                  <a:pt x="2528" y="431"/>
                </a:lnTo>
                <a:lnTo>
                  <a:pt x="2445" y="423"/>
                </a:lnTo>
                <a:lnTo>
                  <a:pt x="2362" y="420"/>
                </a:lnTo>
                <a:close/>
                <a:moveTo>
                  <a:pt x="2362" y="0"/>
                </a:moveTo>
                <a:lnTo>
                  <a:pt x="2458" y="2"/>
                </a:lnTo>
                <a:lnTo>
                  <a:pt x="2552" y="11"/>
                </a:lnTo>
                <a:lnTo>
                  <a:pt x="2647" y="24"/>
                </a:lnTo>
                <a:lnTo>
                  <a:pt x="2740" y="45"/>
                </a:lnTo>
                <a:lnTo>
                  <a:pt x="2833" y="69"/>
                </a:lnTo>
                <a:lnTo>
                  <a:pt x="2924" y="100"/>
                </a:lnTo>
                <a:lnTo>
                  <a:pt x="3014" y="137"/>
                </a:lnTo>
                <a:lnTo>
                  <a:pt x="3101" y="178"/>
                </a:lnTo>
                <a:lnTo>
                  <a:pt x="3187" y="225"/>
                </a:lnTo>
                <a:lnTo>
                  <a:pt x="3270" y="278"/>
                </a:lnTo>
                <a:lnTo>
                  <a:pt x="3350" y="337"/>
                </a:lnTo>
                <a:lnTo>
                  <a:pt x="3428" y="401"/>
                </a:lnTo>
                <a:lnTo>
                  <a:pt x="3503" y="471"/>
                </a:lnTo>
                <a:lnTo>
                  <a:pt x="3572" y="545"/>
                </a:lnTo>
                <a:lnTo>
                  <a:pt x="3636" y="622"/>
                </a:lnTo>
                <a:lnTo>
                  <a:pt x="3694" y="702"/>
                </a:lnTo>
                <a:lnTo>
                  <a:pt x="3748" y="786"/>
                </a:lnTo>
                <a:lnTo>
                  <a:pt x="3795" y="871"/>
                </a:lnTo>
                <a:lnTo>
                  <a:pt x="3837" y="959"/>
                </a:lnTo>
                <a:lnTo>
                  <a:pt x="3874" y="1049"/>
                </a:lnTo>
                <a:lnTo>
                  <a:pt x="3904" y="1139"/>
                </a:lnTo>
                <a:lnTo>
                  <a:pt x="3929" y="1231"/>
                </a:lnTo>
                <a:lnTo>
                  <a:pt x="3949" y="1325"/>
                </a:lnTo>
                <a:lnTo>
                  <a:pt x="3962" y="1419"/>
                </a:lnTo>
                <a:lnTo>
                  <a:pt x="3971" y="1515"/>
                </a:lnTo>
                <a:lnTo>
                  <a:pt x="3974" y="1609"/>
                </a:lnTo>
                <a:lnTo>
                  <a:pt x="3971" y="1705"/>
                </a:lnTo>
                <a:lnTo>
                  <a:pt x="3962" y="1799"/>
                </a:lnTo>
                <a:lnTo>
                  <a:pt x="3949" y="1894"/>
                </a:lnTo>
                <a:lnTo>
                  <a:pt x="3929" y="1987"/>
                </a:lnTo>
                <a:lnTo>
                  <a:pt x="3904" y="2080"/>
                </a:lnTo>
                <a:lnTo>
                  <a:pt x="3874" y="2171"/>
                </a:lnTo>
                <a:lnTo>
                  <a:pt x="3837" y="2261"/>
                </a:lnTo>
                <a:lnTo>
                  <a:pt x="3795" y="2348"/>
                </a:lnTo>
                <a:lnTo>
                  <a:pt x="3748" y="2434"/>
                </a:lnTo>
                <a:lnTo>
                  <a:pt x="3694" y="2516"/>
                </a:lnTo>
                <a:lnTo>
                  <a:pt x="3636" y="2597"/>
                </a:lnTo>
                <a:lnTo>
                  <a:pt x="3572" y="2675"/>
                </a:lnTo>
                <a:lnTo>
                  <a:pt x="3503" y="2749"/>
                </a:lnTo>
                <a:lnTo>
                  <a:pt x="3424" y="2821"/>
                </a:lnTo>
                <a:lnTo>
                  <a:pt x="3343" y="2888"/>
                </a:lnTo>
                <a:lnTo>
                  <a:pt x="3259" y="2950"/>
                </a:lnTo>
                <a:lnTo>
                  <a:pt x="3172" y="3004"/>
                </a:lnTo>
                <a:lnTo>
                  <a:pt x="3083" y="3053"/>
                </a:lnTo>
                <a:lnTo>
                  <a:pt x="2991" y="3095"/>
                </a:lnTo>
                <a:lnTo>
                  <a:pt x="2898" y="3130"/>
                </a:lnTo>
                <a:lnTo>
                  <a:pt x="2803" y="3160"/>
                </a:lnTo>
                <a:lnTo>
                  <a:pt x="2707" y="3185"/>
                </a:lnTo>
                <a:lnTo>
                  <a:pt x="2610" y="3202"/>
                </a:lnTo>
                <a:lnTo>
                  <a:pt x="2512" y="3214"/>
                </a:lnTo>
                <a:lnTo>
                  <a:pt x="2414" y="3218"/>
                </a:lnTo>
                <a:lnTo>
                  <a:pt x="2316" y="3218"/>
                </a:lnTo>
                <a:lnTo>
                  <a:pt x="2218" y="3211"/>
                </a:lnTo>
                <a:lnTo>
                  <a:pt x="2119" y="3198"/>
                </a:lnTo>
                <a:lnTo>
                  <a:pt x="2022" y="3179"/>
                </a:lnTo>
                <a:lnTo>
                  <a:pt x="1927" y="3153"/>
                </a:lnTo>
                <a:lnTo>
                  <a:pt x="1831" y="3122"/>
                </a:lnTo>
                <a:lnTo>
                  <a:pt x="1737" y="3084"/>
                </a:lnTo>
                <a:lnTo>
                  <a:pt x="1645" y="3040"/>
                </a:lnTo>
                <a:lnTo>
                  <a:pt x="1556" y="2991"/>
                </a:lnTo>
                <a:lnTo>
                  <a:pt x="1553" y="2990"/>
                </a:lnTo>
                <a:lnTo>
                  <a:pt x="1546" y="2986"/>
                </a:lnTo>
                <a:lnTo>
                  <a:pt x="1535" y="2984"/>
                </a:lnTo>
                <a:lnTo>
                  <a:pt x="1522" y="2981"/>
                </a:lnTo>
                <a:lnTo>
                  <a:pt x="1506" y="2984"/>
                </a:lnTo>
                <a:lnTo>
                  <a:pt x="1490" y="2990"/>
                </a:lnTo>
                <a:lnTo>
                  <a:pt x="1473" y="3002"/>
                </a:lnTo>
                <a:lnTo>
                  <a:pt x="652" y="3822"/>
                </a:lnTo>
                <a:lnTo>
                  <a:pt x="613" y="3858"/>
                </a:lnTo>
                <a:lnTo>
                  <a:pt x="572" y="3888"/>
                </a:lnTo>
                <a:lnTo>
                  <a:pt x="531" y="3915"/>
                </a:lnTo>
                <a:lnTo>
                  <a:pt x="487" y="3935"/>
                </a:lnTo>
                <a:lnTo>
                  <a:pt x="443" y="3952"/>
                </a:lnTo>
                <a:lnTo>
                  <a:pt x="399" y="3963"/>
                </a:lnTo>
                <a:lnTo>
                  <a:pt x="354" y="3968"/>
                </a:lnTo>
                <a:lnTo>
                  <a:pt x="310" y="3968"/>
                </a:lnTo>
                <a:lnTo>
                  <a:pt x="268" y="3962"/>
                </a:lnTo>
                <a:lnTo>
                  <a:pt x="227" y="3951"/>
                </a:lnTo>
                <a:lnTo>
                  <a:pt x="187" y="3933"/>
                </a:lnTo>
                <a:lnTo>
                  <a:pt x="149" y="3910"/>
                </a:lnTo>
                <a:lnTo>
                  <a:pt x="114" y="3880"/>
                </a:lnTo>
                <a:lnTo>
                  <a:pt x="90" y="3854"/>
                </a:lnTo>
                <a:lnTo>
                  <a:pt x="59" y="3819"/>
                </a:lnTo>
                <a:lnTo>
                  <a:pt x="35" y="3782"/>
                </a:lnTo>
                <a:lnTo>
                  <a:pt x="17" y="3743"/>
                </a:lnTo>
                <a:lnTo>
                  <a:pt x="6" y="3700"/>
                </a:lnTo>
                <a:lnTo>
                  <a:pt x="0" y="3658"/>
                </a:lnTo>
                <a:lnTo>
                  <a:pt x="0" y="3614"/>
                </a:lnTo>
                <a:lnTo>
                  <a:pt x="6" y="3571"/>
                </a:lnTo>
                <a:lnTo>
                  <a:pt x="17" y="3526"/>
                </a:lnTo>
                <a:lnTo>
                  <a:pt x="33" y="3482"/>
                </a:lnTo>
                <a:lnTo>
                  <a:pt x="55" y="3439"/>
                </a:lnTo>
                <a:lnTo>
                  <a:pt x="80" y="3396"/>
                </a:lnTo>
                <a:lnTo>
                  <a:pt x="112" y="3355"/>
                </a:lnTo>
                <a:lnTo>
                  <a:pt x="147" y="3317"/>
                </a:lnTo>
                <a:lnTo>
                  <a:pt x="970" y="2496"/>
                </a:lnTo>
                <a:lnTo>
                  <a:pt x="982" y="2480"/>
                </a:lnTo>
                <a:lnTo>
                  <a:pt x="987" y="2463"/>
                </a:lnTo>
                <a:lnTo>
                  <a:pt x="988" y="2448"/>
                </a:lnTo>
                <a:lnTo>
                  <a:pt x="987" y="2435"/>
                </a:lnTo>
                <a:lnTo>
                  <a:pt x="983" y="2424"/>
                </a:lnTo>
                <a:lnTo>
                  <a:pt x="981" y="2417"/>
                </a:lnTo>
                <a:lnTo>
                  <a:pt x="980" y="2414"/>
                </a:lnTo>
                <a:lnTo>
                  <a:pt x="929" y="2325"/>
                </a:lnTo>
                <a:lnTo>
                  <a:pt x="885" y="2233"/>
                </a:lnTo>
                <a:lnTo>
                  <a:pt x="847" y="2140"/>
                </a:lnTo>
                <a:lnTo>
                  <a:pt x="816" y="2045"/>
                </a:lnTo>
                <a:lnTo>
                  <a:pt x="790" y="1948"/>
                </a:lnTo>
                <a:lnTo>
                  <a:pt x="771" y="1851"/>
                </a:lnTo>
                <a:lnTo>
                  <a:pt x="758" y="1755"/>
                </a:lnTo>
                <a:lnTo>
                  <a:pt x="752" y="1655"/>
                </a:lnTo>
                <a:lnTo>
                  <a:pt x="750" y="1557"/>
                </a:lnTo>
                <a:lnTo>
                  <a:pt x="757" y="1459"/>
                </a:lnTo>
                <a:lnTo>
                  <a:pt x="767" y="1361"/>
                </a:lnTo>
                <a:lnTo>
                  <a:pt x="786" y="1264"/>
                </a:lnTo>
                <a:lnTo>
                  <a:pt x="809" y="1168"/>
                </a:lnTo>
                <a:lnTo>
                  <a:pt x="839" y="1074"/>
                </a:lnTo>
                <a:lnTo>
                  <a:pt x="875" y="981"/>
                </a:lnTo>
                <a:lnTo>
                  <a:pt x="918" y="890"/>
                </a:lnTo>
                <a:lnTo>
                  <a:pt x="966" y="800"/>
                </a:lnTo>
                <a:lnTo>
                  <a:pt x="1021" y="713"/>
                </a:lnTo>
                <a:lnTo>
                  <a:pt x="1081" y="630"/>
                </a:lnTo>
                <a:lnTo>
                  <a:pt x="1148" y="548"/>
                </a:lnTo>
                <a:lnTo>
                  <a:pt x="1222" y="471"/>
                </a:lnTo>
                <a:lnTo>
                  <a:pt x="1296" y="401"/>
                </a:lnTo>
                <a:lnTo>
                  <a:pt x="1374" y="337"/>
                </a:lnTo>
                <a:lnTo>
                  <a:pt x="1454" y="278"/>
                </a:lnTo>
                <a:lnTo>
                  <a:pt x="1537" y="225"/>
                </a:lnTo>
                <a:lnTo>
                  <a:pt x="1622" y="178"/>
                </a:lnTo>
                <a:lnTo>
                  <a:pt x="1711" y="137"/>
                </a:lnTo>
                <a:lnTo>
                  <a:pt x="1800" y="100"/>
                </a:lnTo>
                <a:lnTo>
                  <a:pt x="1891" y="69"/>
                </a:lnTo>
                <a:lnTo>
                  <a:pt x="1984" y="45"/>
                </a:lnTo>
                <a:lnTo>
                  <a:pt x="2077" y="24"/>
                </a:lnTo>
                <a:lnTo>
                  <a:pt x="2171" y="11"/>
                </a:lnTo>
                <a:lnTo>
                  <a:pt x="2267" y="2"/>
                </a:lnTo>
                <a:lnTo>
                  <a:pt x="2362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en-US" dirty="0">
              <a:latin typeface="Source Sans Pro" panose="020B0503030403020204" pitchFamily="34" charset="0"/>
            </a:endParaRPr>
          </a:p>
        </p:txBody>
      </p:sp>
      <p:sp>
        <p:nvSpPr>
          <p:cNvPr id="11" name="Freeform 7"/>
          <p:cNvSpPr/>
          <p:nvPr/>
        </p:nvSpPr>
        <p:spPr bwMode="auto">
          <a:xfrm>
            <a:off x="9009601" y="3425792"/>
            <a:ext cx="228207" cy="133121"/>
          </a:xfrm>
          <a:custGeom>
            <a:avLst/>
            <a:gdLst>
              <a:gd name="T0" fmla="*/ 1077 w 1488"/>
              <a:gd name="T1" fmla="*/ 5 h 870"/>
              <a:gd name="T2" fmla="*/ 1232 w 1488"/>
              <a:gd name="T3" fmla="*/ 32 h 870"/>
              <a:gd name="T4" fmla="*/ 1386 w 1488"/>
              <a:gd name="T5" fmla="*/ 82 h 870"/>
              <a:gd name="T6" fmla="*/ 1436 w 1488"/>
              <a:gd name="T7" fmla="*/ 115 h 870"/>
              <a:gd name="T8" fmla="*/ 1470 w 1488"/>
              <a:gd name="T9" fmla="*/ 161 h 870"/>
              <a:gd name="T10" fmla="*/ 1487 w 1488"/>
              <a:gd name="T11" fmla="*/ 214 h 870"/>
              <a:gd name="T12" fmla="*/ 1484 w 1488"/>
              <a:gd name="T13" fmla="*/ 273 h 870"/>
              <a:gd name="T14" fmla="*/ 1461 w 1488"/>
              <a:gd name="T15" fmla="*/ 327 h 870"/>
              <a:gd name="T16" fmla="*/ 1421 w 1488"/>
              <a:gd name="T17" fmla="*/ 369 h 870"/>
              <a:gd name="T18" fmla="*/ 1370 w 1488"/>
              <a:gd name="T19" fmla="*/ 395 h 870"/>
              <a:gd name="T20" fmla="*/ 1314 w 1488"/>
              <a:gd name="T21" fmla="*/ 402 h 870"/>
              <a:gd name="T22" fmla="*/ 1256 w 1488"/>
              <a:gd name="T23" fmla="*/ 389 h 870"/>
              <a:gd name="T24" fmla="*/ 1126 w 1488"/>
              <a:gd name="T25" fmla="*/ 348 h 870"/>
              <a:gd name="T26" fmla="*/ 996 w 1488"/>
              <a:gd name="T27" fmla="*/ 333 h 870"/>
              <a:gd name="T28" fmla="*/ 865 w 1488"/>
              <a:gd name="T29" fmla="*/ 342 h 870"/>
              <a:gd name="T30" fmla="*/ 740 w 1488"/>
              <a:gd name="T31" fmla="*/ 374 h 870"/>
              <a:gd name="T32" fmla="*/ 622 w 1488"/>
              <a:gd name="T33" fmla="*/ 428 h 870"/>
              <a:gd name="T34" fmla="*/ 517 w 1488"/>
              <a:gd name="T35" fmla="*/ 501 h 870"/>
              <a:gd name="T36" fmla="*/ 424 w 1488"/>
              <a:gd name="T37" fmla="*/ 595 h 870"/>
              <a:gd name="T38" fmla="*/ 349 w 1488"/>
              <a:gd name="T39" fmla="*/ 706 h 870"/>
              <a:gd name="T40" fmla="*/ 306 w 1488"/>
              <a:gd name="T41" fmla="*/ 794 h 870"/>
              <a:gd name="T42" fmla="*/ 268 w 1488"/>
              <a:gd name="T43" fmla="*/ 834 h 870"/>
              <a:gd name="T44" fmla="*/ 221 w 1488"/>
              <a:gd name="T45" fmla="*/ 861 h 870"/>
              <a:gd name="T46" fmla="*/ 166 w 1488"/>
              <a:gd name="T47" fmla="*/ 870 h 870"/>
              <a:gd name="T48" fmla="*/ 102 w 1488"/>
              <a:gd name="T49" fmla="*/ 856 h 870"/>
              <a:gd name="T50" fmla="*/ 52 w 1488"/>
              <a:gd name="T51" fmla="*/ 825 h 870"/>
              <a:gd name="T52" fmla="*/ 18 w 1488"/>
              <a:gd name="T53" fmla="*/ 779 h 870"/>
              <a:gd name="T54" fmla="*/ 1 w 1488"/>
              <a:gd name="T55" fmla="*/ 725 h 870"/>
              <a:gd name="T56" fmla="*/ 4 w 1488"/>
              <a:gd name="T57" fmla="*/ 667 h 870"/>
              <a:gd name="T58" fmla="*/ 47 w 1488"/>
              <a:gd name="T59" fmla="*/ 564 h 870"/>
              <a:gd name="T60" fmla="*/ 132 w 1488"/>
              <a:gd name="T61" fmla="*/ 429 h 870"/>
              <a:gd name="T62" fmla="*/ 234 w 1488"/>
              <a:gd name="T63" fmla="*/ 310 h 870"/>
              <a:gd name="T64" fmla="*/ 351 w 1488"/>
              <a:gd name="T65" fmla="*/ 208 h 870"/>
              <a:gd name="T66" fmla="*/ 480 w 1488"/>
              <a:gd name="T67" fmla="*/ 126 h 870"/>
              <a:gd name="T68" fmla="*/ 621 w 1488"/>
              <a:gd name="T69" fmla="*/ 63 h 870"/>
              <a:gd name="T70" fmla="*/ 768 w 1488"/>
              <a:gd name="T71" fmla="*/ 22 h 870"/>
              <a:gd name="T72" fmla="*/ 920 w 1488"/>
              <a:gd name="T73" fmla="*/ 1 h 87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1488" h="870">
                <a:moveTo>
                  <a:pt x="998" y="0"/>
                </a:moveTo>
                <a:lnTo>
                  <a:pt x="1077" y="5"/>
                </a:lnTo>
                <a:lnTo>
                  <a:pt x="1154" y="15"/>
                </a:lnTo>
                <a:lnTo>
                  <a:pt x="1232" y="32"/>
                </a:lnTo>
                <a:lnTo>
                  <a:pt x="1310" y="55"/>
                </a:lnTo>
                <a:lnTo>
                  <a:pt x="1386" y="82"/>
                </a:lnTo>
                <a:lnTo>
                  <a:pt x="1413" y="97"/>
                </a:lnTo>
                <a:lnTo>
                  <a:pt x="1436" y="115"/>
                </a:lnTo>
                <a:lnTo>
                  <a:pt x="1455" y="137"/>
                </a:lnTo>
                <a:lnTo>
                  <a:pt x="1470" y="161"/>
                </a:lnTo>
                <a:lnTo>
                  <a:pt x="1480" y="187"/>
                </a:lnTo>
                <a:lnTo>
                  <a:pt x="1487" y="214"/>
                </a:lnTo>
                <a:lnTo>
                  <a:pt x="1488" y="243"/>
                </a:lnTo>
                <a:lnTo>
                  <a:pt x="1484" y="273"/>
                </a:lnTo>
                <a:lnTo>
                  <a:pt x="1474" y="300"/>
                </a:lnTo>
                <a:lnTo>
                  <a:pt x="1461" y="327"/>
                </a:lnTo>
                <a:lnTo>
                  <a:pt x="1443" y="350"/>
                </a:lnTo>
                <a:lnTo>
                  <a:pt x="1421" y="369"/>
                </a:lnTo>
                <a:lnTo>
                  <a:pt x="1397" y="384"/>
                </a:lnTo>
                <a:lnTo>
                  <a:pt x="1370" y="395"/>
                </a:lnTo>
                <a:lnTo>
                  <a:pt x="1342" y="401"/>
                </a:lnTo>
                <a:lnTo>
                  <a:pt x="1314" y="402"/>
                </a:lnTo>
                <a:lnTo>
                  <a:pt x="1285" y="398"/>
                </a:lnTo>
                <a:lnTo>
                  <a:pt x="1256" y="389"/>
                </a:lnTo>
                <a:lnTo>
                  <a:pt x="1192" y="366"/>
                </a:lnTo>
                <a:lnTo>
                  <a:pt x="1126" y="348"/>
                </a:lnTo>
                <a:lnTo>
                  <a:pt x="1061" y="338"/>
                </a:lnTo>
                <a:lnTo>
                  <a:pt x="996" y="333"/>
                </a:lnTo>
                <a:lnTo>
                  <a:pt x="930" y="334"/>
                </a:lnTo>
                <a:lnTo>
                  <a:pt x="865" y="342"/>
                </a:lnTo>
                <a:lnTo>
                  <a:pt x="802" y="355"/>
                </a:lnTo>
                <a:lnTo>
                  <a:pt x="740" y="374"/>
                </a:lnTo>
                <a:lnTo>
                  <a:pt x="680" y="398"/>
                </a:lnTo>
                <a:lnTo>
                  <a:pt x="622" y="428"/>
                </a:lnTo>
                <a:lnTo>
                  <a:pt x="568" y="463"/>
                </a:lnTo>
                <a:lnTo>
                  <a:pt x="517" y="501"/>
                </a:lnTo>
                <a:lnTo>
                  <a:pt x="468" y="546"/>
                </a:lnTo>
                <a:lnTo>
                  <a:pt x="424" y="595"/>
                </a:lnTo>
                <a:lnTo>
                  <a:pt x="384" y="649"/>
                </a:lnTo>
                <a:lnTo>
                  <a:pt x="349" y="706"/>
                </a:lnTo>
                <a:lnTo>
                  <a:pt x="320" y="769"/>
                </a:lnTo>
                <a:lnTo>
                  <a:pt x="306" y="794"/>
                </a:lnTo>
                <a:lnTo>
                  <a:pt x="289" y="816"/>
                </a:lnTo>
                <a:lnTo>
                  <a:pt x="268" y="834"/>
                </a:lnTo>
                <a:lnTo>
                  <a:pt x="245" y="850"/>
                </a:lnTo>
                <a:lnTo>
                  <a:pt x="221" y="861"/>
                </a:lnTo>
                <a:lnTo>
                  <a:pt x="194" y="867"/>
                </a:lnTo>
                <a:lnTo>
                  <a:pt x="166" y="870"/>
                </a:lnTo>
                <a:lnTo>
                  <a:pt x="133" y="867"/>
                </a:lnTo>
                <a:lnTo>
                  <a:pt x="102" y="856"/>
                </a:lnTo>
                <a:lnTo>
                  <a:pt x="75" y="843"/>
                </a:lnTo>
                <a:lnTo>
                  <a:pt x="52" y="825"/>
                </a:lnTo>
                <a:lnTo>
                  <a:pt x="33" y="803"/>
                </a:lnTo>
                <a:lnTo>
                  <a:pt x="18" y="779"/>
                </a:lnTo>
                <a:lnTo>
                  <a:pt x="7" y="753"/>
                </a:lnTo>
                <a:lnTo>
                  <a:pt x="1" y="725"/>
                </a:lnTo>
                <a:lnTo>
                  <a:pt x="0" y="696"/>
                </a:lnTo>
                <a:lnTo>
                  <a:pt x="4" y="667"/>
                </a:lnTo>
                <a:lnTo>
                  <a:pt x="13" y="639"/>
                </a:lnTo>
                <a:lnTo>
                  <a:pt x="47" y="564"/>
                </a:lnTo>
                <a:lnTo>
                  <a:pt x="87" y="495"/>
                </a:lnTo>
                <a:lnTo>
                  <a:pt x="132" y="429"/>
                </a:lnTo>
                <a:lnTo>
                  <a:pt x="181" y="367"/>
                </a:lnTo>
                <a:lnTo>
                  <a:pt x="234" y="310"/>
                </a:lnTo>
                <a:lnTo>
                  <a:pt x="291" y="257"/>
                </a:lnTo>
                <a:lnTo>
                  <a:pt x="351" y="208"/>
                </a:lnTo>
                <a:lnTo>
                  <a:pt x="415" y="165"/>
                </a:lnTo>
                <a:lnTo>
                  <a:pt x="480" y="126"/>
                </a:lnTo>
                <a:lnTo>
                  <a:pt x="549" y="92"/>
                </a:lnTo>
                <a:lnTo>
                  <a:pt x="621" y="63"/>
                </a:lnTo>
                <a:lnTo>
                  <a:pt x="694" y="40"/>
                </a:lnTo>
                <a:lnTo>
                  <a:pt x="768" y="22"/>
                </a:lnTo>
                <a:lnTo>
                  <a:pt x="844" y="9"/>
                </a:lnTo>
                <a:lnTo>
                  <a:pt x="920" y="1"/>
                </a:lnTo>
                <a:lnTo>
                  <a:pt x="998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en-US" dirty="0">
              <a:latin typeface="Source Sans Pro" panose="020B0503030403020204" pitchFamily="34" charset="0"/>
            </a:endParaRPr>
          </a:p>
        </p:txBody>
      </p:sp>
      <p:sp>
        <p:nvSpPr>
          <p:cNvPr id="12" name="Isosceles Triangle 6"/>
          <p:cNvSpPr/>
          <p:nvPr/>
        </p:nvSpPr>
        <p:spPr>
          <a:xfrm rot="10800000">
            <a:off x="6444171" y="2537820"/>
            <a:ext cx="2272936" cy="1782360"/>
          </a:xfrm>
          <a:prstGeom prst="triangl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13" name="Freeform 30"/>
          <p:cNvSpPr>
            <a:spLocks noEditPoints="1"/>
          </p:cNvSpPr>
          <p:nvPr/>
        </p:nvSpPr>
        <p:spPr bwMode="auto">
          <a:xfrm>
            <a:off x="7268596" y="2777874"/>
            <a:ext cx="658572" cy="652208"/>
          </a:xfrm>
          <a:custGeom>
            <a:avLst/>
            <a:gdLst>
              <a:gd name="T0" fmla="*/ 2382 w 3312"/>
              <a:gd name="T1" fmla="*/ 2895 h 3277"/>
              <a:gd name="T2" fmla="*/ 2472 w 3312"/>
              <a:gd name="T3" fmla="*/ 3001 h 3277"/>
              <a:gd name="T4" fmla="*/ 2474 w 3312"/>
              <a:gd name="T5" fmla="*/ 3137 h 3277"/>
              <a:gd name="T6" fmla="*/ 2400 w 3312"/>
              <a:gd name="T7" fmla="*/ 3237 h 3277"/>
              <a:gd name="T8" fmla="*/ 2277 w 3312"/>
              <a:gd name="T9" fmla="*/ 3277 h 3277"/>
              <a:gd name="T10" fmla="*/ 2155 w 3312"/>
              <a:gd name="T11" fmla="*/ 3237 h 3277"/>
              <a:gd name="T12" fmla="*/ 2081 w 3312"/>
              <a:gd name="T13" fmla="*/ 3137 h 3277"/>
              <a:gd name="T14" fmla="*/ 2081 w 3312"/>
              <a:gd name="T15" fmla="*/ 3007 h 3277"/>
              <a:gd name="T16" fmla="*/ 2155 w 3312"/>
              <a:gd name="T17" fmla="*/ 2906 h 3277"/>
              <a:gd name="T18" fmla="*/ 2277 w 3312"/>
              <a:gd name="T19" fmla="*/ 2867 h 3277"/>
              <a:gd name="T20" fmla="*/ 1027 w 3312"/>
              <a:gd name="T21" fmla="*/ 2890 h 3277"/>
              <a:gd name="T22" fmla="*/ 1115 w 3312"/>
              <a:gd name="T23" fmla="*/ 2978 h 3277"/>
              <a:gd name="T24" fmla="*/ 1136 w 3312"/>
              <a:gd name="T25" fmla="*/ 3105 h 3277"/>
              <a:gd name="T26" fmla="*/ 1078 w 3312"/>
              <a:gd name="T27" fmla="*/ 3218 h 3277"/>
              <a:gd name="T28" fmla="*/ 964 w 3312"/>
              <a:gd name="T29" fmla="*/ 3274 h 3277"/>
              <a:gd name="T30" fmla="*/ 837 w 3312"/>
              <a:gd name="T31" fmla="*/ 3254 h 3277"/>
              <a:gd name="T32" fmla="*/ 748 w 3312"/>
              <a:gd name="T33" fmla="*/ 3166 h 3277"/>
              <a:gd name="T34" fmla="*/ 727 w 3312"/>
              <a:gd name="T35" fmla="*/ 3040 h 3277"/>
              <a:gd name="T36" fmla="*/ 785 w 3312"/>
              <a:gd name="T37" fmla="*/ 2927 h 3277"/>
              <a:gd name="T38" fmla="*/ 898 w 3312"/>
              <a:gd name="T39" fmla="*/ 2870 h 3277"/>
              <a:gd name="T40" fmla="*/ 494 w 3312"/>
              <a:gd name="T41" fmla="*/ 2048 h 3277"/>
              <a:gd name="T42" fmla="*/ 758 w 3312"/>
              <a:gd name="T43" fmla="*/ 947 h 3277"/>
              <a:gd name="T44" fmla="*/ 1610 w 3312"/>
              <a:gd name="T45" fmla="*/ 847 h 3277"/>
              <a:gd name="T46" fmla="*/ 1610 w 3312"/>
              <a:gd name="T47" fmla="*/ 847 h 3277"/>
              <a:gd name="T48" fmla="*/ 1979 w 3312"/>
              <a:gd name="T49" fmla="*/ 2048 h 3277"/>
              <a:gd name="T50" fmla="*/ 2187 w 3312"/>
              <a:gd name="T51" fmla="*/ 2048 h 3277"/>
              <a:gd name="T52" fmla="*/ 3208 w 3312"/>
              <a:gd name="T53" fmla="*/ 0 h 3277"/>
              <a:gd name="T54" fmla="*/ 3288 w 3312"/>
              <a:gd name="T55" fmla="*/ 37 h 3277"/>
              <a:gd name="T56" fmla="*/ 3310 w 3312"/>
              <a:gd name="T57" fmla="*/ 124 h 3277"/>
              <a:gd name="T58" fmla="*/ 3256 w 3312"/>
              <a:gd name="T59" fmla="*/ 194 h 3277"/>
              <a:gd name="T60" fmla="*/ 2588 w 3312"/>
              <a:gd name="T61" fmla="*/ 2165 h 3277"/>
              <a:gd name="T62" fmla="*/ 2580 w 3312"/>
              <a:gd name="T63" fmla="*/ 2183 h 3277"/>
              <a:gd name="T64" fmla="*/ 2567 w 3312"/>
              <a:gd name="T65" fmla="*/ 2211 h 3277"/>
              <a:gd name="T66" fmla="*/ 2554 w 3312"/>
              <a:gd name="T67" fmla="*/ 2226 h 3277"/>
              <a:gd name="T68" fmla="*/ 2529 w 3312"/>
              <a:gd name="T69" fmla="*/ 2241 h 3277"/>
              <a:gd name="T70" fmla="*/ 2484 w 3312"/>
              <a:gd name="T71" fmla="*/ 2253 h 3277"/>
              <a:gd name="T72" fmla="*/ 2715 w 3312"/>
              <a:gd name="T73" fmla="*/ 2460 h 3277"/>
              <a:gd name="T74" fmla="*/ 2784 w 3312"/>
              <a:gd name="T75" fmla="*/ 2515 h 3277"/>
              <a:gd name="T76" fmla="*/ 2784 w 3312"/>
              <a:gd name="T77" fmla="*/ 2605 h 3277"/>
              <a:gd name="T78" fmla="*/ 2715 w 3312"/>
              <a:gd name="T79" fmla="*/ 2660 h 3277"/>
              <a:gd name="T80" fmla="*/ 480 w 3312"/>
              <a:gd name="T81" fmla="*/ 2656 h 3277"/>
              <a:gd name="T82" fmla="*/ 459 w 3312"/>
              <a:gd name="T83" fmla="*/ 2644 h 3277"/>
              <a:gd name="T84" fmla="*/ 439 w 3312"/>
              <a:gd name="T85" fmla="*/ 2626 h 3277"/>
              <a:gd name="T86" fmla="*/ 423 w 3312"/>
              <a:gd name="T87" fmla="*/ 2598 h 3277"/>
              <a:gd name="T88" fmla="*/ 418 w 3312"/>
              <a:gd name="T89" fmla="*/ 2585 h 3277"/>
              <a:gd name="T90" fmla="*/ 2 w 3312"/>
              <a:gd name="T91" fmla="*/ 905 h 3277"/>
              <a:gd name="T92" fmla="*/ 9 w 3312"/>
              <a:gd name="T93" fmla="*/ 880 h 3277"/>
              <a:gd name="T94" fmla="*/ 20 w 3312"/>
              <a:gd name="T95" fmla="*/ 861 h 3277"/>
              <a:gd name="T96" fmla="*/ 36 w 3312"/>
              <a:gd name="T97" fmla="*/ 845 h 3277"/>
              <a:gd name="T98" fmla="*/ 62 w 3312"/>
              <a:gd name="T99" fmla="*/ 830 h 3277"/>
              <a:gd name="T100" fmla="*/ 78 w 3312"/>
              <a:gd name="T101" fmla="*/ 822 h 3277"/>
              <a:gd name="T102" fmla="*/ 91 w 3312"/>
              <a:gd name="T103" fmla="*/ 820 h 3277"/>
              <a:gd name="T104" fmla="*/ 2711 w 3312"/>
              <a:gd name="T105" fmla="*/ 145 h 3277"/>
              <a:gd name="T106" fmla="*/ 3183 w 3312"/>
              <a:gd name="T107" fmla="*/ 3 h 32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</a:cxnLst>
            <a:rect l="0" t="0" r="r" b="b"/>
            <a:pathLst>
              <a:path w="3312" h="3277">
                <a:moveTo>
                  <a:pt x="2277" y="2867"/>
                </a:moveTo>
                <a:lnTo>
                  <a:pt x="2314" y="2871"/>
                </a:lnTo>
                <a:lnTo>
                  <a:pt x="2350" y="2880"/>
                </a:lnTo>
                <a:lnTo>
                  <a:pt x="2382" y="2895"/>
                </a:lnTo>
                <a:lnTo>
                  <a:pt x="2410" y="2916"/>
                </a:lnTo>
                <a:lnTo>
                  <a:pt x="2436" y="2940"/>
                </a:lnTo>
                <a:lnTo>
                  <a:pt x="2456" y="2968"/>
                </a:lnTo>
                <a:lnTo>
                  <a:pt x="2472" y="3001"/>
                </a:lnTo>
                <a:lnTo>
                  <a:pt x="2481" y="3035"/>
                </a:lnTo>
                <a:lnTo>
                  <a:pt x="2484" y="3072"/>
                </a:lnTo>
                <a:lnTo>
                  <a:pt x="2482" y="3105"/>
                </a:lnTo>
                <a:lnTo>
                  <a:pt x="2474" y="3137"/>
                </a:lnTo>
                <a:lnTo>
                  <a:pt x="2461" y="3166"/>
                </a:lnTo>
                <a:lnTo>
                  <a:pt x="2444" y="3193"/>
                </a:lnTo>
                <a:lnTo>
                  <a:pt x="2424" y="3218"/>
                </a:lnTo>
                <a:lnTo>
                  <a:pt x="2400" y="3237"/>
                </a:lnTo>
                <a:lnTo>
                  <a:pt x="2372" y="3254"/>
                </a:lnTo>
                <a:lnTo>
                  <a:pt x="2343" y="3267"/>
                </a:lnTo>
                <a:lnTo>
                  <a:pt x="2311" y="3274"/>
                </a:lnTo>
                <a:lnTo>
                  <a:pt x="2277" y="3277"/>
                </a:lnTo>
                <a:lnTo>
                  <a:pt x="2243" y="3274"/>
                </a:lnTo>
                <a:lnTo>
                  <a:pt x="2211" y="3267"/>
                </a:lnTo>
                <a:lnTo>
                  <a:pt x="2182" y="3254"/>
                </a:lnTo>
                <a:lnTo>
                  <a:pt x="2155" y="3237"/>
                </a:lnTo>
                <a:lnTo>
                  <a:pt x="2131" y="3218"/>
                </a:lnTo>
                <a:lnTo>
                  <a:pt x="2110" y="3193"/>
                </a:lnTo>
                <a:lnTo>
                  <a:pt x="2093" y="3166"/>
                </a:lnTo>
                <a:lnTo>
                  <a:pt x="2081" y="3137"/>
                </a:lnTo>
                <a:lnTo>
                  <a:pt x="2073" y="3105"/>
                </a:lnTo>
                <a:lnTo>
                  <a:pt x="2071" y="3072"/>
                </a:lnTo>
                <a:lnTo>
                  <a:pt x="2073" y="3040"/>
                </a:lnTo>
                <a:lnTo>
                  <a:pt x="2081" y="3007"/>
                </a:lnTo>
                <a:lnTo>
                  <a:pt x="2093" y="2978"/>
                </a:lnTo>
                <a:lnTo>
                  <a:pt x="2110" y="2952"/>
                </a:lnTo>
                <a:lnTo>
                  <a:pt x="2131" y="2927"/>
                </a:lnTo>
                <a:lnTo>
                  <a:pt x="2155" y="2906"/>
                </a:lnTo>
                <a:lnTo>
                  <a:pt x="2182" y="2890"/>
                </a:lnTo>
                <a:lnTo>
                  <a:pt x="2211" y="2877"/>
                </a:lnTo>
                <a:lnTo>
                  <a:pt x="2243" y="2870"/>
                </a:lnTo>
                <a:lnTo>
                  <a:pt x="2277" y="2867"/>
                </a:lnTo>
                <a:close/>
                <a:moveTo>
                  <a:pt x="931" y="2867"/>
                </a:moveTo>
                <a:lnTo>
                  <a:pt x="964" y="2870"/>
                </a:lnTo>
                <a:lnTo>
                  <a:pt x="996" y="2877"/>
                </a:lnTo>
                <a:lnTo>
                  <a:pt x="1027" y="2890"/>
                </a:lnTo>
                <a:lnTo>
                  <a:pt x="1053" y="2906"/>
                </a:lnTo>
                <a:lnTo>
                  <a:pt x="1078" y="2927"/>
                </a:lnTo>
                <a:lnTo>
                  <a:pt x="1099" y="2952"/>
                </a:lnTo>
                <a:lnTo>
                  <a:pt x="1115" y="2978"/>
                </a:lnTo>
                <a:lnTo>
                  <a:pt x="1127" y="3007"/>
                </a:lnTo>
                <a:lnTo>
                  <a:pt x="1136" y="3040"/>
                </a:lnTo>
                <a:lnTo>
                  <a:pt x="1138" y="3072"/>
                </a:lnTo>
                <a:lnTo>
                  <a:pt x="1136" y="3105"/>
                </a:lnTo>
                <a:lnTo>
                  <a:pt x="1127" y="3137"/>
                </a:lnTo>
                <a:lnTo>
                  <a:pt x="1115" y="3166"/>
                </a:lnTo>
                <a:lnTo>
                  <a:pt x="1099" y="3193"/>
                </a:lnTo>
                <a:lnTo>
                  <a:pt x="1078" y="3218"/>
                </a:lnTo>
                <a:lnTo>
                  <a:pt x="1053" y="3237"/>
                </a:lnTo>
                <a:lnTo>
                  <a:pt x="1027" y="3254"/>
                </a:lnTo>
                <a:lnTo>
                  <a:pt x="996" y="3267"/>
                </a:lnTo>
                <a:lnTo>
                  <a:pt x="964" y="3274"/>
                </a:lnTo>
                <a:lnTo>
                  <a:pt x="931" y="3277"/>
                </a:lnTo>
                <a:lnTo>
                  <a:pt x="898" y="3274"/>
                </a:lnTo>
                <a:lnTo>
                  <a:pt x="866" y="3267"/>
                </a:lnTo>
                <a:lnTo>
                  <a:pt x="837" y="3254"/>
                </a:lnTo>
                <a:lnTo>
                  <a:pt x="809" y="3237"/>
                </a:lnTo>
                <a:lnTo>
                  <a:pt x="785" y="3218"/>
                </a:lnTo>
                <a:lnTo>
                  <a:pt x="765" y="3193"/>
                </a:lnTo>
                <a:lnTo>
                  <a:pt x="748" y="3166"/>
                </a:lnTo>
                <a:lnTo>
                  <a:pt x="735" y="3137"/>
                </a:lnTo>
                <a:lnTo>
                  <a:pt x="727" y="3105"/>
                </a:lnTo>
                <a:lnTo>
                  <a:pt x="724" y="3072"/>
                </a:lnTo>
                <a:lnTo>
                  <a:pt x="727" y="3040"/>
                </a:lnTo>
                <a:lnTo>
                  <a:pt x="735" y="3007"/>
                </a:lnTo>
                <a:lnTo>
                  <a:pt x="748" y="2978"/>
                </a:lnTo>
                <a:lnTo>
                  <a:pt x="765" y="2952"/>
                </a:lnTo>
                <a:lnTo>
                  <a:pt x="785" y="2927"/>
                </a:lnTo>
                <a:lnTo>
                  <a:pt x="809" y="2906"/>
                </a:lnTo>
                <a:lnTo>
                  <a:pt x="837" y="2890"/>
                </a:lnTo>
                <a:lnTo>
                  <a:pt x="866" y="2877"/>
                </a:lnTo>
                <a:lnTo>
                  <a:pt x="898" y="2870"/>
                </a:lnTo>
                <a:lnTo>
                  <a:pt x="931" y="2867"/>
                </a:lnTo>
                <a:close/>
                <a:moveTo>
                  <a:pt x="553" y="972"/>
                </a:moveTo>
                <a:lnTo>
                  <a:pt x="232" y="1010"/>
                </a:lnTo>
                <a:lnTo>
                  <a:pt x="494" y="2048"/>
                </a:lnTo>
                <a:lnTo>
                  <a:pt x="709" y="2048"/>
                </a:lnTo>
                <a:lnTo>
                  <a:pt x="553" y="972"/>
                </a:lnTo>
                <a:close/>
                <a:moveTo>
                  <a:pt x="1081" y="909"/>
                </a:moveTo>
                <a:lnTo>
                  <a:pt x="758" y="947"/>
                </a:lnTo>
                <a:lnTo>
                  <a:pt x="918" y="2048"/>
                </a:lnTo>
                <a:lnTo>
                  <a:pt x="1134" y="2048"/>
                </a:lnTo>
                <a:lnTo>
                  <a:pt x="1081" y="909"/>
                </a:lnTo>
                <a:close/>
                <a:moveTo>
                  <a:pt x="1610" y="847"/>
                </a:moveTo>
                <a:lnTo>
                  <a:pt x="1287" y="884"/>
                </a:lnTo>
                <a:lnTo>
                  <a:pt x="1341" y="2048"/>
                </a:lnTo>
                <a:lnTo>
                  <a:pt x="1557" y="2048"/>
                </a:lnTo>
                <a:lnTo>
                  <a:pt x="1610" y="847"/>
                </a:lnTo>
                <a:close/>
                <a:moveTo>
                  <a:pt x="2138" y="784"/>
                </a:moveTo>
                <a:lnTo>
                  <a:pt x="1818" y="821"/>
                </a:lnTo>
                <a:lnTo>
                  <a:pt x="1764" y="2048"/>
                </a:lnTo>
                <a:lnTo>
                  <a:pt x="1979" y="2048"/>
                </a:lnTo>
                <a:lnTo>
                  <a:pt x="2138" y="784"/>
                </a:lnTo>
                <a:close/>
                <a:moveTo>
                  <a:pt x="2571" y="732"/>
                </a:moveTo>
                <a:lnTo>
                  <a:pt x="2351" y="759"/>
                </a:lnTo>
                <a:lnTo>
                  <a:pt x="2187" y="2048"/>
                </a:lnTo>
                <a:lnTo>
                  <a:pt x="2393" y="2048"/>
                </a:lnTo>
                <a:lnTo>
                  <a:pt x="2571" y="732"/>
                </a:lnTo>
                <a:close/>
                <a:moveTo>
                  <a:pt x="3208" y="0"/>
                </a:moveTo>
                <a:lnTo>
                  <a:pt x="3208" y="0"/>
                </a:lnTo>
                <a:lnTo>
                  <a:pt x="3231" y="2"/>
                </a:lnTo>
                <a:lnTo>
                  <a:pt x="3252" y="10"/>
                </a:lnTo>
                <a:lnTo>
                  <a:pt x="3271" y="21"/>
                </a:lnTo>
                <a:lnTo>
                  <a:pt x="3288" y="37"/>
                </a:lnTo>
                <a:lnTo>
                  <a:pt x="3301" y="56"/>
                </a:lnTo>
                <a:lnTo>
                  <a:pt x="3309" y="78"/>
                </a:lnTo>
                <a:lnTo>
                  <a:pt x="3312" y="101"/>
                </a:lnTo>
                <a:lnTo>
                  <a:pt x="3310" y="124"/>
                </a:lnTo>
                <a:lnTo>
                  <a:pt x="3303" y="145"/>
                </a:lnTo>
                <a:lnTo>
                  <a:pt x="3291" y="165"/>
                </a:lnTo>
                <a:lnTo>
                  <a:pt x="3275" y="180"/>
                </a:lnTo>
                <a:lnTo>
                  <a:pt x="3256" y="194"/>
                </a:lnTo>
                <a:lnTo>
                  <a:pt x="3234" y="202"/>
                </a:lnTo>
                <a:lnTo>
                  <a:pt x="2886" y="288"/>
                </a:lnTo>
                <a:lnTo>
                  <a:pt x="2588" y="2164"/>
                </a:lnTo>
                <a:lnTo>
                  <a:pt x="2588" y="2165"/>
                </a:lnTo>
                <a:lnTo>
                  <a:pt x="2587" y="2167"/>
                </a:lnTo>
                <a:lnTo>
                  <a:pt x="2585" y="2172"/>
                </a:lnTo>
                <a:lnTo>
                  <a:pt x="2583" y="2178"/>
                </a:lnTo>
                <a:lnTo>
                  <a:pt x="2580" y="2183"/>
                </a:lnTo>
                <a:lnTo>
                  <a:pt x="2578" y="2192"/>
                </a:lnTo>
                <a:lnTo>
                  <a:pt x="2575" y="2201"/>
                </a:lnTo>
                <a:lnTo>
                  <a:pt x="2571" y="2206"/>
                </a:lnTo>
                <a:lnTo>
                  <a:pt x="2567" y="2211"/>
                </a:lnTo>
                <a:lnTo>
                  <a:pt x="2563" y="2216"/>
                </a:lnTo>
                <a:lnTo>
                  <a:pt x="2559" y="2219"/>
                </a:lnTo>
                <a:lnTo>
                  <a:pt x="2557" y="2223"/>
                </a:lnTo>
                <a:lnTo>
                  <a:pt x="2554" y="2226"/>
                </a:lnTo>
                <a:lnTo>
                  <a:pt x="2552" y="2229"/>
                </a:lnTo>
                <a:lnTo>
                  <a:pt x="2542" y="2234"/>
                </a:lnTo>
                <a:lnTo>
                  <a:pt x="2533" y="2239"/>
                </a:lnTo>
                <a:lnTo>
                  <a:pt x="2529" y="2241"/>
                </a:lnTo>
                <a:lnTo>
                  <a:pt x="2524" y="2245"/>
                </a:lnTo>
                <a:lnTo>
                  <a:pt x="2520" y="2247"/>
                </a:lnTo>
                <a:lnTo>
                  <a:pt x="2503" y="2251"/>
                </a:lnTo>
                <a:lnTo>
                  <a:pt x="2484" y="2253"/>
                </a:lnTo>
                <a:lnTo>
                  <a:pt x="547" y="2253"/>
                </a:lnTo>
                <a:lnTo>
                  <a:pt x="597" y="2457"/>
                </a:lnTo>
                <a:lnTo>
                  <a:pt x="2692" y="2457"/>
                </a:lnTo>
                <a:lnTo>
                  <a:pt x="2715" y="2460"/>
                </a:lnTo>
                <a:lnTo>
                  <a:pt x="2737" y="2468"/>
                </a:lnTo>
                <a:lnTo>
                  <a:pt x="2756" y="2480"/>
                </a:lnTo>
                <a:lnTo>
                  <a:pt x="2772" y="2496"/>
                </a:lnTo>
                <a:lnTo>
                  <a:pt x="2784" y="2515"/>
                </a:lnTo>
                <a:lnTo>
                  <a:pt x="2792" y="2537"/>
                </a:lnTo>
                <a:lnTo>
                  <a:pt x="2794" y="2560"/>
                </a:lnTo>
                <a:lnTo>
                  <a:pt x="2792" y="2584"/>
                </a:lnTo>
                <a:lnTo>
                  <a:pt x="2784" y="2605"/>
                </a:lnTo>
                <a:lnTo>
                  <a:pt x="2772" y="2624"/>
                </a:lnTo>
                <a:lnTo>
                  <a:pt x="2756" y="2640"/>
                </a:lnTo>
                <a:lnTo>
                  <a:pt x="2737" y="2652"/>
                </a:lnTo>
                <a:lnTo>
                  <a:pt x="2715" y="2660"/>
                </a:lnTo>
                <a:lnTo>
                  <a:pt x="2692" y="2662"/>
                </a:lnTo>
                <a:lnTo>
                  <a:pt x="517" y="2662"/>
                </a:lnTo>
                <a:lnTo>
                  <a:pt x="498" y="2660"/>
                </a:lnTo>
                <a:lnTo>
                  <a:pt x="480" y="2656"/>
                </a:lnTo>
                <a:lnTo>
                  <a:pt x="477" y="2654"/>
                </a:lnTo>
                <a:lnTo>
                  <a:pt x="473" y="2652"/>
                </a:lnTo>
                <a:lnTo>
                  <a:pt x="470" y="2650"/>
                </a:lnTo>
                <a:lnTo>
                  <a:pt x="459" y="2644"/>
                </a:lnTo>
                <a:lnTo>
                  <a:pt x="449" y="2636"/>
                </a:lnTo>
                <a:lnTo>
                  <a:pt x="446" y="2633"/>
                </a:lnTo>
                <a:lnTo>
                  <a:pt x="442" y="2629"/>
                </a:lnTo>
                <a:lnTo>
                  <a:pt x="439" y="2626"/>
                </a:lnTo>
                <a:lnTo>
                  <a:pt x="433" y="2617"/>
                </a:lnTo>
                <a:lnTo>
                  <a:pt x="427" y="2607"/>
                </a:lnTo>
                <a:lnTo>
                  <a:pt x="425" y="2603"/>
                </a:lnTo>
                <a:lnTo>
                  <a:pt x="423" y="2598"/>
                </a:lnTo>
                <a:lnTo>
                  <a:pt x="421" y="2593"/>
                </a:lnTo>
                <a:lnTo>
                  <a:pt x="420" y="2590"/>
                </a:lnTo>
                <a:lnTo>
                  <a:pt x="418" y="2588"/>
                </a:lnTo>
                <a:lnTo>
                  <a:pt x="418" y="2585"/>
                </a:lnTo>
                <a:lnTo>
                  <a:pt x="314" y="2176"/>
                </a:lnTo>
                <a:lnTo>
                  <a:pt x="3" y="947"/>
                </a:lnTo>
                <a:lnTo>
                  <a:pt x="0" y="926"/>
                </a:lnTo>
                <a:lnTo>
                  <a:pt x="2" y="905"/>
                </a:lnTo>
                <a:lnTo>
                  <a:pt x="2" y="901"/>
                </a:lnTo>
                <a:lnTo>
                  <a:pt x="4" y="898"/>
                </a:lnTo>
                <a:lnTo>
                  <a:pt x="5" y="895"/>
                </a:lnTo>
                <a:lnTo>
                  <a:pt x="9" y="880"/>
                </a:lnTo>
                <a:lnTo>
                  <a:pt x="17" y="866"/>
                </a:lnTo>
                <a:lnTo>
                  <a:pt x="17" y="865"/>
                </a:lnTo>
                <a:lnTo>
                  <a:pt x="18" y="863"/>
                </a:lnTo>
                <a:lnTo>
                  <a:pt x="20" y="861"/>
                </a:lnTo>
                <a:lnTo>
                  <a:pt x="22" y="859"/>
                </a:lnTo>
                <a:lnTo>
                  <a:pt x="25" y="857"/>
                </a:lnTo>
                <a:lnTo>
                  <a:pt x="27" y="855"/>
                </a:lnTo>
                <a:lnTo>
                  <a:pt x="36" y="845"/>
                </a:lnTo>
                <a:lnTo>
                  <a:pt x="46" y="838"/>
                </a:lnTo>
                <a:lnTo>
                  <a:pt x="52" y="835"/>
                </a:lnTo>
                <a:lnTo>
                  <a:pt x="57" y="832"/>
                </a:lnTo>
                <a:lnTo>
                  <a:pt x="62" y="830"/>
                </a:lnTo>
                <a:lnTo>
                  <a:pt x="67" y="828"/>
                </a:lnTo>
                <a:lnTo>
                  <a:pt x="70" y="826"/>
                </a:lnTo>
                <a:lnTo>
                  <a:pt x="74" y="825"/>
                </a:lnTo>
                <a:lnTo>
                  <a:pt x="78" y="822"/>
                </a:lnTo>
                <a:lnTo>
                  <a:pt x="81" y="822"/>
                </a:lnTo>
                <a:lnTo>
                  <a:pt x="86" y="822"/>
                </a:lnTo>
                <a:lnTo>
                  <a:pt x="88" y="821"/>
                </a:lnTo>
                <a:lnTo>
                  <a:pt x="91" y="820"/>
                </a:lnTo>
                <a:lnTo>
                  <a:pt x="2640" y="518"/>
                </a:lnTo>
                <a:lnTo>
                  <a:pt x="2693" y="189"/>
                </a:lnTo>
                <a:lnTo>
                  <a:pt x="2699" y="166"/>
                </a:lnTo>
                <a:lnTo>
                  <a:pt x="2711" y="145"/>
                </a:lnTo>
                <a:lnTo>
                  <a:pt x="2726" y="128"/>
                </a:lnTo>
                <a:lnTo>
                  <a:pt x="2747" y="114"/>
                </a:lnTo>
                <a:lnTo>
                  <a:pt x="2770" y="106"/>
                </a:lnTo>
                <a:lnTo>
                  <a:pt x="3183" y="3"/>
                </a:lnTo>
                <a:lnTo>
                  <a:pt x="3208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en-US" dirty="0">
              <a:latin typeface="Source Sans Pro" panose="020B0503030403020204" pitchFamily="34" charset="0"/>
            </a:endParaRPr>
          </a:p>
        </p:txBody>
      </p:sp>
      <p:sp>
        <p:nvSpPr>
          <p:cNvPr id="14" name="Isosceles Triangle 7"/>
          <p:cNvSpPr/>
          <p:nvPr/>
        </p:nvSpPr>
        <p:spPr>
          <a:xfrm rot="10800000">
            <a:off x="3475102" y="2537820"/>
            <a:ext cx="2272936" cy="1782360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15" name="Freeform 25"/>
          <p:cNvSpPr>
            <a:spLocks noEditPoints="1"/>
          </p:cNvSpPr>
          <p:nvPr/>
        </p:nvSpPr>
        <p:spPr bwMode="auto">
          <a:xfrm>
            <a:off x="4277290" y="2771526"/>
            <a:ext cx="668558" cy="664904"/>
          </a:xfrm>
          <a:custGeom>
            <a:avLst/>
            <a:gdLst>
              <a:gd name="T0" fmla="*/ 2362 w 3293"/>
              <a:gd name="T1" fmla="*/ 2706 h 3279"/>
              <a:gd name="T2" fmla="*/ 2352 w 3293"/>
              <a:gd name="T3" fmla="*/ 2898 h 3279"/>
              <a:gd name="T4" fmla="*/ 2749 w 3293"/>
              <a:gd name="T5" fmla="*/ 2571 h 3279"/>
              <a:gd name="T6" fmla="*/ 1748 w 3293"/>
              <a:gd name="T7" fmla="*/ 2284 h 3279"/>
              <a:gd name="T8" fmla="*/ 1957 w 3293"/>
              <a:gd name="T9" fmla="*/ 2939 h 3279"/>
              <a:gd name="T10" fmla="*/ 2186 w 3293"/>
              <a:gd name="T11" fmla="*/ 2605 h 3279"/>
              <a:gd name="T12" fmla="*/ 992 w 3293"/>
              <a:gd name="T13" fmla="*/ 2284 h 3279"/>
              <a:gd name="T14" fmla="*/ 1177 w 3293"/>
              <a:gd name="T15" fmla="*/ 2742 h 3279"/>
              <a:gd name="T16" fmla="*/ 1446 w 3293"/>
              <a:gd name="T17" fmla="*/ 3022 h 3279"/>
              <a:gd name="T18" fmla="*/ 395 w 3293"/>
              <a:gd name="T19" fmla="*/ 2360 h 3279"/>
              <a:gd name="T20" fmla="*/ 727 w 3293"/>
              <a:gd name="T21" fmla="*/ 2752 h 3279"/>
              <a:gd name="T22" fmla="*/ 1052 w 3293"/>
              <a:gd name="T23" fmla="*/ 2913 h 3279"/>
              <a:gd name="T24" fmla="*/ 834 w 3293"/>
              <a:gd name="T25" fmla="*/ 2464 h 3279"/>
              <a:gd name="T26" fmla="*/ 2573 w 3293"/>
              <a:gd name="T27" fmla="*/ 1414 h 3279"/>
              <a:gd name="T28" fmla="*/ 2547 w 3293"/>
              <a:gd name="T29" fmla="*/ 2086 h 3279"/>
              <a:gd name="T30" fmla="*/ 3093 w 3293"/>
              <a:gd name="T31" fmla="*/ 1638 h 3279"/>
              <a:gd name="T32" fmla="*/ 2547 w 3293"/>
              <a:gd name="T33" fmla="*/ 1186 h 3279"/>
              <a:gd name="T34" fmla="*/ 2376 w 3293"/>
              <a:gd name="T35" fmla="*/ 1810 h 3279"/>
              <a:gd name="T36" fmla="*/ 2341 w 3293"/>
              <a:gd name="T37" fmla="*/ 1186 h 3279"/>
              <a:gd name="T38" fmla="*/ 910 w 3293"/>
              <a:gd name="T39" fmla="*/ 1638 h 3279"/>
              <a:gd name="T40" fmla="*/ 1544 w 3293"/>
              <a:gd name="T41" fmla="*/ 2086 h 3279"/>
              <a:gd name="T42" fmla="*/ 212 w 3293"/>
              <a:gd name="T43" fmla="*/ 1453 h 3279"/>
              <a:gd name="T44" fmla="*/ 244 w 3293"/>
              <a:gd name="T45" fmla="*/ 1999 h 3279"/>
              <a:gd name="T46" fmla="*/ 711 w 3293"/>
              <a:gd name="T47" fmla="*/ 1638 h 3279"/>
              <a:gd name="T48" fmla="*/ 2195 w 3293"/>
              <a:gd name="T49" fmla="*/ 306 h 3279"/>
              <a:gd name="T50" fmla="*/ 2450 w 3293"/>
              <a:gd name="T51" fmla="*/ 791 h 3279"/>
              <a:gd name="T52" fmla="*/ 2800 w 3293"/>
              <a:gd name="T53" fmla="*/ 771 h 3279"/>
              <a:gd name="T54" fmla="*/ 2423 w 3293"/>
              <a:gd name="T55" fmla="*/ 424 h 3279"/>
              <a:gd name="T56" fmla="*/ 943 w 3293"/>
              <a:gd name="T57" fmla="*/ 381 h 3279"/>
              <a:gd name="T58" fmla="*/ 547 w 3293"/>
              <a:gd name="T59" fmla="*/ 704 h 3279"/>
              <a:gd name="T60" fmla="*/ 812 w 3293"/>
              <a:gd name="T61" fmla="*/ 888 h 3279"/>
              <a:gd name="T62" fmla="*/ 1046 w 3293"/>
              <a:gd name="T63" fmla="*/ 375 h 3279"/>
              <a:gd name="T64" fmla="*/ 2248 w 3293"/>
              <a:gd name="T65" fmla="*/ 822 h 3279"/>
              <a:gd name="T66" fmla="*/ 2027 w 3293"/>
              <a:gd name="T67" fmla="*/ 417 h 3279"/>
              <a:gd name="T68" fmla="*/ 1748 w 3293"/>
              <a:gd name="T69" fmla="*/ 215 h 3279"/>
              <a:gd name="T70" fmla="*/ 1309 w 3293"/>
              <a:gd name="T71" fmla="*/ 368 h 3279"/>
              <a:gd name="T72" fmla="*/ 1074 w 3293"/>
              <a:gd name="T73" fmla="*/ 744 h 3279"/>
              <a:gd name="T74" fmla="*/ 1645 w 3293"/>
              <a:gd name="T75" fmla="*/ 0 h 3279"/>
              <a:gd name="T76" fmla="*/ 2197 w 3293"/>
              <a:gd name="T77" fmla="*/ 97 h 3279"/>
              <a:gd name="T78" fmla="*/ 2679 w 3293"/>
              <a:gd name="T79" fmla="*/ 362 h 3279"/>
              <a:gd name="T80" fmla="*/ 3033 w 3293"/>
              <a:gd name="T81" fmla="*/ 757 h 3279"/>
              <a:gd name="T82" fmla="*/ 3250 w 3293"/>
              <a:gd name="T83" fmla="*/ 1267 h 3279"/>
              <a:gd name="T84" fmla="*/ 3281 w 3293"/>
              <a:gd name="T85" fmla="*/ 1826 h 3279"/>
              <a:gd name="T86" fmla="*/ 3123 w 3293"/>
              <a:gd name="T87" fmla="*/ 2361 h 3279"/>
              <a:gd name="T88" fmla="*/ 2811 w 3293"/>
              <a:gd name="T89" fmla="*/ 2798 h 3279"/>
              <a:gd name="T90" fmla="*/ 2370 w 3293"/>
              <a:gd name="T91" fmla="*/ 3109 h 3279"/>
              <a:gd name="T92" fmla="*/ 1834 w 3293"/>
              <a:gd name="T93" fmla="*/ 3268 h 3279"/>
              <a:gd name="T94" fmla="*/ 1273 w 3293"/>
              <a:gd name="T95" fmla="*/ 3237 h 3279"/>
              <a:gd name="T96" fmla="*/ 761 w 3293"/>
              <a:gd name="T97" fmla="*/ 3021 h 3279"/>
              <a:gd name="T98" fmla="*/ 363 w 3293"/>
              <a:gd name="T99" fmla="*/ 2667 h 3279"/>
              <a:gd name="T100" fmla="*/ 95 w 3293"/>
              <a:gd name="T101" fmla="*/ 2189 h 3279"/>
              <a:gd name="T102" fmla="*/ 0 w 3293"/>
              <a:gd name="T103" fmla="*/ 1638 h 3279"/>
              <a:gd name="T104" fmla="*/ 95 w 3293"/>
              <a:gd name="T105" fmla="*/ 1089 h 3279"/>
              <a:gd name="T106" fmla="*/ 363 w 3293"/>
              <a:gd name="T107" fmla="*/ 611 h 3279"/>
              <a:gd name="T108" fmla="*/ 761 w 3293"/>
              <a:gd name="T109" fmla="*/ 259 h 3279"/>
              <a:gd name="T110" fmla="*/ 1273 w 3293"/>
              <a:gd name="T111" fmla="*/ 44 h 327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</a:cxnLst>
            <a:rect l="0" t="0" r="r" b="b"/>
            <a:pathLst>
              <a:path w="3293" h="3279">
                <a:moveTo>
                  <a:pt x="2507" y="2284"/>
                </a:moveTo>
                <a:lnTo>
                  <a:pt x="2484" y="2375"/>
                </a:lnTo>
                <a:lnTo>
                  <a:pt x="2458" y="2464"/>
                </a:lnTo>
                <a:lnTo>
                  <a:pt x="2428" y="2549"/>
                </a:lnTo>
                <a:lnTo>
                  <a:pt x="2396" y="2629"/>
                </a:lnTo>
                <a:lnTo>
                  <a:pt x="2362" y="2706"/>
                </a:lnTo>
                <a:lnTo>
                  <a:pt x="2324" y="2779"/>
                </a:lnTo>
                <a:lnTo>
                  <a:pt x="2283" y="2848"/>
                </a:lnTo>
                <a:lnTo>
                  <a:pt x="2241" y="2913"/>
                </a:lnTo>
                <a:lnTo>
                  <a:pt x="2195" y="2974"/>
                </a:lnTo>
                <a:lnTo>
                  <a:pt x="2274" y="2938"/>
                </a:lnTo>
                <a:lnTo>
                  <a:pt x="2352" y="2898"/>
                </a:lnTo>
                <a:lnTo>
                  <a:pt x="2426" y="2853"/>
                </a:lnTo>
                <a:lnTo>
                  <a:pt x="2497" y="2805"/>
                </a:lnTo>
                <a:lnTo>
                  <a:pt x="2565" y="2752"/>
                </a:lnTo>
                <a:lnTo>
                  <a:pt x="2631" y="2695"/>
                </a:lnTo>
                <a:lnTo>
                  <a:pt x="2692" y="2635"/>
                </a:lnTo>
                <a:lnTo>
                  <a:pt x="2749" y="2571"/>
                </a:lnTo>
                <a:lnTo>
                  <a:pt x="2803" y="2503"/>
                </a:lnTo>
                <a:lnTo>
                  <a:pt x="2853" y="2433"/>
                </a:lnTo>
                <a:lnTo>
                  <a:pt x="2897" y="2360"/>
                </a:lnTo>
                <a:lnTo>
                  <a:pt x="2938" y="2284"/>
                </a:lnTo>
                <a:lnTo>
                  <a:pt x="2507" y="2284"/>
                </a:lnTo>
                <a:close/>
                <a:moveTo>
                  <a:pt x="1748" y="2284"/>
                </a:moveTo>
                <a:lnTo>
                  <a:pt x="1748" y="3064"/>
                </a:lnTo>
                <a:lnTo>
                  <a:pt x="1791" y="3049"/>
                </a:lnTo>
                <a:lnTo>
                  <a:pt x="1834" y="3030"/>
                </a:lnTo>
                <a:lnTo>
                  <a:pt x="1877" y="3004"/>
                </a:lnTo>
                <a:lnTo>
                  <a:pt x="1918" y="2975"/>
                </a:lnTo>
                <a:lnTo>
                  <a:pt x="1957" y="2939"/>
                </a:lnTo>
                <a:lnTo>
                  <a:pt x="1996" y="2900"/>
                </a:lnTo>
                <a:lnTo>
                  <a:pt x="2035" y="2854"/>
                </a:lnTo>
                <a:lnTo>
                  <a:pt x="2072" y="2803"/>
                </a:lnTo>
                <a:lnTo>
                  <a:pt x="2112" y="2742"/>
                </a:lnTo>
                <a:lnTo>
                  <a:pt x="2151" y="2676"/>
                </a:lnTo>
                <a:lnTo>
                  <a:pt x="2186" y="2605"/>
                </a:lnTo>
                <a:lnTo>
                  <a:pt x="2219" y="2531"/>
                </a:lnTo>
                <a:lnTo>
                  <a:pt x="2249" y="2452"/>
                </a:lnTo>
                <a:lnTo>
                  <a:pt x="2276" y="2370"/>
                </a:lnTo>
                <a:lnTo>
                  <a:pt x="2301" y="2284"/>
                </a:lnTo>
                <a:lnTo>
                  <a:pt x="1748" y="2284"/>
                </a:lnTo>
                <a:close/>
                <a:moveTo>
                  <a:pt x="992" y="2284"/>
                </a:moveTo>
                <a:lnTo>
                  <a:pt x="1015" y="2370"/>
                </a:lnTo>
                <a:lnTo>
                  <a:pt x="1042" y="2452"/>
                </a:lnTo>
                <a:lnTo>
                  <a:pt x="1071" y="2531"/>
                </a:lnTo>
                <a:lnTo>
                  <a:pt x="1104" y="2606"/>
                </a:lnTo>
                <a:lnTo>
                  <a:pt x="1140" y="2676"/>
                </a:lnTo>
                <a:lnTo>
                  <a:pt x="1177" y="2742"/>
                </a:lnTo>
                <a:lnTo>
                  <a:pt x="1218" y="2803"/>
                </a:lnTo>
                <a:lnTo>
                  <a:pt x="1262" y="2860"/>
                </a:lnTo>
                <a:lnTo>
                  <a:pt x="1306" y="2911"/>
                </a:lnTo>
                <a:lnTo>
                  <a:pt x="1351" y="2955"/>
                </a:lnTo>
                <a:lnTo>
                  <a:pt x="1398" y="2991"/>
                </a:lnTo>
                <a:lnTo>
                  <a:pt x="1446" y="3022"/>
                </a:lnTo>
                <a:lnTo>
                  <a:pt x="1495" y="3046"/>
                </a:lnTo>
                <a:lnTo>
                  <a:pt x="1544" y="3064"/>
                </a:lnTo>
                <a:lnTo>
                  <a:pt x="1544" y="2284"/>
                </a:lnTo>
                <a:lnTo>
                  <a:pt x="992" y="2284"/>
                </a:lnTo>
                <a:close/>
                <a:moveTo>
                  <a:pt x="354" y="2284"/>
                </a:moveTo>
                <a:lnTo>
                  <a:pt x="395" y="2360"/>
                </a:lnTo>
                <a:lnTo>
                  <a:pt x="440" y="2433"/>
                </a:lnTo>
                <a:lnTo>
                  <a:pt x="490" y="2503"/>
                </a:lnTo>
                <a:lnTo>
                  <a:pt x="543" y="2571"/>
                </a:lnTo>
                <a:lnTo>
                  <a:pt x="601" y="2635"/>
                </a:lnTo>
                <a:lnTo>
                  <a:pt x="662" y="2695"/>
                </a:lnTo>
                <a:lnTo>
                  <a:pt x="727" y="2752"/>
                </a:lnTo>
                <a:lnTo>
                  <a:pt x="795" y="2805"/>
                </a:lnTo>
                <a:lnTo>
                  <a:pt x="867" y="2853"/>
                </a:lnTo>
                <a:lnTo>
                  <a:pt x="941" y="2898"/>
                </a:lnTo>
                <a:lnTo>
                  <a:pt x="1018" y="2938"/>
                </a:lnTo>
                <a:lnTo>
                  <a:pt x="1098" y="2974"/>
                </a:lnTo>
                <a:lnTo>
                  <a:pt x="1052" y="2913"/>
                </a:lnTo>
                <a:lnTo>
                  <a:pt x="1008" y="2848"/>
                </a:lnTo>
                <a:lnTo>
                  <a:pt x="969" y="2779"/>
                </a:lnTo>
                <a:lnTo>
                  <a:pt x="931" y="2706"/>
                </a:lnTo>
                <a:lnTo>
                  <a:pt x="896" y="2629"/>
                </a:lnTo>
                <a:lnTo>
                  <a:pt x="864" y="2549"/>
                </a:lnTo>
                <a:lnTo>
                  <a:pt x="834" y="2464"/>
                </a:lnTo>
                <a:lnTo>
                  <a:pt x="808" y="2375"/>
                </a:lnTo>
                <a:lnTo>
                  <a:pt x="784" y="2284"/>
                </a:lnTo>
                <a:lnTo>
                  <a:pt x="354" y="2284"/>
                </a:lnTo>
                <a:close/>
                <a:moveTo>
                  <a:pt x="2547" y="1186"/>
                </a:moveTo>
                <a:lnTo>
                  <a:pt x="2562" y="1300"/>
                </a:lnTo>
                <a:lnTo>
                  <a:pt x="2573" y="1414"/>
                </a:lnTo>
                <a:lnTo>
                  <a:pt x="2580" y="1526"/>
                </a:lnTo>
                <a:lnTo>
                  <a:pt x="2582" y="1638"/>
                </a:lnTo>
                <a:lnTo>
                  <a:pt x="2580" y="1748"/>
                </a:lnTo>
                <a:lnTo>
                  <a:pt x="2573" y="1860"/>
                </a:lnTo>
                <a:lnTo>
                  <a:pt x="2562" y="1973"/>
                </a:lnTo>
                <a:lnTo>
                  <a:pt x="2547" y="2086"/>
                </a:lnTo>
                <a:lnTo>
                  <a:pt x="3023" y="2086"/>
                </a:lnTo>
                <a:lnTo>
                  <a:pt x="3048" y="1999"/>
                </a:lnTo>
                <a:lnTo>
                  <a:pt x="3068" y="1910"/>
                </a:lnTo>
                <a:lnTo>
                  <a:pt x="3082" y="1820"/>
                </a:lnTo>
                <a:lnTo>
                  <a:pt x="3090" y="1729"/>
                </a:lnTo>
                <a:lnTo>
                  <a:pt x="3093" y="1638"/>
                </a:lnTo>
                <a:lnTo>
                  <a:pt x="3090" y="1545"/>
                </a:lnTo>
                <a:lnTo>
                  <a:pt x="3081" y="1453"/>
                </a:lnTo>
                <a:lnTo>
                  <a:pt x="3066" y="1363"/>
                </a:lnTo>
                <a:lnTo>
                  <a:pt x="3045" y="1274"/>
                </a:lnTo>
                <a:lnTo>
                  <a:pt x="3019" y="1186"/>
                </a:lnTo>
                <a:lnTo>
                  <a:pt x="2547" y="1186"/>
                </a:lnTo>
                <a:close/>
                <a:moveTo>
                  <a:pt x="1748" y="1186"/>
                </a:moveTo>
                <a:lnTo>
                  <a:pt x="1748" y="2086"/>
                </a:lnTo>
                <a:lnTo>
                  <a:pt x="2345" y="2086"/>
                </a:lnTo>
                <a:lnTo>
                  <a:pt x="2359" y="1992"/>
                </a:lnTo>
                <a:lnTo>
                  <a:pt x="2368" y="1900"/>
                </a:lnTo>
                <a:lnTo>
                  <a:pt x="2376" y="1810"/>
                </a:lnTo>
                <a:lnTo>
                  <a:pt x="2380" y="1723"/>
                </a:lnTo>
                <a:lnTo>
                  <a:pt x="2381" y="1638"/>
                </a:lnTo>
                <a:lnTo>
                  <a:pt x="2379" y="1525"/>
                </a:lnTo>
                <a:lnTo>
                  <a:pt x="2372" y="1413"/>
                </a:lnTo>
                <a:lnTo>
                  <a:pt x="2360" y="1299"/>
                </a:lnTo>
                <a:lnTo>
                  <a:pt x="2341" y="1186"/>
                </a:lnTo>
                <a:lnTo>
                  <a:pt x="1748" y="1186"/>
                </a:lnTo>
                <a:close/>
                <a:moveTo>
                  <a:pt x="950" y="1186"/>
                </a:moveTo>
                <a:lnTo>
                  <a:pt x="933" y="1299"/>
                </a:lnTo>
                <a:lnTo>
                  <a:pt x="921" y="1413"/>
                </a:lnTo>
                <a:lnTo>
                  <a:pt x="913" y="1525"/>
                </a:lnTo>
                <a:lnTo>
                  <a:pt x="910" y="1638"/>
                </a:lnTo>
                <a:lnTo>
                  <a:pt x="912" y="1723"/>
                </a:lnTo>
                <a:lnTo>
                  <a:pt x="917" y="1810"/>
                </a:lnTo>
                <a:lnTo>
                  <a:pt x="924" y="1900"/>
                </a:lnTo>
                <a:lnTo>
                  <a:pt x="934" y="1992"/>
                </a:lnTo>
                <a:lnTo>
                  <a:pt x="947" y="2086"/>
                </a:lnTo>
                <a:lnTo>
                  <a:pt x="1544" y="2086"/>
                </a:lnTo>
                <a:lnTo>
                  <a:pt x="1544" y="1186"/>
                </a:lnTo>
                <a:lnTo>
                  <a:pt x="950" y="1186"/>
                </a:lnTo>
                <a:close/>
                <a:moveTo>
                  <a:pt x="273" y="1186"/>
                </a:moveTo>
                <a:lnTo>
                  <a:pt x="246" y="1274"/>
                </a:lnTo>
                <a:lnTo>
                  <a:pt x="226" y="1363"/>
                </a:lnTo>
                <a:lnTo>
                  <a:pt x="212" y="1453"/>
                </a:lnTo>
                <a:lnTo>
                  <a:pt x="203" y="1545"/>
                </a:lnTo>
                <a:lnTo>
                  <a:pt x="200" y="1638"/>
                </a:lnTo>
                <a:lnTo>
                  <a:pt x="203" y="1729"/>
                </a:lnTo>
                <a:lnTo>
                  <a:pt x="211" y="1820"/>
                </a:lnTo>
                <a:lnTo>
                  <a:pt x="225" y="1910"/>
                </a:lnTo>
                <a:lnTo>
                  <a:pt x="244" y="1999"/>
                </a:lnTo>
                <a:lnTo>
                  <a:pt x="270" y="2086"/>
                </a:lnTo>
                <a:lnTo>
                  <a:pt x="744" y="2086"/>
                </a:lnTo>
                <a:lnTo>
                  <a:pt x="730" y="1973"/>
                </a:lnTo>
                <a:lnTo>
                  <a:pt x="719" y="1860"/>
                </a:lnTo>
                <a:lnTo>
                  <a:pt x="713" y="1748"/>
                </a:lnTo>
                <a:lnTo>
                  <a:pt x="711" y="1638"/>
                </a:lnTo>
                <a:lnTo>
                  <a:pt x="713" y="1526"/>
                </a:lnTo>
                <a:lnTo>
                  <a:pt x="719" y="1414"/>
                </a:lnTo>
                <a:lnTo>
                  <a:pt x="730" y="1300"/>
                </a:lnTo>
                <a:lnTo>
                  <a:pt x="744" y="1186"/>
                </a:lnTo>
                <a:lnTo>
                  <a:pt x="273" y="1186"/>
                </a:lnTo>
                <a:close/>
                <a:moveTo>
                  <a:pt x="2195" y="306"/>
                </a:moveTo>
                <a:lnTo>
                  <a:pt x="2246" y="375"/>
                </a:lnTo>
                <a:lnTo>
                  <a:pt x="2294" y="449"/>
                </a:lnTo>
                <a:lnTo>
                  <a:pt x="2338" y="528"/>
                </a:lnTo>
                <a:lnTo>
                  <a:pt x="2379" y="611"/>
                </a:lnTo>
                <a:lnTo>
                  <a:pt x="2417" y="698"/>
                </a:lnTo>
                <a:lnTo>
                  <a:pt x="2450" y="791"/>
                </a:lnTo>
                <a:lnTo>
                  <a:pt x="2481" y="888"/>
                </a:lnTo>
                <a:lnTo>
                  <a:pt x="2507" y="988"/>
                </a:lnTo>
                <a:lnTo>
                  <a:pt x="2938" y="988"/>
                </a:lnTo>
                <a:lnTo>
                  <a:pt x="2896" y="913"/>
                </a:lnTo>
                <a:lnTo>
                  <a:pt x="2850" y="840"/>
                </a:lnTo>
                <a:lnTo>
                  <a:pt x="2800" y="771"/>
                </a:lnTo>
                <a:lnTo>
                  <a:pt x="2746" y="704"/>
                </a:lnTo>
                <a:lnTo>
                  <a:pt x="2688" y="641"/>
                </a:lnTo>
                <a:lnTo>
                  <a:pt x="2627" y="582"/>
                </a:lnTo>
                <a:lnTo>
                  <a:pt x="2561" y="525"/>
                </a:lnTo>
                <a:lnTo>
                  <a:pt x="2493" y="473"/>
                </a:lnTo>
                <a:lnTo>
                  <a:pt x="2423" y="424"/>
                </a:lnTo>
                <a:lnTo>
                  <a:pt x="2349" y="381"/>
                </a:lnTo>
                <a:lnTo>
                  <a:pt x="2273" y="340"/>
                </a:lnTo>
                <a:lnTo>
                  <a:pt x="2195" y="306"/>
                </a:lnTo>
                <a:close/>
                <a:moveTo>
                  <a:pt x="1098" y="306"/>
                </a:moveTo>
                <a:lnTo>
                  <a:pt x="1019" y="340"/>
                </a:lnTo>
                <a:lnTo>
                  <a:pt x="943" y="381"/>
                </a:lnTo>
                <a:lnTo>
                  <a:pt x="870" y="424"/>
                </a:lnTo>
                <a:lnTo>
                  <a:pt x="798" y="473"/>
                </a:lnTo>
                <a:lnTo>
                  <a:pt x="731" y="525"/>
                </a:lnTo>
                <a:lnTo>
                  <a:pt x="666" y="582"/>
                </a:lnTo>
                <a:lnTo>
                  <a:pt x="605" y="641"/>
                </a:lnTo>
                <a:lnTo>
                  <a:pt x="547" y="704"/>
                </a:lnTo>
                <a:lnTo>
                  <a:pt x="493" y="771"/>
                </a:lnTo>
                <a:lnTo>
                  <a:pt x="442" y="840"/>
                </a:lnTo>
                <a:lnTo>
                  <a:pt x="396" y="913"/>
                </a:lnTo>
                <a:lnTo>
                  <a:pt x="354" y="988"/>
                </a:lnTo>
                <a:lnTo>
                  <a:pt x="784" y="988"/>
                </a:lnTo>
                <a:lnTo>
                  <a:pt x="812" y="888"/>
                </a:lnTo>
                <a:lnTo>
                  <a:pt x="841" y="791"/>
                </a:lnTo>
                <a:lnTo>
                  <a:pt x="876" y="698"/>
                </a:lnTo>
                <a:lnTo>
                  <a:pt x="913" y="611"/>
                </a:lnTo>
                <a:lnTo>
                  <a:pt x="953" y="528"/>
                </a:lnTo>
                <a:lnTo>
                  <a:pt x="998" y="449"/>
                </a:lnTo>
                <a:lnTo>
                  <a:pt x="1046" y="375"/>
                </a:lnTo>
                <a:lnTo>
                  <a:pt x="1098" y="306"/>
                </a:lnTo>
                <a:close/>
                <a:moveTo>
                  <a:pt x="1748" y="215"/>
                </a:moveTo>
                <a:lnTo>
                  <a:pt x="1748" y="988"/>
                </a:lnTo>
                <a:lnTo>
                  <a:pt x="2301" y="988"/>
                </a:lnTo>
                <a:lnTo>
                  <a:pt x="2275" y="903"/>
                </a:lnTo>
                <a:lnTo>
                  <a:pt x="2248" y="822"/>
                </a:lnTo>
                <a:lnTo>
                  <a:pt x="2217" y="744"/>
                </a:lnTo>
                <a:lnTo>
                  <a:pt x="2185" y="670"/>
                </a:lnTo>
                <a:lnTo>
                  <a:pt x="2149" y="601"/>
                </a:lnTo>
                <a:lnTo>
                  <a:pt x="2111" y="535"/>
                </a:lnTo>
                <a:lnTo>
                  <a:pt x="2071" y="474"/>
                </a:lnTo>
                <a:lnTo>
                  <a:pt x="2027" y="417"/>
                </a:lnTo>
                <a:lnTo>
                  <a:pt x="1983" y="368"/>
                </a:lnTo>
                <a:lnTo>
                  <a:pt x="1938" y="324"/>
                </a:lnTo>
                <a:lnTo>
                  <a:pt x="1892" y="287"/>
                </a:lnTo>
                <a:lnTo>
                  <a:pt x="1845" y="257"/>
                </a:lnTo>
                <a:lnTo>
                  <a:pt x="1798" y="233"/>
                </a:lnTo>
                <a:lnTo>
                  <a:pt x="1748" y="215"/>
                </a:lnTo>
                <a:close/>
                <a:moveTo>
                  <a:pt x="1544" y="215"/>
                </a:moveTo>
                <a:lnTo>
                  <a:pt x="1495" y="233"/>
                </a:lnTo>
                <a:lnTo>
                  <a:pt x="1447" y="257"/>
                </a:lnTo>
                <a:lnTo>
                  <a:pt x="1399" y="287"/>
                </a:lnTo>
                <a:lnTo>
                  <a:pt x="1354" y="324"/>
                </a:lnTo>
                <a:lnTo>
                  <a:pt x="1309" y="368"/>
                </a:lnTo>
                <a:lnTo>
                  <a:pt x="1265" y="417"/>
                </a:lnTo>
                <a:lnTo>
                  <a:pt x="1222" y="474"/>
                </a:lnTo>
                <a:lnTo>
                  <a:pt x="1181" y="535"/>
                </a:lnTo>
                <a:lnTo>
                  <a:pt x="1143" y="601"/>
                </a:lnTo>
                <a:lnTo>
                  <a:pt x="1107" y="670"/>
                </a:lnTo>
                <a:lnTo>
                  <a:pt x="1074" y="744"/>
                </a:lnTo>
                <a:lnTo>
                  <a:pt x="1045" y="821"/>
                </a:lnTo>
                <a:lnTo>
                  <a:pt x="1016" y="903"/>
                </a:lnTo>
                <a:lnTo>
                  <a:pt x="992" y="988"/>
                </a:lnTo>
                <a:lnTo>
                  <a:pt x="1544" y="988"/>
                </a:lnTo>
                <a:lnTo>
                  <a:pt x="1544" y="215"/>
                </a:lnTo>
                <a:close/>
                <a:moveTo>
                  <a:pt x="1645" y="0"/>
                </a:moveTo>
                <a:lnTo>
                  <a:pt x="1741" y="3"/>
                </a:lnTo>
                <a:lnTo>
                  <a:pt x="1834" y="11"/>
                </a:lnTo>
                <a:lnTo>
                  <a:pt x="1926" y="25"/>
                </a:lnTo>
                <a:lnTo>
                  <a:pt x="2018" y="44"/>
                </a:lnTo>
                <a:lnTo>
                  <a:pt x="2107" y="67"/>
                </a:lnTo>
                <a:lnTo>
                  <a:pt x="2197" y="97"/>
                </a:lnTo>
                <a:lnTo>
                  <a:pt x="2284" y="131"/>
                </a:lnTo>
                <a:lnTo>
                  <a:pt x="2370" y="171"/>
                </a:lnTo>
                <a:lnTo>
                  <a:pt x="2452" y="213"/>
                </a:lnTo>
                <a:lnTo>
                  <a:pt x="2531" y="259"/>
                </a:lnTo>
                <a:lnTo>
                  <a:pt x="2606" y="310"/>
                </a:lnTo>
                <a:lnTo>
                  <a:pt x="2679" y="362"/>
                </a:lnTo>
                <a:lnTo>
                  <a:pt x="2746" y="419"/>
                </a:lnTo>
                <a:lnTo>
                  <a:pt x="2811" y="480"/>
                </a:lnTo>
                <a:lnTo>
                  <a:pt x="2872" y="544"/>
                </a:lnTo>
                <a:lnTo>
                  <a:pt x="2929" y="612"/>
                </a:lnTo>
                <a:lnTo>
                  <a:pt x="2983" y="683"/>
                </a:lnTo>
                <a:lnTo>
                  <a:pt x="3033" y="757"/>
                </a:lnTo>
                <a:lnTo>
                  <a:pt x="3080" y="835"/>
                </a:lnTo>
                <a:lnTo>
                  <a:pt x="3123" y="916"/>
                </a:lnTo>
                <a:lnTo>
                  <a:pt x="3161" y="1002"/>
                </a:lnTo>
                <a:lnTo>
                  <a:pt x="3196" y="1089"/>
                </a:lnTo>
                <a:lnTo>
                  <a:pt x="3225" y="1177"/>
                </a:lnTo>
                <a:lnTo>
                  <a:pt x="3250" y="1267"/>
                </a:lnTo>
                <a:lnTo>
                  <a:pt x="3268" y="1358"/>
                </a:lnTo>
                <a:lnTo>
                  <a:pt x="3281" y="1450"/>
                </a:lnTo>
                <a:lnTo>
                  <a:pt x="3290" y="1543"/>
                </a:lnTo>
                <a:lnTo>
                  <a:pt x="3293" y="1638"/>
                </a:lnTo>
                <a:lnTo>
                  <a:pt x="3290" y="1733"/>
                </a:lnTo>
                <a:lnTo>
                  <a:pt x="3281" y="1826"/>
                </a:lnTo>
                <a:lnTo>
                  <a:pt x="3268" y="1919"/>
                </a:lnTo>
                <a:lnTo>
                  <a:pt x="3250" y="2010"/>
                </a:lnTo>
                <a:lnTo>
                  <a:pt x="3225" y="2100"/>
                </a:lnTo>
                <a:lnTo>
                  <a:pt x="3196" y="2189"/>
                </a:lnTo>
                <a:lnTo>
                  <a:pt x="3161" y="2277"/>
                </a:lnTo>
                <a:lnTo>
                  <a:pt x="3123" y="2361"/>
                </a:lnTo>
                <a:lnTo>
                  <a:pt x="3080" y="2442"/>
                </a:lnTo>
                <a:lnTo>
                  <a:pt x="3033" y="2520"/>
                </a:lnTo>
                <a:lnTo>
                  <a:pt x="2983" y="2596"/>
                </a:lnTo>
                <a:lnTo>
                  <a:pt x="2929" y="2667"/>
                </a:lnTo>
                <a:lnTo>
                  <a:pt x="2872" y="2735"/>
                </a:lnTo>
                <a:lnTo>
                  <a:pt x="2811" y="2798"/>
                </a:lnTo>
                <a:lnTo>
                  <a:pt x="2746" y="2859"/>
                </a:lnTo>
                <a:lnTo>
                  <a:pt x="2679" y="2916"/>
                </a:lnTo>
                <a:lnTo>
                  <a:pt x="2606" y="2970"/>
                </a:lnTo>
                <a:lnTo>
                  <a:pt x="2531" y="3021"/>
                </a:lnTo>
                <a:lnTo>
                  <a:pt x="2452" y="3066"/>
                </a:lnTo>
                <a:lnTo>
                  <a:pt x="2370" y="3109"/>
                </a:lnTo>
                <a:lnTo>
                  <a:pt x="2284" y="3148"/>
                </a:lnTo>
                <a:lnTo>
                  <a:pt x="2197" y="3183"/>
                </a:lnTo>
                <a:lnTo>
                  <a:pt x="2107" y="3212"/>
                </a:lnTo>
                <a:lnTo>
                  <a:pt x="2018" y="3236"/>
                </a:lnTo>
                <a:lnTo>
                  <a:pt x="1926" y="3255"/>
                </a:lnTo>
                <a:lnTo>
                  <a:pt x="1834" y="3268"/>
                </a:lnTo>
                <a:lnTo>
                  <a:pt x="1741" y="3276"/>
                </a:lnTo>
                <a:lnTo>
                  <a:pt x="1645" y="3279"/>
                </a:lnTo>
                <a:lnTo>
                  <a:pt x="1550" y="3276"/>
                </a:lnTo>
                <a:lnTo>
                  <a:pt x="1456" y="3268"/>
                </a:lnTo>
                <a:lnTo>
                  <a:pt x="1364" y="3255"/>
                </a:lnTo>
                <a:lnTo>
                  <a:pt x="1273" y="3237"/>
                </a:lnTo>
                <a:lnTo>
                  <a:pt x="1182" y="3212"/>
                </a:lnTo>
                <a:lnTo>
                  <a:pt x="1094" y="3183"/>
                </a:lnTo>
                <a:lnTo>
                  <a:pt x="1006" y="3148"/>
                </a:lnTo>
                <a:lnTo>
                  <a:pt x="921" y="3110"/>
                </a:lnTo>
                <a:lnTo>
                  <a:pt x="839" y="3066"/>
                </a:lnTo>
                <a:lnTo>
                  <a:pt x="761" y="3021"/>
                </a:lnTo>
                <a:lnTo>
                  <a:pt x="685" y="2971"/>
                </a:lnTo>
                <a:lnTo>
                  <a:pt x="614" y="2917"/>
                </a:lnTo>
                <a:lnTo>
                  <a:pt x="546" y="2859"/>
                </a:lnTo>
                <a:lnTo>
                  <a:pt x="481" y="2799"/>
                </a:lnTo>
                <a:lnTo>
                  <a:pt x="420" y="2735"/>
                </a:lnTo>
                <a:lnTo>
                  <a:pt x="363" y="2667"/>
                </a:lnTo>
                <a:lnTo>
                  <a:pt x="309" y="2596"/>
                </a:lnTo>
                <a:lnTo>
                  <a:pt x="258" y="2521"/>
                </a:lnTo>
                <a:lnTo>
                  <a:pt x="211" y="2443"/>
                </a:lnTo>
                <a:lnTo>
                  <a:pt x="168" y="2361"/>
                </a:lnTo>
                <a:lnTo>
                  <a:pt x="129" y="2277"/>
                </a:lnTo>
                <a:lnTo>
                  <a:pt x="95" y="2189"/>
                </a:lnTo>
                <a:lnTo>
                  <a:pt x="65" y="2100"/>
                </a:lnTo>
                <a:lnTo>
                  <a:pt x="42" y="2010"/>
                </a:lnTo>
                <a:lnTo>
                  <a:pt x="23" y="1919"/>
                </a:lnTo>
                <a:lnTo>
                  <a:pt x="10" y="1826"/>
                </a:lnTo>
                <a:lnTo>
                  <a:pt x="2" y="1733"/>
                </a:lnTo>
                <a:lnTo>
                  <a:pt x="0" y="1638"/>
                </a:lnTo>
                <a:lnTo>
                  <a:pt x="2" y="1543"/>
                </a:lnTo>
                <a:lnTo>
                  <a:pt x="10" y="1450"/>
                </a:lnTo>
                <a:lnTo>
                  <a:pt x="23" y="1358"/>
                </a:lnTo>
                <a:lnTo>
                  <a:pt x="42" y="1266"/>
                </a:lnTo>
                <a:lnTo>
                  <a:pt x="65" y="1177"/>
                </a:lnTo>
                <a:lnTo>
                  <a:pt x="95" y="1089"/>
                </a:lnTo>
                <a:lnTo>
                  <a:pt x="129" y="1002"/>
                </a:lnTo>
                <a:lnTo>
                  <a:pt x="168" y="916"/>
                </a:lnTo>
                <a:lnTo>
                  <a:pt x="211" y="835"/>
                </a:lnTo>
                <a:lnTo>
                  <a:pt x="258" y="757"/>
                </a:lnTo>
                <a:lnTo>
                  <a:pt x="309" y="683"/>
                </a:lnTo>
                <a:lnTo>
                  <a:pt x="363" y="611"/>
                </a:lnTo>
                <a:lnTo>
                  <a:pt x="420" y="544"/>
                </a:lnTo>
                <a:lnTo>
                  <a:pt x="481" y="480"/>
                </a:lnTo>
                <a:lnTo>
                  <a:pt x="546" y="419"/>
                </a:lnTo>
                <a:lnTo>
                  <a:pt x="614" y="362"/>
                </a:lnTo>
                <a:lnTo>
                  <a:pt x="685" y="309"/>
                </a:lnTo>
                <a:lnTo>
                  <a:pt x="761" y="259"/>
                </a:lnTo>
                <a:lnTo>
                  <a:pt x="839" y="213"/>
                </a:lnTo>
                <a:lnTo>
                  <a:pt x="921" y="171"/>
                </a:lnTo>
                <a:lnTo>
                  <a:pt x="1006" y="131"/>
                </a:lnTo>
                <a:lnTo>
                  <a:pt x="1094" y="97"/>
                </a:lnTo>
                <a:lnTo>
                  <a:pt x="1182" y="67"/>
                </a:lnTo>
                <a:lnTo>
                  <a:pt x="1273" y="44"/>
                </a:lnTo>
                <a:lnTo>
                  <a:pt x="1364" y="25"/>
                </a:lnTo>
                <a:lnTo>
                  <a:pt x="1456" y="11"/>
                </a:lnTo>
                <a:lnTo>
                  <a:pt x="1550" y="3"/>
                </a:lnTo>
                <a:lnTo>
                  <a:pt x="1645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en-US" dirty="0">
              <a:latin typeface="Source Sans Pro" panose="020B0503030403020204" pitchFamily="34" charset="0"/>
            </a:endParaRPr>
          </a:p>
        </p:txBody>
      </p:sp>
      <p:sp>
        <p:nvSpPr>
          <p:cNvPr id="16" name="TextBox 13"/>
          <p:cNvSpPr txBox="1"/>
          <p:nvPr/>
        </p:nvSpPr>
        <p:spPr>
          <a:xfrm>
            <a:off x="1964914" y="4622993"/>
            <a:ext cx="2338080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400" b="1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7" name="TextBox 13"/>
          <p:cNvSpPr txBox="1"/>
          <p:nvPr/>
        </p:nvSpPr>
        <p:spPr>
          <a:xfrm>
            <a:off x="1966955" y="5055240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TextBox 13"/>
          <p:cNvSpPr txBox="1"/>
          <p:nvPr/>
        </p:nvSpPr>
        <p:spPr>
          <a:xfrm>
            <a:off x="4903114" y="4622993"/>
            <a:ext cx="2338080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400" b="1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TextBox 13"/>
          <p:cNvSpPr txBox="1"/>
          <p:nvPr/>
        </p:nvSpPr>
        <p:spPr>
          <a:xfrm>
            <a:off x="4905155" y="5055240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" name="TextBox 13"/>
          <p:cNvSpPr txBox="1"/>
          <p:nvPr/>
        </p:nvSpPr>
        <p:spPr>
          <a:xfrm>
            <a:off x="7889006" y="4622993"/>
            <a:ext cx="2338080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400" b="1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1" name="TextBox 13"/>
          <p:cNvSpPr txBox="1"/>
          <p:nvPr/>
        </p:nvSpPr>
        <p:spPr>
          <a:xfrm>
            <a:off x="7891047" y="5055240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" name="TextBox 13"/>
          <p:cNvSpPr txBox="1"/>
          <p:nvPr/>
        </p:nvSpPr>
        <p:spPr>
          <a:xfrm>
            <a:off x="6411599" y="1308009"/>
            <a:ext cx="2338080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400" b="1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TextBox 13"/>
          <p:cNvSpPr txBox="1"/>
          <p:nvPr/>
        </p:nvSpPr>
        <p:spPr>
          <a:xfrm>
            <a:off x="6413640" y="1740256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4" name="TextBox 13"/>
          <p:cNvSpPr txBox="1"/>
          <p:nvPr/>
        </p:nvSpPr>
        <p:spPr>
          <a:xfrm>
            <a:off x="3442529" y="1330351"/>
            <a:ext cx="2338080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400" b="1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TextBox 13"/>
          <p:cNvSpPr txBox="1"/>
          <p:nvPr/>
        </p:nvSpPr>
        <p:spPr>
          <a:xfrm>
            <a:off x="3444570" y="1762598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26" name="组合 25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27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8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29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自我评价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" name="Straight Connector 40"/>
          <p:cNvCxnSpPr/>
          <p:nvPr/>
        </p:nvCxnSpPr>
        <p:spPr>
          <a:xfrm>
            <a:off x="6114921" y="1629774"/>
            <a:ext cx="0" cy="3598452"/>
          </a:xfrm>
          <a:prstGeom prst="line">
            <a:avLst/>
          </a:prstGeom>
          <a:ln w="19050">
            <a:solidFill>
              <a:schemeClr val="bg2">
                <a:lumMod val="90000"/>
              </a:schemeClr>
            </a:solidFill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" name="Oval 20"/>
          <p:cNvSpPr/>
          <p:nvPr/>
        </p:nvSpPr>
        <p:spPr>
          <a:xfrm>
            <a:off x="6415495" y="4236659"/>
            <a:ext cx="881326" cy="88132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350">
              <a:solidFill>
                <a:schemeClr val="tx2"/>
              </a:solidFill>
            </a:endParaRPr>
          </a:p>
        </p:txBody>
      </p:sp>
      <p:sp>
        <p:nvSpPr>
          <p:cNvPr id="4" name="AutoShape 84"/>
          <p:cNvSpPr>
            <a:spLocks noChangeAspect="1"/>
          </p:cNvSpPr>
          <p:nvPr/>
        </p:nvSpPr>
        <p:spPr bwMode="auto">
          <a:xfrm>
            <a:off x="6665998" y="4486350"/>
            <a:ext cx="380320" cy="381944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10792" y="0"/>
                </a:moveTo>
                <a:cubicBezTo>
                  <a:pt x="12101" y="0"/>
                  <a:pt x="13398" y="296"/>
                  <a:pt x="14685" y="897"/>
                </a:cubicBezTo>
                <a:cubicBezTo>
                  <a:pt x="15972" y="1496"/>
                  <a:pt x="17128" y="2309"/>
                  <a:pt x="18152" y="3337"/>
                </a:cubicBezTo>
                <a:cubicBezTo>
                  <a:pt x="19173" y="4365"/>
                  <a:pt x="20002" y="5565"/>
                  <a:pt x="20642" y="6941"/>
                </a:cubicBezTo>
                <a:cubicBezTo>
                  <a:pt x="21277" y="8313"/>
                  <a:pt x="21599" y="9784"/>
                  <a:pt x="21599" y="11354"/>
                </a:cubicBezTo>
                <a:cubicBezTo>
                  <a:pt x="21599" y="12995"/>
                  <a:pt x="21305" y="14571"/>
                  <a:pt x="20722" y="16085"/>
                </a:cubicBezTo>
                <a:lnTo>
                  <a:pt x="20416" y="16895"/>
                </a:lnTo>
                <a:lnTo>
                  <a:pt x="18455" y="17245"/>
                </a:lnTo>
                <a:cubicBezTo>
                  <a:pt x="18253" y="18183"/>
                  <a:pt x="17836" y="18965"/>
                  <a:pt x="17210" y="19589"/>
                </a:cubicBezTo>
                <a:cubicBezTo>
                  <a:pt x="16584" y="20207"/>
                  <a:pt x="15843" y="20521"/>
                  <a:pt x="14996" y="20521"/>
                </a:cubicBezTo>
                <a:lnTo>
                  <a:pt x="14996" y="21074"/>
                </a:lnTo>
                <a:cubicBezTo>
                  <a:pt x="14996" y="21218"/>
                  <a:pt x="14953" y="21343"/>
                  <a:pt x="14862" y="21447"/>
                </a:cubicBezTo>
                <a:cubicBezTo>
                  <a:pt x="14770" y="21549"/>
                  <a:pt x="14664" y="21599"/>
                  <a:pt x="14534" y="21599"/>
                </a:cubicBezTo>
                <a:lnTo>
                  <a:pt x="13633" y="21599"/>
                </a:lnTo>
                <a:cubicBezTo>
                  <a:pt x="13513" y="21599"/>
                  <a:pt x="13407" y="21549"/>
                  <a:pt x="13322" y="21447"/>
                </a:cubicBezTo>
                <a:cubicBezTo>
                  <a:pt x="13238" y="21343"/>
                  <a:pt x="13193" y="21218"/>
                  <a:pt x="13193" y="21074"/>
                </a:cubicBezTo>
                <a:lnTo>
                  <a:pt x="13193" y="11354"/>
                </a:lnTo>
                <a:cubicBezTo>
                  <a:pt x="13193" y="11210"/>
                  <a:pt x="13238" y="11081"/>
                  <a:pt x="13322" y="10970"/>
                </a:cubicBezTo>
                <a:cubicBezTo>
                  <a:pt x="13407" y="10857"/>
                  <a:pt x="13513" y="10798"/>
                  <a:pt x="13633" y="10798"/>
                </a:cubicBezTo>
                <a:lnTo>
                  <a:pt x="14534" y="10798"/>
                </a:lnTo>
                <a:cubicBezTo>
                  <a:pt x="14654" y="10798"/>
                  <a:pt x="14763" y="10857"/>
                  <a:pt x="14857" y="10970"/>
                </a:cubicBezTo>
                <a:cubicBezTo>
                  <a:pt x="14949" y="11081"/>
                  <a:pt x="14996" y="11210"/>
                  <a:pt x="14996" y="11354"/>
                </a:cubicBezTo>
                <a:lnTo>
                  <a:pt x="14996" y="11880"/>
                </a:lnTo>
                <a:cubicBezTo>
                  <a:pt x="15655" y="11880"/>
                  <a:pt x="16262" y="12077"/>
                  <a:pt x="16810" y="12476"/>
                </a:cubicBezTo>
                <a:cubicBezTo>
                  <a:pt x="17359" y="12874"/>
                  <a:pt x="17787" y="13396"/>
                  <a:pt x="18095" y="14046"/>
                </a:cubicBezTo>
                <a:lnTo>
                  <a:pt x="18533" y="13947"/>
                </a:lnTo>
                <a:cubicBezTo>
                  <a:pt x="18782" y="13136"/>
                  <a:pt x="18900" y="12272"/>
                  <a:pt x="18893" y="11354"/>
                </a:cubicBezTo>
                <a:cubicBezTo>
                  <a:pt x="18893" y="10228"/>
                  <a:pt x="18648" y="9177"/>
                  <a:pt x="18156" y="8194"/>
                </a:cubicBezTo>
                <a:cubicBezTo>
                  <a:pt x="17665" y="7220"/>
                  <a:pt x="17024" y="6362"/>
                  <a:pt x="16238" y="5622"/>
                </a:cubicBezTo>
                <a:cubicBezTo>
                  <a:pt x="15455" y="4882"/>
                  <a:pt x="14584" y="4300"/>
                  <a:pt x="13621" y="3877"/>
                </a:cubicBezTo>
                <a:cubicBezTo>
                  <a:pt x="12659" y="3456"/>
                  <a:pt x="11717" y="3241"/>
                  <a:pt x="10792" y="3241"/>
                </a:cubicBezTo>
                <a:cubicBezTo>
                  <a:pt x="9868" y="3241"/>
                  <a:pt x="8929" y="3456"/>
                  <a:pt x="7971" y="3877"/>
                </a:cubicBezTo>
                <a:cubicBezTo>
                  <a:pt x="7015" y="4300"/>
                  <a:pt x="6140" y="4879"/>
                  <a:pt x="5358" y="5608"/>
                </a:cubicBezTo>
                <a:cubicBezTo>
                  <a:pt x="4572" y="6336"/>
                  <a:pt x="3934" y="7198"/>
                  <a:pt x="3443" y="8183"/>
                </a:cubicBezTo>
                <a:cubicBezTo>
                  <a:pt x="2951" y="9171"/>
                  <a:pt x="2704" y="10219"/>
                  <a:pt x="2704" y="11329"/>
                </a:cubicBezTo>
                <a:cubicBezTo>
                  <a:pt x="2704" y="12267"/>
                  <a:pt x="2824" y="13136"/>
                  <a:pt x="3066" y="13947"/>
                </a:cubicBezTo>
                <a:lnTo>
                  <a:pt x="3504" y="14046"/>
                </a:lnTo>
                <a:cubicBezTo>
                  <a:pt x="3812" y="13396"/>
                  <a:pt x="4240" y="12874"/>
                  <a:pt x="4789" y="12476"/>
                </a:cubicBezTo>
                <a:cubicBezTo>
                  <a:pt x="5337" y="12077"/>
                  <a:pt x="5942" y="11880"/>
                  <a:pt x="6603" y="11880"/>
                </a:cubicBezTo>
                <a:lnTo>
                  <a:pt x="6603" y="11354"/>
                </a:lnTo>
                <a:cubicBezTo>
                  <a:pt x="6603" y="11210"/>
                  <a:pt x="6646" y="11081"/>
                  <a:pt x="6737" y="10970"/>
                </a:cubicBezTo>
                <a:cubicBezTo>
                  <a:pt x="6827" y="10857"/>
                  <a:pt x="6935" y="10798"/>
                  <a:pt x="7065" y="10798"/>
                </a:cubicBezTo>
                <a:lnTo>
                  <a:pt x="7966" y="10798"/>
                </a:lnTo>
                <a:cubicBezTo>
                  <a:pt x="8086" y="10798"/>
                  <a:pt x="8187" y="10857"/>
                  <a:pt x="8270" y="10970"/>
                </a:cubicBezTo>
                <a:cubicBezTo>
                  <a:pt x="8352" y="11081"/>
                  <a:pt x="8392" y="11210"/>
                  <a:pt x="8392" y="11354"/>
                </a:cubicBezTo>
                <a:lnTo>
                  <a:pt x="8392" y="21074"/>
                </a:lnTo>
                <a:cubicBezTo>
                  <a:pt x="8392" y="21218"/>
                  <a:pt x="8352" y="21343"/>
                  <a:pt x="8270" y="21447"/>
                </a:cubicBezTo>
                <a:cubicBezTo>
                  <a:pt x="8187" y="21549"/>
                  <a:pt x="8086" y="21599"/>
                  <a:pt x="7966" y="21599"/>
                </a:cubicBezTo>
                <a:lnTo>
                  <a:pt x="7065" y="21599"/>
                </a:lnTo>
                <a:cubicBezTo>
                  <a:pt x="6945" y="21599"/>
                  <a:pt x="6836" y="21549"/>
                  <a:pt x="6742" y="21447"/>
                </a:cubicBezTo>
                <a:cubicBezTo>
                  <a:pt x="6650" y="21343"/>
                  <a:pt x="6603" y="21218"/>
                  <a:pt x="6603" y="21074"/>
                </a:cubicBezTo>
                <a:lnTo>
                  <a:pt x="6603" y="20521"/>
                </a:lnTo>
                <a:cubicBezTo>
                  <a:pt x="6189" y="20521"/>
                  <a:pt x="5789" y="20436"/>
                  <a:pt x="5403" y="20270"/>
                </a:cubicBezTo>
                <a:cubicBezTo>
                  <a:pt x="5015" y="20103"/>
                  <a:pt x="4671" y="19877"/>
                  <a:pt x="4370" y="19589"/>
                </a:cubicBezTo>
                <a:cubicBezTo>
                  <a:pt x="4073" y="19298"/>
                  <a:pt x="3814" y="18956"/>
                  <a:pt x="3598" y="18558"/>
                </a:cubicBezTo>
                <a:cubicBezTo>
                  <a:pt x="3388" y="18163"/>
                  <a:pt x="3233" y="17725"/>
                  <a:pt x="3144" y="17245"/>
                </a:cubicBezTo>
                <a:lnTo>
                  <a:pt x="1172" y="16895"/>
                </a:lnTo>
                <a:lnTo>
                  <a:pt x="877" y="16085"/>
                </a:lnTo>
                <a:cubicBezTo>
                  <a:pt x="294" y="14571"/>
                  <a:pt x="0" y="12987"/>
                  <a:pt x="0" y="11326"/>
                </a:cubicBezTo>
                <a:cubicBezTo>
                  <a:pt x="0" y="9776"/>
                  <a:pt x="320" y="8310"/>
                  <a:pt x="957" y="6938"/>
                </a:cubicBezTo>
                <a:cubicBezTo>
                  <a:pt x="1595" y="5563"/>
                  <a:pt x="2426" y="4363"/>
                  <a:pt x="3447" y="3335"/>
                </a:cubicBezTo>
                <a:cubicBezTo>
                  <a:pt x="4469" y="2307"/>
                  <a:pt x="5622" y="1493"/>
                  <a:pt x="6909" y="895"/>
                </a:cubicBezTo>
                <a:cubicBezTo>
                  <a:pt x="8192" y="296"/>
                  <a:pt x="9486" y="0"/>
                  <a:pt x="10792" y="0"/>
                </a:cubicBezTo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lIns="76184" tIns="76184" rIns="76184" bIns="76184" anchor="ctr"/>
          <a:lstStyle/>
          <a:p>
            <a:pPr defTabSz="685165">
              <a:defRPr/>
            </a:pPr>
            <a:endParaRPr lang="es-ES" sz="4950" dirty="0">
              <a:solidFill>
                <a:srgbClr val="44CEB9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Gill Sans" charset="0"/>
              <a:cs typeface="Gill Sans" charset="0"/>
              <a:sym typeface="Gill Sans" charset="0"/>
            </a:endParaRPr>
          </a:p>
        </p:txBody>
      </p:sp>
      <p:sp>
        <p:nvSpPr>
          <p:cNvPr id="5" name="Oval 28"/>
          <p:cNvSpPr/>
          <p:nvPr/>
        </p:nvSpPr>
        <p:spPr>
          <a:xfrm>
            <a:off x="4941534" y="2990417"/>
            <a:ext cx="881326" cy="881326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350">
              <a:solidFill>
                <a:schemeClr val="tx2"/>
              </a:solidFill>
            </a:endParaRPr>
          </a:p>
        </p:txBody>
      </p:sp>
      <p:sp>
        <p:nvSpPr>
          <p:cNvPr id="6" name="Freeform 16"/>
          <p:cNvSpPr>
            <a:spLocks noChangeAspect="1" noChangeArrowheads="1"/>
          </p:cNvSpPr>
          <p:nvPr/>
        </p:nvSpPr>
        <p:spPr bwMode="auto">
          <a:xfrm>
            <a:off x="5222517" y="3180241"/>
            <a:ext cx="319360" cy="501677"/>
          </a:xfrm>
          <a:custGeom>
            <a:avLst/>
            <a:gdLst>
              <a:gd name="T0" fmla="*/ 406 w 657"/>
              <a:gd name="T1" fmla="*/ 947 h 1032"/>
              <a:gd name="T2" fmla="*/ 333 w 657"/>
              <a:gd name="T3" fmla="*/ 1031 h 1032"/>
              <a:gd name="T4" fmla="*/ 250 w 657"/>
              <a:gd name="T5" fmla="*/ 947 h 1032"/>
              <a:gd name="T6" fmla="*/ 448 w 657"/>
              <a:gd name="T7" fmla="*/ 916 h 1032"/>
              <a:gd name="T8" fmla="*/ 198 w 657"/>
              <a:gd name="T9" fmla="*/ 833 h 1032"/>
              <a:gd name="T10" fmla="*/ 656 w 657"/>
              <a:gd name="T11" fmla="*/ 333 h 1032"/>
              <a:gd name="T12" fmla="*/ 562 w 657"/>
              <a:gd name="T13" fmla="*/ 562 h 1032"/>
              <a:gd name="T14" fmla="*/ 531 w 657"/>
              <a:gd name="T15" fmla="*/ 635 h 1032"/>
              <a:gd name="T16" fmla="*/ 500 w 657"/>
              <a:gd name="T17" fmla="*/ 708 h 1032"/>
              <a:gd name="T18" fmla="*/ 500 w 657"/>
              <a:gd name="T19" fmla="*/ 729 h 1032"/>
              <a:gd name="T20" fmla="*/ 166 w 657"/>
              <a:gd name="T21" fmla="*/ 791 h 1032"/>
              <a:gd name="T22" fmla="*/ 156 w 657"/>
              <a:gd name="T23" fmla="*/ 708 h 1032"/>
              <a:gd name="T24" fmla="*/ 135 w 657"/>
              <a:gd name="T25" fmla="*/ 635 h 1032"/>
              <a:gd name="T26" fmla="*/ 93 w 657"/>
              <a:gd name="T27" fmla="*/ 552 h 1032"/>
              <a:gd name="T28" fmla="*/ 0 w 657"/>
              <a:gd name="T29" fmla="*/ 333 h 1032"/>
              <a:gd name="T30" fmla="*/ 333 w 657"/>
              <a:gd name="T31" fmla="*/ 0 h 1032"/>
              <a:gd name="T32" fmla="*/ 656 w 657"/>
              <a:gd name="T33" fmla="*/ 333 h 1032"/>
              <a:gd name="T34" fmla="*/ 510 w 657"/>
              <a:gd name="T35" fmla="*/ 156 h 1032"/>
              <a:gd name="T36" fmla="*/ 156 w 657"/>
              <a:gd name="T37" fmla="*/ 156 h 1032"/>
              <a:gd name="T38" fmla="*/ 146 w 657"/>
              <a:gd name="T39" fmla="*/ 499 h 1032"/>
              <a:gd name="T40" fmla="*/ 166 w 657"/>
              <a:gd name="T41" fmla="*/ 541 h 1032"/>
              <a:gd name="T42" fmla="*/ 229 w 657"/>
              <a:gd name="T43" fmla="*/ 666 h 1032"/>
              <a:gd name="T44" fmla="*/ 427 w 657"/>
              <a:gd name="T45" fmla="*/ 718 h 1032"/>
              <a:gd name="T46" fmla="*/ 458 w 657"/>
              <a:gd name="T47" fmla="*/ 604 h 1032"/>
              <a:gd name="T48" fmla="*/ 510 w 657"/>
              <a:gd name="T49" fmla="*/ 520 h 1032"/>
              <a:gd name="T50" fmla="*/ 583 w 657"/>
              <a:gd name="T51" fmla="*/ 333 h 1032"/>
              <a:gd name="T52" fmla="*/ 354 w 657"/>
              <a:gd name="T53" fmla="*/ 354 h 1032"/>
              <a:gd name="T54" fmla="*/ 302 w 657"/>
              <a:gd name="T55" fmla="*/ 354 h 1032"/>
              <a:gd name="T56" fmla="*/ 239 w 657"/>
              <a:gd name="T57" fmla="*/ 354 h 1032"/>
              <a:gd name="T58" fmla="*/ 250 w 657"/>
              <a:gd name="T59" fmla="*/ 499 h 1032"/>
              <a:gd name="T60" fmla="*/ 302 w 657"/>
              <a:gd name="T61" fmla="*/ 499 h 1032"/>
              <a:gd name="T62" fmla="*/ 364 w 657"/>
              <a:gd name="T63" fmla="*/ 499 h 1032"/>
              <a:gd name="T64" fmla="*/ 416 w 657"/>
              <a:gd name="T65" fmla="*/ 499 h 1032"/>
              <a:gd name="T66" fmla="*/ 427 w 657"/>
              <a:gd name="T67" fmla="*/ 354 h 1032"/>
              <a:gd name="T68" fmla="*/ 385 w 657"/>
              <a:gd name="T69" fmla="*/ 416 h 10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</a:cxnLst>
            <a:rect l="0" t="0" r="r" b="b"/>
            <a:pathLst>
              <a:path w="657" h="1032">
                <a:moveTo>
                  <a:pt x="250" y="947"/>
                </a:moveTo>
                <a:cubicBezTo>
                  <a:pt x="406" y="947"/>
                  <a:pt x="406" y="947"/>
                  <a:pt x="406" y="947"/>
                </a:cubicBezTo>
                <a:cubicBezTo>
                  <a:pt x="406" y="968"/>
                  <a:pt x="396" y="989"/>
                  <a:pt x="385" y="1010"/>
                </a:cubicBezTo>
                <a:cubicBezTo>
                  <a:pt x="364" y="1020"/>
                  <a:pt x="354" y="1031"/>
                  <a:pt x="333" y="1031"/>
                </a:cubicBezTo>
                <a:cubicBezTo>
                  <a:pt x="312" y="1031"/>
                  <a:pt x="291" y="1020"/>
                  <a:pt x="281" y="1010"/>
                </a:cubicBezTo>
                <a:cubicBezTo>
                  <a:pt x="260" y="989"/>
                  <a:pt x="250" y="968"/>
                  <a:pt x="250" y="947"/>
                </a:cubicBezTo>
                <a:close/>
                <a:moveTo>
                  <a:pt x="208" y="916"/>
                </a:moveTo>
                <a:cubicBezTo>
                  <a:pt x="448" y="916"/>
                  <a:pt x="448" y="916"/>
                  <a:pt x="448" y="916"/>
                </a:cubicBezTo>
                <a:cubicBezTo>
                  <a:pt x="458" y="833"/>
                  <a:pt x="458" y="833"/>
                  <a:pt x="458" y="833"/>
                </a:cubicBezTo>
                <a:cubicBezTo>
                  <a:pt x="198" y="833"/>
                  <a:pt x="198" y="833"/>
                  <a:pt x="198" y="833"/>
                </a:cubicBezTo>
                <a:lnTo>
                  <a:pt x="208" y="916"/>
                </a:lnTo>
                <a:close/>
                <a:moveTo>
                  <a:pt x="656" y="333"/>
                </a:moveTo>
                <a:cubicBezTo>
                  <a:pt x="656" y="416"/>
                  <a:pt x="625" y="489"/>
                  <a:pt x="573" y="552"/>
                </a:cubicBezTo>
                <a:lnTo>
                  <a:pt x="562" y="562"/>
                </a:lnTo>
                <a:cubicBezTo>
                  <a:pt x="562" y="562"/>
                  <a:pt x="562" y="572"/>
                  <a:pt x="552" y="572"/>
                </a:cubicBezTo>
                <a:cubicBezTo>
                  <a:pt x="541" y="593"/>
                  <a:pt x="541" y="614"/>
                  <a:pt x="531" y="635"/>
                </a:cubicBezTo>
                <a:cubicBezTo>
                  <a:pt x="521" y="656"/>
                  <a:pt x="510" y="677"/>
                  <a:pt x="510" y="697"/>
                </a:cubicBezTo>
                <a:cubicBezTo>
                  <a:pt x="500" y="697"/>
                  <a:pt x="500" y="697"/>
                  <a:pt x="500" y="708"/>
                </a:cubicBezTo>
                <a:lnTo>
                  <a:pt x="500" y="718"/>
                </a:lnTo>
                <a:cubicBezTo>
                  <a:pt x="500" y="729"/>
                  <a:pt x="500" y="729"/>
                  <a:pt x="500" y="729"/>
                </a:cubicBezTo>
                <a:cubicBezTo>
                  <a:pt x="500" y="791"/>
                  <a:pt x="500" y="791"/>
                  <a:pt x="500" y="791"/>
                </a:cubicBezTo>
                <a:cubicBezTo>
                  <a:pt x="166" y="791"/>
                  <a:pt x="166" y="791"/>
                  <a:pt x="166" y="791"/>
                </a:cubicBezTo>
                <a:cubicBezTo>
                  <a:pt x="166" y="729"/>
                  <a:pt x="166" y="729"/>
                  <a:pt x="166" y="729"/>
                </a:cubicBezTo>
                <a:cubicBezTo>
                  <a:pt x="166" y="718"/>
                  <a:pt x="156" y="718"/>
                  <a:pt x="156" y="708"/>
                </a:cubicBezTo>
                <a:lnTo>
                  <a:pt x="156" y="697"/>
                </a:lnTo>
                <a:cubicBezTo>
                  <a:pt x="146" y="677"/>
                  <a:pt x="146" y="656"/>
                  <a:pt x="135" y="635"/>
                </a:cubicBezTo>
                <a:cubicBezTo>
                  <a:pt x="125" y="614"/>
                  <a:pt x="114" y="593"/>
                  <a:pt x="104" y="572"/>
                </a:cubicBezTo>
                <a:cubicBezTo>
                  <a:pt x="93" y="562"/>
                  <a:pt x="93" y="562"/>
                  <a:pt x="93" y="552"/>
                </a:cubicBezTo>
                <a:lnTo>
                  <a:pt x="83" y="552"/>
                </a:lnTo>
                <a:cubicBezTo>
                  <a:pt x="31" y="489"/>
                  <a:pt x="0" y="416"/>
                  <a:pt x="0" y="333"/>
                </a:cubicBezTo>
                <a:cubicBezTo>
                  <a:pt x="0" y="239"/>
                  <a:pt x="31" y="166"/>
                  <a:pt x="104" y="104"/>
                </a:cubicBezTo>
                <a:cubicBezTo>
                  <a:pt x="166" y="31"/>
                  <a:pt x="239" y="0"/>
                  <a:pt x="333" y="0"/>
                </a:cubicBezTo>
                <a:cubicBezTo>
                  <a:pt x="416" y="0"/>
                  <a:pt x="500" y="31"/>
                  <a:pt x="562" y="104"/>
                </a:cubicBezTo>
                <a:cubicBezTo>
                  <a:pt x="625" y="166"/>
                  <a:pt x="656" y="239"/>
                  <a:pt x="656" y="333"/>
                </a:cubicBezTo>
                <a:close/>
                <a:moveTo>
                  <a:pt x="583" y="333"/>
                </a:moveTo>
                <a:cubicBezTo>
                  <a:pt x="583" y="260"/>
                  <a:pt x="562" y="198"/>
                  <a:pt x="510" y="156"/>
                </a:cubicBezTo>
                <a:cubicBezTo>
                  <a:pt x="458" y="104"/>
                  <a:pt x="396" y="83"/>
                  <a:pt x="333" y="83"/>
                </a:cubicBezTo>
                <a:cubicBezTo>
                  <a:pt x="260" y="83"/>
                  <a:pt x="198" y="104"/>
                  <a:pt x="156" y="156"/>
                </a:cubicBezTo>
                <a:cubicBezTo>
                  <a:pt x="104" y="198"/>
                  <a:pt x="73" y="260"/>
                  <a:pt x="73" y="333"/>
                </a:cubicBezTo>
                <a:cubicBezTo>
                  <a:pt x="73" y="396"/>
                  <a:pt x="93" y="448"/>
                  <a:pt x="146" y="499"/>
                </a:cubicBezTo>
                <a:cubicBezTo>
                  <a:pt x="146" y="499"/>
                  <a:pt x="146" y="510"/>
                  <a:pt x="156" y="510"/>
                </a:cubicBezTo>
                <a:cubicBezTo>
                  <a:pt x="156" y="520"/>
                  <a:pt x="166" y="531"/>
                  <a:pt x="166" y="541"/>
                </a:cubicBezTo>
                <a:cubicBezTo>
                  <a:pt x="177" y="562"/>
                  <a:pt x="187" y="583"/>
                  <a:pt x="198" y="604"/>
                </a:cubicBezTo>
                <a:cubicBezTo>
                  <a:pt x="208" y="624"/>
                  <a:pt x="218" y="645"/>
                  <a:pt x="229" y="666"/>
                </a:cubicBezTo>
                <a:cubicBezTo>
                  <a:pt x="229" y="697"/>
                  <a:pt x="239" y="708"/>
                  <a:pt x="239" y="718"/>
                </a:cubicBezTo>
                <a:cubicBezTo>
                  <a:pt x="427" y="718"/>
                  <a:pt x="427" y="718"/>
                  <a:pt x="427" y="718"/>
                </a:cubicBezTo>
                <a:cubicBezTo>
                  <a:pt x="427" y="708"/>
                  <a:pt x="427" y="697"/>
                  <a:pt x="437" y="666"/>
                </a:cubicBezTo>
                <a:cubicBezTo>
                  <a:pt x="437" y="645"/>
                  <a:pt x="448" y="624"/>
                  <a:pt x="458" y="604"/>
                </a:cubicBezTo>
                <a:cubicBezTo>
                  <a:pt x="468" y="583"/>
                  <a:pt x="479" y="562"/>
                  <a:pt x="489" y="541"/>
                </a:cubicBezTo>
                <a:cubicBezTo>
                  <a:pt x="489" y="531"/>
                  <a:pt x="500" y="520"/>
                  <a:pt x="510" y="520"/>
                </a:cubicBezTo>
                <a:cubicBezTo>
                  <a:pt x="510" y="510"/>
                  <a:pt x="510" y="499"/>
                  <a:pt x="521" y="499"/>
                </a:cubicBezTo>
                <a:cubicBezTo>
                  <a:pt x="562" y="448"/>
                  <a:pt x="583" y="396"/>
                  <a:pt x="583" y="333"/>
                </a:cubicBezTo>
                <a:close/>
                <a:moveTo>
                  <a:pt x="385" y="416"/>
                </a:moveTo>
                <a:cubicBezTo>
                  <a:pt x="354" y="354"/>
                  <a:pt x="354" y="354"/>
                  <a:pt x="354" y="354"/>
                </a:cubicBezTo>
                <a:cubicBezTo>
                  <a:pt x="333" y="302"/>
                  <a:pt x="333" y="302"/>
                  <a:pt x="333" y="302"/>
                </a:cubicBezTo>
                <a:cubicBezTo>
                  <a:pt x="302" y="354"/>
                  <a:pt x="302" y="354"/>
                  <a:pt x="302" y="354"/>
                </a:cubicBezTo>
                <a:cubicBezTo>
                  <a:pt x="271" y="416"/>
                  <a:pt x="271" y="416"/>
                  <a:pt x="271" y="416"/>
                </a:cubicBezTo>
                <a:cubicBezTo>
                  <a:pt x="239" y="354"/>
                  <a:pt x="239" y="354"/>
                  <a:pt x="239" y="354"/>
                </a:cubicBezTo>
                <a:cubicBezTo>
                  <a:pt x="187" y="385"/>
                  <a:pt x="187" y="385"/>
                  <a:pt x="187" y="385"/>
                </a:cubicBezTo>
                <a:cubicBezTo>
                  <a:pt x="250" y="499"/>
                  <a:pt x="250" y="499"/>
                  <a:pt x="250" y="499"/>
                </a:cubicBezTo>
                <a:cubicBezTo>
                  <a:pt x="271" y="552"/>
                  <a:pt x="271" y="552"/>
                  <a:pt x="271" y="552"/>
                </a:cubicBezTo>
                <a:cubicBezTo>
                  <a:pt x="302" y="499"/>
                  <a:pt x="302" y="499"/>
                  <a:pt x="302" y="499"/>
                </a:cubicBezTo>
                <a:cubicBezTo>
                  <a:pt x="333" y="437"/>
                  <a:pt x="333" y="437"/>
                  <a:pt x="333" y="437"/>
                </a:cubicBezTo>
                <a:cubicBezTo>
                  <a:pt x="364" y="499"/>
                  <a:pt x="364" y="499"/>
                  <a:pt x="364" y="499"/>
                </a:cubicBezTo>
                <a:cubicBezTo>
                  <a:pt x="385" y="552"/>
                  <a:pt x="385" y="552"/>
                  <a:pt x="385" y="552"/>
                </a:cubicBezTo>
                <a:cubicBezTo>
                  <a:pt x="416" y="499"/>
                  <a:pt x="416" y="499"/>
                  <a:pt x="416" y="499"/>
                </a:cubicBezTo>
                <a:cubicBezTo>
                  <a:pt x="479" y="385"/>
                  <a:pt x="479" y="385"/>
                  <a:pt x="479" y="385"/>
                </a:cubicBezTo>
                <a:cubicBezTo>
                  <a:pt x="427" y="354"/>
                  <a:pt x="427" y="354"/>
                  <a:pt x="427" y="354"/>
                </a:cubicBezTo>
                <a:lnTo>
                  <a:pt x="385" y="416"/>
                </a:lnTo>
                <a:close/>
                <a:moveTo>
                  <a:pt x="385" y="416"/>
                </a:moveTo>
                <a:lnTo>
                  <a:pt x="385" y="416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wrap="none" lIns="137132" tIns="68567" rIns="137132" bIns="68567" anchor="ctr"/>
          <a:lstStyle/>
          <a:p>
            <a:pPr>
              <a:defRPr/>
            </a:pPr>
            <a:endParaRPr lang="en-US" dirty="0">
              <a:ea typeface="宋体" panose="02010600030101010101" pitchFamily="2" charset="-122"/>
            </a:endParaRPr>
          </a:p>
        </p:txBody>
      </p:sp>
      <p:sp>
        <p:nvSpPr>
          <p:cNvPr id="7" name="Oval 14"/>
          <p:cNvSpPr/>
          <p:nvPr/>
        </p:nvSpPr>
        <p:spPr>
          <a:xfrm>
            <a:off x="6394700" y="1742937"/>
            <a:ext cx="881326" cy="881326"/>
          </a:xfrm>
          <a:prstGeom prst="ellipse">
            <a:avLst/>
          </a:prstGeom>
          <a:solidFill>
            <a:schemeClr val="accent2"/>
          </a:solidFill>
          <a:ln>
            <a:solidFill>
              <a:schemeClr val="accent2">
                <a:lumMod val="7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350">
              <a:solidFill>
                <a:schemeClr val="tx2"/>
              </a:solidFill>
            </a:endParaRPr>
          </a:p>
        </p:txBody>
      </p:sp>
      <p:sp>
        <p:nvSpPr>
          <p:cNvPr id="8" name="AutoShape 123"/>
          <p:cNvSpPr>
            <a:spLocks noChangeAspect="1"/>
          </p:cNvSpPr>
          <p:nvPr/>
        </p:nvSpPr>
        <p:spPr bwMode="auto">
          <a:xfrm>
            <a:off x="6646307" y="1975584"/>
            <a:ext cx="378112" cy="416031"/>
          </a:xfrm>
          <a:custGeom>
            <a:avLst/>
            <a:gdLst>
              <a:gd name="T0" fmla="*/ 10800 w 21600"/>
              <a:gd name="T1" fmla="*/ 10800 h 21600"/>
              <a:gd name="T2" fmla="*/ 10800 w 21600"/>
              <a:gd name="T3" fmla="*/ 10800 h 21600"/>
              <a:gd name="T4" fmla="*/ 10800 w 21600"/>
              <a:gd name="T5" fmla="*/ 10800 h 21600"/>
              <a:gd name="T6" fmla="*/ 10800 w 2160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600" h="21600">
                <a:moveTo>
                  <a:pt x="21599" y="6949"/>
                </a:moveTo>
                <a:cubicBezTo>
                  <a:pt x="21599" y="7542"/>
                  <a:pt x="21407" y="8153"/>
                  <a:pt x="21017" y="8781"/>
                </a:cubicBezTo>
                <a:cubicBezTo>
                  <a:pt x="20628" y="9416"/>
                  <a:pt x="20109" y="10015"/>
                  <a:pt x="19458" y="10585"/>
                </a:cubicBezTo>
                <a:cubicBezTo>
                  <a:pt x="18806" y="11152"/>
                  <a:pt x="18040" y="11651"/>
                  <a:pt x="17159" y="12083"/>
                </a:cubicBezTo>
                <a:cubicBezTo>
                  <a:pt x="16275" y="12512"/>
                  <a:pt x="15327" y="12820"/>
                  <a:pt x="14315" y="12996"/>
                </a:cubicBezTo>
                <a:cubicBezTo>
                  <a:pt x="13880" y="13090"/>
                  <a:pt x="13492" y="13284"/>
                  <a:pt x="13151" y="13578"/>
                </a:cubicBezTo>
                <a:cubicBezTo>
                  <a:pt x="12809" y="13872"/>
                  <a:pt x="12641" y="14204"/>
                  <a:pt x="12641" y="14571"/>
                </a:cubicBezTo>
                <a:cubicBezTo>
                  <a:pt x="12641" y="14900"/>
                  <a:pt x="12713" y="15140"/>
                  <a:pt x="12865" y="15293"/>
                </a:cubicBezTo>
                <a:cubicBezTo>
                  <a:pt x="13015" y="15449"/>
                  <a:pt x="13177" y="15596"/>
                  <a:pt x="13364" y="15728"/>
                </a:cubicBezTo>
                <a:cubicBezTo>
                  <a:pt x="13546" y="15866"/>
                  <a:pt x="13717" y="16010"/>
                  <a:pt x="13874" y="16169"/>
                </a:cubicBezTo>
                <a:cubicBezTo>
                  <a:pt x="14032" y="16330"/>
                  <a:pt x="14125" y="16574"/>
                  <a:pt x="14160" y="16903"/>
                </a:cubicBezTo>
                <a:cubicBezTo>
                  <a:pt x="14195" y="17117"/>
                  <a:pt x="14187" y="17340"/>
                  <a:pt x="14133" y="17564"/>
                </a:cubicBezTo>
                <a:cubicBezTo>
                  <a:pt x="14099" y="17696"/>
                  <a:pt x="14200" y="17805"/>
                  <a:pt x="14432" y="17893"/>
                </a:cubicBezTo>
                <a:cubicBezTo>
                  <a:pt x="14667" y="17981"/>
                  <a:pt x="14956" y="18069"/>
                  <a:pt x="15295" y="18154"/>
                </a:cubicBezTo>
                <a:cubicBezTo>
                  <a:pt x="15637" y="18236"/>
                  <a:pt x="15987" y="18342"/>
                  <a:pt x="16344" y="18468"/>
                </a:cubicBezTo>
                <a:cubicBezTo>
                  <a:pt x="16705" y="18595"/>
                  <a:pt x="16975" y="18756"/>
                  <a:pt x="17164" y="18953"/>
                </a:cubicBezTo>
                <a:cubicBezTo>
                  <a:pt x="17266" y="19050"/>
                  <a:pt x="17351" y="19232"/>
                  <a:pt x="17415" y="19511"/>
                </a:cubicBezTo>
                <a:cubicBezTo>
                  <a:pt x="17477" y="19790"/>
                  <a:pt x="17519" y="20090"/>
                  <a:pt x="17535" y="20416"/>
                </a:cubicBezTo>
                <a:cubicBezTo>
                  <a:pt x="17554" y="20727"/>
                  <a:pt x="17527" y="21000"/>
                  <a:pt x="17463" y="21241"/>
                </a:cubicBezTo>
                <a:cubicBezTo>
                  <a:pt x="17394" y="21479"/>
                  <a:pt x="17268" y="21599"/>
                  <a:pt x="17089" y="21599"/>
                </a:cubicBezTo>
                <a:lnTo>
                  <a:pt x="4496" y="21599"/>
                </a:lnTo>
                <a:cubicBezTo>
                  <a:pt x="4328" y="21599"/>
                  <a:pt x="4205" y="21479"/>
                  <a:pt x="4130" y="21241"/>
                </a:cubicBezTo>
                <a:cubicBezTo>
                  <a:pt x="4061" y="21000"/>
                  <a:pt x="4032" y="20727"/>
                  <a:pt x="4048" y="20416"/>
                </a:cubicBezTo>
                <a:cubicBezTo>
                  <a:pt x="4066" y="20090"/>
                  <a:pt x="4109" y="19790"/>
                  <a:pt x="4170" y="19511"/>
                </a:cubicBezTo>
                <a:cubicBezTo>
                  <a:pt x="4235" y="19232"/>
                  <a:pt x="4317" y="19050"/>
                  <a:pt x="4421" y="18953"/>
                </a:cubicBezTo>
                <a:cubicBezTo>
                  <a:pt x="4616" y="18768"/>
                  <a:pt x="4889" y="18606"/>
                  <a:pt x="5239" y="18474"/>
                </a:cubicBezTo>
                <a:cubicBezTo>
                  <a:pt x="5588" y="18345"/>
                  <a:pt x="5933" y="18236"/>
                  <a:pt x="6269" y="18154"/>
                </a:cubicBezTo>
                <a:cubicBezTo>
                  <a:pt x="6606" y="18069"/>
                  <a:pt x="6897" y="17984"/>
                  <a:pt x="7145" y="17901"/>
                </a:cubicBezTo>
                <a:cubicBezTo>
                  <a:pt x="7394" y="17816"/>
                  <a:pt x="7498" y="17705"/>
                  <a:pt x="7463" y="17564"/>
                </a:cubicBezTo>
                <a:cubicBezTo>
                  <a:pt x="7428" y="17432"/>
                  <a:pt x="7412" y="17311"/>
                  <a:pt x="7412" y="17205"/>
                </a:cubicBezTo>
                <a:lnTo>
                  <a:pt x="7412" y="16903"/>
                </a:lnTo>
                <a:cubicBezTo>
                  <a:pt x="7428" y="16574"/>
                  <a:pt x="7519" y="16330"/>
                  <a:pt x="7687" y="16169"/>
                </a:cubicBezTo>
                <a:cubicBezTo>
                  <a:pt x="7853" y="16010"/>
                  <a:pt x="8034" y="15866"/>
                  <a:pt x="8224" y="15728"/>
                </a:cubicBezTo>
                <a:cubicBezTo>
                  <a:pt x="8416" y="15593"/>
                  <a:pt x="8584" y="15446"/>
                  <a:pt x="8729" y="15293"/>
                </a:cubicBezTo>
                <a:cubicBezTo>
                  <a:pt x="8873" y="15140"/>
                  <a:pt x="8945" y="14900"/>
                  <a:pt x="8945" y="14571"/>
                </a:cubicBezTo>
                <a:cubicBezTo>
                  <a:pt x="8945" y="14204"/>
                  <a:pt x="8777" y="13875"/>
                  <a:pt x="8440" y="13578"/>
                </a:cubicBezTo>
                <a:cubicBezTo>
                  <a:pt x="8104" y="13281"/>
                  <a:pt x="7706" y="13090"/>
                  <a:pt x="7247" y="12996"/>
                </a:cubicBezTo>
                <a:cubicBezTo>
                  <a:pt x="6251" y="12811"/>
                  <a:pt x="5311" y="12497"/>
                  <a:pt x="4435" y="12062"/>
                </a:cubicBezTo>
                <a:cubicBezTo>
                  <a:pt x="3554" y="11628"/>
                  <a:pt x="2790" y="11128"/>
                  <a:pt x="2133" y="10570"/>
                </a:cubicBezTo>
                <a:cubicBezTo>
                  <a:pt x="1479" y="10012"/>
                  <a:pt x="958" y="9416"/>
                  <a:pt x="574" y="8781"/>
                </a:cubicBezTo>
                <a:cubicBezTo>
                  <a:pt x="189" y="8153"/>
                  <a:pt x="0" y="7542"/>
                  <a:pt x="0" y="6949"/>
                </a:cubicBezTo>
                <a:lnTo>
                  <a:pt x="0" y="4320"/>
                </a:lnTo>
                <a:cubicBezTo>
                  <a:pt x="0" y="4009"/>
                  <a:pt x="93" y="3756"/>
                  <a:pt x="285" y="3553"/>
                </a:cubicBezTo>
                <a:cubicBezTo>
                  <a:pt x="475" y="3354"/>
                  <a:pt x="712" y="3254"/>
                  <a:pt x="998" y="3254"/>
                </a:cubicBezTo>
                <a:lnTo>
                  <a:pt x="5124" y="3254"/>
                </a:lnTo>
                <a:cubicBezTo>
                  <a:pt x="5108" y="3139"/>
                  <a:pt x="5097" y="3025"/>
                  <a:pt x="5097" y="2901"/>
                </a:cubicBezTo>
                <a:lnTo>
                  <a:pt x="5097" y="2564"/>
                </a:lnTo>
                <a:lnTo>
                  <a:pt x="5097" y="2505"/>
                </a:lnTo>
                <a:cubicBezTo>
                  <a:pt x="5097" y="2005"/>
                  <a:pt x="5118" y="1594"/>
                  <a:pt x="5156" y="1265"/>
                </a:cubicBezTo>
                <a:cubicBezTo>
                  <a:pt x="5193" y="939"/>
                  <a:pt x="5260" y="684"/>
                  <a:pt x="5353" y="499"/>
                </a:cubicBezTo>
                <a:cubicBezTo>
                  <a:pt x="5444" y="320"/>
                  <a:pt x="5580" y="187"/>
                  <a:pt x="5754" y="111"/>
                </a:cubicBezTo>
                <a:cubicBezTo>
                  <a:pt x="5928" y="38"/>
                  <a:pt x="6165" y="0"/>
                  <a:pt x="6464" y="0"/>
                </a:cubicBezTo>
                <a:lnTo>
                  <a:pt x="15132" y="0"/>
                </a:lnTo>
                <a:cubicBezTo>
                  <a:pt x="15410" y="0"/>
                  <a:pt x="15645" y="38"/>
                  <a:pt x="15829" y="111"/>
                </a:cubicBezTo>
                <a:cubicBezTo>
                  <a:pt x="16011" y="187"/>
                  <a:pt x="16149" y="320"/>
                  <a:pt x="16243" y="499"/>
                </a:cubicBezTo>
                <a:cubicBezTo>
                  <a:pt x="16336" y="684"/>
                  <a:pt x="16403" y="939"/>
                  <a:pt x="16435" y="1265"/>
                </a:cubicBezTo>
                <a:cubicBezTo>
                  <a:pt x="16470" y="1594"/>
                  <a:pt x="16486" y="2006"/>
                  <a:pt x="16486" y="2505"/>
                </a:cubicBezTo>
                <a:lnTo>
                  <a:pt x="16486" y="2863"/>
                </a:lnTo>
                <a:cubicBezTo>
                  <a:pt x="16486" y="2989"/>
                  <a:pt x="16478" y="3119"/>
                  <a:pt x="16459" y="3251"/>
                </a:cubicBezTo>
                <a:lnTo>
                  <a:pt x="20603" y="3251"/>
                </a:lnTo>
                <a:cubicBezTo>
                  <a:pt x="20884" y="3251"/>
                  <a:pt x="21119" y="3351"/>
                  <a:pt x="21314" y="3550"/>
                </a:cubicBezTo>
                <a:cubicBezTo>
                  <a:pt x="21503" y="3753"/>
                  <a:pt x="21599" y="4006"/>
                  <a:pt x="21599" y="4317"/>
                </a:cubicBezTo>
                <a:lnTo>
                  <a:pt x="21599" y="6949"/>
                </a:lnTo>
                <a:close/>
                <a:moveTo>
                  <a:pt x="6283" y="10550"/>
                </a:moveTo>
                <a:cubicBezTo>
                  <a:pt x="6072" y="9798"/>
                  <a:pt x="5882" y="8978"/>
                  <a:pt x="5714" y="8082"/>
                </a:cubicBezTo>
                <a:cubicBezTo>
                  <a:pt x="5548" y="7189"/>
                  <a:pt x="5407" y="6299"/>
                  <a:pt x="5287" y="5415"/>
                </a:cubicBezTo>
                <a:lnTo>
                  <a:pt x="1962" y="5415"/>
                </a:lnTo>
                <a:lnTo>
                  <a:pt x="1962" y="6949"/>
                </a:lnTo>
                <a:cubicBezTo>
                  <a:pt x="1962" y="7137"/>
                  <a:pt x="2064" y="7389"/>
                  <a:pt x="2264" y="7709"/>
                </a:cubicBezTo>
                <a:cubicBezTo>
                  <a:pt x="2462" y="8029"/>
                  <a:pt x="2753" y="8358"/>
                  <a:pt x="3126" y="8699"/>
                </a:cubicBezTo>
                <a:cubicBezTo>
                  <a:pt x="3500" y="9040"/>
                  <a:pt x="3954" y="9381"/>
                  <a:pt x="4488" y="9707"/>
                </a:cubicBezTo>
                <a:cubicBezTo>
                  <a:pt x="5022" y="10033"/>
                  <a:pt x="5618" y="10315"/>
                  <a:pt x="6283" y="10550"/>
                </a:cubicBezTo>
                <a:moveTo>
                  <a:pt x="19629" y="5415"/>
                </a:moveTo>
                <a:lnTo>
                  <a:pt x="16280" y="5415"/>
                </a:lnTo>
                <a:cubicBezTo>
                  <a:pt x="16179" y="6299"/>
                  <a:pt x="16043" y="7189"/>
                  <a:pt x="15877" y="8082"/>
                </a:cubicBezTo>
                <a:cubicBezTo>
                  <a:pt x="15712" y="8978"/>
                  <a:pt x="15522" y="9798"/>
                  <a:pt x="15308" y="10550"/>
                </a:cubicBezTo>
                <a:cubicBezTo>
                  <a:pt x="15973" y="10315"/>
                  <a:pt x="16574" y="10033"/>
                  <a:pt x="17105" y="9707"/>
                </a:cubicBezTo>
                <a:cubicBezTo>
                  <a:pt x="17637" y="9381"/>
                  <a:pt x="18091" y="9040"/>
                  <a:pt x="18467" y="8699"/>
                </a:cubicBezTo>
                <a:cubicBezTo>
                  <a:pt x="18844" y="8358"/>
                  <a:pt x="19130" y="8029"/>
                  <a:pt x="19330" y="7709"/>
                </a:cubicBezTo>
                <a:cubicBezTo>
                  <a:pt x="19530" y="7389"/>
                  <a:pt x="19629" y="7137"/>
                  <a:pt x="19629" y="6949"/>
                </a:cubicBezTo>
                <a:lnTo>
                  <a:pt x="19629" y="5415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lIns="38092" tIns="38092" rIns="38092" bIns="38092" anchor="ctr"/>
          <a:lstStyle/>
          <a:p>
            <a:pPr defTabSz="342265">
              <a:defRPr/>
            </a:pPr>
            <a:endParaRPr lang="es-ES" sz="2700" dirty="0">
              <a:solidFill>
                <a:srgbClr val="44CEB9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Gill Sans" charset="0"/>
              <a:cs typeface="Gill Sans" charset="0"/>
              <a:sym typeface="Gill Sans" charset="0"/>
            </a:endParaRPr>
          </a:p>
        </p:txBody>
      </p:sp>
      <p:sp>
        <p:nvSpPr>
          <p:cNvPr id="9" name="Oval 25"/>
          <p:cNvSpPr/>
          <p:nvPr/>
        </p:nvSpPr>
        <p:spPr>
          <a:xfrm>
            <a:off x="4941534" y="4236659"/>
            <a:ext cx="881326" cy="881326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350">
              <a:solidFill>
                <a:schemeClr val="tx2"/>
              </a:solidFill>
            </a:endParaRPr>
          </a:p>
        </p:txBody>
      </p:sp>
      <p:sp>
        <p:nvSpPr>
          <p:cNvPr id="10" name="Freeform 48"/>
          <p:cNvSpPr>
            <a:spLocks noChangeAspect="1" noChangeArrowheads="1"/>
          </p:cNvSpPr>
          <p:nvPr/>
        </p:nvSpPr>
        <p:spPr bwMode="auto">
          <a:xfrm>
            <a:off x="5191444" y="4506567"/>
            <a:ext cx="412830" cy="365086"/>
          </a:xfrm>
          <a:custGeom>
            <a:avLst/>
            <a:gdLst>
              <a:gd name="connsiteX0" fmla="*/ 358785 w 512434"/>
              <a:gd name="connsiteY0" fmla="*/ 409158 h 453171"/>
              <a:gd name="connsiteX1" fmla="*/ 345300 w 512434"/>
              <a:gd name="connsiteY1" fmla="*/ 425866 h 453171"/>
              <a:gd name="connsiteX2" fmla="*/ 358785 w 512434"/>
              <a:gd name="connsiteY2" fmla="*/ 439722 h 453171"/>
              <a:gd name="connsiteX3" fmla="*/ 372270 w 512434"/>
              <a:gd name="connsiteY3" fmla="*/ 425866 h 453171"/>
              <a:gd name="connsiteX4" fmla="*/ 358785 w 512434"/>
              <a:gd name="connsiteY4" fmla="*/ 409158 h 453171"/>
              <a:gd name="connsiteX5" fmla="*/ 151153 w 512434"/>
              <a:gd name="connsiteY5" fmla="*/ 300585 h 453171"/>
              <a:gd name="connsiteX6" fmla="*/ 195731 w 512434"/>
              <a:gd name="connsiteY6" fmla="*/ 300585 h 453171"/>
              <a:gd name="connsiteX7" fmla="*/ 195731 w 512434"/>
              <a:gd name="connsiteY7" fmla="*/ 345175 h 453171"/>
              <a:gd name="connsiteX8" fmla="*/ 151153 w 512434"/>
              <a:gd name="connsiteY8" fmla="*/ 345175 h 453171"/>
              <a:gd name="connsiteX9" fmla="*/ 71978 w 512434"/>
              <a:gd name="connsiteY9" fmla="*/ 300585 h 453171"/>
              <a:gd name="connsiteX10" fmla="*/ 120152 w 512434"/>
              <a:gd name="connsiteY10" fmla="*/ 300585 h 453171"/>
              <a:gd name="connsiteX11" fmla="*/ 120152 w 512434"/>
              <a:gd name="connsiteY11" fmla="*/ 345175 h 453171"/>
              <a:gd name="connsiteX12" fmla="*/ 71978 w 512434"/>
              <a:gd name="connsiteY12" fmla="*/ 345175 h 453171"/>
              <a:gd name="connsiteX13" fmla="*/ 481786 w 512434"/>
              <a:gd name="connsiteY13" fmla="*/ 286492 h 453171"/>
              <a:gd name="connsiteX14" fmla="*/ 468300 w 512434"/>
              <a:gd name="connsiteY14" fmla="*/ 299940 h 453171"/>
              <a:gd name="connsiteX15" fmla="*/ 481786 w 512434"/>
              <a:gd name="connsiteY15" fmla="*/ 313389 h 453171"/>
              <a:gd name="connsiteX16" fmla="*/ 498948 w 512434"/>
              <a:gd name="connsiteY16" fmla="*/ 299940 h 453171"/>
              <a:gd name="connsiteX17" fmla="*/ 481786 w 512434"/>
              <a:gd name="connsiteY17" fmla="*/ 286492 h 453171"/>
              <a:gd name="connsiteX18" fmla="*/ 235785 w 512434"/>
              <a:gd name="connsiteY18" fmla="*/ 286492 h 453171"/>
              <a:gd name="connsiteX19" fmla="*/ 222300 w 512434"/>
              <a:gd name="connsiteY19" fmla="*/ 299940 h 453171"/>
              <a:gd name="connsiteX20" fmla="*/ 235785 w 512434"/>
              <a:gd name="connsiteY20" fmla="*/ 313389 h 453171"/>
              <a:gd name="connsiteX21" fmla="*/ 249270 w 512434"/>
              <a:gd name="connsiteY21" fmla="*/ 299940 h 453171"/>
              <a:gd name="connsiteX22" fmla="*/ 235785 w 512434"/>
              <a:gd name="connsiteY22" fmla="*/ 286492 h 453171"/>
              <a:gd name="connsiteX23" fmla="*/ 151153 w 512434"/>
              <a:gd name="connsiteY23" fmla="*/ 228588 h 453171"/>
              <a:gd name="connsiteX24" fmla="*/ 195731 w 512434"/>
              <a:gd name="connsiteY24" fmla="*/ 228588 h 453171"/>
              <a:gd name="connsiteX25" fmla="*/ 195731 w 512434"/>
              <a:gd name="connsiteY25" fmla="*/ 273178 h 453171"/>
              <a:gd name="connsiteX26" fmla="*/ 151153 w 512434"/>
              <a:gd name="connsiteY26" fmla="*/ 273178 h 453171"/>
              <a:gd name="connsiteX27" fmla="*/ 71978 w 512434"/>
              <a:gd name="connsiteY27" fmla="*/ 228588 h 453171"/>
              <a:gd name="connsiteX28" fmla="*/ 120152 w 512434"/>
              <a:gd name="connsiteY28" fmla="*/ 228588 h 453171"/>
              <a:gd name="connsiteX29" fmla="*/ 120152 w 512434"/>
              <a:gd name="connsiteY29" fmla="*/ 273178 h 453171"/>
              <a:gd name="connsiteX30" fmla="*/ 71978 w 512434"/>
              <a:gd name="connsiteY30" fmla="*/ 273178 h 453171"/>
              <a:gd name="connsiteX31" fmla="*/ 427028 w 512434"/>
              <a:gd name="connsiteY31" fmla="*/ 221695 h 453171"/>
              <a:gd name="connsiteX32" fmla="*/ 372270 w 512434"/>
              <a:gd name="connsiteY32" fmla="*/ 275896 h 453171"/>
              <a:gd name="connsiteX33" fmla="*/ 358785 w 512434"/>
              <a:gd name="connsiteY33" fmla="*/ 272636 h 453171"/>
              <a:gd name="connsiteX34" fmla="*/ 341622 w 512434"/>
              <a:gd name="connsiteY34" fmla="*/ 279564 h 453171"/>
              <a:gd name="connsiteX35" fmla="*/ 283596 w 512434"/>
              <a:gd name="connsiteY35" fmla="*/ 238404 h 453171"/>
              <a:gd name="connsiteX36" fmla="*/ 266433 w 512434"/>
              <a:gd name="connsiteY36" fmla="*/ 238404 h 453171"/>
              <a:gd name="connsiteX37" fmla="*/ 270111 w 512434"/>
              <a:gd name="connsiteY37" fmla="*/ 255520 h 453171"/>
              <a:gd name="connsiteX38" fmla="*/ 331406 w 512434"/>
              <a:gd name="connsiteY38" fmla="*/ 303200 h 453171"/>
              <a:gd name="connsiteX39" fmla="*/ 358785 w 512434"/>
              <a:gd name="connsiteY39" fmla="*/ 327245 h 453171"/>
              <a:gd name="connsiteX40" fmla="*/ 386164 w 512434"/>
              <a:gd name="connsiteY40" fmla="*/ 299940 h 453171"/>
              <a:gd name="connsiteX41" fmla="*/ 386164 w 512434"/>
              <a:gd name="connsiteY41" fmla="*/ 296680 h 453171"/>
              <a:gd name="connsiteX42" fmla="*/ 444191 w 512434"/>
              <a:gd name="connsiteY42" fmla="*/ 238404 h 453171"/>
              <a:gd name="connsiteX43" fmla="*/ 444191 w 512434"/>
              <a:gd name="connsiteY43" fmla="*/ 221695 h 453171"/>
              <a:gd name="connsiteX44" fmla="*/ 427028 w 512434"/>
              <a:gd name="connsiteY44" fmla="*/ 221695 h 453171"/>
              <a:gd name="connsiteX45" fmla="*/ 358785 w 512434"/>
              <a:gd name="connsiteY45" fmla="*/ 163826 h 453171"/>
              <a:gd name="connsiteX46" fmla="*/ 345300 w 512434"/>
              <a:gd name="connsiteY46" fmla="*/ 177274 h 453171"/>
              <a:gd name="connsiteX47" fmla="*/ 358785 w 512434"/>
              <a:gd name="connsiteY47" fmla="*/ 190723 h 453171"/>
              <a:gd name="connsiteX48" fmla="*/ 372270 w 512434"/>
              <a:gd name="connsiteY48" fmla="*/ 177274 h 453171"/>
              <a:gd name="connsiteX49" fmla="*/ 358785 w 512434"/>
              <a:gd name="connsiteY49" fmla="*/ 163826 h 453171"/>
              <a:gd name="connsiteX50" fmla="*/ 151153 w 512434"/>
              <a:gd name="connsiteY50" fmla="*/ 156592 h 453171"/>
              <a:gd name="connsiteX51" fmla="*/ 195731 w 512434"/>
              <a:gd name="connsiteY51" fmla="*/ 156592 h 453171"/>
              <a:gd name="connsiteX52" fmla="*/ 195731 w 512434"/>
              <a:gd name="connsiteY52" fmla="*/ 201182 h 453171"/>
              <a:gd name="connsiteX53" fmla="*/ 151153 w 512434"/>
              <a:gd name="connsiteY53" fmla="*/ 201182 h 453171"/>
              <a:gd name="connsiteX54" fmla="*/ 37595 w 512434"/>
              <a:gd name="connsiteY54" fmla="*/ 102289 h 453171"/>
              <a:gd name="connsiteX55" fmla="*/ 37595 w 512434"/>
              <a:gd name="connsiteY55" fmla="*/ 374925 h 453171"/>
              <a:gd name="connsiteX56" fmla="*/ 228838 w 512434"/>
              <a:gd name="connsiteY56" fmla="*/ 374925 h 453171"/>
              <a:gd name="connsiteX57" fmla="*/ 208406 w 512434"/>
              <a:gd name="connsiteY57" fmla="*/ 299940 h 453171"/>
              <a:gd name="connsiteX58" fmla="*/ 246001 w 512434"/>
              <a:gd name="connsiteY58" fmla="*/ 201318 h 453171"/>
              <a:gd name="connsiteX59" fmla="*/ 225569 w 512434"/>
              <a:gd name="connsiteY59" fmla="*/ 201318 h 453171"/>
              <a:gd name="connsiteX60" fmla="*/ 225569 w 512434"/>
              <a:gd name="connsiteY60" fmla="*/ 156898 h 453171"/>
              <a:gd name="connsiteX61" fmla="*/ 270111 w 512434"/>
              <a:gd name="connsiteY61" fmla="*/ 156898 h 453171"/>
              <a:gd name="connsiteX62" fmla="*/ 270111 w 512434"/>
              <a:gd name="connsiteY62" fmla="*/ 177274 h 453171"/>
              <a:gd name="connsiteX63" fmla="*/ 358785 w 512434"/>
              <a:gd name="connsiteY63" fmla="*/ 149970 h 453171"/>
              <a:gd name="connsiteX64" fmla="*/ 382895 w 512434"/>
              <a:gd name="connsiteY64" fmla="*/ 149970 h 453171"/>
              <a:gd name="connsiteX65" fmla="*/ 382895 w 512434"/>
              <a:gd name="connsiteY65" fmla="*/ 102289 h 453171"/>
              <a:gd name="connsiteX66" fmla="*/ 37595 w 512434"/>
              <a:gd name="connsiteY66" fmla="*/ 102289 h 453171"/>
              <a:gd name="connsiteX67" fmla="*/ 136894 w 512434"/>
              <a:gd name="connsiteY67" fmla="*/ 30564 h 453171"/>
              <a:gd name="connsiteX68" fmla="*/ 136894 w 512434"/>
              <a:gd name="connsiteY68" fmla="*/ 68057 h 453171"/>
              <a:gd name="connsiteX69" fmla="*/ 283596 w 512434"/>
              <a:gd name="connsiteY69" fmla="*/ 68057 h 453171"/>
              <a:gd name="connsiteX70" fmla="*/ 283596 w 512434"/>
              <a:gd name="connsiteY70" fmla="*/ 30564 h 453171"/>
              <a:gd name="connsiteX71" fmla="*/ 136894 w 512434"/>
              <a:gd name="connsiteY71" fmla="*/ 30564 h 453171"/>
              <a:gd name="connsiteX72" fmla="*/ 30648 w 512434"/>
              <a:gd name="connsiteY72" fmla="*/ 0 h 453171"/>
              <a:gd name="connsiteX73" fmla="*/ 389433 w 512434"/>
              <a:gd name="connsiteY73" fmla="*/ 0 h 453171"/>
              <a:gd name="connsiteX74" fmla="*/ 420490 w 512434"/>
              <a:gd name="connsiteY74" fmla="*/ 30564 h 453171"/>
              <a:gd name="connsiteX75" fmla="*/ 420490 w 512434"/>
              <a:gd name="connsiteY75" fmla="*/ 163826 h 453171"/>
              <a:gd name="connsiteX76" fmla="*/ 512434 w 512434"/>
              <a:gd name="connsiteY76" fmla="*/ 299940 h 453171"/>
              <a:gd name="connsiteX77" fmla="*/ 358785 w 512434"/>
              <a:gd name="connsiteY77" fmla="*/ 453171 h 453171"/>
              <a:gd name="connsiteX78" fmla="*/ 263164 w 512434"/>
              <a:gd name="connsiteY78" fmla="*/ 419346 h 453171"/>
              <a:gd name="connsiteX79" fmla="*/ 30648 w 512434"/>
              <a:gd name="connsiteY79" fmla="*/ 419346 h 453171"/>
              <a:gd name="connsiteX80" fmla="*/ 0 w 512434"/>
              <a:gd name="connsiteY80" fmla="*/ 388374 h 453171"/>
              <a:gd name="connsiteX81" fmla="*/ 0 w 512434"/>
              <a:gd name="connsiteY81" fmla="*/ 30564 h 453171"/>
              <a:gd name="connsiteX82" fmla="*/ 30648 w 512434"/>
              <a:gd name="connsiteY82" fmla="*/ 0 h 4531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</a:cxnLst>
            <a:rect l="l" t="t" r="r" b="b"/>
            <a:pathLst>
              <a:path w="512434" h="453171">
                <a:moveTo>
                  <a:pt x="358785" y="409158"/>
                </a:moveTo>
                <a:cubicBezTo>
                  <a:pt x="351838" y="409158"/>
                  <a:pt x="345300" y="415678"/>
                  <a:pt x="345300" y="425866"/>
                </a:cubicBezTo>
                <a:cubicBezTo>
                  <a:pt x="345300" y="432794"/>
                  <a:pt x="351838" y="439722"/>
                  <a:pt x="358785" y="439722"/>
                </a:cubicBezTo>
                <a:cubicBezTo>
                  <a:pt x="365732" y="439722"/>
                  <a:pt x="372270" y="432794"/>
                  <a:pt x="372270" y="425866"/>
                </a:cubicBezTo>
                <a:cubicBezTo>
                  <a:pt x="372270" y="415678"/>
                  <a:pt x="365732" y="409158"/>
                  <a:pt x="358785" y="409158"/>
                </a:cubicBezTo>
                <a:close/>
                <a:moveTo>
                  <a:pt x="151153" y="300585"/>
                </a:moveTo>
                <a:lnTo>
                  <a:pt x="195731" y="300585"/>
                </a:lnTo>
                <a:lnTo>
                  <a:pt x="195731" y="345175"/>
                </a:lnTo>
                <a:lnTo>
                  <a:pt x="151153" y="345175"/>
                </a:lnTo>
                <a:close/>
                <a:moveTo>
                  <a:pt x="71978" y="300585"/>
                </a:moveTo>
                <a:lnTo>
                  <a:pt x="120152" y="300585"/>
                </a:lnTo>
                <a:lnTo>
                  <a:pt x="120152" y="345175"/>
                </a:lnTo>
                <a:lnTo>
                  <a:pt x="71978" y="345175"/>
                </a:lnTo>
                <a:close/>
                <a:moveTo>
                  <a:pt x="481786" y="286492"/>
                </a:moveTo>
                <a:cubicBezTo>
                  <a:pt x="474839" y="286492"/>
                  <a:pt x="468300" y="293012"/>
                  <a:pt x="468300" y="299940"/>
                </a:cubicBezTo>
                <a:cubicBezTo>
                  <a:pt x="468300" y="310128"/>
                  <a:pt x="474839" y="313389"/>
                  <a:pt x="481786" y="313389"/>
                </a:cubicBezTo>
                <a:cubicBezTo>
                  <a:pt x="492002" y="313389"/>
                  <a:pt x="498948" y="310128"/>
                  <a:pt x="498948" y="299940"/>
                </a:cubicBezTo>
                <a:cubicBezTo>
                  <a:pt x="498948" y="293012"/>
                  <a:pt x="492002" y="286492"/>
                  <a:pt x="481786" y="286492"/>
                </a:cubicBezTo>
                <a:close/>
                <a:moveTo>
                  <a:pt x="235785" y="286492"/>
                </a:moveTo>
                <a:cubicBezTo>
                  <a:pt x="228838" y="286492"/>
                  <a:pt x="222300" y="293012"/>
                  <a:pt x="222300" y="299940"/>
                </a:cubicBezTo>
                <a:cubicBezTo>
                  <a:pt x="222300" y="310128"/>
                  <a:pt x="228838" y="313389"/>
                  <a:pt x="235785" y="313389"/>
                </a:cubicBezTo>
                <a:cubicBezTo>
                  <a:pt x="242732" y="313389"/>
                  <a:pt x="249270" y="310128"/>
                  <a:pt x="249270" y="299940"/>
                </a:cubicBezTo>
                <a:cubicBezTo>
                  <a:pt x="249270" y="293012"/>
                  <a:pt x="242732" y="286492"/>
                  <a:pt x="235785" y="286492"/>
                </a:cubicBezTo>
                <a:close/>
                <a:moveTo>
                  <a:pt x="151153" y="228588"/>
                </a:moveTo>
                <a:lnTo>
                  <a:pt x="195731" y="228588"/>
                </a:lnTo>
                <a:lnTo>
                  <a:pt x="195731" y="273178"/>
                </a:lnTo>
                <a:lnTo>
                  <a:pt x="151153" y="273178"/>
                </a:lnTo>
                <a:close/>
                <a:moveTo>
                  <a:pt x="71978" y="228588"/>
                </a:moveTo>
                <a:lnTo>
                  <a:pt x="120152" y="228588"/>
                </a:lnTo>
                <a:lnTo>
                  <a:pt x="120152" y="273178"/>
                </a:lnTo>
                <a:lnTo>
                  <a:pt x="71978" y="273178"/>
                </a:lnTo>
                <a:close/>
                <a:moveTo>
                  <a:pt x="427028" y="221695"/>
                </a:moveTo>
                <a:cubicBezTo>
                  <a:pt x="427028" y="221695"/>
                  <a:pt x="427028" y="221695"/>
                  <a:pt x="372270" y="275896"/>
                </a:cubicBezTo>
                <a:cubicBezTo>
                  <a:pt x="369001" y="275896"/>
                  <a:pt x="365732" y="272636"/>
                  <a:pt x="358785" y="272636"/>
                </a:cubicBezTo>
                <a:cubicBezTo>
                  <a:pt x="351838" y="272636"/>
                  <a:pt x="345300" y="275896"/>
                  <a:pt x="341622" y="279564"/>
                </a:cubicBezTo>
                <a:cubicBezTo>
                  <a:pt x="341622" y="279564"/>
                  <a:pt x="341622" y="279564"/>
                  <a:pt x="283596" y="238404"/>
                </a:cubicBezTo>
                <a:cubicBezTo>
                  <a:pt x="280327" y="231883"/>
                  <a:pt x="270111" y="235143"/>
                  <a:pt x="266433" y="238404"/>
                </a:cubicBezTo>
                <a:cubicBezTo>
                  <a:pt x="263164" y="242071"/>
                  <a:pt x="266433" y="252260"/>
                  <a:pt x="270111" y="255520"/>
                </a:cubicBezTo>
                <a:cubicBezTo>
                  <a:pt x="270111" y="255520"/>
                  <a:pt x="270111" y="255520"/>
                  <a:pt x="331406" y="303200"/>
                </a:cubicBezTo>
                <a:cubicBezTo>
                  <a:pt x="331406" y="317056"/>
                  <a:pt x="345300" y="327245"/>
                  <a:pt x="358785" y="327245"/>
                </a:cubicBezTo>
                <a:cubicBezTo>
                  <a:pt x="375948" y="327245"/>
                  <a:pt x="386164" y="317056"/>
                  <a:pt x="386164" y="299940"/>
                </a:cubicBezTo>
                <a:lnTo>
                  <a:pt x="386164" y="296680"/>
                </a:lnTo>
                <a:cubicBezTo>
                  <a:pt x="386164" y="296680"/>
                  <a:pt x="386164" y="296680"/>
                  <a:pt x="444191" y="238404"/>
                </a:cubicBezTo>
                <a:cubicBezTo>
                  <a:pt x="447869" y="231883"/>
                  <a:pt x="451138" y="224955"/>
                  <a:pt x="444191" y="221695"/>
                </a:cubicBezTo>
                <a:cubicBezTo>
                  <a:pt x="440922" y="218027"/>
                  <a:pt x="433975" y="218027"/>
                  <a:pt x="427028" y="221695"/>
                </a:cubicBezTo>
                <a:close/>
                <a:moveTo>
                  <a:pt x="358785" y="163826"/>
                </a:moveTo>
                <a:cubicBezTo>
                  <a:pt x="351838" y="163826"/>
                  <a:pt x="345300" y="170346"/>
                  <a:pt x="345300" y="177274"/>
                </a:cubicBezTo>
                <a:cubicBezTo>
                  <a:pt x="345300" y="184202"/>
                  <a:pt x="351838" y="190723"/>
                  <a:pt x="358785" y="190723"/>
                </a:cubicBezTo>
                <a:cubicBezTo>
                  <a:pt x="365732" y="190723"/>
                  <a:pt x="372270" y="184202"/>
                  <a:pt x="372270" y="177274"/>
                </a:cubicBezTo>
                <a:cubicBezTo>
                  <a:pt x="372270" y="170346"/>
                  <a:pt x="365732" y="163826"/>
                  <a:pt x="358785" y="163826"/>
                </a:cubicBezTo>
                <a:close/>
                <a:moveTo>
                  <a:pt x="151153" y="156592"/>
                </a:moveTo>
                <a:lnTo>
                  <a:pt x="195731" y="156592"/>
                </a:lnTo>
                <a:lnTo>
                  <a:pt x="195731" y="201182"/>
                </a:lnTo>
                <a:lnTo>
                  <a:pt x="151153" y="201182"/>
                </a:lnTo>
                <a:close/>
                <a:moveTo>
                  <a:pt x="37595" y="102289"/>
                </a:moveTo>
                <a:lnTo>
                  <a:pt x="37595" y="374925"/>
                </a:lnTo>
                <a:cubicBezTo>
                  <a:pt x="37595" y="374925"/>
                  <a:pt x="37595" y="374925"/>
                  <a:pt x="228838" y="374925"/>
                </a:cubicBezTo>
                <a:cubicBezTo>
                  <a:pt x="215353" y="354549"/>
                  <a:pt x="208406" y="327245"/>
                  <a:pt x="208406" y="299940"/>
                </a:cubicBezTo>
                <a:cubicBezTo>
                  <a:pt x="208406" y="262448"/>
                  <a:pt x="222300" y="228215"/>
                  <a:pt x="246001" y="201318"/>
                </a:cubicBezTo>
                <a:cubicBezTo>
                  <a:pt x="246001" y="201318"/>
                  <a:pt x="246001" y="201318"/>
                  <a:pt x="225569" y="201318"/>
                </a:cubicBezTo>
                <a:cubicBezTo>
                  <a:pt x="225569" y="201318"/>
                  <a:pt x="225569" y="201318"/>
                  <a:pt x="225569" y="156898"/>
                </a:cubicBezTo>
                <a:cubicBezTo>
                  <a:pt x="225569" y="156898"/>
                  <a:pt x="225569" y="156898"/>
                  <a:pt x="270111" y="156898"/>
                </a:cubicBezTo>
                <a:cubicBezTo>
                  <a:pt x="270111" y="156898"/>
                  <a:pt x="270111" y="156898"/>
                  <a:pt x="270111" y="177274"/>
                </a:cubicBezTo>
                <a:cubicBezTo>
                  <a:pt x="293812" y="160158"/>
                  <a:pt x="324868" y="149970"/>
                  <a:pt x="358785" y="149970"/>
                </a:cubicBezTo>
                <a:cubicBezTo>
                  <a:pt x="365732" y="149970"/>
                  <a:pt x="375948" y="149970"/>
                  <a:pt x="382895" y="149970"/>
                </a:cubicBezTo>
                <a:cubicBezTo>
                  <a:pt x="382895" y="149970"/>
                  <a:pt x="382895" y="149970"/>
                  <a:pt x="382895" y="102289"/>
                </a:cubicBezTo>
                <a:cubicBezTo>
                  <a:pt x="382895" y="102289"/>
                  <a:pt x="382895" y="102289"/>
                  <a:pt x="37595" y="102289"/>
                </a:cubicBezTo>
                <a:close/>
                <a:moveTo>
                  <a:pt x="136894" y="30564"/>
                </a:moveTo>
                <a:lnTo>
                  <a:pt x="136894" y="68057"/>
                </a:lnTo>
                <a:cubicBezTo>
                  <a:pt x="136894" y="68057"/>
                  <a:pt x="136894" y="68057"/>
                  <a:pt x="283596" y="68057"/>
                </a:cubicBezTo>
                <a:cubicBezTo>
                  <a:pt x="283596" y="68057"/>
                  <a:pt x="283596" y="68057"/>
                  <a:pt x="283596" y="30564"/>
                </a:cubicBezTo>
                <a:cubicBezTo>
                  <a:pt x="283596" y="30564"/>
                  <a:pt x="283596" y="30564"/>
                  <a:pt x="136894" y="30564"/>
                </a:cubicBezTo>
                <a:close/>
                <a:moveTo>
                  <a:pt x="30648" y="0"/>
                </a:moveTo>
                <a:cubicBezTo>
                  <a:pt x="30648" y="0"/>
                  <a:pt x="30648" y="0"/>
                  <a:pt x="389433" y="0"/>
                </a:cubicBezTo>
                <a:cubicBezTo>
                  <a:pt x="406596" y="0"/>
                  <a:pt x="420490" y="13856"/>
                  <a:pt x="420490" y="30564"/>
                </a:cubicBezTo>
                <a:cubicBezTo>
                  <a:pt x="420490" y="30564"/>
                  <a:pt x="420490" y="30564"/>
                  <a:pt x="420490" y="163826"/>
                </a:cubicBezTo>
                <a:cubicBezTo>
                  <a:pt x="474839" y="187463"/>
                  <a:pt x="512434" y="238404"/>
                  <a:pt x="512434" y="299940"/>
                </a:cubicBezTo>
                <a:cubicBezTo>
                  <a:pt x="512434" y="385113"/>
                  <a:pt x="444191" y="453171"/>
                  <a:pt x="358785" y="453171"/>
                </a:cubicBezTo>
                <a:cubicBezTo>
                  <a:pt x="324868" y="453171"/>
                  <a:pt x="290543" y="439722"/>
                  <a:pt x="263164" y="419346"/>
                </a:cubicBezTo>
                <a:cubicBezTo>
                  <a:pt x="263164" y="419346"/>
                  <a:pt x="263164" y="419346"/>
                  <a:pt x="30648" y="419346"/>
                </a:cubicBezTo>
                <a:cubicBezTo>
                  <a:pt x="13894" y="419346"/>
                  <a:pt x="0" y="405490"/>
                  <a:pt x="0" y="388374"/>
                </a:cubicBezTo>
                <a:cubicBezTo>
                  <a:pt x="0" y="388374"/>
                  <a:pt x="0" y="388374"/>
                  <a:pt x="0" y="30564"/>
                </a:cubicBezTo>
                <a:cubicBezTo>
                  <a:pt x="0" y="13856"/>
                  <a:pt x="13894" y="0"/>
                  <a:pt x="30648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wrap="square" anchor="ctr">
            <a:noAutofit/>
          </a:bodyPr>
          <a:lstStyle/>
          <a:p>
            <a:pPr>
              <a:defRPr/>
            </a:pPr>
            <a:endParaRPr lang="en-US" dirty="0">
              <a:ea typeface="宋体" panose="02010600030101010101" pitchFamily="2" charset="-122"/>
            </a:endParaRPr>
          </a:p>
        </p:txBody>
      </p:sp>
      <p:sp>
        <p:nvSpPr>
          <p:cNvPr id="11" name="Oval 33"/>
          <p:cNvSpPr/>
          <p:nvPr/>
        </p:nvSpPr>
        <p:spPr>
          <a:xfrm>
            <a:off x="6415495" y="2990417"/>
            <a:ext cx="881326" cy="88132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350">
              <a:solidFill>
                <a:schemeClr val="tx2"/>
              </a:solidFill>
            </a:endParaRPr>
          </a:p>
        </p:txBody>
      </p:sp>
      <p:sp>
        <p:nvSpPr>
          <p:cNvPr id="12" name="Freeform 49"/>
          <p:cNvSpPr>
            <a:spLocks noChangeAspect="1" noChangeArrowheads="1"/>
          </p:cNvSpPr>
          <p:nvPr/>
        </p:nvSpPr>
        <p:spPr bwMode="auto">
          <a:xfrm>
            <a:off x="6681198" y="3221679"/>
            <a:ext cx="349920" cy="418802"/>
          </a:xfrm>
          <a:custGeom>
            <a:avLst/>
            <a:gdLst>
              <a:gd name="connsiteX0" fmla="*/ 206367 w 449768"/>
              <a:gd name="connsiteY0" fmla="*/ 423375 h 538305"/>
              <a:gd name="connsiteX1" fmla="*/ 208536 w 449768"/>
              <a:gd name="connsiteY1" fmla="*/ 434347 h 538305"/>
              <a:gd name="connsiteX2" fmla="*/ 136133 w 449768"/>
              <a:gd name="connsiteY2" fmla="*/ 527584 h 538305"/>
              <a:gd name="connsiteX3" fmla="*/ 120760 w 449768"/>
              <a:gd name="connsiteY3" fmla="*/ 517169 h 538305"/>
              <a:gd name="connsiteX4" fmla="*/ 192667 w 449768"/>
              <a:gd name="connsiteY4" fmla="*/ 423933 h 538305"/>
              <a:gd name="connsiteX5" fmla="*/ 206367 w 449768"/>
              <a:gd name="connsiteY5" fmla="*/ 423375 h 538305"/>
              <a:gd name="connsiteX6" fmla="*/ 158371 w 449768"/>
              <a:gd name="connsiteY6" fmla="*/ 386315 h 538305"/>
              <a:gd name="connsiteX7" fmla="*/ 160292 w 449768"/>
              <a:gd name="connsiteY7" fmla="*/ 397002 h 538305"/>
              <a:gd name="connsiteX8" fmla="*/ 51725 w 449768"/>
              <a:gd name="connsiteY8" fmla="*/ 536376 h 538305"/>
              <a:gd name="connsiteX9" fmla="*/ 41315 w 449768"/>
              <a:gd name="connsiteY9" fmla="*/ 525997 h 538305"/>
              <a:gd name="connsiteX10" fmla="*/ 144924 w 449768"/>
              <a:gd name="connsiteY10" fmla="*/ 387118 h 538305"/>
              <a:gd name="connsiteX11" fmla="*/ 158371 w 449768"/>
              <a:gd name="connsiteY11" fmla="*/ 386315 h 538305"/>
              <a:gd name="connsiteX12" fmla="*/ 112005 w 449768"/>
              <a:gd name="connsiteY12" fmla="*/ 349971 h 538305"/>
              <a:gd name="connsiteX13" fmla="*/ 113740 w 449768"/>
              <a:gd name="connsiteY13" fmla="*/ 362927 h 538305"/>
              <a:gd name="connsiteX14" fmla="*/ 41338 w 449768"/>
              <a:gd name="connsiteY14" fmla="*/ 455221 h 538305"/>
              <a:gd name="connsiteX15" fmla="*/ 25965 w 449768"/>
              <a:gd name="connsiteY15" fmla="*/ 444857 h 538305"/>
              <a:gd name="connsiteX16" fmla="*/ 98367 w 449768"/>
              <a:gd name="connsiteY16" fmla="*/ 352562 h 538305"/>
              <a:gd name="connsiteX17" fmla="*/ 112005 w 449768"/>
              <a:gd name="connsiteY17" fmla="*/ 349971 h 538305"/>
              <a:gd name="connsiteX18" fmla="*/ 287508 w 449768"/>
              <a:gd name="connsiteY18" fmla="*/ 153269 h 538305"/>
              <a:gd name="connsiteX19" fmla="*/ 261020 w 449768"/>
              <a:gd name="connsiteY19" fmla="*/ 165441 h 538305"/>
              <a:gd name="connsiteX20" fmla="*/ 255548 w 449768"/>
              <a:gd name="connsiteY20" fmla="*/ 175874 h 538305"/>
              <a:gd name="connsiteX21" fmla="*/ 276441 w 449768"/>
              <a:gd name="connsiteY21" fmla="*/ 232511 h 538305"/>
              <a:gd name="connsiteX22" fmla="*/ 328174 w 449768"/>
              <a:gd name="connsiteY22" fmla="*/ 227543 h 538305"/>
              <a:gd name="connsiteX23" fmla="*/ 333645 w 449768"/>
              <a:gd name="connsiteY23" fmla="*/ 217110 h 538305"/>
              <a:gd name="connsiteX24" fmla="*/ 317727 w 449768"/>
              <a:gd name="connsiteY24" fmla="*/ 160472 h 538305"/>
              <a:gd name="connsiteX25" fmla="*/ 287508 w 449768"/>
              <a:gd name="connsiteY25" fmla="*/ 153269 h 538305"/>
              <a:gd name="connsiteX26" fmla="*/ 437111 w 449768"/>
              <a:gd name="connsiteY26" fmla="*/ 0 h 538305"/>
              <a:gd name="connsiteX27" fmla="*/ 442086 w 449768"/>
              <a:gd name="connsiteY27" fmla="*/ 0 h 538305"/>
              <a:gd name="connsiteX28" fmla="*/ 447557 w 449768"/>
              <a:gd name="connsiteY28" fmla="*/ 4968 h 538305"/>
              <a:gd name="connsiteX29" fmla="*/ 447557 w 449768"/>
              <a:gd name="connsiteY29" fmla="*/ 9937 h 538305"/>
              <a:gd name="connsiteX30" fmla="*/ 447557 w 449768"/>
              <a:gd name="connsiteY30" fmla="*/ 20370 h 538305"/>
              <a:gd name="connsiteX31" fmla="*/ 447557 w 449768"/>
              <a:gd name="connsiteY31" fmla="*/ 46204 h 538305"/>
              <a:gd name="connsiteX32" fmla="*/ 442086 w 449768"/>
              <a:gd name="connsiteY32" fmla="*/ 103338 h 538305"/>
              <a:gd name="connsiteX33" fmla="*/ 442086 w 449768"/>
              <a:gd name="connsiteY33" fmla="*/ 113771 h 538305"/>
              <a:gd name="connsiteX34" fmla="*/ 437111 w 449768"/>
              <a:gd name="connsiteY34" fmla="*/ 134141 h 538305"/>
              <a:gd name="connsiteX35" fmla="*/ 421194 w 449768"/>
              <a:gd name="connsiteY35" fmla="*/ 175874 h 538305"/>
              <a:gd name="connsiteX36" fmla="*/ 354040 w 449768"/>
              <a:gd name="connsiteY36" fmla="*/ 289645 h 538305"/>
              <a:gd name="connsiteX37" fmla="*/ 344091 w 449768"/>
              <a:gd name="connsiteY37" fmla="*/ 325913 h 538305"/>
              <a:gd name="connsiteX38" fmla="*/ 276441 w 449768"/>
              <a:gd name="connsiteY38" fmla="*/ 506754 h 538305"/>
              <a:gd name="connsiteX39" fmla="*/ 261020 w 449768"/>
              <a:gd name="connsiteY39" fmla="*/ 496321 h 538305"/>
              <a:gd name="connsiteX40" fmla="*/ 17278 w 449768"/>
              <a:gd name="connsiteY40" fmla="*/ 310511 h 538305"/>
              <a:gd name="connsiteX41" fmla="*/ 1858 w 449768"/>
              <a:gd name="connsiteY41" fmla="*/ 289645 h 538305"/>
              <a:gd name="connsiteX42" fmla="*/ 162528 w 449768"/>
              <a:gd name="connsiteY42" fmla="*/ 186307 h 538305"/>
              <a:gd name="connsiteX43" fmla="*/ 193369 w 449768"/>
              <a:gd name="connsiteY43" fmla="*/ 165441 h 538305"/>
              <a:gd name="connsiteX44" fmla="*/ 312753 w 449768"/>
              <a:gd name="connsiteY44" fmla="*/ 51669 h 538305"/>
              <a:gd name="connsiteX45" fmla="*/ 400799 w 449768"/>
              <a:gd name="connsiteY45" fmla="*/ 9937 h 538305"/>
              <a:gd name="connsiteX46" fmla="*/ 426665 w 449768"/>
              <a:gd name="connsiteY46" fmla="*/ 4968 h 538305"/>
              <a:gd name="connsiteX47" fmla="*/ 437111 w 449768"/>
              <a:gd name="connsiteY47" fmla="*/ 0 h 5383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</a:cxnLst>
            <a:rect l="l" t="t" r="r" b="b"/>
            <a:pathLst>
              <a:path w="449768" h="538305">
                <a:moveTo>
                  <a:pt x="206367" y="423375"/>
                </a:moveTo>
                <a:cubicBezTo>
                  <a:pt x="209652" y="425297"/>
                  <a:pt x="211016" y="429140"/>
                  <a:pt x="208536" y="434347"/>
                </a:cubicBezTo>
                <a:cubicBezTo>
                  <a:pt x="198122" y="460136"/>
                  <a:pt x="172335" y="506754"/>
                  <a:pt x="136133" y="527584"/>
                </a:cubicBezTo>
                <a:cubicBezTo>
                  <a:pt x="125719" y="532543"/>
                  <a:pt x="115305" y="527584"/>
                  <a:pt x="120760" y="517169"/>
                </a:cubicBezTo>
                <a:cubicBezTo>
                  <a:pt x="130678" y="491380"/>
                  <a:pt x="151507" y="450217"/>
                  <a:pt x="192667" y="423933"/>
                </a:cubicBezTo>
                <a:cubicBezTo>
                  <a:pt x="197874" y="421453"/>
                  <a:pt x="203081" y="421453"/>
                  <a:pt x="206367" y="423375"/>
                </a:cubicBezTo>
                <a:close/>
                <a:moveTo>
                  <a:pt x="158371" y="386315"/>
                </a:moveTo>
                <a:cubicBezTo>
                  <a:pt x="161532" y="388230"/>
                  <a:pt x="162771" y="392060"/>
                  <a:pt x="160292" y="397002"/>
                </a:cubicBezTo>
                <a:cubicBezTo>
                  <a:pt x="144924" y="433081"/>
                  <a:pt x="113693" y="500297"/>
                  <a:pt x="51725" y="536376"/>
                </a:cubicBezTo>
                <a:cubicBezTo>
                  <a:pt x="41315" y="541318"/>
                  <a:pt x="36357" y="536376"/>
                  <a:pt x="41315" y="525997"/>
                </a:cubicBezTo>
                <a:cubicBezTo>
                  <a:pt x="51725" y="489918"/>
                  <a:pt x="82957" y="422702"/>
                  <a:pt x="144924" y="387118"/>
                </a:cubicBezTo>
                <a:cubicBezTo>
                  <a:pt x="150130" y="384399"/>
                  <a:pt x="155211" y="384399"/>
                  <a:pt x="158371" y="386315"/>
                </a:cubicBezTo>
                <a:close/>
                <a:moveTo>
                  <a:pt x="112005" y="349971"/>
                </a:moveTo>
                <a:cubicBezTo>
                  <a:pt x="115228" y="352562"/>
                  <a:pt x="116468" y="357744"/>
                  <a:pt x="113740" y="362927"/>
                </a:cubicBezTo>
                <a:cubicBezTo>
                  <a:pt x="103326" y="388591"/>
                  <a:pt x="77539" y="429556"/>
                  <a:pt x="41338" y="455221"/>
                </a:cubicBezTo>
                <a:cubicBezTo>
                  <a:pt x="25965" y="460157"/>
                  <a:pt x="21006" y="455221"/>
                  <a:pt x="25965" y="444857"/>
                </a:cubicBezTo>
                <a:cubicBezTo>
                  <a:pt x="36379" y="419192"/>
                  <a:pt x="57207" y="378227"/>
                  <a:pt x="98367" y="352562"/>
                </a:cubicBezTo>
                <a:cubicBezTo>
                  <a:pt x="103574" y="347380"/>
                  <a:pt x="108781" y="347380"/>
                  <a:pt x="112005" y="349971"/>
                </a:cubicBezTo>
                <a:close/>
                <a:moveTo>
                  <a:pt x="287508" y="153269"/>
                </a:moveTo>
                <a:cubicBezTo>
                  <a:pt x="277809" y="153890"/>
                  <a:pt x="268730" y="157740"/>
                  <a:pt x="261020" y="165441"/>
                </a:cubicBezTo>
                <a:cubicBezTo>
                  <a:pt x="261020" y="170409"/>
                  <a:pt x="261020" y="170409"/>
                  <a:pt x="255548" y="175874"/>
                </a:cubicBezTo>
                <a:cubicBezTo>
                  <a:pt x="245600" y="196243"/>
                  <a:pt x="250574" y="222575"/>
                  <a:pt x="276441" y="232511"/>
                </a:cubicBezTo>
                <a:cubicBezTo>
                  <a:pt x="291861" y="242944"/>
                  <a:pt x="317727" y="242944"/>
                  <a:pt x="328174" y="227543"/>
                </a:cubicBezTo>
                <a:cubicBezTo>
                  <a:pt x="333645" y="222575"/>
                  <a:pt x="333645" y="222575"/>
                  <a:pt x="333645" y="217110"/>
                </a:cubicBezTo>
                <a:cubicBezTo>
                  <a:pt x="349066" y="196243"/>
                  <a:pt x="338620" y="170409"/>
                  <a:pt x="317727" y="160472"/>
                </a:cubicBezTo>
                <a:cubicBezTo>
                  <a:pt x="307530" y="155256"/>
                  <a:pt x="297208" y="152648"/>
                  <a:pt x="287508" y="153269"/>
                </a:cubicBezTo>
                <a:close/>
                <a:moveTo>
                  <a:pt x="437111" y="0"/>
                </a:moveTo>
                <a:lnTo>
                  <a:pt x="442086" y="0"/>
                </a:lnTo>
                <a:cubicBezTo>
                  <a:pt x="447557" y="0"/>
                  <a:pt x="452532" y="0"/>
                  <a:pt x="447557" y="4968"/>
                </a:cubicBezTo>
                <a:lnTo>
                  <a:pt x="447557" y="9937"/>
                </a:lnTo>
                <a:cubicBezTo>
                  <a:pt x="452532" y="15402"/>
                  <a:pt x="447557" y="15402"/>
                  <a:pt x="447557" y="20370"/>
                </a:cubicBezTo>
                <a:cubicBezTo>
                  <a:pt x="447557" y="25835"/>
                  <a:pt x="447557" y="36268"/>
                  <a:pt x="447557" y="46204"/>
                </a:cubicBezTo>
                <a:cubicBezTo>
                  <a:pt x="447557" y="62102"/>
                  <a:pt x="447557" y="82472"/>
                  <a:pt x="442086" y="103338"/>
                </a:cubicBezTo>
                <a:cubicBezTo>
                  <a:pt x="442086" y="108306"/>
                  <a:pt x="442086" y="108306"/>
                  <a:pt x="442086" y="113771"/>
                </a:cubicBezTo>
                <a:cubicBezTo>
                  <a:pt x="437111" y="124205"/>
                  <a:pt x="437111" y="129173"/>
                  <a:pt x="437111" y="134141"/>
                </a:cubicBezTo>
                <a:cubicBezTo>
                  <a:pt x="431640" y="150039"/>
                  <a:pt x="426665" y="165441"/>
                  <a:pt x="421194" y="175874"/>
                </a:cubicBezTo>
                <a:cubicBezTo>
                  <a:pt x="406271" y="212141"/>
                  <a:pt x="385378" y="248409"/>
                  <a:pt x="354040" y="289645"/>
                </a:cubicBezTo>
                <a:cubicBezTo>
                  <a:pt x="349066" y="294613"/>
                  <a:pt x="344091" y="315479"/>
                  <a:pt x="344091" y="325913"/>
                </a:cubicBezTo>
                <a:cubicBezTo>
                  <a:pt x="354040" y="367148"/>
                  <a:pt x="359512" y="460053"/>
                  <a:pt x="276441" y="506754"/>
                </a:cubicBezTo>
                <a:cubicBezTo>
                  <a:pt x="265994" y="517187"/>
                  <a:pt x="255548" y="512219"/>
                  <a:pt x="261020" y="496321"/>
                </a:cubicBezTo>
                <a:cubicBezTo>
                  <a:pt x="261020" y="439684"/>
                  <a:pt x="240128" y="305046"/>
                  <a:pt x="17278" y="310511"/>
                </a:cubicBezTo>
                <a:cubicBezTo>
                  <a:pt x="1858" y="310511"/>
                  <a:pt x="-3117" y="300078"/>
                  <a:pt x="1858" y="289645"/>
                </a:cubicBezTo>
                <a:cubicBezTo>
                  <a:pt x="17278" y="253377"/>
                  <a:pt x="59062" y="180842"/>
                  <a:pt x="162528" y="186307"/>
                </a:cubicBezTo>
                <a:cubicBezTo>
                  <a:pt x="172975" y="186307"/>
                  <a:pt x="188395" y="175874"/>
                  <a:pt x="193369" y="165441"/>
                </a:cubicBezTo>
                <a:cubicBezTo>
                  <a:pt x="214261" y="139606"/>
                  <a:pt x="250574" y="87937"/>
                  <a:pt x="312753" y="51669"/>
                </a:cubicBezTo>
                <a:cubicBezTo>
                  <a:pt x="349066" y="25835"/>
                  <a:pt x="379907" y="15402"/>
                  <a:pt x="400799" y="9937"/>
                </a:cubicBezTo>
                <a:cubicBezTo>
                  <a:pt x="416219" y="9937"/>
                  <a:pt x="426665" y="9937"/>
                  <a:pt x="426665" y="4968"/>
                </a:cubicBezTo>
                <a:cubicBezTo>
                  <a:pt x="431640" y="4968"/>
                  <a:pt x="431640" y="0"/>
                  <a:pt x="437111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wrap="square" anchor="ctr">
            <a:noAutofit/>
          </a:bodyPr>
          <a:lstStyle/>
          <a:p>
            <a:pPr>
              <a:defRPr/>
            </a:pPr>
            <a:endParaRPr lang="en-US" dirty="0">
              <a:ea typeface="宋体" panose="02010600030101010101" pitchFamily="2" charset="-122"/>
            </a:endParaRPr>
          </a:p>
        </p:txBody>
      </p:sp>
      <p:sp>
        <p:nvSpPr>
          <p:cNvPr id="13" name="Oval 36"/>
          <p:cNvSpPr/>
          <p:nvPr/>
        </p:nvSpPr>
        <p:spPr>
          <a:xfrm>
            <a:off x="4941534" y="1742937"/>
            <a:ext cx="881326" cy="881326"/>
          </a:xfrm>
          <a:prstGeom prst="ellipse">
            <a:avLst/>
          </a:prstGeom>
          <a:solidFill>
            <a:schemeClr val="accent1"/>
          </a:solidFill>
          <a:ln>
            <a:solidFill>
              <a:schemeClr val="accent1">
                <a:lumMod val="7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350">
              <a:solidFill>
                <a:schemeClr val="tx2"/>
              </a:solidFill>
            </a:endParaRPr>
          </a:p>
        </p:txBody>
      </p:sp>
      <p:sp>
        <p:nvSpPr>
          <p:cNvPr id="14" name="AutoShape 87"/>
          <p:cNvSpPr>
            <a:spLocks noChangeAspect="1"/>
          </p:cNvSpPr>
          <p:nvPr/>
        </p:nvSpPr>
        <p:spPr bwMode="auto">
          <a:xfrm>
            <a:off x="5167979" y="1969326"/>
            <a:ext cx="428436" cy="428548"/>
          </a:xfrm>
          <a:custGeom>
            <a:avLst/>
            <a:gdLst>
              <a:gd name="T0" fmla="+- 0 10798 9"/>
              <a:gd name="T1" fmla="*/ T0 w 21578"/>
              <a:gd name="T2" fmla="*/ 10800 h 21600"/>
              <a:gd name="T3" fmla="+- 0 10798 9"/>
              <a:gd name="T4" fmla="*/ T3 w 21578"/>
              <a:gd name="T5" fmla="*/ 10800 h 21600"/>
              <a:gd name="T6" fmla="+- 0 10798 9"/>
              <a:gd name="T7" fmla="*/ T6 w 21578"/>
              <a:gd name="T8" fmla="*/ 10800 h 21600"/>
              <a:gd name="T9" fmla="+- 0 10798 9"/>
              <a:gd name="T10" fmla="*/ T9 w 21578"/>
              <a:gd name="T11" fmla="*/ 10800 h 21600"/>
            </a:gdLst>
            <a:ahLst/>
            <a:cxnLst>
              <a:cxn ang="0">
                <a:pos x="T1" y="T2"/>
              </a:cxn>
              <a:cxn ang="0">
                <a:pos x="T4" y="T5"/>
              </a:cxn>
              <a:cxn ang="0">
                <a:pos x="T7" y="T8"/>
              </a:cxn>
              <a:cxn ang="0">
                <a:pos x="T10" y="T11"/>
              </a:cxn>
            </a:cxnLst>
            <a:rect l="0" t="0" r="r" b="b"/>
            <a:pathLst>
              <a:path w="21578" h="21600">
                <a:moveTo>
                  <a:pt x="21416" y="10074"/>
                </a:moveTo>
                <a:cubicBezTo>
                  <a:pt x="21507" y="10166"/>
                  <a:pt x="21562" y="10284"/>
                  <a:pt x="21574" y="10428"/>
                </a:cubicBezTo>
                <a:cubicBezTo>
                  <a:pt x="21590" y="10569"/>
                  <a:pt x="21562" y="10702"/>
                  <a:pt x="21483" y="10820"/>
                </a:cubicBezTo>
                <a:lnTo>
                  <a:pt x="20967" y="11551"/>
                </a:lnTo>
                <a:cubicBezTo>
                  <a:pt x="20891" y="11678"/>
                  <a:pt x="20778" y="11744"/>
                  <a:pt x="20634" y="11744"/>
                </a:cubicBezTo>
                <a:lnTo>
                  <a:pt x="19889" y="11744"/>
                </a:lnTo>
                <a:cubicBezTo>
                  <a:pt x="19769" y="11744"/>
                  <a:pt x="19671" y="11704"/>
                  <a:pt x="19601" y="11632"/>
                </a:cubicBezTo>
                <a:lnTo>
                  <a:pt x="11078" y="3253"/>
                </a:lnTo>
                <a:cubicBezTo>
                  <a:pt x="10884" y="3072"/>
                  <a:pt x="10695" y="3072"/>
                  <a:pt x="10503" y="3253"/>
                </a:cubicBezTo>
                <a:lnTo>
                  <a:pt x="1980" y="11632"/>
                </a:lnTo>
                <a:cubicBezTo>
                  <a:pt x="1918" y="11704"/>
                  <a:pt x="1819" y="11744"/>
                  <a:pt x="1692" y="11744"/>
                </a:cubicBezTo>
                <a:lnTo>
                  <a:pt x="944" y="11744"/>
                </a:lnTo>
                <a:cubicBezTo>
                  <a:pt x="808" y="11744"/>
                  <a:pt x="695" y="11678"/>
                  <a:pt x="611" y="11551"/>
                </a:cubicBezTo>
                <a:lnTo>
                  <a:pt x="96" y="10820"/>
                </a:lnTo>
                <a:cubicBezTo>
                  <a:pt x="19" y="10710"/>
                  <a:pt x="-9" y="10584"/>
                  <a:pt x="2" y="10440"/>
                </a:cubicBezTo>
                <a:cubicBezTo>
                  <a:pt x="19" y="10298"/>
                  <a:pt x="74" y="10175"/>
                  <a:pt x="165" y="10074"/>
                </a:cubicBezTo>
                <a:lnTo>
                  <a:pt x="10112" y="287"/>
                </a:lnTo>
                <a:cubicBezTo>
                  <a:pt x="10321" y="106"/>
                  <a:pt x="10546" y="8"/>
                  <a:pt x="10788" y="0"/>
                </a:cubicBezTo>
                <a:cubicBezTo>
                  <a:pt x="11042" y="0"/>
                  <a:pt x="11267" y="97"/>
                  <a:pt x="11469" y="287"/>
                </a:cubicBezTo>
                <a:lnTo>
                  <a:pt x="14220" y="2991"/>
                </a:lnTo>
                <a:lnTo>
                  <a:pt x="14220" y="1586"/>
                </a:lnTo>
                <a:cubicBezTo>
                  <a:pt x="14220" y="1436"/>
                  <a:pt x="14266" y="1313"/>
                  <a:pt x="14352" y="1206"/>
                </a:cubicBezTo>
                <a:cubicBezTo>
                  <a:pt x="14441" y="1099"/>
                  <a:pt x="14546" y="1048"/>
                  <a:pt x="14669" y="1048"/>
                </a:cubicBezTo>
                <a:lnTo>
                  <a:pt x="17226" y="1048"/>
                </a:lnTo>
                <a:cubicBezTo>
                  <a:pt x="17348" y="1048"/>
                  <a:pt x="17451" y="1099"/>
                  <a:pt x="17530" y="1206"/>
                </a:cubicBezTo>
                <a:cubicBezTo>
                  <a:pt x="17609" y="1312"/>
                  <a:pt x="17653" y="1436"/>
                  <a:pt x="17653" y="1586"/>
                </a:cubicBezTo>
                <a:lnTo>
                  <a:pt x="17653" y="6383"/>
                </a:lnTo>
                <a:lnTo>
                  <a:pt x="21416" y="10074"/>
                </a:lnTo>
                <a:close/>
                <a:moveTo>
                  <a:pt x="18523" y="11977"/>
                </a:moveTo>
                <a:lnTo>
                  <a:pt x="18523" y="20551"/>
                </a:lnTo>
                <a:cubicBezTo>
                  <a:pt x="18523" y="20854"/>
                  <a:pt x="18441" y="21104"/>
                  <a:pt x="18276" y="21300"/>
                </a:cubicBezTo>
                <a:cubicBezTo>
                  <a:pt x="18110" y="21502"/>
                  <a:pt x="17904" y="21599"/>
                  <a:pt x="17653" y="21599"/>
                </a:cubicBezTo>
                <a:lnTo>
                  <a:pt x="12809" y="21599"/>
                </a:lnTo>
                <a:lnTo>
                  <a:pt x="12809" y="14736"/>
                </a:lnTo>
                <a:lnTo>
                  <a:pt x="8772" y="14736"/>
                </a:lnTo>
                <a:lnTo>
                  <a:pt x="8772" y="21599"/>
                </a:lnTo>
                <a:lnTo>
                  <a:pt x="3928" y="21599"/>
                </a:lnTo>
                <a:cubicBezTo>
                  <a:pt x="3677" y="21599"/>
                  <a:pt x="3468" y="21502"/>
                  <a:pt x="3303" y="21300"/>
                </a:cubicBezTo>
                <a:cubicBezTo>
                  <a:pt x="3140" y="21104"/>
                  <a:pt x="3056" y="20854"/>
                  <a:pt x="3056" y="20551"/>
                </a:cubicBezTo>
                <a:lnTo>
                  <a:pt x="3056" y="11977"/>
                </a:lnTo>
                <a:lnTo>
                  <a:pt x="10788" y="4356"/>
                </a:lnTo>
                <a:lnTo>
                  <a:pt x="18523" y="11977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lIns="76184" tIns="76184" rIns="76184" bIns="76184" anchor="ctr"/>
          <a:lstStyle/>
          <a:p>
            <a:pPr defTabSz="685165">
              <a:defRPr/>
            </a:pPr>
            <a:endParaRPr lang="es-ES" sz="4950" dirty="0">
              <a:solidFill>
                <a:srgbClr val="44CEB9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Gill Sans" charset="0"/>
              <a:cs typeface="Gill Sans" charset="0"/>
              <a:sym typeface="Gill Sans" charset="0"/>
            </a:endParaRPr>
          </a:p>
        </p:txBody>
      </p:sp>
      <p:sp>
        <p:nvSpPr>
          <p:cNvPr id="15" name="TextBox 13"/>
          <p:cNvSpPr txBox="1"/>
          <p:nvPr/>
        </p:nvSpPr>
        <p:spPr>
          <a:xfrm>
            <a:off x="2937734" y="1840186"/>
            <a:ext cx="1587430" cy="369332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" name="TextBox 13"/>
          <p:cNvSpPr txBox="1"/>
          <p:nvPr/>
        </p:nvSpPr>
        <p:spPr>
          <a:xfrm>
            <a:off x="2191165" y="2217824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7" name="TextBox 13"/>
          <p:cNvSpPr txBox="1"/>
          <p:nvPr/>
        </p:nvSpPr>
        <p:spPr>
          <a:xfrm>
            <a:off x="2937734" y="3007715"/>
            <a:ext cx="1587430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TextBox 13"/>
          <p:cNvSpPr txBox="1"/>
          <p:nvPr/>
        </p:nvSpPr>
        <p:spPr>
          <a:xfrm>
            <a:off x="2191165" y="3385353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TextBox 13"/>
          <p:cNvSpPr txBox="1"/>
          <p:nvPr/>
        </p:nvSpPr>
        <p:spPr>
          <a:xfrm>
            <a:off x="2937734" y="4145425"/>
            <a:ext cx="1587430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" name="TextBox 13"/>
          <p:cNvSpPr txBox="1"/>
          <p:nvPr/>
        </p:nvSpPr>
        <p:spPr>
          <a:xfrm>
            <a:off x="2191165" y="4523063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1" name="TextBox 13"/>
          <p:cNvSpPr txBox="1"/>
          <p:nvPr/>
        </p:nvSpPr>
        <p:spPr>
          <a:xfrm>
            <a:off x="7666837" y="1840186"/>
            <a:ext cx="1587430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" name="TextBox 13"/>
          <p:cNvSpPr txBox="1"/>
          <p:nvPr/>
        </p:nvSpPr>
        <p:spPr>
          <a:xfrm>
            <a:off x="7666837" y="2217824"/>
            <a:ext cx="2333999" cy="51706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TextBox 13"/>
          <p:cNvSpPr txBox="1"/>
          <p:nvPr/>
        </p:nvSpPr>
        <p:spPr>
          <a:xfrm>
            <a:off x="7666837" y="3007715"/>
            <a:ext cx="1587430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4" name="TextBox 13"/>
          <p:cNvSpPr txBox="1"/>
          <p:nvPr/>
        </p:nvSpPr>
        <p:spPr>
          <a:xfrm>
            <a:off x="7666837" y="3385353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TextBox 13"/>
          <p:cNvSpPr txBox="1"/>
          <p:nvPr/>
        </p:nvSpPr>
        <p:spPr>
          <a:xfrm>
            <a:off x="7666837" y="4145425"/>
            <a:ext cx="1587430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TextBox 13"/>
          <p:cNvSpPr txBox="1"/>
          <p:nvPr/>
        </p:nvSpPr>
        <p:spPr>
          <a:xfrm>
            <a:off x="7666837" y="4523063"/>
            <a:ext cx="2333999" cy="51706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27" name="组合 26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28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9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30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自我评价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" name="图片 29"/>
          <p:cNvPicPr>
            <a:picLocks noChangeAspect="1"/>
          </p:cNvPicPr>
          <p:nvPr/>
        </p:nvPicPr>
        <p:blipFill rotWithShape="1">
          <a:blip r:embed="rId3"/>
          <a:srcRect r="56187" b="1869"/>
          <a:stretch>
            <a:fillRect/>
          </a:stretch>
        </p:blipFill>
        <p:spPr>
          <a:xfrm rot="16200000">
            <a:off x="286120" y="-286119"/>
            <a:ext cx="2533930" cy="3106168"/>
          </a:xfrm>
          <a:prstGeom prst="rect">
            <a:avLst/>
          </a:prstGeom>
        </p:spPr>
      </p:pic>
      <p:pic>
        <p:nvPicPr>
          <p:cNvPr id="38" name="图片 37"/>
          <p:cNvPicPr>
            <a:picLocks noChangeAspect="1"/>
          </p:cNvPicPr>
          <p:nvPr/>
        </p:nvPicPr>
        <p:blipFill rotWithShape="1">
          <a:blip r:embed="rId3"/>
          <a:srcRect r="56187" b="1869"/>
          <a:stretch>
            <a:fillRect/>
          </a:stretch>
        </p:blipFill>
        <p:spPr>
          <a:xfrm flipV="1">
            <a:off x="9815804" y="3945187"/>
            <a:ext cx="2376195" cy="2912812"/>
          </a:xfrm>
          <a:prstGeom prst="rect">
            <a:avLst/>
          </a:prstGeom>
        </p:spPr>
      </p:pic>
      <p:sp>
        <p:nvSpPr>
          <p:cNvPr id="39" name="文本框 40"/>
          <p:cNvSpPr txBox="1">
            <a:spLocks noChangeArrowheads="1"/>
          </p:cNvSpPr>
          <p:nvPr/>
        </p:nvSpPr>
        <p:spPr bwMode="auto">
          <a:xfrm>
            <a:off x="3865985" y="3283467"/>
            <a:ext cx="4460040" cy="132343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8000" b="1" dirty="0">
                <a:ln>
                  <a:solidFill>
                    <a:schemeClr val="tx1"/>
                  </a:solidFill>
                </a:ln>
                <a:solidFill>
                  <a:srgbClr val="5C5C5C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反思经验</a:t>
            </a:r>
          </a:p>
        </p:txBody>
      </p:sp>
      <p:grpSp>
        <p:nvGrpSpPr>
          <p:cNvPr id="40" name="组合 39"/>
          <p:cNvGrpSpPr/>
          <p:nvPr/>
        </p:nvGrpSpPr>
        <p:grpSpPr>
          <a:xfrm>
            <a:off x="2096395" y="3717959"/>
            <a:ext cx="1762322" cy="454454"/>
            <a:chOff x="6983413" y="2962276"/>
            <a:chExt cx="1539875" cy="207962"/>
          </a:xfrm>
          <a:solidFill>
            <a:srgbClr val="3F3844"/>
          </a:solidFill>
        </p:grpSpPr>
        <p:sp>
          <p:nvSpPr>
            <p:cNvPr id="41" name="Freeform 121"/>
            <p:cNvSpPr/>
            <p:nvPr/>
          </p:nvSpPr>
          <p:spPr bwMode="auto">
            <a:xfrm>
              <a:off x="7416800" y="2962276"/>
              <a:ext cx="1004888" cy="147638"/>
            </a:xfrm>
            <a:custGeom>
              <a:avLst/>
              <a:gdLst>
                <a:gd name="T0" fmla="*/ 296 w 467"/>
                <a:gd name="T1" fmla="*/ 40 h 69"/>
                <a:gd name="T2" fmla="*/ 402 w 467"/>
                <a:gd name="T3" fmla="*/ 59 h 69"/>
                <a:gd name="T4" fmla="*/ 445 w 467"/>
                <a:gd name="T5" fmla="*/ 53 h 69"/>
                <a:gd name="T6" fmla="*/ 447 w 467"/>
                <a:gd name="T7" fmla="*/ 39 h 69"/>
                <a:gd name="T8" fmla="*/ 420 w 467"/>
                <a:gd name="T9" fmla="*/ 32 h 69"/>
                <a:gd name="T10" fmla="*/ 422 w 467"/>
                <a:gd name="T11" fmla="*/ 28 h 69"/>
                <a:gd name="T12" fmla="*/ 461 w 467"/>
                <a:gd name="T13" fmla="*/ 39 h 69"/>
                <a:gd name="T14" fmla="*/ 454 w 467"/>
                <a:gd name="T15" fmla="*/ 57 h 69"/>
                <a:gd name="T16" fmla="*/ 348 w 467"/>
                <a:gd name="T17" fmla="*/ 66 h 69"/>
                <a:gd name="T18" fmla="*/ 90 w 467"/>
                <a:gd name="T19" fmla="*/ 14 h 69"/>
                <a:gd name="T20" fmla="*/ 3 w 467"/>
                <a:gd name="T21" fmla="*/ 7 h 69"/>
                <a:gd name="T22" fmla="*/ 0 w 467"/>
                <a:gd name="T23" fmla="*/ 5 h 69"/>
                <a:gd name="T24" fmla="*/ 0 w 467"/>
                <a:gd name="T25" fmla="*/ 5 h 69"/>
                <a:gd name="T26" fmla="*/ 202 w 467"/>
                <a:gd name="T27" fmla="*/ 19 h 69"/>
                <a:gd name="T28" fmla="*/ 296 w 467"/>
                <a:gd name="T29" fmla="*/ 4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67" h="69">
                  <a:moveTo>
                    <a:pt x="296" y="40"/>
                  </a:moveTo>
                  <a:cubicBezTo>
                    <a:pt x="331" y="47"/>
                    <a:pt x="361" y="58"/>
                    <a:pt x="402" y="59"/>
                  </a:cubicBezTo>
                  <a:cubicBezTo>
                    <a:pt x="419" y="60"/>
                    <a:pt x="435" y="57"/>
                    <a:pt x="445" y="53"/>
                  </a:cubicBezTo>
                  <a:cubicBezTo>
                    <a:pt x="452" y="49"/>
                    <a:pt x="453" y="43"/>
                    <a:pt x="447" y="39"/>
                  </a:cubicBezTo>
                  <a:cubicBezTo>
                    <a:pt x="440" y="35"/>
                    <a:pt x="430" y="33"/>
                    <a:pt x="420" y="32"/>
                  </a:cubicBezTo>
                  <a:cubicBezTo>
                    <a:pt x="422" y="28"/>
                    <a:pt x="422" y="28"/>
                    <a:pt x="422" y="28"/>
                  </a:cubicBezTo>
                  <a:cubicBezTo>
                    <a:pt x="438" y="29"/>
                    <a:pt x="456" y="33"/>
                    <a:pt x="461" y="39"/>
                  </a:cubicBezTo>
                  <a:cubicBezTo>
                    <a:pt x="467" y="45"/>
                    <a:pt x="462" y="52"/>
                    <a:pt x="454" y="57"/>
                  </a:cubicBezTo>
                  <a:cubicBezTo>
                    <a:pt x="430" y="68"/>
                    <a:pt x="384" y="69"/>
                    <a:pt x="348" y="66"/>
                  </a:cubicBezTo>
                  <a:cubicBezTo>
                    <a:pt x="251" y="58"/>
                    <a:pt x="181" y="27"/>
                    <a:pt x="90" y="14"/>
                  </a:cubicBezTo>
                  <a:cubicBezTo>
                    <a:pt x="63" y="9"/>
                    <a:pt x="35" y="6"/>
                    <a:pt x="3" y="7"/>
                  </a:cubicBezTo>
                  <a:cubicBezTo>
                    <a:pt x="0" y="7"/>
                    <a:pt x="1" y="6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73" y="0"/>
                    <a:pt x="141" y="8"/>
                    <a:pt x="202" y="19"/>
                  </a:cubicBezTo>
                  <a:cubicBezTo>
                    <a:pt x="234" y="26"/>
                    <a:pt x="266" y="33"/>
                    <a:pt x="296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122"/>
            <p:cNvSpPr/>
            <p:nvPr/>
          </p:nvSpPr>
          <p:spPr bwMode="auto">
            <a:xfrm>
              <a:off x="6983413" y="2963863"/>
              <a:ext cx="1539875" cy="198438"/>
            </a:xfrm>
            <a:custGeom>
              <a:avLst/>
              <a:gdLst>
                <a:gd name="T0" fmla="*/ 699 w 715"/>
                <a:gd name="T1" fmla="*/ 28 h 92"/>
                <a:gd name="T2" fmla="*/ 685 w 715"/>
                <a:gd name="T3" fmla="*/ 70 h 92"/>
                <a:gd name="T4" fmla="*/ 473 w 715"/>
                <a:gd name="T5" fmla="*/ 79 h 92"/>
                <a:gd name="T6" fmla="*/ 170 w 715"/>
                <a:gd name="T7" fmla="*/ 17 h 92"/>
                <a:gd name="T8" fmla="*/ 63 w 715"/>
                <a:gd name="T9" fmla="*/ 18 h 92"/>
                <a:gd name="T10" fmla="*/ 25 w 715"/>
                <a:gd name="T11" fmla="*/ 39 h 92"/>
                <a:gd name="T12" fmla="*/ 48 w 715"/>
                <a:gd name="T13" fmla="*/ 71 h 92"/>
                <a:gd name="T14" fmla="*/ 156 w 715"/>
                <a:gd name="T15" fmla="*/ 82 h 92"/>
                <a:gd name="T16" fmla="*/ 202 w 715"/>
                <a:gd name="T17" fmla="*/ 74 h 92"/>
                <a:gd name="T18" fmla="*/ 209 w 715"/>
                <a:gd name="T19" fmla="*/ 77 h 92"/>
                <a:gd name="T20" fmla="*/ 145 w 715"/>
                <a:gd name="T21" fmla="*/ 87 h 92"/>
                <a:gd name="T22" fmla="*/ 20 w 715"/>
                <a:gd name="T23" fmla="*/ 65 h 92"/>
                <a:gd name="T24" fmla="*/ 33 w 715"/>
                <a:gd name="T25" fmla="*/ 21 h 92"/>
                <a:gd name="T26" fmla="*/ 236 w 715"/>
                <a:gd name="T27" fmla="*/ 14 h 92"/>
                <a:gd name="T28" fmla="*/ 555 w 715"/>
                <a:gd name="T29" fmla="*/ 76 h 92"/>
                <a:gd name="T30" fmla="*/ 664 w 715"/>
                <a:gd name="T31" fmla="*/ 70 h 92"/>
                <a:gd name="T32" fmla="*/ 693 w 715"/>
                <a:gd name="T33" fmla="*/ 38 h 92"/>
                <a:gd name="T34" fmla="*/ 631 w 715"/>
                <a:gd name="T35" fmla="*/ 12 h 92"/>
                <a:gd name="T36" fmla="*/ 568 w 715"/>
                <a:gd name="T37" fmla="*/ 12 h 92"/>
                <a:gd name="T38" fmla="*/ 566 w 715"/>
                <a:gd name="T39" fmla="*/ 8 h 92"/>
                <a:gd name="T40" fmla="*/ 684 w 715"/>
                <a:gd name="T41" fmla="*/ 19 h 92"/>
                <a:gd name="T42" fmla="*/ 699 w 715"/>
                <a:gd name="T43" fmla="*/ 28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15" h="92">
                  <a:moveTo>
                    <a:pt x="699" y="28"/>
                  </a:moveTo>
                  <a:cubicBezTo>
                    <a:pt x="715" y="42"/>
                    <a:pt x="710" y="58"/>
                    <a:pt x="685" y="70"/>
                  </a:cubicBezTo>
                  <a:cubicBezTo>
                    <a:pt x="633" y="92"/>
                    <a:pt x="538" y="88"/>
                    <a:pt x="473" y="79"/>
                  </a:cubicBezTo>
                  <a:cubicBezTo>
                    <a:pt x="365" y="65"/>
                    <a:pt x="275" y="34"/>
                    <a:pt x="170" y="17"/>
                  </a:cubicBezTo>
                  <a:cubicBezTo>
                    <a:pt x="137" y="12"/>
                    <a:pt x="93" y="10"/>
                    <a:pt x="63" y="18"/>
                  </a:cubicBezTo>
                  <a:cubicBezTo>
                    <a:pt x="44" y="23"/>
                    <a:pt x="29" y="31"/>
                    <a:pt x="25" y="39"/>
                  </a:cubicBezTo>
                  <a:cubicBezTo>
                    <a:pt x="16" y="50"/>
                    <a:pt x="26" y="63"/>
                    <a:pt x="48" y="71"/>
                  </a:cubicBezTo>
                  <a:cubicBezTo>
                    <a:pt x="76" y="81"/>
                    <a:pt x="118" y="85"/>
                    <a:pt x="156" y="82"/>
                  </a:cubicBezTo>
                  <a:cubicBezTo>
                    <a:pt x="173" y="80"/>
                    <a:pt x="188" y="78"/>
                    <a:pt x="202" y="74"/>
                  </a:cubicBezTo>
                  <a:cubicBezTo>
                    <a:pt x="205" y="74"/>
                    <a:pt x="207" y="76"/>
                    <a:pt x="209" y="77"/>
                  </a:cubicBezTo>
                  <a:cubicBezTo>
                    <a:pt x="192" y="83"/>
                    <a:pt x="168" y="86"/>
                    <a:pt x="145" y="87"/>
                  </a:cubicBezTo>
                  <a:cubicBezTo>
                    <a:pt x="95" y="89"/>
                    <a:pt x="46" y="83"/>
                    <a:pt x="20" y="65"/>
                  </a:cubicBezTo>
                  <a:cubicBezTo>
                    <a:pt x="0" y="52"/>
                    <a:pt x="6" y="33"/>
                    <a:pt x="33" y="21"/>
                  </a:cubicBezTo>
                  <a:cubicBezTo>
                    <a:pt x="84" y="0"/>
                    <a:pt x="172" y="5"/>
                    <a:pt x="236" y="14"/>
                  </a:cubicBezTo>
                  <a:cubicBezTo>
                    <a:pt x="349" y="29"/>
                    <a:pt x="438" y="64"/>
                    <a:pt x="555" y="76"/>
                  </a:cubicBezTo>
                  <a:cubicBezTo>
                    <a:pt x="591" y="81"/>
                    <a:pt x="635" y="79"/>
                    <a:pt x="664" y="70"/>
                  </a:cubicBezTo>
                  <a:cubicBezTo>
                    <a:pt x="688" y="61"/>
                    <a:pt x="697" y="50"/>
                    <a:pt x="693" y="38"/>
                  </a:cubicBezTo>
                  <a:cubicBezTo>
                    <a:pt x="687" y="26"/>
                    <a:pt x="662" y="15"/>
                    <a:pt x="631" y="12"/>
                  </a:cubicBezTo>
                  <a:cubicBezTo>
                    <a:pt x="612" y="9"/>
                    <a:pt x="588" y="10"/>
                    <a:pt x="568" y="12"/>
                  </a:cubicBezTo>
                  <a:cubicBezTo>
                    <a:pt x="566" y="8"/>
                    <a:pt x="566" y="8"/>
                    <a:pt x="566" y="8"/>
                  </a:cubicBezTo>
                  <a:cubicBezTo>
                    <a:pt x="607" y="2"/>
                    <a:pt x="655" y="7"/>
                    <a:pt x="684" y="19"/>
                  </a:cubicBezTo>
                  <a:cubicBezTo>
                    <a:pt x="699" y="28"/>
                    <a:pt x="699" y="28"/>
                    <a:pt x="699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 dirty="0"/>
            </a:p>
          </p:txBody>
        </p:sp>
        <p:sp>
          <p:nvSpPr>
            <p:cNvPr id="43" name="Freeform 123"/>
            <p:cNvSpPr/>
            <p:nvPr/>
          </p:nvSpPr>
          <p:spPr bwMode="auto">
            <a:xfrm>
              <a:off x="7091363" y="3000375"/>
              <a:ext cx="1054100" cy="169863"/>
            </a:xfrm>
            <a:custGeom>
              <a:avLst/>
              <a:gdLst>
                <a:gd name="T0" fmla="*/ 190 w 490"/>
                <a:gd name="T1" fmla="*/ 24 h 79"/>
                <a:gd name="T2" fmla="*/ 489 w 490"/>
                <a:gd name="T3" fmla="*/ 72 h 79"/>
                <a:gd name="T4" fmla="*/ 489 w 490"/>
                <a:gd name="T5" fmla="*/ 75 h 79"/>
                <a:gd name="T6" fmla="*/ 197 w 490"/>
                <a:gd name="T7" fmla="*/ 45 h 79"/>
                <a:gd name="T8" fmla="*/ 65 w 490"/>
                <a:gd name="T9" fmla="*/ 15 h 79"/>
                <a:gd name="T10" fmla="*/ 26 w 490"/>
                <a:gd name="T11" fmla="*/ 17 h 79"/>
                <a:gd name="T12" fmla="*/ 12 w 490"/>
                <a:gd name="T13" fmla="*/ 27 h 79"/>
                <a:gd name="T14" fmla="*/ 26 w 490"/>
                <a:gd name="T15" fmla="*/ 37 h 79"/>
                <a:gd name="T16" fmla="*/ 20 w 490"/>
                <a:gd name="T17" fmla="*/ 40 h 79"/>
                <a:gd name="T18" fmla="*/ 0 w 490"/>
                <a:gd name="T19" fmla="*/ 27 h 79"/>
                <a:gd name="T20" fmla="*/ 25 w 490"/>
                <a:gd name="T21" fmla="*/ 10 h 79"/>
                <a:gd name="T22" fmla="*/ 190 w 490"/>
                <a:gd name="T23" fmla="*/ 2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0" h="79">
                  <a:moveTo>
                    <a:pt x="190" y="24"/>
                  </a:moveTo>
                  <a:cubicBezTo>
                    <a:pt x="283" y="46"/>
                    <a:pt x="372" y="74"/>
                    <a:pt x="489" y="72"/>
                  </a:cubicBezTo>
                  <a:cubicBezTo>
                    <a:pt x="490" y="73"/>
                    <a:pt x="490" y="74"/>
                    <a:pt x="489" y="75"/>
                  </a:cubicBezTo>
                  <a:cubicBezTo>
                    <a:pt x="381" y="79"/>
                    <a:pt x="283" y="66"/>
                    <a:pt x="197" y="45"/>
                  </a:cubicBezTo>
                  <a:cubicBezTo>
                    <a:pt x="153" y="35"/>
                    <a:pt x="114" y="21"/>
                    <a:pt x="65" y="15"/>
                  </a:cubicBezTo>
                  <a:cubicBezTo>
                    <a:pt x="53" y="14"/>
                    <a:pt x="36" y="13"/>
                    <a:pt x="26" y="17"/>
                  </a:cubicBezTo>
                  <a:cubicBezTo>
                    <a:pt x="17" y="19"/>
                    <a:pt x="13" y="23"/>
                    <a:pt x="12" y="27"/>
                  </a:cubicBezTo>
                  <a:cubicBezTo>
                    <a:pt x="11" y="31"/>
                    <a:pt x="20" y="34"/>
                    <a:pt x="26" y="37"/>
                  </a:cubicBezTo>
                  <a:cubicBezTo>
                    <a:pt x="24" y="38"/>
                    <a:pt x="22" y="39"/>
                    <a:pt x="20" y="40"/>
                  </a:cubicBezTo>
                  <a:cubicBezTo>
                    <a:pt x="8" y="37"/>
                    <a:pt x="1" y="32"/>
                    <a:pt x="0" y="27"/>
                  </a:cubicBezTo>
                  <a:cubicBezTo>
                    <a:pt x="0" y="21"/>
                    <a:pt x="9" y="14"/>
                    <a:pt x="25" y="10"/>
                  </a:cubicBezTo>
                  <a:cubicBezTo>
                    <a:pt x="82" y="0"/>
                    <a:pt x="141" y="13"/>
                    <a:pt x="190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44" name="组合 43"/>
          <p:cNvGrpSpPr/>
          <p:nvPr/>
        </p:nvGrpSpPr>
        <p:grpSpPr>
          <a:xfrm flipV="1">
            <a:off x="8333293" y="3717957"/>
            <a:ext cx="1762312" cy="454458"/>
            <a:chOff x="6983413" y="2962275"/>
            <a:chExt cx="1539875" cy="207963"/>
          </a:xfrm>
          <a:solidFill>
            <a:srgbClr val="3F3844"/>
          </a:solidFill>
        </p:grpSpPr>
        <p:sp>
          <p:nvSpPr>
            <p:cNvPr id="45" name="Freeform 121"/>
            <p:cNvSpPr/>
            <p:nvPr/>
          </p:nvSpPr>
          <p:spPr bwMode="auto">
            <a:xfrm>
              <a:off x="7416801" y="2962275"/>
              <a:ext cx="1004888" cy="147638"/>
            </a:xfrm>
            <a:custGeom>
              <a:avLst/>
              <a:gdLst>
                <a:gd name="T0" fmla="*/ 296 w 467"/>
                <a:gd name="T1" fmla="*/ 40 h 69"/>
                <a:gd name="T2" fmla="*/ 402 w 467"/>
                <a:gd name="T3" fmla="*/ 59 h 69"/>
                <a:gd name="T4" fmla="*/ 445 w 467"/>
                <a:gd name="T5" fmla="*/ 53 h 69"/>
                <a:gd name="T6" fmla="*/ 447 w 467"/>
                <a:gd name="T7" fmla="*/ 39 h 69"/>
                <a:gd name="T8" fmla="*/ 420 w 467"/>
                <a:gd name="T9" fmla="*/ 32 h 69"/>
                <a:gd name="T10" fmla="*/ 422 w 467"/>
                <a:gd name="T11" fmla="*/ 28 h 69"/>
                <a:gd name="T12" fmla="*/ 461 w 467"/>
                <a:gd name="T13" fmla="*/ 39 h 69"/>
                <a:gd name="T14" fmla="*/ 454 w 467"/>
                <a:gd name="T15" fmla="*/ 57 h 69"/>
                <a:gd name="T16" fmla="*/ 348 w 467"/>
                <a:gd name="T17" fmla="*/ 66 h 69"/>
                <a:gd name="T18" fmla="*/ 90 w 467"/>
                <a:gd name="T19" fmla="*/ 14 h 69"/>
                <a:gd name="T20" fmla="*/ 3 w 467"/>
                <a:gd name="T21" fmla="*/ 7 h 69"/>
                <a:gd name="T22" fmla="*/ 0 w 467"/>
                <a:gd name="T23" fmla="*/ 5 h 69"/>
                <a:gd name="T24" fmla="*/ 0 w 467"/>
                <a:gd name="T25" fmla="*/ 5 h 69"/>
                <a:gd name="T26" fmla="*/ 202 w 467"/>
                <a:gd name="T27" fmla="*/ 19 h 69"/>
                <a:gd name="T28" fmla="*/ 296 w 467"/>
                <a:gd name="T29" fmla="*/ 4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67" h="69">
                  <a:moveTo>
                    <a:pt x="296" y="40"/>
                  </a:moveTo>
                  <a:cubicBezTo>
                    <a:pt x="331" y="47"/>
                    <a:pt x="361" y="58"/>
                    <a:pt x="402" y="59"/>
                  </a:cubicBezTo>
                  <a:cubicBezTo>
                    <a:pt x="419" y="60"/>
                    <a:pt x="435" y="57"/>
                    <a:pt x="445" y="53"/>
                  </a:cubicBezTo>
                  <a:cubicBezTo>
                    <a:pt x="452" y="49"/>
                    <a:pt x="453" y="43"/>
                    <a:pt x="447" y="39"/>
                  </a:cubicBezTo>
                  <a:cubicBezTo>
                    <a:pt x="440" y="35"/>
                    <a:pt x="430" y="33"/>
                    <a:pt x="420" y="32"/>
                  </a:cubicBezTo>
                  <a:cubicBezTo>
                    <a:pt x="422" y="28"/>
                    <a:pt x="422" y="28"/>
                    <a:pt x="422" y="28"/>
                  </a:cubicBezTo>
                  <a:cubicBezTo>
                    <a:pt x="438" y="29"/>
                    <a:pt x="456" y="33"/>
                    <a:pt x="461" y="39"/>
                  </a:cubicBezTo>
                  <a:cubicBezTo>
                    <a:pt x="467" y="45"/>
                    <a:pt x="462" y="52"/>
                    <a:pt x="454" y="57"/>
                  </a:cubicBezTo>
                  <a:cubicBezTo>
                    <a:pt x="430" y="68"/>
                    <a:pt x="384" y="69"/>
                    <a:pt x="348" y="66"/>
                  </a:cubicBezTo>
                  <a:cubicBezTo>
                    <a:pt x="251" y="58"/>
                    <a:pt x="181" y="27"/>
                    <a:pt x="90" y="14"/>
                  </a:cubicBezTo>
                  <a:cubicBezTo>
                    <a:pt x="63" y="9"/>
                    <a:pt x="35" y="6"/>
                    <a:pt x="3" y="7"/>
                  </a:cubicBezTo>
                  <a:cubicBezTo>
                    <a:pt x="0" y="7"/>
                    <a:pt x="1" y="6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73" y="0"/>
                    <a:pt x="141" y="8"/>
                    <a:pt x="202" y="19"/>
                  </a:cubicBezTo>
                  <a:cubicBezTo>
                    <a:pt x="234" y="26"/>
                    <a:pt x="266" y="33"/>
                    <a:pt x="296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122"/>
            <p:cNvSpPr/>
            <p:nvPr/>
          </p:nvSpPr>
          <p:spPr bwMode="auto">
            <a:xfrm>
              <a:off x="6983413" y="2963863"/>
              <a:ext cx="1539875" cy="198438"/>
            </a:xfrm>
            <a:custGeom>
              <a:avLst/>
              <a:gdLst>
                <a:gd name="T0" fmla="*/ 699 w 715"/>
                <a:gd name="T1" fmla="*/ 28 h 92"/>
                <a:gd name="T2" fmla="*/ 685 w 715"/>
                <a:gd name="T3" fmla="*/ 70 h 92"/>
                <a:gd name="T4" fmla="*/ 473 w 715"/>
                <a:gd name="T5" fmla="*/ 79 h 92"/>
                <a:gd name="T6" fmla="*/ 170 w 715"/>
                <a:gd name="T7" fmla="*/ 17 h 92"/>
                <a:gd name="T8" fmla="*/ 63 w 715"/>
                <a:gd name="T9" fmla="*/ 18 h 92"/>
                <a:gd name="T10" fmla="*/ 25 w 715"/>
                <a:gd name="T11" fmla="*/ 39 h 92"/>
                <a:gd name="T12" fmla="*/ 48 w 715"/>
                <a:gd name="T13" fmla="*/ 71 h 92"/>
                <a:gd name="T14" fmla="*/ 156 w 715"/>
                <a:gd name="T15" fmla="*/ 82 h 92"/>
                <a:gd name="T16" fmla="*/ 202 w 715"/>
                <a:gd name="T17" fmla="*/ 74 h 92"/>
                <a:gd name="T18" fmla="*/ 209 w 715"/>
                <a:gd name="T19" fmla="*/ 77 h 92"/>
                <a:gd name="T20" fmla="*/ 145 w 715"/>
                <a:gd name="T21" fmla="*/ 87 h 92"/>
                <a:gd name="T22" fmla="*/ 20 w 715"/>
                <a:gd name="T23" fmla="*/ 65 h 92"/>
                <a:gd name="T24" fmla="*/ 33 w 715"/>
                <a:gd name="T25" fmla="*/ 21 h 92"/>
                <a:gd name="T26" fmla="*/ 236 w 715"/>
                <a:gd name="T27" fmla="*/ 14 h 92"/>
                <a:gd name="T28" fmla="*/ 555 w 715"/>
                <a:gd name="T29" fmla="*/ 76 h 92"/>
                <a:gd name="T30" fmla="*/ 664 w 715"/>
                <a:gd name="T31" fmla="*/ 70 h 92"/>
                <a:gd name="T32" fmla="*/ 693 w 715"/>
                <a:gd name="T33" fmla="*/ 38 h 92"/>
                <a:gd name="T34" fmla="*/ 631 w 715"/>
                <a:gd name="T35" fmla="*/ 12 h 92"/>
                <a:gd name="T36" fmla="*/ 568 w 715"/>
                <a:gd name="T37" fmla="*/ 12 h 92"/>
                <a:gd name="T38" fmla="*/ 566 w 715"/>
                <a:gd name="T39" fmla="*/ 8 h 92"/>
                <a:gd name="T40" fmla="*/ 684 w 715"/>
                <a:gd name="T41" fmla="*/ 19 h 92"/>
                <a:gd name="T42" fmla="*/ 699 w 715"/>
                <a:gd name="T43" fmla="*/ 28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15" h="92">
                  <a:moveTo>
                    <a:pt x="699" y="28"/>
                  </a:moveTo>
                  <a:cubicBezTo>
                    <a:pt x="715" y="42"/>
                    <a:pt x="710" y="58"/>
                    <a:pt x="685" y="70"/>
                  </a:cubicBezTo>
                  <a:cubicBezTo>
                    <a:pt x="633" y="92"/>
                    <a:pt x="538" y="88"/>
                    <a:pt x="473" y="79"/>
                  </a:cubicBezTo>
                  <a:cubicBezTo>
                    <a:pt x="365" y="65"/>
                    <a:pt x="275" y="34"/>
                    <a:pt x="170" y="17"/>
                  </a:cubicBezTo>
                  <a:cubicBezTo>
                    <a:pt x="137" y="12"/>
                    <a:pt x="93" y="10"/>
                    <a:pt x="63" y="18"/>
                  </a:cubicBezTo>
                  <a:cubicBezTo>
                    <a:pt x="44" y="23"/>
                    <a:pt x="29" y="31"/>
                    <a:pt x="25" y="39"/>
                  </a:cubicBezTo>
                  <a:cubicBezTo>
                    <a:pt x="16" y="50"/>
                    <a:pt x="26" y="63"/>
                    <a:pt x="48" y="71"/>
                  </a:cubicBezTo>
                  <a:cubicBezTo>
                    <a:pt x="76" y="81"/>
                    <a:pt x="118" y="85"/>
                    <a:pt x="156" y="82"/>
                  </a:cubicBezTo>
                  <a:cubicBezTo>
                    <a:pt x="173" y="80"/>
                    <a:pt x="188" y="78"/>
                    <a:pt x="202" y="74"/>
                  </a:cubicBezTo>
                  <a:cubicBezTo>
                    <a:pt x="205" y="74"/>
                    <a:pt x="207" y="76"/>
                    <a:pt x="209" y="77"/>
                  </a:cubicBezTo>
                  <a:cubicBezTo>
                    <a:pt x="192" y="83"/>
                    <a:pt x="168" y="86"/>
                    <a:pt x="145" y="87"/>
                  </a:cubicBezTo>
                  <a:cubicBezTo>
                    <a:pt x="95" y="89"/>
                    <a:pt x="46" y="83"/>
                    <a:pt x="20" y="65"/>
                  </a:cubicBezTo>
                  <a:cubicBezTo>
                    <a:pt x="0" y="52"/>
                    <a:pt x="6" y="33"/>
                    <a:pt x="33" y="21"/>
                  </a:cubicBezTo>
                  <a:cubicBezTo>
                    <a:pt x="84" y="0"/>
                    <a:pt x="172" y="5"/>
                    <a:pt x="236" y="14"/>
                  </a:cubicBezTo>
                  <a:cubicBezTo>
                    <a:pt x="349" y="29"/>
                    <a:pt x="438" y="64"/>
                    <a:pt x="555" y="76"/>
                  </a:cubicBezTo>
                  <a:cubicBezTo>
                    <a:pt x="591" y="81"/>
                    <a:pt x="635" y="79"/>
                    <a:pt x="664" y="70"/>
                  </a:cubicBezTo>
                  <a:cubicBezTo>
                    <a:pt x="688" y="61"/>
                    <a:pt x="697" y="50"/>
                    <a:pt x="693" y="38"/>
                  </a:cubicBezTo>
                  <a:cubicBezTo>
                    <a:pt x="687" y="26"/>
                    <a:pt x="662" y="15"/>
                    <a:pt x="631" y="12"/>
                  </a:cubicBezTo>
                  <a:cubicBezTo>
                    <a:pt x="612" y="9"/>
                    <a:pt x="588" y="10"/>
                    <a:pt x="568" y="12"/>
                  </a:cubicBezTo>
                  <a:cubicBezTo>
                    <a:pt x="566" y="8"/>
                    <a:pt x="566" y="8"/>
                    <a:pt x="566" y="8"/>
                  </a:cubicBezTo>
                  <a:cubicBezTo>
                    <a:pt x="607" y="2"/>
                    <a:pt x="655" y="7"/>
                    <a:pt x="684" y="19"/>
                  </a:cubicBezTo>
                  <a:cubicBezTo>
                    <a:pt x="699" y="28"/>
                    <a:pt x="699" y="28"/>
                    <a:pt x="699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123"/>
            <p:cNvSpPr/>
            <p:nvPr/>
          </p:nvSpPr>
          <p:spPr bwMode="auto">
            <a:xfrm>
              <a:off x="7091363" y="3000375"/>
              <a:ext cx="1054100" cy="169863"/>
            </a:xfrm>
            <a:custGeom>
              <a:avLst/>
              <a:gdLst>
                <a:gd name="T0" fmla="*/ 190 w 490"/>
                <a:gd name="T1" fmla="*/ 24 h 79"/>
                <a:gd name="T2" fmla="*/ 489 w 490"/>
                <a:gd name="T3" fmla="*/ 72 h 79"/>
                <a:gd name="T4" fmla="*/ 489 w 490"/>
                <a:gd name="T5" fmla="*/ 75 h 79"/>
                <a:gd name="T6" fmla="*/ 197 w 490"/>
                <a:gd name="T7" fmla="*/ 45 h 79"/>
                <a:gd name="T8" fmla="*/ 65 w 490"/>
                <a:gd name="T9" fmla="*/ 15 h 79"/>
                <a:gd name="T10" fmla="*/ 26 w 490"/>
                <a:gd name="T11" fmla="*/ 17 h 79"/>
                <a:gd name="T12" fmla="*/ 12 w 490"/>
                <a:gd name="T13" fmla="*/ 27 h 79"/>
                <a:gd name="T14" fmla="*/ 26 w 490"/>
                <a:gd name="T15" fmla="*/ 37 h 79"/>
                <a:gd name="T16" fmla="*/ 20 w 490"/>
                <a:gd name="T17" fmla="*/ 40 h 79"/>
                <a:gd name="T18" fmla="*/ 0 w 490"/>
                <a:gd name="T19" fmla="*/ 27 h 79"/>
                <a:gd name="T20" fmla="*/ 25 w 490"/>
                <a:gd name="T21" fmla="*/ 10 h 79"/>
                <a:gd name="T22" fmla="*/ 190 w 490"/>
                <a:gd name="T23" fmla="*/ 2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0" h="79">
                  <a:moveTo>
                    <a:pt x="190" y="24"/>
                  </a:moveTo>
                  <a:cubicBezTo>
                    <a:pt x="283" y="46"/>
                    <a:pt x="372" y="74"/>
                    <a:pt x="489" y="72"/>
                  </a:cubicBezTo>
                  <a:cubicBezTo>
                    <a:pt x="490" y="73"/>
                    <a:pt x="490" y="74"/>
                    <a:pt x="489" y="75"/>
                  </a:cubicBezTo>
                  <a:cubicBezTo>
                    <a:pt x="381" y="79"/>
                    <a:pt x="283" y="66"/>
                    <a:pt x="197" y="45"/>
                  </a:cubicBezTo>
                  <a:cubicBezTo>
                    <a:pt x="153" y="35"/>
                    <a:pt x="114" y="21"/>
                    <a:pt x="65" y="15"/>
                  </a:cubicBezTo>
                  <a:cubicBezTo>
                    <a:pt x="53" y="14"/>
                    <a:pt x="36" y="13"/>
                    <a:pt x="26" y="17"/>
                  </a:cubicBezTo>
                  <a:cubicBezTo>
                    <a:pt x="17" y="19"/>
                    <a:pt x="13" y="23"/>
                    <a:pt x="12" y="27"/>
                  </a:cubicBezTo>
                  <a:cubicBezTo>
                    <a:pt x="11" y="31"/>
                    <a:pt x="20" y="34"/>
                    <a:pt x="26" y="37"/>
                  </a:cubicBezTo>
                  <a:cubicBezTo>
                    <a:pt x="24" y="38"/>
                    <a:pt x="22" y="39"/>
                    <a:pt x="20" y="40"/>
                  </a:cubicBezTo>
                  <a:cubicBezTo>
                    <a:pt x="8" y="37"/>
                    <a:pt x="1" y="32"/>
                    <a:pt x="0" y="27"/>
                  </a:cubicBezTo>
                  <a:cubicBezTo>
                    <a:pt x="0" y="21"/>
                    <a:pt x="9" y="14"/>
                    <a:pt x="25" y="10"/>
                  </a:cubicBezTo>
                  <a:cubicBezTo>
                    <a:pt x="82" y="0"/>
                    <a:pt x="141" y="13"/>
                    <a:pt x="190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48" name="文本框 47"/>
          <p:cNvSpPr txBox="1"/>
          <p:nvPr/>
        </p:nvSpPr>
        <p:spPr>
          <a:xfrm>
            <a:off x="3742440" y="2565960"/>
            <a:ext cx="439112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en-US" altLang="zh-CN" sz="5400" spc="600" dirty="0">
                <a:latin typeface="华文仿宋" panose="02010600040101010101" pitchFamily="2" charset="-122"/>
                <a:ea typeface="华文仿宋" panose="02010600040101010101" pitchFamily="2" charset="-122"/>
              </a:rPr>
              <a:t> PART 03</a:t>
            </a:r>
            <a:endParaRPr lang="zh-CN" altLang="en-US" sz="5400" spc="600" dirty="0">
              <a:latin typeface="华文仿宋" panose="02010600040101010101" pitchFamily="2" charset="-122"/>
              <a:ea typeface="华文仿宋" panose="02010600040101010101" pitchFamily="2" charset="-122"/>
            </a:endParaRPr>
          </a:p>
        </p:txBody>
      </p:sp>
    </p:spTree>
  </p:cSld>
  <p:clrMapOvr>
    <a:masterClrMapping/>
  </p:clrMapOvr>
  <p:transition spd="slow" advTm="2000">
    <p:push dir="u"/>
  </p:transition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5"/>
          <p:cNvSpPr/>
          <p:nvPr/>
        </p:nvSpPr>
        <p:spPr bwMode="auto">
          <a:xfrm>
            <a:off x="8634876" y="4223126"/>
            <a:ext cx="1547113" cy="971193"/>
          </a:xfrm>
          <a:custGeom>
            <a:avLst/>
            <a:gdLst>
              <a:gd name="T0" fmla="*/ 479 w 2370"/>
              <a:gd name="T1" fmla="*/ 0 h 964"/>
              <a:gd name="T2" fmla="*/ 0 w 2370"/>
              <a:gd name="T3" fmla="*/ 0 h 964"/>
              <a:gd name="T4" fmla="*/ 1891 w 2370"/>
              <a:gd name="T5" fmla="*/ 964 h 964"/>
              <a:gd name="T6" fmla="*/ 2370 w 2370"/>
              <a:gd name="T7" fmla="*/ 964 h 964"/>
              <a:gd name="T8" fmla="*/ 479 w 2370"/>
              <a:gd name="T9" fmla="*/ 0 h 9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370" h="964">
                <a:moveTo>
                  <a:pt x="479" y="0"/>
                </a:moveTo>
                <a:lnTo>
                  <a:pt x="0" y="0"/>
                </a:lnTo>
                <a:lnTo>
                  <a:pt x="1891" y="964"/>
                </a:lnTo>
                <a:lnTo>
                  <a:pt x="2370" y="964"/>
                </a:lnTo>
                <a:lnTo>
                  <a:pt x="479" y="0"/>
                </a:lnTo>
                <a:close/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3" name="Freeform 5"/>
          <p:cNvSpPr/>
          <p:nvPr/>
        </p:nvSpPr>
        <p:spPr bwMode="auto">
          <a:xfrm>
            <a:off x="5739180" y="4223126"/>
            <a:ext cx="1547114" cy="971193"/>
          </a:xfrm>
          <a:custGeom>
            <a:avLst/>
            <a:gdLst>
              <a:gd name="T0" fmla="*/ 479 w 2370"/>
              <a:gd name="T1" fmla="*/ 0 h 964"/>
              <a:gd name="T2" fmla="*/ 0 w 2370"/>
              <a:gd name="T3" fmla="*/ 0 h 964"/>
              <a:gd name="T4" fmla="*/ 1891 w 2370"/>
              <a:gd name="T5" fmla="*/ 964 h 964"/>
              <a:gd name="T6" fmla="*/ 2370 w 2370"/>
              <a:gd name="T7" fmla="*/ 964 h 964"/>
              <a:gd name="T8" fmla="*/ 479 w 2370"/>
              <a:gd name="T9" fmla="*/ 0 h 9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370" h="964">
                <a:moveTo>
                  <a:pt x="479" y="0"/>
                </a:moveTo>
                <a:lnTo>
                  <a:pt x="0" y="0"/>
                </a:lnTo>
                <a:lnTo>
                  <a:pt x="1891" y="964"/>
                </a:lnTo>
                <a:lnTo>
                  <a:pt x="2370" y="964"/>
                </a:lnTo>
                <a:lnTo>
                  <a:pt x="479" y="0"/>
                </a:lnTo>
                <a:close/>
              </a:path>
            </a:pathLst>
          </a:custGeom>
          <a:solidFill>
            <a:schemeClr val="accent2">
              <a:lumMod val="7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4" name="矩形 3"/>
          <p:cNvSpPr/>
          <p:nvPr/>
        </p:nvSpPr>
        <p:spPr>
          <a:xfrm>
            <a:off x="8035327" y="2618777"/>
            <a:ext cx="2101962" cy="2398473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Freeform 5"/>
          <p:cNvSpPr/>
          <p:nvPr/>
        </p:nvSpPr>
        <p:spPr bwMode="auto">
          <a:xfrm>
            <a:off x="1945624" y="1663682"/>
            <a:ext cx="1951330" cy="971194"/>
          </a:xfrm>
          <a:custGeom>
            <a:avLst/>
            <a:gdLst>
              <a:gd name="T0" fmla="*/ 479 w 2370"/>
              <a:gd name="T1" fmla="*/ 0 h 964"/>
              <a:gd name="T2" fmla="*/ 0 w 2370"/>
              <a:gd name="T3" fmla="*/ 0 h 964"/>
              <a:gd name="T4" fmla="*/ 1891 w 2370"/>
              <a:gd name="T5" fmla="*/ 964 h 964"/>
              <a:gd name="T6" fmla="*/ 2370 w 2370"/>
              <a:gd name="T7" fmla="*/ 964 h 964"/>
              <a:gd name="T8" fmla="*/ 479 w 2370"/>
              <a:gd name="T9" fmla="*/ 0 h 9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370" h="964">
                <a:moveTo>
                  <a:pt x="479" y="0"/>
                </a:moveTo>
                <a:lnTo>
                  <a:pt x="0" y="0"/>
                </a:lnTo>
                <a:lnTo>
                  <a:pt x="1891" y="964"/>
                </a:lnTo>
                <a:lnTo>
                  <a:pt x="2370" y="964"/>
                </a:lnTo>
                <a:lnTo>
                  <a:pt x="479" y="0"/>
                </a:lnTo>
                <a:close/>
              </a:path>
            </a:pathLst>
          </a:custGeom>
          <a:solidFill>
            <a:schemeClr val="accent1">
              <a:lumMod val="50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6" name="Freeform 5"/>
          <p:cNvSpPr/>
          <p:nvPr/>
        </p:nvSpPr>
        <p:spPr bwMode="auto">
          <a:xfrm>
            <a:off x="2845274" y="4223126"/>
            <a:ext cx="1547114" cy="971193"/>
          </a:xfrm>
          <a:custGeom>
            <a:avLst/>
            <a:gdLst>
              <a:gd name="T0" fmla="*/ 479 w 2370"/>
              <a:gd name="T1" fmla="*/ 0 h 964"/>
              <a:gd name="T2" fmla="*/ 0 w 2370"/>
              <a:gd name="T3" fmla="*/ 0 h 964"/>
              <a:gd name="T4" fmla="*/ 1891 w 2370"/>
              <a:gd name="T5" fmla="*/ 964 h 964"/>
              <a:gd name="T6" fmla="*/ 2370 w 2370"/>
              <a:gd name="T7" fmla="*/ 964 h 964"/>
              <a:gd name="T8" fmla="*/ 479 w 2370"/>
              <a:gd name="T9" fmla="*/ 0 h 9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370" h="964">
                <a:moveTo>
                  <a:pt x="479" y="0"/>
                </a:moveTo>
                <a:lnTo>
                  <a:pt x="0" y="0"/>
                </a:lnTo>
                <a:lnTo>
                  <a:pt x="1891" y="964"/>
                </a:lnTo>
                <a:lnTo>
                  <a:pt x="2370" y="964"/>
                </a:lnTo>
                <a:lnTo>
                  <a:pt x="479" y="0"/>
                </a:lnTo>
                <a:close/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7" name="TextBox 4"/>
          <p:cNvSpPr txBox="1">
            <a:spLocks noChangeArrowheads="1"/>
          </p:cNvSpPr>
          <p:nvPr/>
        </p:nvSpPr>
        <p:spPr bwMode="auto">
          <a:xfrm>
            <a:off x="2209941" y="1786935"/>
            <a:ext cx="2098623" cy="847941"/>
          </a:xfrm>
          <a:prstGeom prst="rect">
            <a:avLst/>
          </a:prstGeom>
          <a:solidFill>
            <a:schemeClr val="accent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182880" tIns="91440" rIns="182880" bIns="9144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9pPr>
          </a:lstStyle>
          <a:p>
            <a:endParaRPr lang="en-US" altLang="zh-CN" dirty="0">
              <a:solidFill>
                <a:srgbClr val="FFFFFF"/>
              </a:solidFill>
              <a:latin typeface="Source Sans Pro"/>
            </a:endParaRPr>
          </a:p>
        </p:txBody>
      </p:sp>
      <p:sp>
        <p:nvSpPr>
          <p:cNvPr id="8" name="矩形 7"/>
          <p:cNvSpPr/>
          <p:nvPr/>
        </p:nvSpPr>
        <p:spPr>
          <a:xfrm>
            <a:off x="2200035" y="2618777"/>
            <a:ext cx="2101962" cy="2398473"/>
          </a:xfrm>
          <a:prstGeom prst="rect">
            <a:avLst/>
          </a:prstGeom>
          <a:solidFill>
            <a:schemeClr val="tx1">
              <a:lumMod val="10000"/>
              <a:lumOff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9" name="Freeform 6"/>
          <p:cNvSpPr/>
          <p:nvPr/>
        </p:nvSpPr>
        <p:spPr bwMode="auto">
          <a:xfrm>
            <a:off x="1849041" y="1663682"/>
            <a:ext cx="482914" cy="733313"/>
          </a:xfrm>
          <a:custGeom>
            <a:avLst/>
            <a:gdLst>
              <a:gd name="T0" fmla="*/ 0 w 479"/>
              <a:gd name="T1" fmla="*/ 0 h 728"/>
              <a:gd name="T2" fmla="*/ 0 w 479"/>
              <a:gd name="T3" fmla="*/ 547 h 728"/>
              <a:gd name="T4" fmla="*/ 240 w 479"/>
              <a:gd name="T5" fmla="*/ 728 h 728"/>
              <a:gd name="T6" fmla="*/ 479 w 479"/>
              <a:gd name="T7" fmla="*/ 547 h 728"/>
              <a:gd name="T8" fmla="*/ 479 w 479"/>
              <a:gd name="T9" fmla="*/ 0 h 728"/>
              <a:gd name="T10" fmla="*/ 0 w 479"/>
              <a:gd name="T11" fmla="*/ 0 h 72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479" h="728">
                <a:moveTo>
                  <a:pt x="0" y="0"/>
                </a:moveTo>
                <a:lnTo>
                  <a:pt x="0" y="547"/>
                </a:lnTo>
                <a:lnTo>
                  <a:pt x="240" y="728"/>
                </a:lnTo>
                <a:lnTo>
                  <a:pt x="479" y="547"/>
                </a:lnTo>
                <a:lnTo>
                  <a:pt x="479" y="0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txBody>
          <a:bodyPr lIns="68580" tIns="34290" rIns="68580" bIns="34290"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dirty="0">
                <a:solidFill>
                  <a:srgbClr val="FFFFFF"/>
                </a:solidFill>
                <a:latin typeface="Source Sans Pro" panose="020B0503030403020204" pitchFamily="34" charset="0"/>
                <a:cs typeface="+mn-cs"/>
              </a:rPr>
              <a:t>01</a:t>
            </a:r>
          </a:p>
        </p:txBody>
      </p:sp>
      <p:sp>
        <p:nvSpPr>
          <p:cNvPr id="10" name="Freeform 7"/>
          <p:cNvSpPr/>
          <p:nvPr/>
        </p:nvSpPr>
        <p:spPr bwMode="auto">
          <a:xfrm>
            <a:off x="4070449" y="4447540"/>
            <a:ext cx="482910" cy="746779"/>
          </a:xfrm>
          <a:custGeom>
            <a:avLst/>
            <a:gdLst>
              <a:gd name="T0" fmla="*/ 0 w 479"/>
              <a:gd name="T1" fmla="*/ 883800 h 741"/>
              <a:gd name="T2" fmla="*/ 0 w 479"/>
              <a:gd name="T3" fmla="*/ 221845 h 741"/>
              <a:gd name="T4" fmla="*/ 285059 w 479"/>
              <a:gd name="T5" fmla="*/ 0 h 741"/>
              <a:gd name="T6" fmla="*/ 571310 w 479"/>
              <a:gd name="T7" fmla="*/ 221845 h 741"/>
              <a:gd name="T8" fmla="*/ 571310 w 479"/>
              <a:gd name="T9" fmla="*/ 883800 h 741"/>
              <a:gd name="T10" fmla="*/ 0 w 479"/>
              <a:gd name="T11" fmla="*/ 883800 h 741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479"/>
              <a:gd name="T19" fmla="*/ 0 h 741"/>
              <a:gd name="T20" fmla="*/ 479 w 479"/>
              <a:gd name="T21" fmla="*/ 741 h 741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479" h="741">
                <a:moveTo>
                  <a:pt x="0" y="741"/>
                </a:moveTo>
                <a:lnTo>
                  <a:pt x="0" y="186"/>
                </a:lnTo>
                <a:lnTo>
                  <a:pt x="239" y="0"/>
                </a:lnTo>
                <a:lnTo>
                  <a:pt x="479" y="186"/>
                </a:lnTo>
                <a:lnTo>
                  <a:pt x="479" y="741"/>
                </a:lnTo>
                <a:lnTo>
                  <a:pt x="0" y="74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 anchor="ctr"/>
          <a:lstStyle>
            <a:lvl1pPr>
              <a:defRPr>
                <a:solidFill>
                  <a:schemeClr val="tx1"/>
                </a:solidFill>
                <a:latin typeface="Calibri" panose="020F050202020403020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9pPr>
          </a:lstStyle>
          <a:p>
            <a:pPr algn="ctr"/>
            <a:endParaRPr lang="en-US" altLang="zh-CN" sz="2100" dirty="0">
              <a:solidFill>
                <a:srgbClr val="FFFFFF"/>
              </a:solidFill>
              <a:latin typeface="linea-basic-10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4985788" y="2618776"/>
            <a:ext cx="2101962" cy="2398473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/>
          </a:p>
        </p:txBody>
      </p:sp>
      <p:sp>
        <p:nvSpPr>
          <p:cNvPr id="12" name="Freeform 5"/>
          <p:cNvSpPr/>
          <p:nvPr/>
        </p:nvSpPr>
        <p:spPr bwMode="auto">
          <a:xfrm>
            <a:off x="4841317" y="1663682"/>
            <a:ext cx="1949541" cy="971194"/>
          </a:xfrm>
          <a:custGeom>
            <a:avLst/>
            <a:gdLst>
              <a:gd name="T0" fmla="*/ 479 w 2370"/>
              <a:gd name="T1" fmla="*/ 0 h 964"/>
              <a:gd name="T2" fmla="*/ 0 w 2370"/>
              <a:gd name="T3" fmla="*/ 0 h 964"/>
              <a:gd name="T4" fmla="*/ 1891 w 2370"/>
              <a:gd name="T5" fmla="*/ 964 h 964"/>
              <a:gd name="T6" fmla="*/ 2370 w 2370"/>
              <a:gd name="T7" fmla="*/ 964 h 964"/>
              <a:gd name="T8" fmla="*/ 479 w 2370"/>
              <a:gd name="T9" fmla="*/ 0 h 9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370" h="964">
                <a:moveTo>
                  <a:pt x="479" y="0"/>
                </a:moveTo>
                <a:lnTo>
                  <a:pt x="0" y="0"/>
                </a:lnTo>
                <a:lnTo>
                  <a:pt x="1891" y="964"/>
                </a:lnTo>
                <a:lnTo>
                  <a:pt x="2370" y="964"/>
                </a:lnTo>
                <a:lnTo>
                  <a:pt x="479" y="0"/>
                </a:lnTo>
                <a:close/>
              </a:path>
            </a:pathLst>
          </a:custGeom>
          <a:solidFill>
            <a:schemeClr val="accent2">
              <a:lumMod val="50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13" name="TextBox 18"/>
          <p:cNvSpPr txBox="1">
            <a:spLocks noChangeArrowheads="1"/>
          </p:cNvSpPr>
          <p:nvPr/>
        </p:nvSpPr>
        <p:spPr bwMode="auto">
          <a:xfrm>
            <a:off x="4985788" y="1800630"/>
            <a:ext cx="2094342" cy="834246"/>
          </a:xfrm>
          <a:prstGeom prst="rect">
            <a:avLst/>
          </a:prstGeom>
          <a:solidFill>
            <a:schemeClr val="accent2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182880" tIns="91440" rIns="182880" bIns="91440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9pPr>
          </a:lstStyle>
          <a:p>
            <a:endParaRPr lang="en-US" altLang="zh-CN" dirty="0">
              <a:solidFill>
                <a:srgbClr val="FFFFFF"/>
              </a:solidFill>
              <a:latin typeface="Source Sans Pro"/>
            </a:endParaRPr>
          </a:p>
        </p:txBody>
      </p:sp>
      <p:sp>
        <p:nvSpPr>
          <p:cNvPr id="14" name="Freeform 6"/>
          <p:cNvSpPr/>
          <p:nvPr/>
        </p:nvSpPr>
        <p:spPr bwMode="auto">
          <a:xfrm>
            <a:off x="4744735" y="1663682"/>
            <a:ext cx="482914" cy="733313"/>
          </a:xfrm>
          <a:custGeom>
            <a:avLst/>
            <a:gdLst>
              <a:gd name="T0" fmla="*/ 0 w 479"/>
              <a:gd name="T1" fmla="*/ 0 h 728"/>
              <a:gd name="T2" fmla="*/ 0 w 479"/>
              <a:gd name="T3" fmla="*/ 547 h 728"/>
              <a:gd name="T4" fmla="*/ 240 w 479"/>
              <a:gd name="T5" fmla="*/ 728 h 728"/>
              <a:gd name="T6" fmla="*/ 479 w 479"/>
              <a:gd name="T7" fmla="*/ 547 h 728"/>
              <a:gd name="T8" fmla="*/ 479 w 479"/>
              <a:gd name="T9" fmla="*/ 0 h 728"/>
              <a:gd name="T10" fmla="*/ 0 w 479"/>
              <a:gd name="T11" fmla="*/ 0 h 72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479" h="728">
                <a:moveTo>
                  <a:pt x="0" y="0"/>
                </a:moveTo>
                <a:lnTo>
                  <a:pt x="0" y="547"/>
                </a:lnTo>
                <a:lnTo>
                  <a:pt x="240" y="728"/>
                </a:lnTo>
                <a:lnTo>
                  <a:pt x="479" y="547"/>
                </a:lnTo>
                <a:lnTo>
                  <a:pt x="479" y="0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>
              <a:lumMod val="75000"/>
            </a:schemeClr>
          </a:solidFill>
          <a:ln>
            <a:noFill/>
          </a:ln>
        </p:spPr>
        <p:txBody>
          <a:bodyPr lIns="68580" tIns="34290" rIns="68580" bIns="34290"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dirty="0">
                <a:solidFill>
                  <a:srgbClr val="FFFFFF"/>
                </a:solidFill>
                <a:latin typeface="Source Sans Pro" panose="020B0503030403020204" pitchFamily="34" charset="0"/>
                <a:cs typeface="+mn-cs"/>
              </a:rPr>
              <a:t>02</a:t>
            </a:r>
          </a:p>
        </p:txBody>
      </p:sp>
      <p:sp>
        <p:nvSpPr>
          <p:cNvPr id="15" name="Freeform 7"/>
          <p:cNvSpPr/>
          <p:nvPr/>
        </p:nvSpPr>
        <p:spPr bwMode="auto">
          <a:xfrm>
            <a:off x="6964673" y="4447542"/>
            <a:ext cx="482591" cy="746779"/>
          </a:xfrm>
          <a:custGeom>
            <a:avLst/>
            <a:gdLst>
              <a:gd name="T0" fmla="*/ 0 w 479"/>
              <a:gd name="T1" fmla="*/ 883800 h 741"/>
              <a:gd name="T2" fmla="*/ 0 w 479"/>
              <a:gd name="T3" fmla="*/ 221845 h 741"/>
              <a:gd name="T4" fmla="*/ 285059 w 479"/>
              <a:gd name="T5" fmla="*/ 0 h 741"/>
              <a:gd name="T6" fmla="*/ 571310 w 479"/>
              <a:gd name="T7" fmla="*/ 221845 h 741"/>
              <a:gd name="T8" fmla="*/ 571310 w 479"/>
              <a:gd name="T9" fmla="*/ 883800 h 741"/>
              <a:gd name="T10" fmla="*/ 0 w 479"/>
              <a:gd name="T11" fmla="*/ 883800 h 741"/>
              <a:gd name="T12" fmla="*/ 0 60000 65536"/>
              <a:gd name="T13" fmla="*/ 0 60000 65536"/>
              <a:gd name="T14" fmla="*/ 0 60000 65536"/>
              <a:gd name="T15" fmla="*/ 0 60000 65536"/>
              <a:gd name="T16" fmla="*/ 0 60000 65536"/>
              <a:gd name="T17" fmla="*/ 0 60000 65536"/>
              <a:gd name="T18" fmla="*/ 0 w 479"/>
              <a:gd name="T19" fmla="*/ 0 h 741"/>
              <a:gd name="T20" fmla="*/ 479 w 479"/>
              <a:gd name="T21" fmla="*/ 741 h 741"/>
            </a:gdLst>
            <a:ahLst/>
            <a:cxnLst>
              <a:cxn ang="T12">
                <a:pos x="T0" y="T1"/>
              </a:cxn>
              <a:cxn ang="T13">
                <a:pos x="T2" y="T3"/>
              </a:cxn>
              <a:cxn ang="T14">
                <a:pos x="T4" y="T5"/>
              </a:cxn>
              <a:cxn ang="T15">
                <a:pos x="T6" y="T7"/>
              </a:cxn>
              <a:cxn ang="T16">
                <a:pos x="T8" y="T9"/>
              </a:cxn>
              <a:cxn ang="T17">
                <a:pos x="T10" y="T11"/>
              </a:cxn>
            </a:cxnLst>
            <a:rect l="T18" t="T19" r="T20" b="T21"/>
            <a:pathLst>
              <a:path w="479" h="741">
                <a:moveTo>
                  <a:pt x="0" y="741"/>
                </a:moveTo>
                <a:lnTo>
                  <a:pt x="0" y="186"/>
                </a:lnTo>
                <a:lnTo>
                  <a:pt x="239" y="0"/>
                </a:lnTo>
                <a:lnTo>
                  <a:pt x="479" y="186"/>
                </a:lnTo>
                <a:lnTo>
                  <a:pt x="479" y="741"/>
                </a:lnTo>
                <a:lnTo>
                  <a:pt x="0" y="74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68580" tIns="34290" rIns="68580" bIns="34290" anchor="ctr"/>
          <a:lstStyle>
            <a:lvl1pPr>
              <a:defRPr>
                <a:solidFill>
                  <a:schemeClr val="tx1"/>
                </a:solidFill>
                <a:latin typeface="Calibri" panose="020F050202020403020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charset="0"/>
              </a:defRPr>
            </a:lvl9pPr>
          </a:lstStyle>
          <a:p>
            <a:pPr algn="ctr"/>
            <a:endParaRPr lang="en-US" altLang="zh-CN" sz="2100" dirty="0">
              <a:solidFill>
                <a:srgbClr val="FFFFFF"/>
              </a:solidFill>
              <a:latin typeface="linea-basic-10"/>
            </a:endParaRPr>
          </a:p>
        </p:txBody>
      </p:sp>
      <p:sp>
        <p:nvSpPr>
          <p:cNvPr id="16" name="Freeform 5"/>
          <p:cNvSpPr/>
          <p:nvPr/>
        </p:nvSpPr>
        <p:spPr bwMode="auto">
          <a:xfrm>
            <a:off x="7796271" y="1663682"/>
            <a:ext cx="1949541" cy="971194"/>
          </a:xfrm>
          <a:custGeom>
            <a:avLst/>
            <a:gdLst>
              <a:gd name="T0" fmla="*/ 479 w 2370"/>
              <a:gd name="T1" fmla="*/ 0 h 964"/>
              <a:gd name="T2" fmla="*/ 0 w 2370"/>
              <a:gd name="T3" fmla="*/ 0 h 964"/>
              <a:gd name="T4" fmla="*/ 1891 w 2370"/>
              <a:gd name="T5" fmla="*/ 964 h 964"/>
              <a:gd name="T6" fmla="*/ 2370 w 2370"/>
              <a:gd name="T7" fmla="*/ 964 h 964"/>
              <a:gd name="T8" fmla="*/ 479 w 2370"/>
              <a:gd name="T9" fmla="*/ 0 h 9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2370" h="964">
                <a:moveTo>
                  <a:pt x="479" y="0"/>
                </a:moveTo>
                <a:lnTo>
                  <a:pt x="0" y="0"/>
                </a:lnTo>
                <a:lnTo>
                  <a:pt x="1891" y="964"/>
                </a:lnTo>
                <a:lnTo>
                  <a:pt x="2370" y="964"/>
                </a:lnTo>
                <a:lnTo>
                  <a:pt x="479" y="0"/>
                </a:lnTo>
                <a:close/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17" name="TextBox 25"/>
          <p:cNvSpPr txBox="1"/>
          <p:nvPr/>
        </p:nvSpPr>
        <p:spPr bwMode="auto">
          <a:xfrm>
            <a:off x="8001723" y="1802334"/>
            <a:ext cx="2101331" cy="832542"/>
          </a:xfrm>
          <a:prstGeom prst="rect">
            <a:avLst/>
          </a:prstGeom>
          <a:solidFill>
            <a:schemeClr val="accent1"/>
          </a:solidFill>
        </p:spPr>
        <p:txBody>
          <a:bodyPr wrap="square" lIns="182880" tIns="91440" rIns="182880" bIns="91440">
            <a:spAutoFit/>
          </a:bodyPr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dirty="0">
              <a:solidFill>
                <a:srgbClr val="FFFFFF"/>
              </a:solidFill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18" name="Freeform 6"/>
          <p:cNvSpPr/>
          <p:nvPr/>
        </p:nvSpPr>
        <p:spPr bwMode="auto">
          <a:xfrm>
            <a:off x="7700065" y="1663682"/>
            <a:ext cx="482914" cy="733313"/>
          </a:xfrm>
          <a:custGeom>
            <a:avLst/>
            <a:gdLst>
              <a:gd name="T0" fmla="*/ 0 w 479"/>
              <a:gd name="T1" fmla="*/ 0 h 728"/>
              <a:gd name="T2" fmla="*/ 0 w 479"/>
              <a:gd name="T3" fmla="*/ 547 h 728"/>
              <a:gd name="T4" fmla="*/ 240 w 479"/>
              <a:gd name="T5" fmla="*/ 728 h 728"/>
              <a:gd name="T6" fmla="*/ 479 w 479"/>
              <a:gd name="T7" fmla="*/ 547 h 728"/>
              <a:gd name="T8" fmla="*/ 479 w 479"/>
              <a:gd name="T9" fmla="*/ 0 h 728"/>
              <a:gd name="T10" fmla="*/ 0 w 479"/>
              <a:gd name="T11" fmla="*/ 0 h 72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479" h="728">
                <a:moveTo>
                  <a:pt x="0" y="0"/>
                </a:moveTo>
                <a:lnTo>
                  <a:pt x="0" y="547"/>
                </a:lnTo>
                <a:lnTo>
                  <a:pt x="240" y="728"/>
                </a:lnTo>
                <a:lnTo>
                  <a:pt x="479" y="547"/>
                </a:lnTo>
                <a:lnTo>
                  <a:pt x="479" y="0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txBody>
          <a:bodyPr lIns="68580" tIns="34290" rIns="68580" bIns="34290"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r>
              <a:rPr lang="en-US" dirty="0">
                <a:solidFill>
                  <a:srgbClr val="FFFFFF"/>
                </a:solidFill>
                <a:latin typeface="Source Sans Pro" panose="020B0503030403020204" pitchFamily="34" charset="0"/>
                <a:cs typeface="+mn-cs"/>
              </a:rPr>
              <a:t>03</a:t>
            </a:r>
          </a:p>
        </p:txBody>
      </p:sp>
      <p:sp>
        <p:nvSpPr>
          <p:cNvPr id="19" name="Freeform 7"/>
          <p:cNvSpPr/>
          <p:nvPr/>
        </p:nvSpPr>
        <p:spPr bwMode="auto">
          <a:xfrm>
            <a:off x="9860048" y="4446698"/>
            <a:ext cx="482914" cy="747622"/>
          </a:xfrm>
          <a:custGeom>
            <a:avLst/>
            <a:gdLst>
              <a:gd name="T0" fmla="*/ 0 w 479"/>
              <a:gd name="T1" fmla="*/ 741 h 741"/>
              <a:gd name="T2" fmla="*/ 0 w 479"/>
              <a:gd name="T3" fmla="*/ 186 h 741"/>
              <a:gd name="T4" fmla="*/ 239 w 479"/>
              <a:gd name="T5" fmla="*/ 0 h 741"/>
              <a:gd name="T6" fmla="*/ 479 w 479"/>
              <a:gd name="T7" fmla="*/ 186 h 741"/>
              <a:gd name="T8" fmla="*/ 479 w 479"/>
              <a:gd name="T9" fmla="*/ 741 h 741"/>
              <a:gd name="T10" fmla="*/ 0 w 479"/>
              <a:gd name="T11" fmla="*/ 741 h 74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479" h="741">
                <a:moveTo>
                  <a:pt x="0" y="741"/>
                </a:moveTo>
                <a:lnTo>
                  <a:pt x="0" y="186"/>
                </a:lnTo>
                <a:lnTo>
                  <a:pt x="239" y="0"/>
                </a:lnTo>
                <a:lnTo>
                  <a:pt x="479" y="186"/>
                </a:lnTo>
                <a:lnTo>
                  <a:pt x="479" y="741"/>
                </a:lnTo>
                <a:lnTo>
                  <a:pt x="0" y="74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lIns="68580" tIns="34290" rIns="68580" bIns="34290"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2100" dirty="0">
              <a:solidFill>
                <a:srgbClr val="FFFFFF"/>
              </a:solidFill>
              <a:latin typeface="linea-basic-10" panose="02000509000000000000" pitchFamily="49" charset="0"/>
              <a:cs typeface="+mn-cs"/>
            </a:endParaRPr>
          </a:p>
        </p:txBody>
      </p:sp>
      <p:sp>
        <p:nvSpPr>
          <p:cNvPr id="20" name="TextBox 13"/>
          <p:cNvSpPr txBox="1"/>
          <p:nvPr/>
        </p:nvSpPr>
        <p:spPr>
          <a:xfrm>
            <a:off x="2906490" y="2075900"/>
            <a:ext cx="705525" cy="270010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600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关键词</a:t>
            </a:r>
            <a:endParaRPr lang="en-US" sz="1600" b="1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1" name="TextBox 13"/>
          <p:cNvSpPr txBox="1"/>
          <p:nvPr/>
        </p:nvSpPr>
        <p:spPr>
          <a:xfrm>
            <a:off x="5805877" y="2082748"/>
            <a:ext cx="705525" cy="270010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600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关键词</a:t>
            </a:r>
            <a:endParaRPr lang="en-US" sz="1600" b="1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" name="TextBox 13"/>
          <p:cNvSpPr txBox="1"/>
          <p:nvPr/>
        </p:nvSpPr>
        <p:spPr>
          <a:xfrm>
            <a:off x="8699626" y="2083600"/>
            <a:ext cx="705525" cy="270010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600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关键词</a:t>
            </a:r>
            <a:endParaRPr lang="en-US" sz="1600" b="1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TextBox 13"/>
          <p:cNvSpPr txBox="1"/>
          <p:nvPr/>
        </p:nvSpPr>
        <p:spPr>
          <a:xfrm>
            <a:off x="2081976" y="3123618"/>
            <a:ext cx="2338080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4" name="TextBox 13"/>
          <p:cNvSpPr txBox="1"/>
          <p:nvPr/>
        </p:nvSpPr>
        <p:spPr>
          <a:xfrm>
            <a:off x="2553756" y="3500594"/>
            <a:ext cx="1394520" cy="101181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TextBox 13"/>
          <p:cNvSpPr txBox="1"/>
          <p:nvPr/>
        </p:nvSpPr>
        <p:spPr>
          <a:xfrm>
            <a:off x="4867729" y="3123617"/>
            <a:ext cx="2338080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TextBox 13"/>
          <p:cNvSpPr txBox="1"/>
          <p:nvPr/>
        </p:nvSpPr>
        <p:spPr>
          <a:xfrm>
            <a:off x="5339509" y="3500593"/>
            <a:ext cx="1394520" cy="101181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7" name="TextBox 13"/>
          <p:cNvSpPr txBox="1"/>
          <p:nvPr/>
        </p:nvSpPr>
        <p:spPr>
          <a:xfrm>
            <a:off x="7917268" y="3123618"/>
            <a:ext cx="2338080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8" name="TextBox 13"/>
          <p:cNvSpPr txBox="1"/>
          <p:nvPr/>
        </p:nvSpPr>
        <p:spPr>
          <a:xfrm>
            <a:off x="8389048" y="3500594"/>
            <a:ext cx="1394520" cy="101181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29" name="组合 28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30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1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32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反思经验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Oval 63"/>
          <p:cNvSpPr/>
          <p:nvPr/>
        </p:nvSpPr>
        <p:spPr>
          <a:xfrm>
            <a:off x="8558592" y="1931375"/>
            <a:ext cx="1456250" cy="145625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730" dirty="0"/>
          </a:p>
        </p:txBody>
      </p:sp>
      <p:sp>
        <p:nvSpPr>
          <p:cNvPr id="3" name="Oval 75"/>
          <p:cNvSpPr/>
          <p:nvPr/>
        </p:nvSpPr>
        <p:spPr>
          <a:xfrm>
            <a:off x="6360876" y="1957378"/>
            <a:ext cx="1456250" cy="1456250"/>
          </a:xfrm>
          <a:prstGeom prst="ellipse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730" dirty="0"/>
          </a:p>
        </p:txBody>
      </p:sp>
      <p:grpSp>
        <p:nvGrpSpPr>
          <p:cNvPr id="4" name="Group 77"/>
          <p:cNvGrpSpPr/>
          <p:nvPr/>
        </p:nvGrpSpPr>
        <p:grpSpPr>
          <a:xfrm>
            <a:off x="6801343" y="2400873"/>
            <a:ext cx="575316" cy="569259"/>
            <a:chOff x="7199313" y="1600200"/>
            <a:chExt cx="452438" cy="447675"/>
          </a:xfrm>
          <a:solidFill>
            <a:schemeClr val="accent3">
              <a:lumMod val="50000"/>
            </a:schemeClr>
          </a:solidFill>
          <a:effectLst/>
        </p:grpSpPr>
        <p:sp>
          <p:nvSpPr>
            <p:cNvPr id="5" name="Freeform 13"/>
            <p:cNvSpPr>
              <a:spLocks noEditPoints="1"/>
            </p:cNvSpPr>
            <p:nvPr/>
          </p:nvSpPr>
          <p:spPr bwMode="auto">
            <a:xfrm>
              <a:off x="7310438" y="1711325"/>
              <a:ext cx="341313" cy="336550"/>
            </a:xfrm>
            <a:custGeom>
              <a:avLst/>
              <a:gdLst>
                <a:gd name="T0" fmla="*/ 1 w 68"/>
                <a:gd name="T1" fmla="*/ 18 h 67"/>
                <a:gd name="T2" fmla="*/ 12 w 68"/>
                <a:gd name="T3" fmla="*/ 28 h 67"/>
                <a:gd name="T4" fmla="*/ 28 w 68"/>
                <a:gd name="T5" fmla="*/ 28 h 67"/>
                <a:gd name="T6" fmla="*/ 29 w 68"/>
                <a:gd name="T7" fmla="*/ 11 h 67"/>
                <a:gd name="T8" fmla="*/ 18 w 68"/>
                <a:gd name="T9" fmla="*/ 1 h 67"/>
                <a:gd name="T10" fmla="*/ 25 w 68"/>
                <a:gd name="T11" fmla="*/ 0 h 67"/>
                <a:gd name="T12" fmla="*/ 50 w 68"/>
                <a:gd name="T13" fmla="*/ 24 h 67"/>
                <a:gd name="T14" fmla="*/ 47 w 68"/>
                <a:gd name="T15" fmla="*/ 35 h 67"/>
                <a:gd name="T16" fmla="*/ 65 w 68"/>
                <a:gd name="T17" fmla="*/ 53 h 67"/>
                <a:gd name="T18" fmla="*/ 64 w 68"/>
                <a:gd name="T19" fmla="*/ 64 h 67"/>
                <a:gd name="T20" fmla="*/ 53 w 68"/>
                <a:gd name="T21" fmla="*/ 64 h 67"/>
                <a:gd name="T22" fmla="*/ 36 w 68"/>
                <a:gd name="T23" fmla="*/ 47 h 67"/>
                <a:gd name="T24" fmla="*/ 25 w 68"/>
                <a:gd name="T25" fmla="*/ 49 h 67"/>
                <a:gd name="T26" fmla="*/ 0 w 68"/>
                <a:gd name="T27" fmla="*/ 24 h 67"/>
                <a:gd name="T28" fmla="*/ 1 w 68"/>
                <a:gd name="T29" fmla="*/ 18 h 67"/>
                <a:gd name="T30" fmla="*/ 54 w 68"/>
                <a:gd name="T31" fmla="*/ 58 h 67"/>
                <a:gd name="T32" fmla="*/ 58 w 68"/>
                <a:gd name="T33" fmla="*/ 62 h 67"/>
                <a:gd name="T34" fmla="*/ 63 w 68"/>
                <a:gd name="T35" fmla="*/ 58 h 67"/>
                <a:gd name="T36" fmla="*/ 58 w 68"/>
                <a:gd name="T37" fmla="*/ 54 h 67"/>
                <a:gd name="T38" fmla="*/ 54 w 68"/>
                <a:gd name="T39" fmla="*/ 58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8" h="67">
                  <a:moveTo>
                    <a:pt x="1" y="18"/>
                  </a:moveTo>
                  <a:cubicBezTo>
                    <a:pt x="12" y="28"/>
                    <a:pt x="12" y="28"/>
                    <a:pt x="12" y="28"/>
                  </a:cubicBezTo>
                  <a:cubicBezTo>
                    <a:pt x="16" y="33"/>
                    <a:pt x="23" y="32"/>
                    <a:pt x="28" y="28"/>
                  </a:cubicBezTo>
                  <a:cubicBezTo>
                    <a:pt x="33" y="23"/>
                    <a:pt x="33" y="16"/>
                    <a:pt x="29" y="11"/>
                  </a:cubicBezTo>
                  <a:cubicBezTo>
                    <a:pt x="18" y="1"/>
                    <a:pt x="18" y="1"/>
                    <a:pt x="18" y="1"/>
                  </a:cubicBezTo>
                  <a:cubicBezTo>
                    <a:pt x="21" y="0"/>
                    <a:pt x="23" y="0"/>
                    <a:pt x="25" y="0"/>
                  </a:cubicBezTo>
                  <a:cubicBezTo>
                    <a:pt x="39" y="0"/>
                    <a:pt x="50" y="11"/>
                    <a:pt x="50" y="24"/>
                  </a:cubicBezTo>
                  <a:cubicBezTo>
                    <a:pt x="50" y="28"/>
                    <a:pt x="49" y="32"/>
                    <a:pt x="47" y="35"/>
                  </a:cubicBezTo>
                  <a:cubicBezTo>
                    <a:pt x="65" y="53"/>
                    <a:pt x="65" y="53"/>
                    <a:pt x="65" y="53"/>
                  </a:cubicBezTo>
                  <a:cubicBezTo>
                    <a:pt x="68" y="55"/>
                    <a:pt x="68" y="61"/>
                    <a:pt x="64" y="64"/>
                  </a:cubicBezTo>
                  <a:cubicBezTo>
                    <a:pt x="61" y="67"/>
                    <a:pt x="56" y="67"/>
                    <a:pt x="53" y="64"/>
                  </a:cubicBezTo>
                  <a:cubicBezTo>
                    <a:pt x="36" y="47"/>
                    <a:pt x="36" y="47"/>
                    <a:pt x="36" y="47"/>
                  </a:cubicBezTo>
                  <a:cubicBezTo>
                    <a:pt x="32" y="48"/>
                    <a:pt x="29" y="49"/>
                    <a:pt x="25" y="49"/>
                  </a:cubicBezTo>
                  <a:cubicBezTo>
                    <a:pt x="11" y="49"/>
                    <a:pt x="0" y="38"/>
                    <a:pt x="0" y="24"/>
                  </a:cubicBezTo>
                  <a:cubicBezTo>
                    <a:pt x="0" y="22"/>
                    <a:pt x="1" y="20"/>
                    <a:pt x="1" y="18"/>
                  </a:cubicBezTo>
                  <a:close/>
                  <a:moveTo>
                    <a:pt x="54" y="58"/>
                  </a:moveTo>
                  <a:cubicBezTo>
                    <a:pt x="54" y="60"/>
                    <a:pt x="56" y="62"/>
                    <a:pt x="58" y="62"/>
                  </a:cubicBezTo>
                  <a:cubicBezTo>
                    <a:pt x="61" y="62"/>
                    <a:pt x="63" y="60"/>
                    <a:pt x="63" y="58"/>
                  </a:cubicBezTo>
                  <a:cubicBezTo>
                    <a:pt x="63" y="56"/>
                    <a:pt x="61" y="54"/>
                    <a:pt x="58" y="54"/>
                  </a:cubicBezTo>
                  <a:cubicBezTo>
                    <a:pt x="56" y="54"/>
                    <a:pt x="54" y="56"/>
                    <a:pt x="54" y="5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49530" tIns="24765" rIns="49530" bIns="24765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975"/>
            </a:p>
          </p:txBody>
        </p:sp>
        <p:sp>
          <p:nvSpPr>
            <p:cNvPr id="6" name="Freeform 14"/>
            <p:cNvSpPr>
              <a:spLocks noEditPoints="1"/>
            </p:cNvSpPr>
            <p:nvPr/>
          </p:nvSpPr>
          <p:spPr bwMode="auto">
            <a:xfrm>
              <a:off x="7199313" y="1600200"/>
              <a:ext cx="447675" cy="361950"/>
            </a:xfrm>
            <a:custGeom>
              <a:avLst/>
              <a:gdLst>
                <a:gd name="T0" fmla="*/ 24 w 89"/>
                <a:gd name="T1" fmla="*/ 66 h 72"/>
                <a:gd name="T2" fmla="*/ 6 w 89"/>
                <a:gd name="T3" fmla="*/ 66 h 72"/>
                <a:gd name="T4" fmla="*/ 6 w 89"/>
                <a:gd name="T5" fmla="*/ 11 h 72"/>
                <a:gd name="T6" fmla="*/ 83 w 89"/>
                <a:gd name="T7" fmla="*/ 11 h 72"/>
                <a:gd name="T8" fmla="*/ 83 w 89"/>
                <a:gd name="T9" fmla="*/ 63 h 72"/>
                <a:gd name="T10" fmla="*/ 89 w 89"/>
                <a:gd name="T11" fmla="*/ 68 h 72"/>
                <a:gd name="T12" fmla="*/ 89 w 89"/>
                <a:gd name="T13" fmla="*/ 67 h 72"/>
                <a:gd name="T14" fmla="*/ 89 w 89"/>
                <a:gd name="T15" fmla="*/ 5 h 72"/>
                <a:gd name="T16" fmla="*/ 84 w 89"/>
                <a:gd name="T17" fmla="*/ 0 h 72"/>
                <a:gd name="T18" fmla="*/ 5 w 89"/>
                <a:gd name="T19" fmla="*/ 0 h 72"/>
                <a:gd name="T20" fmla="*/ 0 w 89"/>
                <a:gd name="T21" fmla="*/ 5 h 72"/>
                <a:gd name="T22" fmla="*/ 0 w 89"/>
                <a:gd name="T23" fmla="*/ 67 h 72"/>
                <a:gd name="T24" fmla="*/ 5 w 89"/>
                <a:gd name="T25" fmla="*/ 72 h 72"/>
                <a:gd name="T26" fmla="*/ 30 w 89"/>
                <a:gd name="T27" fmla="*/ 72 h 72"/>
                <a:gd name="T28" fmla="*/ 24 w 89"/>
                <a:gd name="T29" fmla="*/ 66 h 72"/>
                <a:gd name="T30" fmla="*/ 61 w 89"/>
                <a:gd name="T31" fmla="*/ 3 h 72"/>
                <a:gd name="T32" fmla="*/ 83 w 89"/>
                <a:gd name="T33" fmla="*/ 3 h 72"/>
                <a:gd name="T34" fmla="*/ 83 w 89"/>
                <a:gd name="T35" fmla="*/ 7 h 72"/>
                <a:gd name="T36" fmla="*/ 61 w 89"/>
                <a:gd name="T37" fmla="*/ 7 h 72"/>
                <a:gd name="T38" fmla="*/ 61 w 89"/>
                <a:gd name="T39" fmla="*/ 3 h 72"/>
                <a:gd name="T40" fmla="*/ 6 w 89"/>
                <a:gd name="T41" fmla="*/ 3 h 72"/>
                <a:gd name="T42" fmla="*/ 10 w 89"/>
                <a:gd name="T43" fmla="*/ 3 h 72"/>
                <a:gd name="T44" fmla="*/ 10 w 89"/>
                <a:gd name="T45" fmla="*/ 7 h 72"/>
                <a:gd name="T46" fmla="*/ 6 w 89"/>
                <a:gd name="T47" fmla="*/ 7 h 72"/>
                <a:gd name="T48" fmla="*/ 6 w 89"/>
                <a:gd name="T49" fmla="*/ 3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89" h="72">
                  <a:moveTo>
                    <a:pt x="24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11"/>
                    <a:pt x="6" y="11"/>
                    <a:pt x="6" y="11"/>
                  </a:cubicBezTo>
                  <a:cubicBezTo>
                    <a:pt x="83" y="11"/>
                    <a:pt x="83" y="11"/>
                    <a:pt x="83" y="11"/>
                  </a:cubicBezTo>
                  <a:cubicBezTo>
                    <a:pt x="83" y="63"/>
                    <a:pt x="83" y="63"/>
                    <a:pt x="83" y="63"/>
                  </a:cubicBezTo>
                  <a:cubicBezTo>
                    <a:pt x="89" y="68"/>
                    <a:pt x="89" y="68"/>
                    <a:pt x="89" y="68"/>
                  </a:cubicBezTo>
                  <a:cubicBezTo>
                    <a:pt x="89" y="68"/>
                    <a:pt x="89" y="67"/>
                    <a:pt x="89" y="67"/>
                  </a:cubicBezTo>
                  <a:cubicBezTo>
                    <a:pt x="89" y="5"/>
                    <a:pt x="89" y="5"/>
                    <a:pt x="89" y="5"/>
                  </a:cubicBezTo>
                  <a:cubicBezTo>
                    <a:pt x="89" y="2"/>
                    <a:pt x="87" y="0"/>
                    <a:pt x="84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3" y="0"/>
                    <a:pt x="0" y="2"/>
                    <a:pt x="0" y="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69"/>
                    <a:pt x="3" y="72"/>
                    <a:pt x="5" y="72"/>
                  </a:cubicBezTo>
                  <a:cubicBezTo>
                    <a:pt x="30" y="72"/>
                    <a:pt x="30" y="72"/>
                    <a:pt x="30" y="72"/>
                  </a:cubicBezTo>
                  <a:cubicBezTo>
                    <a:pt x="28" y="70"/>
                    <a:pt x="26" y="68"/>
                    <a:pt x="24" y="66"/>
                  </a:cubicBezTo>
                  <a:close/>
                  <a:moveTo>
                    <a:pt x="61" y="3"/>
                  </a:moveTo>
                  <a:cubicBezTo>
                    <a:pt x="83" y="3"/>
                    <a:pt x="83" y="3"/>
                    <a:pt x="83" y="3"/>
                  </a:cubicBezTo>
                  <a:cubicBezTo>
                    <a:pt x="83" y="7"/>
                    <a:pt x="83" y="7"/>
                    <a:pt x="83" y="7"/>
                  </a:cubicBezTo>
                  <a:cubicBezTo>
                    <a:pt x="61" y="7"/>
                    <a:pt x="61" y="7"/>
                    <a:pt x="61" y="7"/>
                  </a:cubicBezTo>
                  <a:lnTo>
                    <a:pt x="61" y="3"/>
                  </a:lnTo>
                  <a:close/>
                  <a:moveTo>
                    <a:pt x="6" y="3"/>
                  </a:moveTo>
                  <a:cubicBezTo>
                    <a:pt x="10" y="3"/>
                    <a:pt x="10" y="3"/>
                    <a:pt x="10" y="3"/>
                  </a:cubicBezTo>
                  <a:cubicBezTo>
                    <a:pt x="10" y="7"/>
                    <a:pt x="10" y="7"/>
                    <a:pt x="10" y="7"/>
                  </a:cubicBezTo>
                  <a:cubicBezTo>
                    <a:pt x="6" y="7"/>
                    <a:pt x="6" y="7"/>
                    <a:pt x="6" y="7"/>
                  </a:cubicBezTo>
                  <a:lnTo>
                    <a:pt x="6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49530" tIns="24765" rIns="49530" bIns="24765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975"/>
            </a:p>
          </p:txBody>
        </p:sp>
      </p:grpSp>
      <p:sp>
        <p:nvSpPr>
          <p:cNvPr id="7" name="Oval 62"/>
          <p:cNvSpPr/>
          <p:nvPr/>
        </p:nvSpPr>
        <p:spPr>
          <a:xfrm>
            <a:off x="4179415" y="1957378"/>
            <a:ext cx="1456250" cy="1456250"/>
          </a:xfrm>
          <a:prstGeom prst="ellipse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730" dirty="0"/>
          </a:p>
        </p:txBody>
      </p:sp>
      <p:grpSp>
        <p:nvGrpSpPr>
          <p:cNvPr id="8" name="Group 64"/>
          <p:cNvGrpSpPr/>
          <p:nvPr/>
        </p:nvGrpSpPr>
        <p:grpSpPr>
          <a:xfrm>
            <a:off x="4699303" y="2399888"/>
            <a:ext cx="416474" cy="571230"/>
            <a:chOff x="5846763" y="-814388"/>
            <a:chExt cx="290512" cy="398463"/>
          </a:xfrm>
          <a:solidFill>
            <a:schemeClr val="accent2">
              <a:lumMod val="50000"/>
            </a:schemeClr>
          </a:solidFill>
          <a:effectLst/>
        </p:grpSpPr>
        <p:sp>
          <p:nvSpPr>
            <p:cNvPr id="9" name="Freeform 5"/>
            <p:cNvSpPr/>
            <p:nvPr/>
          </p:nvSpPr>
          <p:spPr bwMode="auto">
            <a:xfrm>
              <a:off x="5870575" y="-814388"/>
              <a:ext cx="231775" cy="92075"/>
            </a:xfrm>
            <a:custGeom>
              <a:avLst/>
              <a:gdLst>
                <a:gd name="T0" fmla="*/ 55 w 59"/>
                <a:gd name="T1" fmla="*/ 23 h 24"/>
                <a:gd name="T2" fmla="*/ 53 w 59"/>
                <a:gd name="T3" fmla="*/ 22 h 24"/>
                <a:gd name="T4" fmla="*/ 6 w 59"/>
                <a:gd name="T5" fmla="*/ 22 h 24"/>
                <a:gd name="T6" fmla="*/ 2 w 59"/>
                <a:gd name="T7" fmla="*/ 22 h 24"/>
                <a:gd name="T8" fmla="*/ 2 w 59"/>
                <a:gd name="T9" fmla="*/ 18 h 24"/>
                <a:gd name="T10" fmla="*/ 18 w 59"/>
                <a:gd name="T11" fmla="*/ 8 h 24"/>
                <a:gd name="T12" fmla="*/ 57 w 59"/>
                <a:gd name="T13" fmla="*/ 18 h 24"/>
                <a:gd name="T14" fmla="*/ 58 w 59"/>
                <a:gd name="T15" fmla="*/ 22 h 24"/>
                <a:gd name="T16" fmla="*/ 55 w 59"/>
                <a:gd name="T17" fmla="*/ 23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9" h="24">
                  <a:moveTo>
                    <a:pt x="55" y="23"/>
                  </a:moveTo>
                  <a:cubicBezTo>
                    <a:pt x="54" y="23"/>
                    <a:pt x="54" y="23"/>
                    <a:pt x="53" y="22"/>
                  </a:cubicBezTo>
                  <a:cubicBezTo>
                    <a:pt x="28" y="0"/>
                    <a:pt x="7" y="21"/>
                    <a:pt x="6" y="22"/>
                  </a:cubicBezTo>
                  <a:cubicBezTo>
                    <a:pt x="5" y="24"/>
                    <a:pt x="3" y="24"/>
                    <a:pt x="2" y="22"/>
                  </a:cubicBezTo>
                  <a:cubicBezTo>
                    <a:pt x="0" y="21"/>
                    <a:pt x="0" y="19"/>
                    <a:pt x="2" y="18"/>
                  </a:cubicBezTo>
                  <a:cubicBezTo>
                    <a:pt x="2" y="18"/>
                    <a:pt x="8" y="11"/>
                    <a:pt x="18" y="8"/>
                  </a:cubicBezTo>
                  <a:cubicBezTo>
                    <a:pt x="28" y="4"/>
                    <a:pt x="42" y="4"/>
                    <a:pt x="57" y="18"/>
                  </a:cubicBezTo>
                  <a:cubicBezTo>
                    <a:pt x="59" y="19"/>
                    <a:pt x="59" y="21"/>
                    <a:pt x="58" y="22"/>
                  </a:cubicBezTo>
                  <a:cubicBezTo>
                    <a:pt x="57" y="23"/>
                    <a:pt x="56" y="23"/>
                    <a:pt x="55" y="2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49530" tIns="24765" rIns="49530" bIns="24765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975"/>
            </a:p>
          </p:txBody>
        </p:sp>
        <p:sp>
          <p:nvSpPr>
            <p:cNvPr id="10" name="Freeform 6"/>
            <p:cNvSpPr/>
            <p:nvPr/>
          </p:nvSpPr>
          <p:spPr bwMode="auto">
            <a:xfrm>
              <a:off x="5862638" y="-550863"/>
              <a:ext cx="247650" cy="134938"/>
            </a:xfrm>
            <a:custGeom>
              <a:avLst/>
              <a:gdLst>
                <a:gd name="T0" fmla="*/ 45 w 63"/>
                <a:gd name="T1" fmla="*/ 0 h 35"/>
                <a:gd name="T2" fmla="*/ 18 w 63"/>
                <a:gd name="T3" fmla="*/ 0 h 35"/>
                <a:gd name="T4" fmla="*/ 0 w 63"/>
                <a:gd name="T5" fmla="*/ 19 h 35"/>
                <a:gd name="T6" fmla="*/ 63 w 63"/>
                <a:gd name="T7" fmla="*/ 19 h 35"/>
                <a:gd name="T8" fmla="*/ 45 w 63"/>
                <a:gd name="T9" fmla="*/ 0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3" h="35">
                  <a:moveTo>
                    <a:pt x="45" y="0"/>
                  </a:moveTo>
                  <a:cubicBezTo>
                    <a:pt x="18" y="0"/>
                    <a:pt x="18" y="0"/>
                    <a:pt x="18" y="0"/>
                  </a:cubicBezTo>
                  <a:cubicBezTo>
                    <a:pt x="8" y="0"/>
                    <a:pt x="0" y="9"/>
                    <a:pt x="0" y="19"/>
                  </a:cubicBezTo>
                  <a:cubicBezTo>
                    <a:pt x="0" y="19"/>
                    <a:pt x="28" y="35"/>
                    <a:pt x="63" y="19"/>
                  </a:cubicBezTo>
                  <a:cubicBezTo>
                    <a:pt x="63" y="9"/>
                    <a:pt x="55" y="0"/>
                    <a:pt x="45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49530" tIns="24765" rIns="49530" bIns="24765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975"/>
            </a:p>
          </p:txBody>
        </p:sp>
        <p:sp>
          <p:nvSpPr>
            <p:cNvPr id="11" name="Freeform 7"/>
            <p:cNvSpPr/>
            <p:nvPr/>
          </p:nvSpPr>
          <p:spPr bwMode="auto">
            <a:xfrm>
              <a:off x="6003925" y="-706438"/>
              <a:ext cx="133350" cy="107950"/>
            </a:xfrm>
            <a:custGeom>
              <a:avLst/>
              <a:gdLst>
                <a:gd name="T0" fmla="*/ 30 w 34"/>
                <a:gd name="T1" fmla="*/ 5 h 28"/>
                <a:gd name="T2" fmla="*/ 30 w 34"/>
                <a:gd name="T3" fmla="*/ 5 h 28"/>
                <a:gd name="T4" fmla="*/ 24 w 34"/>
                <a:gd name="T5" fmla="*/ 0 h 28"/>
                <a:gd name="T6" fmla="*/ 22 w 34"/>
                <a:gd name="T7" fmla="*/ 0 h 28"/>
                <a:gd name="T8" fmla="*/ 18 w 34"/>
                <a:gd name="T9" fmla="*/ 2 h 28"/>
                <a:gd name="T10" fmla="*/ 18 w 34"/>
                <a:gd name="T11" fmla="*/ 2 h 28"/>
                <a:gd name="T12" fmla="*/ 18 w 34"/>
                <a:gd name="T13" fmla="*/ 2 h 28"/>
                <a:gd name="T14" fmla="*/ 20 w 34"/>
                <a:gd name="T15" fmla="*/ 11 h 28"/>
                <a:gd name="T16" fmla="*/ 20 w 34"/>
                <a:gd name="T17" fmla="*/ 11 h 28"/>
                <a:gd name="T18" fmla="*/ 21 w 34"/>
                <a:gd name="T19" fmla="*/ 12 h 28"/>
                <a:gd name="T20" fmla="*/ 21 w 34"/>
                <a:gd name="T21" fmla="*/ 12 h 28"/>
                <a:gd name="T22" fmla="*/ 21 w 34"/>
                <a:gd name="T23" fmla="*/ 14 h 28"/>
                <a:gd name="T24" fmla="*/ 21 w 34"/>
                <a:gd name="T25" fmla="*/ 15 h 28"/>
                <a:gd name="T26" fmla="*/ 21 w 34"/>
                <a:gd name="T27" fmla="*/ 16 h 28"/>
                <a:gd name="T28" fmla="*/ 20 w 34"/>
                <a:gd name="T29" fmla="*/ 17 h 28"/>
                <a:gd name="T30" fmla="*/ 20 w 34"/>
                <a:gd name="T31" fmla="*/ 17 h 28"/>
                <a:gd name="T32" fmla="*/ 20 w 34"/>
                <a:gd name="T33" fmla="*/ 21 h 28"/>
                <a:gd name="T34" fmla="*/ 18 w 34"/>
                <a:gd name="T35" fmla="*/ 22 h 28"/>
                <a:gd name="T36" fmla="*/ 12 w 34"/>
                <a:gd name="T37" fmla="*/ 23 h 28"/>
                <a:gd name="T38" fmla="*/ 12 w 34"/>
                <a:gd name="T39" fmla="*/ 23 h 28"/>
                <a:gd name="T40" fmla="*/ 10 w 34"/>
                <a:gd name="T41" fmla="*/ 22 h 28"/>
                <a:gd name="T42" fmla="*/ 8 w 34"/>
                <a:gd name="T43" fmla="*/ 21 h 28"/>
                <a:gd name="T44" fmla="*/ 4 w 34"/>
                <a:gd name="T45" fmla="*/ 21 h 28"/>
                <a:gd name="T46" fmla="*/ 0 w 34"/>
                <a:gd name="T47" fmla="*/ 25 h 28"/>
                <a:gd name="T48" fmla="*/ 4 w 34"/>
                <a:gd name="T49" fmla="*/ 28 h 28"/>
                <a:gd name="T50" fmla="*/ 8 w 34"/>
                <a:gd name="T51" fmla="*/ 28 h 28"/>
                <a:gd name="T52" fmla="*/ 10 w 34"/>
                <a:gd name="T53" fmla="*/ 27 h 28"/>
                <a:gd name="T54" fmla="*/ 12 w 34"/>
                <a:gd name="T55" fmla="*/ 26 h 28"/>
                <a:gd name="T56" fmla="*/ 12 w 34"/>
                <a:gd name="T57" fmla="*/ 26 h 28"/>
                <a:gd name="T58" fmla="*/ 12 w 34"/>
                <a:gd name="T59" fmla="*/ 26 h 28"/>
                <a:gd name="T60" fmla="*/ 12 w 34"/>
                <a:gd name="T61" fmla="*/ 26 h 28"/>
                <a:gd name="T62" fmla="*/ 12 w 34"/>
                <a:gd name="T63" fmla="*/ 26 h 28"/>
                <a:gd name="T64" fmla="*/ 12 w 34"/>
                <a:gd name="T65" fmla="*/ 26 h 28"/>
                <a:gd name="T66" fmla="*/ 14 w 34"/>
                <a:gd name="T67" fmla="*/ 27 h 28"/>
                <a:gd name="T68" fmla="*/ 17 w 34"/>
                <a:gd name="T69" fmla="*/ 26 h 28"/>
                <a:gd name="T70" fmla="*/ 17 w 34"/>
                <a:gd name="T71" fmla="*/ 26 h 28"/>
                <a:gd name="T72" fmla="*/ 18 w 34"/>
                <a:gd name="T73" fmla="*/ 26 h 28"/>
                <a:gd name="T74" fmla="*/ 18 w 34"/>
                <a:gd name="T75" fmla="*/ 26 h 28"/>
                <a:gd name="T76" fmla="*/ 20 w 34"/>
                <a:gd name="T77" fmla="*/ 25 h 28"/>
                <a:gd name="T78" fmla="*/ 20 w 34"/>
                <a:gd name="T79" fmla="*/ 25 h 28"/>
                <a:gd name="T80" fmla="*/ 22 w 34"/>
                <a:gd name="T81" fmla="*/ 25 h 28"/>
                <a:gd name="T82" fmla="*/ 22 w 34"/>
                <a:gd name="T83" fmla="*/ 25 h 28"/>
                <a:gd name="T84" fmla="*/ 23 w 34"/>
                <a:gd name="T85" fmla="*/ 24 h 28"/>
                <a:gd name="T86" fmla="*/ 23 w 34"/>
                <a:gd name="T87" fmla="*/ 24 h 28"/>
                <a:gd name="T88" fmla="*/ 24 w 34"/>
                <a:gd name="T89" fmla="*/ 24 h 28"/>
                <a:gd name="T90" fmla="*/ 24 w 34"/>
                <a:gd name="T91" fmla="*/ 24 h 28"/>
                <a:gd name="T92" fmla="*/ 25 w 34"/>
                <a:gd name="T93" fmla="*/ 23 h 28"/>
                <a:gd name="T94" fmla="*/ 25 w 34"/>
                <a:gd name="T95" fmla="*/ 23 h 28"/>
                <a:gd name="T96" fmla="*/ 25 w 34"/>
                <a:gd name="T97" fmla="*/ 23 h 28"/>
                <a:gd name="T98" fmla="*/ 30 w 34"/>
                <a:gd name="T99" fmla="*/ 17 h 28"/>
                <a:gd name="T100" fmla="*/ 30 w 34"/>
                <a:gd name="T101" fmla="*/ 17 h 28"/>
                <a:gd name="T102" fmla="*/ 34 w 34"/>
                <a:gd name="T103" fmla="*/ 14 h 28"/>
                <a:gd name="T104" fmla="*/ 34 w 34"/>
                <a:gd name="T105" fmla="*/ 8 h 28"/>
                <a:gd name="T106" fmla="*/ 30 w 34"/>
                <a:gd name="T107" fmla="*/ 5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4" h="28">
                  <a:moveTo>
                    <a:pt x="30" y="5"/>
                  </a:moveTo>
                  <a:cubicBezTo>
                    <a:pt x="30" y="5"/>
                    <a:pt x="30" y="5"/>
                    <a:pt x="30" y="5"/>
                  </a:cubicBezTo>
                  <a:cubicBezTo>
                    <a:pt x="30" y="2"/>
                    <a:pt x="27" y="0"/>
                    <a:pt x="24" y="0"/>
                  </a:cubicBezTo>
                  <a:cubicBezTo>
                    <a:pt x="22" y="0"/>
                    <a:pt x="22" y="0"/>
                    <a:pt x="22" y="0"/>
                  </a:cubicBezTo>
                  <a:cubicBezTo>
                    <a:pt x="20" y="0"/>
                    <a:pt x="19" y="0"/>
                    <a:pt x="18" y="2"/>
                  </a:cubicBezTo>
                  <a:cubicBezTo>
                    <a:pt x="18" y="2"/>
                    <a:pt x="18" y="2"/>
                    <a:pt x="18" y="2"/>
                  </a:cubicBezTo>
                  <a:cubicBezTo>
                    <a:pt x="18" y="2"/>
                    <a:pt x="18" y="2"/>
                    <a:pt x="18" y="2"/>
                  </a:cubicBezTo>
                  <a:cubicBezTo>
                    <a:pt x="19" y="5"/>
                    <a:pt x="20" y="8"/>
                    <a:pt x="20" y="11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21" y="11"/>
                    <a:pt x="21" y="12"/>
                    <a:pt x="21" y="12"/>
                  </a:cubicBezTo>
                  <a:cubicBezTo>
                    <a:pt x="21" y="12"/>
                    <a:pt x="21" y="12"/>
                    <a:pt x="21" y="12"/>
                  </a:cubicBezTo>
                  <a:cubicBezTo>
                    <a:pt x="21" y="13"/>
                    <a:pt x="21" y="13"/>
                    <a:pt x="21" y="14"/>
                  </a:cubicBezTo>
                  <a:cubicBezTo>
                    <a:pt x="21" y="14"/>
                    <a:pt x="21" y="15"/>
                    <a:pt x="21" y="15"/>
                  </a:cubicBezTo>
                  <a:cubicBezTo>
                    <a:pt x="21" y="15"/>
                    <a:pt x="21" y="16"/>
                    <a:pt x="21" y="16"/>
                  </a:cubicBezTo>
                  <a:cubicBezTo>
                    <a:pt x="21" y="16"/>
                    <a:pt x="21" y="17"/>
                    <a:pt x="20" y="17"/>
                  </a:cubicBezTo>
                  <a:cubicBezTo>
                    <a:pt x="20" y="17"/>
                    <a:pt x="20" y="17"/>
                    <a:pt x="20" y="17"/>
                  </a:cubicBezTo>
                  <a:cubicBezTo>
                    <a:pt x="20" y="18"/>
                    <a:pt x="20" y="20"/>
                    <a:pt x="20" y="21"/>
                  </a:cubicBezTo>
                  <a:cubicBezTo>
                    <a:pt x="19" y="21"/>
                    <a:pt x="19" y="22"/>
                    <a:pt x="18" y="22"/>
                  </a:cubicBezTo>
                  <a:cubicBezTo>
                    <a:pt x="16" y="23"/>
                    <a:pt x="14" y="23"/>
                    <a:pt x="12" y="23"/>
                  </a:cubicBezTo>
                  <a:cubicBezTo>
                    <a:pt x="12" y="23"/>
                    <a:pt x="12" y="23"/>
                    <a:pt x="12" y="23"/>
                  </a:cubicBezTo>
                  <a:cubicBezTo>
                    <a:pt x="11" y="23"/>
                    <a:pt x="11" y="23"/>
                    <a:pt x="10" y="22"/>
                  </a:cubicBezTo>
                  <a:cubicBezTo>
                    <a:pt x="9" y="22"/>
                    <a:pt x="9" y="21"/>
                    <a:pt x="8" y="21"/>
                  </a:cubicBezTo>
                  <a:cubicBezTo>
                    <a:pt x="4" y="21"/>
                    <a:pt x="4" y="21"/>
                    <a:pt x="4" y="21"/>
                  </a:cubicBezTo>
                  <a:cubicBezTo>
                    <a:pt x="2" y="21"/>
                    <a:pt x="0" y="23"/>
                    <a:pt x="0" y="25"/>
                  </a:cubicBezTo>
                  <a:cubicBezTo>
                    <a:pt x="0" y="27"/>
                    <a:pt x="2" y="28"/>
                    <a:pt x="4" y="28"/>
                  </a:cubicBezTo>
                  <a:cubicBezTo>
                    <a:pt x="8" y="28"/>
                    <a:pt x="8" y="28"/>
                    <a:pt x="8" y="28"/>
                  </a:cubicBezTo>
                  <a:cubicBezTo>
                    <a:pt x="9" y="28"/>
                    <a:pt x="10" y="28"/>
                    <a:pt x="10" y="27"/>
                  </a:cubicBezTo>
                  <a:cubicBezTo>
                    <a:pt x="11" y="27"/>
                    <a:pt x="11" y="26"/>
                    <a:pt x="12" y="26"/>
                  </a:cubicBezTo>
                  <a:cubicBezTo>
                    <a:pt x="12" y="26"/>
                    <a:pt x="12" y="26"/>
                    <a:pt x="12" y="26"/>
                  </a:cubicBezTo>
                  <a:cubicBezTo>
                    <a:pt x="12" y="26"/>
                    <a:pt x="12" y="26"/>
                    <a:pt x="12" y="26"/>
                  </a:cubicBezTo>
                  <a:cubicBezTo>
                    <a:pt x="12" y="26"/>
                    <a:pt x="12" y="26"/>
                    <a:pt x="12" y="26"/>
                  </a:cubicBezTo>
                  <a:cubicBezTo>
                    <a:pt x="12" y="26"/>
                    <a:pt x="12" y="26"/>
                    <a:pt x="12" y="26"/>
                  </a:cubicBezTo>
                  <a:cubicBezTo>
                    <a:pt x="12" y="26"/>
                    <a:pt x="12" y="26"/>
                    <a:pt x="12" y="26"/>
                  </a:cubicBezTo>
                  <a:cubicBezTo>
                    <a:pt x="13" y="26"/>
                    <a:pt x="13" y="26"/>
                    <a:pt x="14" y="27"/>
                  </a:cubicBezTo>
                  <a:cubicBezTo>
                    <a:pt x="15" y="26"/>
                    <a:pt x="16" y="26"/>
                    <a:pt x="17" y="26"/>
                  </a:cubicBezTo>
                  <a:cubicBezTo>
                    <a:pt x="17" y="26"/>
                    <a:pt x="17" y="26"/>
                    <a:pt x="17" y="26"/>
                  </a:cubicBezTo>
                  <a:cubicBezTo>
                    <a:pt x="17" y="26"/>
                    <a:pt x="18" y="26"/>
                    <a:pt x="18" y="26"/>
                  </a:cubicBezTo>
                  <a:cubicBezTo>
                    <a:pt x="18" y="26"/>
                    <a:pt x="18" y="26"/>
                    <a:pt x="18" y="26"/>
                  </a:cubicBezTo>
                  <a:cubicBezTo>
                    <a:pt x="19" y="26"/>
                    <a:pt x="19" y="26"/>
                    <a:pt x="20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21" y="25"/>
                    <a:pt x="21" y="25"/>
                    <a:pt x="22" y="25"/>
                  </a:cubicBezTo>
                  <a:cubicBezTo>
                    <a:pt x="22" y="25"/>
                    <a:pt x="22" y="25"/>
                    <a:pt x="22" y="25"/>
                  </a:cubicBezTo>
                  <a:cubicBezTo>
                    <a:pt x="22" y="24"/>
                    <a:pt x="23" y="24"/>
                    <a:pt x="23" y="24"/>
                  </a:cubicBezTo>
                  <a:cubicBezTo>
                    <a:pt x="23" y="24"/>
                    <a:pt x="23" y="24"/>
                    <a:pt x="23" y="24"/>
                  </a:cubicBezTo>
                  <a:cubicBezTo>
                    <a:pt x="23" y="24"/>
                    <a:pt x="24" y="24"/>
                    <a:pt x="24" y="24"/>
                  </a:cubicBezTo>
                  <a:cubicBezTo>
                    <a:pt x="24" y="24"/>
                    <a:pt x="24" y="24"/>
                    <a:pt x="24" y="24"/>
                  </a:cubicBezTo>
                  <a:cubicBezTo>
                    <a:pt x="24" y="23"/>
                    <a:pt x="24" y="23"/>
                    <a:pt x="25" y="23"/>
                  </a:cubicBezTo>
                  <a:cubicBezTo>
                    <a:pt x="25" y="23"/>
                    <a:pt x="25" y="23"/>
                    <a:pt x="25" y="23"/>
                  </a:cubicBezTo>
                  <a:cubicBezTo>
                    <a:pt x="25" y="23"/>
                    <a:pt x="25" y="23"/>
                    <a:pt x="25" y="23"/>
                  </a:cubicBezTo>
                  <a:cubicBezTo>
                    <a:pt x="28" y="22"/>
                    <a:pt x="30" y="20"/>
                    <a:pt x="30" y="17"/>
                  </a:cubicBezTo>
                  <a:cubicBezTo>
                    <a:pt x="30" y="17"/>
                    <a:pt x="30" y="17"/>
                    <a:pt x="30" y="17"/>
                  </a:cubicBezTo>
                  <a:cubicBezTo>
                    <a:pt x="31" y="17"/>
                    <a:pt x="34" y="16"/>
                    <a:pt x="34" y="14"/>
                  </a:cubicBezTo>
                  <a:cubicBezTo>
                    <a:pt x="34" y="8"/>
                    <a:pt x="34" y="8"/>
                    <a:pt x="34" y="8"/>
                  </a:cubicBezTo>
                  <a:cubicBezTo>
                    <a:pt x="34" y="6"/>
                    <a:pt x="31" y="5"/>
                    <a:pt x="30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49530" tIns="24765" rIns="49530" bIns="24765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975"/>
            </a:p>
          </p:txBody>
        </p:sp>
        <p:sp>
          <p:nvSpPr>
            <p:cNvPr id="12" name="Freeform 8"/>
            <p:cNvSpPr/>
            <p:nvPr/>
          </p:nvSpPr>
          <p:spPr bwMode="auto">
            <a:xfrm>
              <a:off x="5846763" y="-706438"/>
              <a:ext cx="55563" cy="85725"/>
            </a:xfrm>
            <a:custGeom>
              <a:avLst/>
              <a:gdLst>
                <a:gd name="T0" fmla="*/ 14 w 14"/>
                <a:gd name="T1" fmla="*/ 0 h 22"/>
                <a:gd name="T2" fmla="*/ 11 w 14"/>
                <a:gd name="T3" fmla="*/ 0 h 22"/>
                <a:gd name="T4" fmla="*/ 9 w 14"/>
                <a:gd name="T5" fmla="*/ 0 h 22"/>
                <a:gd name="T6" fmla="*/ 4 w 14"/>
                <a:gd name="T7" fmla="*/ 5 h 22"/>
                <a:gd name="T8" fmla="*/ 4 w 14"/>
                <a:gd name="T9" fmla="*/ 5 h 22"/>
                <a:gd name="T10" fmla="*/ 0 w 14"/>
                <a:gd name="T11" fmla="*/ 8 h 22"/>
                <a:gd name="T12" fmla="*/ 0 w 14"/>
                <a:gd name="T13" fmla="*/ 14 h 22"/>
                <a:gd name="T14" fmla="*/ 4 w 14"/>
                <a:gd name="T15" fmla="*/ 17 h 22"/>
                <a:gd name="T16" fmla="*/ 4 w 14"/>
                <a:gd name="T17" fmla="*/ 17 h 22"/>
                <a:gd name="T18" fmla="*/ 9 w 14"/>
                <a:gd name="T19" fmla="*/ 22 h 22"/>
                <a:gd name="T20" fmla="*/ 11 w 14"/>
                <a:gd name="T21" fmla="*/ 22 h 22"/>
                <a:gd name="T22" fmla="*/ 12 w 14"/>
                <a:gd name="T23" fmla="*/ 22 h 22"/>
                <a:gd name="T24" fmla="*/ 10 w 14"/>
                <a:gd name="T25" fmla="*/ 14 h 22"/>
                <a:gd name="T26" fmla="*/ 14 w 14"/>
                <a:gd name="T27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4" h="22">
                  <a:moveTo>
                    <a:pt x="14" y="0"/>
                  </a:moveTo>
                  <a:cubicBezTo>
                    <a:pt x="13" y="0"/>
                    <a:pt x="12" y="0"/>
                    <a:pt x="11" y="0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6" y="0"/>
                    <a:pt x="4" y="2"/>
                    <a:pt x="4" y="5"/>
                  </a:cubicBezTo>
                  <a:cubicBezTo>
                    <a:pt x="4" y="5"/>
                    <a:pt x="4" y="5"/>
                    <a:pt x="4" y="5"/>
                  </a:cubicBezTo>
                  <a:cubicBezTo>
                    <a:pt x="2" y="5"/>
                    <a:pt x="0" y="6"/>
                    <a:pt x="0" y="8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0" y="16"/>
                    <a:pt x="2" y="17"/>
                    <a:pt x="4" y="17"/>
                  </a:cubicBezTo>
                  <a:cubicBezTo>
                    <a:pt x="4" y="17"/>
                    <a:pt x="4" y="17"/>
                    <a:pt x="4" y="17"/>
                  </a:cubicBezTo>
                  <a:cubicBezTo>
                    <a:pt x="4" y="20"/>
                    <a:pt x="6" y="22"/>
                    <a:pt x="9" y="22"/>
                  </a:cubicBezTo>
                  <a:cubicBezTo>
                    <a:pt x="11" y="22"/>
                    <a:pt x="11" y="22"/>
                    <a:pt x="11" y="22"/>
                  </a:cubicBezTo>
                  <a:cubicBezTo>
                    <a:pt x="12" y="22"/>
                    <a:pt x="12" y="22"/>
                    <a:pt x="12" y="22"/>
                  </a:cubicBezTo>
                  <a:cubicBezTo>
                    <a:pt x="11" y="20"/>
                    <a:pt x="10" y="17"/>
                    <a:pt x="10" y="14"/>
                  </a:cubicBezTo>
                  <a:cubicBezTo>
                    <a:pt x="10" y="9"/>
                    <a:pt x="12" y="4"/>
                    <a:pt x="1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49530" tIns="24765" rIns="49530" bIns="24765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975"/>
            </a:p>
          </p:txBody>
        </p:sp>
        <p:sp>
          <p:nvSpPr>
            <p:cNvPr id="13" name="Freeform 9"/>
            <p:cNvSpPr/>
            <p:nvPr/>
          </p:nvSpPr>
          <p:spPr bwMode="auto">
            <a:xfrm>
              <a:off x="5899150" y="-736600"/>
              <a:ext cx="176213" cy="173038"/>
            </a:xfrm>
            <a:custGeom>
              <a:avLst/>
              <a:gdLst>
                <a:gd name="T0" fmla="*/ 40 w 45"/>
                <a:gd name="T1" fmla="*/ 9 h 45"/>
                <a:gd name="T2" fmla="*/ 40 w 45"/>
                <a:gd name="T3" fmla="*/ 9 h 45"/>
                <a:gd name="T4" fmla="*/ 39 w 45"/>
                <a:gd name="T5" fmla="*/ 7 h 45"/>
                <a:gd name="T6" fmla="*/ 23 w 45"/>
                <a:gd name="T7" fmla="*/ 0 h 45"/>
                <a:gd name="T8" fmla="*/ 7 w 45"/>
                <a:gd name="T9" fmla="*/ 7 h 45"/>
                <a:gd name="T10" fmla="*/ 1 w 45"/>
                <a:gd name="T11" fmla="*/ 23 h 45"/>
                <a:gd name="T12" fmla="*/ 8 w 45"/>
                <a:gd name="T13" fmla="*/ 38 h 45"/>
                <a:gd name="T14" fmla="*/ 28 w 45"/>
                <a:gd name="T15" fmla="*/ 43 h 45"/>
                <a:gd name="T16" fmla="*/ 28 w 45"/>
                <a:gd name="T17" fmla="*/ 43 h 45"/>
                <a:gd name="T18" fmla="*/ 36 w 45"/>
                <a:gd name="T19" fmla="*/ 39 h 45"/>
                <a:gd name="T20" fmla="*/ 34 w 45"/>
                <a:gd name="T21" fmla="*/ 39 h 45"/>
                <a:gd name="T22" fmla="*/ 30 w 45"/>
                <a:gd name="T23" fmla="*/ 39 h 45"/>
                <a:gd name="T24" fmla="*/ 28 w 45"/>
                <a:gd name="T25" fmla="*/ 39 h 45"/>
                <a:gd name="T26" fmla="*/ 28 w 45"/>
                <a:gd name="T27" fmla="*/ 39 h 45"/>
                <a:gd name="T28" fmla="*/ 10 w 45"/>
                <a:gd name="T29" fmla="*/ 35 h 45"/>
                <a:gd name="T30" fmla="*/ 5 w 45"/>
                <a:gd name="T31" fmla="*/ 18 h 45"/>
                <a:gd name="T32" fmla="*/ 16 w 45"/>
                <a:gd name="T33" fmla="*/ 5 h 45"/>
                <a:gd name="T34" fmla="*/ 33 w 45"/>
                <a:gd name="T35" fmla="*/ 8 h 45"/>
                <a:gd name="T36" fmla="*/ 39 w 45"/>
                <a:gd name="T37" fmla="*/ 16 h 45"/>
                <a:gd name="T38" fmla="*/ 40 w 45"/>
                <a:gd name="T39" fmla="*/ 21 h 45"/>
                <a:gd name="T40" fmla="*/ 40 w 45"/>
                <a:gd name="T41" fmla="*/ 25 h 45"/>
                <a:gd name="T42" fmla="*/ 39 w 45"/>
                <a:gd name="T43" fmla="*/ 27 h 45"/>
                <a:gd name="T44" fmla="*/ 42 w 45"/>
                <a:gd name="T45" fmla="*/ 27 h 45"/>
                <a:gd name="T46" fmla="*/ 44 w 45"/>
                <a:gd name="T47" fmla="*/ 27 h 45"/>
                <a:gd name="T48" fmla="*/ 40 w 45"/>
                <a:gd name="T49" fmla="*/ 9 h 45"/>
                <a:gd name="T50" fmla="*/ 40 w 45"/>
                <a:gd name="T51" fmla="*/ 9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45" h="45">
                  <a:moveTo>
                    <a:pt x="40" y="9"/>
                  </a:moveTo>
                  <a:cubicBezTo>
                    <a:pt x="40" y="9"/>
                    <a:pt x="40" y="9"/>
                    <a:pt x="40" y="9"/>
                  </a:cubicBezTo>
                  <a:cubicBezTo>
                    <a:pt x="40" y="9"/>
                    <a:pt x="39" y="8"/>
                    <a:pt x="39" y="7"/>
                  </a:cubicBezTo>
                  <a:cubicBezTo>
                    <a:pt x="35" y="3"/>
                    <a:pt x="29" y="0"/>
                    <a:pt x="23" y="0"/>
                  </a:cubicBezTo>
                  <a:cubicBezTo>
                    <a:pt x="17" y="0"/>
                    <a:pt x="11" y="2"/>
                    <a:pt x="7" y="7"/>
                  </a:cubicBezTo>
                  <a:cubicBezTo>
                    <a:pt x="3" y="11"/>
                    <a:pt x="0" y="17"/>
                    <a:pt x="1" y="23"/>
                  </a:cubicBezTo>
                  <a:cubicBezTo>
                    <a:pt x="1" y="29"/>
                    <a:pt x="4" y="35"/>
                    <a:pt x="8" y="38"/>
                  </a:cubicBezTo>
                  <a:cubicBezTo>
                    <a:pt x="14" y="43"/>
                    <a:pt x="21" y="45"/>
                    <a:pt x="28" y="43"/>
                  </a:cubicBezTo>
                  <a:cubicBezTo>
                    <a:pt x="28" y="43"/>
                    <a:pt x="28" y="43"/>
                    <a:pt x="28" y="43"/>
                  </a:cubicBezTo>
                  <a:cubicBezTo>
                    <a:pt x="31" y="42"/>
                    <a:pt x="34" y="41"/>
                    <a:pt x="36" y="39"/>
                  </a:cubicBezTo>
                  <a:cubicBezTo>
                    <a:pt x="35" y="39"/>
                    <a:pt x="35" y="39"/>
                    <a:pt x="34" y="39"/>
                  </a:cubicBezTo>
                  <a:cubicBezTo>
                    <a:pt x="30" y="39"/>
                    <a:pt x="30" y="39"/>
                    <a:pt x="30" y="39"/>
                  </a:cubicBezTo>
                  <a:cubicBezTo>
                    <a:pt x="29" y="39"/>
                    <a:pt x="29" y="39"/>
                    <a:pt x="28" y="39"/>
                  </a:cubicBezTo>
                  <a:cubicBezTo>
                    <a:pt x="28" y="39"/>
                    <a:pt x="28" y="39"/>
                    <a:pt x="28" y="39"/>
                  </a:cubicBezTo>
                  <a:cubicBezTo>
                    <a:pt x="22" y="41"/>
                    <a:pt x="15" y="39"/>
                    <a:pt x="10" y="35"/>
                  </a:cubicBezTo>
                  <a:cubicBezTo>
                    <a:pt x="6" y="31"/>
                    <a:pt x="4" y="24"/>
                    <a:pt x="5" y="18"/>
                  </a:cubicBezTo>
                  <a:cubicBezTo>
                    <a:pt x="6" y="12"/>
                    <a:pt x="10" y="8"/>
                    <a:pt x="16" y="5"/>
                  </a:cubicBezTo>
                  <a:cubicBezTo>
                    <a:pt x="22" y="3"/>
                    <a:pt x="28" y="4"/>
                    <a:pt x="33" y="8"/>
                  </a:cubicBezTo>
                  <a:cubicBezTo>
                    <a:pt x="36" y="10"/>
                    <a:pt x="38" y="13"/>
                    <a:pt x="39" y="16"/>
                  </a:cubicBezTo>
                  <a:cubicBezTo>
                    <a:pt x="40" y="18"/>
                    <a:pt x="40" y="19"/>
                    <a:pt x="40" y="21"/>
                  </a:cubicBezTo>
                  <a:cubicBezTo>
                    <a:pt x="40" y="22"/>
                    <a:pt x="40" y="24"/>
                    <a:pt x="40" y="25"/>
                  </a:cubicBezTo>
                  <a:cubicBezTo>
                    <a:pt x="40" y="25"/>
                    <a:pt x="40" y="26"/>
                    <a:pt x="39" y="27"/>
                  </a:cubicBezTo>
                  <a:cubicBezTo>
                    <a:pt x="40" y="27"/>
                    <a:pt x="41" y="27"/>
                    <a:pt x="42" y="27"/>
                  </a:cubicBezTo>
                  <a:cubicBezTo>
                    <a:pt x="42" y="27"/>
                    <a:pt x="43" y="27"/>
                    <a:pt x="44" y="27"/>
                  </a:cubicBezTo>
                  <a:cubicBezTo>
                    <a:pt x="45" y="21"/>
                    <a:pt x="44" y="14"/>
                    <a:pt x="40" y="9"/>
                  </a:cubicBezTo>
                  <a:cubicBezTo>
                    <a:pt x="40" y="9"/>
                    <a:pt x="43" y="13"/>
                    <a:pt x="40" y="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49530" tIns="24765" rIns="49530" bIns="24765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975"/>
            </a:p>
          </p:txBody>
        </p:sp>
      </p:grpSp>
      <p:sp>
        <p:nvSpPr>
          <p:cNvPr id="14" name="Freeform 72"/>
          <p:cNvSpPr>
            <a:spLocks noEditPoints="1"/>
          </p:cNvSpPr>
          <p:nvPr/>
        </p:nvSpPr>
        <p:spPr bwMode="auto">
          <a:xfrm>
            <a:off x="2652880" y="2612304"/>
            <a:ext cx="146398" cy="146398"/>
          </a:xfrm>
          <a:custGeom>
            <a:avLst/>
            <a:gdLst>
              <a:gd name="T0" fmla="*/ 96 w 96"/>
              <a:gd name="T1" fmla="*/ 55 h 96"/>
              <a:gd name="T2" fmla="*/ 94 w 96"/>
              <a:gd name="T3" fmla="*/ 58 h 96"/>
              <a:gd name="T4" fmla="*/ 82 w 96"/>
              <a:gd name="T5" fmla="*/ 59 h 96"/>
              <a:gd name="T6" fmla="*/ 80 w 96"/>
              <a:gd name="T7" fmla="*/ 65 h 96"/>
              <a:gd name="T8" fmla="*/ 86 w 96"/>
              <a:gd name="T9" fmla="*/ 74 h 96"/>
              <a:gd name="T10" fmla="*/ 87 w 96"/>
              <a:gd name="T11" fmla="*/ 75 h 96"/>
              <a:gd name="T12" fmla="*/ 87 w 96"/>
              <a:gd name="T13" fmla="*/ 77 h 96"/>
              <a:gd name="T14" fmla="*/ 74 w 96"/>
              <a:gd name="T15" fmla="*/ 88 h 96"/>
              <a:gd name="T16" fmla="*/ 73 w 96"/>
              <a:gd name="T17" fmla="*/ 87 h 96"/>
              <a:gd name="T18" fmla="*/ 64 w 96"/>
              <a:gd name="T19" fmla="*/ 81 h 96"/>
              <a:gd name="T20" fmla="*/ 59 w 96"/>
              <a:gd name="T21" fmla="*/ 83 h 96"/>
              <a:gd name="T22" fmla="*/ 57 w 96"/>
              <a:gd name="T23" fmla="*/ 95 h 96"/>
              <a:gd name="T24" fmla="*/ 54 w 96"/>
              <a:gd name="T25" fmla="*/ 96 h 96"/>
              <a:gd name="T26" fmla="*/ 41 w 96"/>
              <a:gd name="T27" fmla="*/ 96 h 96"/>
              <a:gd name="T28" fmla="*/ 38 w 96"/>
              <a:gd name="T29" fmla="*/ 94 h 96"/>
              <a:gd name="T30" fmla="*/ 37 w 96"/>
              <a:gd name="T31" fmla="*/ 83 h 96"/>
              <a:gd name="T32" fmla="*/ 31 w 96"/>
              <a:gd name="T33" fmla="*/ 81 h 96"/>
              <a:gd name="T34" fmla="*/ 22 w 96"/>
              <a:gd name="T35" fmla="*/ 87 h 96"/>
              <a:gd name="T36" fmla="*/ 21 w 96"/>
              <a:gd name="T37" fmla="*/ 88 h 96"/>
              <a:gd name="T38" fmla="*/ 19 w 96"/>
              <a:gd name="T39" fmla="*/ 87 h 96"/>
              <a:gd name="T40" fmla="*/ 9 w 96"/>
              <a:gd name="T41" fmla="*/ 77 h 96"/>
              <a:gd name="T42" fmla="*/ 8 w 96"/>
              <a:gd name="T43" fmla="*/ 75 h 96"/>
              <a:gd name="T44" fmla="*/ 9 w 96"/>
              <a:gd name="T45" fmla="*/ 74 h 96"/>
              <a:gd name="T46" fmla="*/ 15 w 96"/>
              <a:gd name="T47" fmla="*/ 65 h 96"/>
              <a:gd name="T48" fmla="*/ 13 w 96"/>
              <a:gd name="T49" fmla="*/ 59 h 96"/>
              <a:gd name="T50" fmla="*/ 1 w 96"/>
              <a:gd name="T51" fmla="*/ 57 h 96"/>
              <a:gd name="T52" fmla="*/ 0 w 96"/>
              <a:gd name="T53" fmla="*/ 55 h 96"/>
              <a:gd name="T54" fmla="*/ 0 w 96"/>
              <a:gd name="T55" fmla="*/ 41 h 96"/>
              <a:gd name="T56" fmla="*/ 1 w 96"/>
              <a:gd name="T57" fmla="*/ 39 h 96"/>
              <a:gd name="T58" fmla="*/ 13 w 96"/>
              <a:gd name="T59" fmla="*/ 37 h 96"/>
              <a:gd name="T60" fmla="*/ 15 w 96"/>
              <a:gd name="T61" fmla="*/ 32 h 96"/>
              <a:gd name="T62" fmla="*/ 9 w 96"/>
              <a:gd name="T63" fmla="*/ 23 h 96"/>
              <a:gd name="T64" fmla="*/ 8 w 96"/>
              <a:gd name="T65" fmla="*/ 22 h 96"/>
              <a:gd name="T66" fmla="*/ 9 w 96"/>
              <a:gd name="T67" fmla="*/ 20 h 96"/>
              <a:gd name="T68" fmla="*/ 21 w 96"/>
              <a:gd name="T69" fmla="*/ 9 h 96"/>
              <a:gd name="T70" fmla="*/ 22 w 96"/>
              <a:gd name="T71" fmla="*/ 10 h 96"/>
              <a:gd name="T72" fmla="*/ 31 w 96"/>
              <a:gd name="T73" fmla="*/ 16 h 96"/>
              <a:gd name="T74" fmla="*/ 37 w 96"/>
              <a:gd name="T75" fmla="*/ 14 h 96"/>
              <a:gd name="T76" fmla="*/ 38 w 96"/>
              <a:gd name="T77" fmla="*/ 2 h 96"/>
              <a:gd name="T78" fmla="*/ 41 w 96"/>
              <a:gd name="T79" fmla="*/ 0 h 96"/>
              <a:gd name="T80" fmla="*/ 54 w 96"/>
              <a:gd name="T81" fmla="*/ 0 h 96"/>
              <a:gd name="T82" fmla="*/ 57 w 96"/>
              <a:gd name="T83" fmla="*/ 2 h 96"/>
              <a:gd name="T84" fmla="*/ 58 w 96"/>
              <a:gd name="T85" fmla="*/ 14 h 96"/>
              <a:gd name="T86" fmla="*/ 64 w 96"/>
              <a:gd name="T87" fmla="*/ 16 h 96"/>
              <a:gd name="T88" fmla="*/ 73 w 96"/>
              <a:gd name="T89" fmla="*/ 9 h 96"/>
              <a:gd name="T90" fmla="*/ 74 w 96"/>
              <a:gd name="T91" fmla="*/ 9 h 96"/>
              <a:gd name="T92" fmla="*/ 76 w 96"/>
              <a:gd name="T93" fmla="*/ 10 h 96"/>
              <a:gd name="T94" fmla="*/ 86 w 96"/>
              <a:gd name="T95" fmla="*/ 20 h 96"/>
              <a:gd name="T96" fmla="*/ 87 w 96"/>
              <a:gd name="T97" fmla="*/ 22 h 96"/>
              <a:gd name="T98" fmla="*/ 86 w 96"/>
              <a:gd name="T99" fmla="*/ 23 h 96"/>
              <a:gd name="T100" fmla="*/ 80 w 96"/>
              <a:gd name="T101" fmla="*/ 31 h 96"/>
              <a:gd name="T102" fmla="*/ 82 w 96"/>
              <a:gd name="T103" fmla="*/ 38 h 96"/>
              <a:gd name="T104" fmla="*/ 94 w 96"/>
              <a:gd name="T105" fmla="*/ 39 h 96"/>
              <a:gd name="T106" fmla="*/ 96 w 96"/>
              <a:gd name="T107" fmla="*/ 42 h 96"/>
              <a:gd name="T108" fmla="*/ 96 w 96"/>
              <a:gd name="T109" fmla="*/ 55 h 96"/>
              <a:gd name="T110" fmla="*/ 48 w 96"/>
              <a:gd name="T111" fmla="*/ 32 h 96"/>
              <a:gd name="T112" fmla="*/ 32 w 96"/>
              <a:gd name="T113" fmla="*/ 48 h 96"/>
              <a:gd name="T114" fmla="*/ 48 w 96"/>
              <a:gd name="T115" fmla="*/ 64 h 96"/>
              <a:gd name="T116" fmla="*/ 64 w 96"/>
              <a:gd name="T117" fmla="*/ 48 h 96"/>
              <a:gd name="T118" fmla="*/ 48 w 96"/>
              <a:gd name="T119" fmla="*/ 32 h 9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96" h="96">
                <a:moveTo>
                  <a:pt x="96" y="55"/>
                </a:moveTo>
                <a:cubicBezTo>
                  <a:pt x="96" y="56"/>
                  <a:pt x="95" y="58"/>
                  <a:pt x="94" y="58"/>
                </a:cubicBezTo>
                <a:cubicBezTo>
                  <a:pt x="82" y="59"/>
                  <a:pt x="82" y="59"/>
                  <a:pt x="82" y="59"/>
                </a:cubicBezTo>
                <a:cubicBezTo>
                  <a:pt x="82" y="61"/>
                  <a:pt x="81" y="63"/>
                  <a:pt x="80" y="65"/>
                </a:cubicBezTo>
                <a:cubicBezTo>
                  <a:pt x="82" y="68"/>
                  <a:pt x="84" y="71"/>
                  <a:pt x="86" y="74"/>
                </a:cubicBezTo>
                <a:cubicBezTo>
                  <a:pt x="87" y="74"/>
                  <a:pt x="87" y="75"/>
                  <a:pt x="87" y="75"/>
                </a:cubicBezTo>
                <a:cubicBezTo>
                  <a:pt x="87" y="76"/>
                  <a:pt x="87" y="76"/>
                  <a:pt x="87" y="77"/>
                </a:cubicBezTo>
                <a:cubicBezTo>
                  <a:pt x="85" y="79"/>
                  <a:pt x="77" y="88"/>
                  <a:pt x="74" y="88"/>
                </a:cubicBezTo>
                <a:cubicBezTo>
                  <a:pt x="74" y="88"/>
                  <a:pt x="73" y="88"/>
                  <a:pt x="73" y="87"/>
                </a:cubicBezTo>
                <a:cubicBezTo>
                  <a:pt x="64" y="81"/>
                  <a:pt x="64" y="81"/>
                  <a:pt x="64" y="81"/>
                </a:cubicBezTo>
                <a:cubicBezTo>
                  <a:pt x="62" y="82"/>
                  <a:pt x="60" y="82"/>
                  <a:pt x="59" y="83"/>
                </a:cubicBezTo>
                <a:cubicBezTo>
                  <a:pt x="58" y="87"/>
                  <a:pt x="58" y="91"/>
                  <a:pt x="57" y="95"/>
                </a:cubicBezTo>
                <a:cubicBezTo>
                  <a:pt x="56" y="96"/>
                  <a:pt x="56" y="96"/>
                  <a:pt x="54" y="96"/>
                </a:cubicBezTo>
                <a:cubicBezTo>
                  <a:pt x="41" y="96"/>
                  <a:pt x="41" y="96"/>
                  <a:pt x="41" y="96"/>
                </a:cubicBezTo>
                <a:cubicBezTo>
                  <a:pt x="40" y="96"/>
                  <a:pt x="39" y="96"/>
                  <a:pt x="38" y="94"/>
                </a:cubicBezTo>
                <a:cubicBezTo>
                  <a:pt x="37" y="83"/>
                  <a:pt x="37" y="83"/>
                  <a:pt x="37" y="83"/>
                </a:cubicBezTo>
                <a:cubicBezTo>
                  <a:pt x="35" y="82"/>
                  <a:pt x="33" y="82"/>
                  <a:pt x="31" y="81"/>
                </a:cubicBezTo>
                <a:cubicBezTo>
                  <a:pt x="22" y="87"/>
                  <a:pt x="22" y="87"/>
                  <a:pt x="22" y="87"/>
                </a:cubicBezTo>
                <a:cubicBezTo>
                  <a:pt x="22" y="88"/>
                  <a:pt x="21" y="88"/>
                  <a:pt x="21" y="88"/>
                </a:cubicBezTo>
                <a:cubicBezTo>
                  <a:pt x="20" y="88"/>
                  <a:pt x="20" y="88"/>
                  <a:pt x="19" y="87"/>
                </a:cubicBezTo>
                <a:cubicBezTo>
                  <a:pt x="16" y="84"/>
                  <a:pt x="11" y="80"/>
                  <a:pt x="9" y="77"/>
                </a:cubicBezTo>
                <a:cubicBezTo>
                  <a:pt x="8" y="76"/>
                  <a:pt x="8" y="76"/>
                  <a:pt x="8" y="75"/>
                </a:cubicBezTo>
                <a:cubicBezTo>
                  <a:pt x="8" y="75"/>
                  <a:pt x="9" y="74"/>
                  <a:pt x="9" y="74"/>
                </a:cubicBezTo>
                <a:cubicBezTo>
                  <a:pt x="11" y="71"/>
                  <a:pt x="13" y="68"/>
                  <a:pt x="15" y="65"/>
                </a:cubicBezTo>
                <a:cubicBezTo>
                  <a:pt x="14" y="63"/>
                  <a:pt x="13" y="61"/>
                  <a:pt x="13" y="59"/>
                </a:cubicBezTo>
                <a:cubicBezTo>
                  <a:pt x="1" y="57"/>
                  <a:pt x="1" y="57"/>
                  <a:pt x="1" y="57"/>
                </a:cubicBezTo>
                <a:cubicBezTo>
                  <a:pt x="0" y="57"/>
                  <a:pt x="0" y="56"/>
                  <a:pt x="0" y="55"/>
                </a:cubicBezTo>
                <a:cubicBezTo>
                  <a:pt x="0" y="41"/>
                  <a:pt x="0" y="41"/>
                  <a:pt x="0" y="41"/>
                </a:cubicBezTo>
                <a:cubicBezTo>
                  <a:pt x="0" y="40"/>
                  <a:pt x="0" y="39"/>
                  <a:pt x="1" y="39"/>
                </a:cubicBezTo>
                <a:cubicBezTo>
                  <a:pt x="13" y="37"/>
                  <a:pt x="13" y="37"/>
                  <a:pt x="13" y="37"/>
                </a:cubicBezTo>
                <a:cubicBezTo>
                  <a:pt x="14" y="35"/>
                  <a:pt x="14" y="33"/>
                  <a:pt x="15" y="32"/>
                </a:cubicBezTo>
                <a:cubicBezTo>
                  <a:pt x="13" y="29"/>
                  <a:pt x="11" y="26"/>
                  <a:pt x="9" y="23"/>
                </a:cubicBezTo>
                <a:cubicBezTo>
                  <a:pt x="8" y="23"/>
                  <a:pt x="8" y="22"/>
                  <a:pt x="8" y="22"/>
                </a:cubicBezTo>
                <a:cubicBezTo>
                  <a:pt x="8" y="21"/>
                  <a:pt x="8" y="21"/>
                  <a:pt x="9" y="20"/>
                </a:cubicBezTo>
                <a:cubicBezTo>
                  <a:pt x="10" y="18"/>
                  <a:pt x="19" y="9"/>
                  <a:pt x="21" y="9"/>
                </a:cubicBezTo>
                <a:cubicBezTo>
                  <a:pt x="21" y="9"/>
                  <a:pt x="22" y="9"/>
                  <a:pt x="22" y="10"/>
                </a:cubicBezTo>
                <a:cubicBezTo>
                  <a:pt x="31" y="16"/>
                  <a:pt x="31" y="16"/>
                  <a:pt x="31" y="16"/>
                </a:cubicBezTo>
                <a:cubicBezTo>
                  <a:pt x="33" y="15"/>
                  <a:pt x="35" y="14"/>
                  <a:pt x="37" y="14"/>
                </a:cubicBezTo>
                <a:cubicBezTo>
                  <a:pt x="37" y="10"/>
                  <a:pt x="37" y="6"/>
                  <a:pt x="38" y="2"/>
                </a:cubicBezTo>
                <a:cubicBezTo>
                  <a:pt x="39" y="1"/>
                  <a:pt x="40" y="0"/>
                  <a:pt x="41" y="0"/>
                </a:cubicBezTo>
                <a:cubicBezTo>
                  <a:pt x="54" y="0"/>
                  <a:pt x="54" y="0"/>
                  <a:pt x="54" y="0"/>
                </a:cubicBezTo>
                <a:cubicBezTo>
                  <a:pt x="56" y="0"/>
                  <a:pt x="57" y="1"/>
                  <a:pt x="57" y="2"/>
                </a:cubicBezTo>
                <a:cubicBezTo>
                  <a:pt x="58" y="14"/>
                  <a:pt x="58" y="14"/>
                  <a:pt x="58" y="14"/>
                </a:cubicBezTo>
                <a:cubicBezTo>
                  <a:pt x="60" y="14"/>
                  <a:pt x="62" y="15"/>
                  <a:pt x="64" y="16"/>
                </a:cubicBezTo>
                <a:cubicBezTo>
                  <a:pt x="73" y="9"/>
                  <a:pt x="73" y="9"/>
                  <a:pt x="73" y="9"/>
                </a:cubicBezTo>
                <a:cubicBezTo>
                  <a:pt x="73" y="9"/>
                  <a:pt x="74" y="9"/>
                  <a:pt x="74" y="9"/>
                </a:cubicBezTo>
                <a:cubicBezTo>
                  <a:pt x="75" y="9"/>
                  <a:pt x="76" y="9"/>
                  <a:pt x="76" y="10"/>
                </a:cubicBezTo>
                <a:cubicBezTo>
                  <a:pt x="79" y="13"/>
                  <a:pt x="84" y="16"/>
                  <a:pt x="86" y="20"/>
                </a:cubicBezTo>
                <a:cubicBezTo>
                  <a:pt x="87" y="21"/>
                  <a:pt x="87" y="21"/>
                  <a:pt x="87" y="22"/>
                </a:cubicBezTo>
                <a:cubicBezTo>
                  <a:pt x="87" y="22"/>
                  <a:pt x="87" y="23"/>
                  <a:pt x="86" y="23"/>
                </a:cubicBezTo>
                <a:cubicBezTo>
                  <a:pt x="84" y="26"/>
                  <a:pt x="82" y="29"/>
                  <a:pt x="80" y="31"/>
                </a:cubicBezTo>
                <a:cubicBezTo>
                  <a:pt x="81" y="33"/>
                  <a:pt x="82" y="36"/>
                  <a:pt x="82" y="38"/>
                </a:cubicBezTo>
                <a:cubicBezTo>
                  <a:pt x="94" y="39"/>
                  <a:pt x="94" y="39"/>
                  <a:pt x="94" y="39"/>
                </a:cubicBezTo>
                <a:cubicBezTo>
                  <a:pt x="95" y="40"/>
                  <a:pt x="96" y="41"/>
                  <a:pt x="96" y="42"/>
                </a:cubicBezTo>
                <a:lnTo>
                  <a:pt x="96" y="55"/>
                </a:lnTo>
                <a:close/>
                <a:moveTo>
                  <a:pt x="48" y="32"/>
                </a:moveTo>
                <a:cubicBezTo>
                  <a:pt x="39" y="32"/>
                  <a:pt x="32" y="40"/>
                  <a:pt x="32" y="48"/>
                </a:cubicBezTo>
                <a:cubicBezTo>
                  <a:pt x="32" y="57"/>
                  <a:pt x="39" y="64"/>
                  <a:pt x="48" y="64"/>
                </a:cubicBezTo>
                <a:cubicBezTo>
                  <a:pt x="56" y="64"/>
                  <a:pt x="64" y="57"/>
                  <a:pt x="64" y="48"/>
                </a:cubicBezTo>
                <a:cubicBezTo>
                  <a:pt x="64" y="40"/>
                  <a:pt x="56" y="32"/>
                  <a:pt x="48" y="32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txBody>
          <a:bodyPr vert="horz" wrap="square" lIns="37148" tIns="18574" rIns="37148" bIns="18574" numCol="1" anchor="t" anchorCtr="0" compatLnSpc="1"/>
          <a:lstStyle/>
          <a:p>
            <a:pPr>
              <a:lnSpc>
                <a:spcPct val="120000"/>
              </a:lnSpc>
            </a:pPr>
            <a:endParaRPr lang="en-US" sz="730"/>
          </a:p>
        </p:txBody>
      </p:sp>
      <p:sp>
        <p:nvSpPr>
          <p:cNvPr id="15" name="Oval 63"/>
          <p:cNvSpPr/>
          <p:nvPr/>
        </p:nvSpPr>
        <p:spPr>
          <a:xfrm>
            <a:off x="4179415" y="1931375"/>
            <a:ext cx="1456250" cy="145625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730" dirty="0"/>
          </a:p>
        </p:txBody>
      </p:sp>
      <p:grpSp>
        <p:nvGrpSpPr>
          <p:cNvPr id="16" name="Group 80"/>
          <p:cNvGrpSpPr/>
          <p:nvPr/>
        </p:nvGrpSpPr>
        <p:grpSpPr>
          <a:xfrm>
            <a:off x="4699303" y="2373885"/>
            <a:ext cx="416474" cy="571230"/>
            <a:chOff x="5846763" y="-814388"/>
            <a:chExt cx="290512" cy="398463"/>
          </a:xfrm>
          <a:solidFill>
            <a:schemeClr val="bg1"/>
          </a:solidFill>
          <a:effectLst/>
        </p:grpSpPr>
        <p:sp>
          <p:nvSpPr>
            <p:cNvPr id="17" name="Freeform 5"/>
            <p:cNvSpPr/>
            <p:nvPr/>
          </p:nvSpPr>
          <p:spPr bwMode="auto">
            <a:xfrm>
              <a:off x="5870575" y="-814388"/>
              <a:ext cx="231775" cy="92075"/>
            </a:xfrm>
            <a:custGeom>
              <a:avLst/>
              <a:gdLst>
                <a:gd name="T0" fmla="*/ 55 w 59"/>
                <a:gd name="T1" fmla="*/ 23 h 24"/>
                <a:gd name="T2" fmla="*/ 53 w 59"/>
                <a:gd name="T3" fmla="*/ 22 h 24"/>
                <a:gd name="T4" fmla="*/ 6 w 59"/>
                <a:gd name="T5" fmla="*/ 22 h 24"/>
                <a:gd name="T6" fmla="*/ 2 w 59"/>
                <a:gd name="T7" fmla="*/ 22 h 24"/>
                <a:gd name="T8" fmla="*/ 2 w 59"/>
                <a:gd name="T9" fmla="*/ 18 h 24"/>
                <a:gd name="T10" fmla="*/ 18 w 59"/>
                <a:gd name="T11" fmla="*/ 8 h 24"/>
                <a:gd name="T12" fmla="*/ 57 w 59"/>
                <a:gd name="T13" fmla="*/ 18 h 24"/>
                <a:gd name="T14" fmla="*/ 58 w 59"/>
                <a:gd name="T15" fmla="*/ 22 h 24"/>
                <a:gd name="T16" fmla="*/ 55 w 59"/>
                <a:gd name="T17" fmla="*/ 23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9" h="24">
                  <a:moveTo>
                    <a:pt x="55" y="23"/>
                  </a:moveTo>
                  <a:cubicBezTo>
                    <a:pt x="54" y="23"/>
                    <a:pt x="54" y="23"/>
                    <a:pt x="53" y="22"/>
                  </a:cubicBezTo>
                  <a:cubicBezTo>
                    <a:pt x="28" y="0"/>
                    <a:pt x="7" y="21"/>
                    <a:pt x="6" y="22"/>
                  </a:cubicBezTo>
                  <a:cubicBezTo>
                    <a:pt x="5" y="24"/>
                    <a:pt x="3" y="24"/>
                    <a:pt x="2" y="22"/>
                  </a:cubicBezTo>
                  <a:cubicBezTo>
                    <a:pt x="0" y="21"/>
                    <a:pt x="0" y="19"/>
                    <a:pt x="2" y="18"/>
                  </a:cubicBezTo>
                  <a:cubicBezTo>
                    <a:pt x="2" y="18"/>
                    <a:pt x="8" y="11"/>
                    <a:pt x="18" y="8"/>
                  </a:cubicBezTo>
                  <a:cubicBezTo>
                    <a:pt x="28" y="4"/>
                    <a:pt x="42" y="4"/>
                    <a:pt x="57" y="18"/>
                  </a:cubicBezTo>
                  <a:cubicBezTo>
                    <a:pt x="59" y="19"/>
                    <a:pt x="59" y="21"/>
                    <a:pt x="58" y="22"/>
                  </a:cubicBezTo>
                  <a:cubicBezTo>
                    <a:pt x="57" y="23"/>
                    <a:pt x="56" y="23"/>
                    <a:pt x="55" y="2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49530" tIns="24765" rIns="49530" bIns="24765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975"/>
            </a:p>
          </p:txBody>
        </p:sp>
        <p:sp>
          <p:nvSpPr>
            <p:cNvPr id="18" name="Freeform 6"/>
            <p:cNvSpPr/>
            <p:nvPr/>
          </p:nvSpPr>
          <p:spPr bwMode="auto">
            <a:xfrm>
              <a:off x="5862638" y="-550863"/>
              <a:ext cx="247650" cy="134938"/>
            </a:xfrm>
            <a:custGeom>
              <a:avLst/>
              <a:gdLst>
                <a:gd name="T0" fmla="*/ 45 w 63"/>
                <a:gd name="T1" fmla="*/ 0 h 35"/>
                <a:gd name="T2" fmla="*/ 18 w 63"/>
                <a:gd name="T3" fmla="*/ 0 h 35"/>
                <a:gd name="T4" fmla="*/ 0 w 63"/>
                <a:gd name="T5" fmla="*/ 19 h 35"/>
                <a:gd name="T6" fmla="*/ 63 w 63"/>
                <a:gd name="T7" fmla="*/ 19 h 35"/>
                <a:gd name="T8" fmla="*/ 45 w 63"/>
                <a:gd name="T9" fmla="*/ 0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3" h="35">
                  <a:moveTo>
                    <a:pt x="45" y="0"/>
                  </a:moveTo>
                  <a:cubicBezTo>
                    <a:pt x="18" y="0"/>
                    <a:pt x="18" y="0"/>
                    <a:pt x="18" y="0"/>
                  </a:cubicBezTo>
                  <a:cubicBezTo>
                    <a:pt x="8" y="0"/>
                    <a:pt x="0" y="9"/>
                    <a:pt x="0" y="19"/>
                  </a:cubicBezTo>
                  <a:cubicBezTo>
                    <a:pt x="0" y="19"/>
                    <a:pt x="28" y="35"/>
                    <a:pt x="63" y="19"/>
                  </a:cubicBezTo>
                  <a:cubicBezTo>
                    <a:pt x="63" y="9"/>
                    <a:pt x="55" y="0"/>
                    <a:pt x="45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49530" tIns="24765" rIns="49530" bIns="24765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975"/>
            </a:p>
          </p:txBody>
        </p:sp>
        <p:sp>
          <p:nvSpPr>
            <p:cNvPr id="19" name="Freeform 7"/>
            <p:cNvSpPr/>
            <p:nvPr/>
          </p:nvSpPr>
          <p:spPr bwMode="auto">
            <a:xfrm>
              <a:off x="6003925" y="-706438"/>
              <a:ext cx="133350" cy="107950"/>
            </a:xfrm>
            <a:custGeom>
              <a:avLst/>
              <a:gdLst>
                <a:gd name="T0" fmla="*/ 30 w 34"/>
                <a:gd name="T1" fmla="*/ 5 h 28"/>
                <a:gd name="T2" fmla="*/ 30 w 34"/>
                <a:gd name="T3" fmla="*/ 5 h 28"/>
                <a:gd name="T4" fmla="*/ 24 w 34"/>
                <a:gd name="T5" fmla="*/ 0 h 28"/>
                <a:gd name="T6" fmla="*/ 22 w 34"/>
                <a:gd name="T7" fmla="*/ 0 h 28"/>
                <a:gd name="T8" fmla="*/ 18 w 34"/>
                <a:gd name="T9" fmla="*/ 2 h 28"/>
                <a:gd name="T10" fmla="*/ 18 w 34"/>
                <a:gd name="T11" fmla="*/ 2 h 28"/>
                <a:gd name="T12" fmla="*/ 18 w 34"/>
                <a:gd name="T13" fmla="*/ 2 h 28"/>
                <a:gd name="T14" fmla="*/ 20 w 34"/>
                <a:gd name="T15" fmla="*/ 11 h 28"/>
                <a:gd name="T16" fmla="*/ 20 w 34"/>
                <a:gd name="T17" fmla="*/ 11 h 28"/>
                <a:gd name="T18" fmla="*/ 21 w 34"/>
                <a:gd name="T19" fmla="*/ 12 h 28"/>
                <a:gd name="T20" fmla="*/ 21 w 34"/>
                <a:gd name="T21" fmla="*/ 12 h 28"/>
                <a:gd name="T22" fmla="*/ 21 w 34"/>
                <a:gd name="T23" fmla="*/ 14 h 28"/>
                <a:gd name="T24" fmla="*/ 21 w 34"/>
                <a:gd name="T25" fmla="*/ 15 h 28"/>
                <a:gd name="T26" fmla="*/ 21 w 34"/>
                <a:gd name="T27" fmla="*/ 16 h 28"/>
                <a:gd name="T28" fmla="*/ 20 w 34"/>
                <a:gd name="T29" fmla="*/ 17 h 28"/>
                <a:gd name="T30" fmla="*/ 20 w 34"/>
                <a:gd name="T31" fmla="*/ 17 h 28"/>
                <a:gd name="T32" fmla="*/ 20 w 34"/>
                <a:gd name="T33" fmla="*/ 21 h 28"/>
                <a:gd name="T34" fmla="*/ 18 w 34"/>
                <a:gd name="T35" fmla="*/ 22 h 28"/>
                <a:gd name="T36" fmla="*/ 12 w 34"/>
                <a:gd name="T37" fmla="*/ 23 h 28"/>
                <a:gd name="T38" fmla="*/ 12 w 34"/>
                <a:gd name="T39" fmla="*/ 23 h 28"/>
                <a:gd name="T40" fmla="*/ 10 w 34"/>
                <a:gd name="T41" fmla="*/ 22 h 28"/>
                <a:gd name="T42" fmla="*/ 8 w 34"/>
                <a:gd name="T43" fmla="*/ 21 h 28"/>
                <a:gd name="T44" fmla="*/ 4 w 34"/>
                <a:gd name="T45" fmla="*/ 21 h 28"/>
                <a:gd name="T46" fmla="*/ 0 w 34"/>
                <a:gd name="T47" fmla="*/ 25 h 28"/>
                <a:gd name="T48" fmla="*/ 4 w 34"/>
                <a:gd name="T49" fmla="*/ 28 h 28"/>
                <a:gd name="T50" fmla="*/ 8 w 34"/>
                <a:gd name="T51" fmla="*/ 28 h 28"/>
                <a:gd name="T52" fmla="*/ 10 w 34"/>
                <a:gd name="T53" fmla="*/ 27 h 28"/>
                <a:gd name="T54" fmla="*/ 12 w 34"/>
                <a:gd name="T55" fmla="*/ 26 h 28"/>
                <a:gd name="T56" fmla="*/ 12 w 34"/>
                <a:gd name="T57" fmla="*/ 26 h 28"/>
                <a:gd name="T58" fmla="*/ 12 w 34"/>
                <a:gd name="T59" fmla="*/ 26 h 28"/>
                <a:gd name="T60" fmla="*/ 12 w 34"/>
                <a:gd name="T61" fmla="*/ 26 h 28"/>
                <a:gd name="T62" fmla="*/ 12 w 34"/>
                <a:gd name="T63" fmla="*/ 26 h 28"/>
                <a:gd name="T64" fmla="*/ 12 w 34"/>
                <a:gd name="T65" fmla="*/ 26 h 28"/>
                <a:gd name="T66" fmla="*/ 14 w 34"/>
                <a:gd name="T67" fmla="*/ 27 h 28"/>
                <a:gd name="T68" fmla="*/ 17 w 34"/>
                <a:gd name="T69" fmla="*/ 26 h 28"/>
                <a:gd name="T70" fmla="*/ 17 w 34"/>
                <a:gd name="T71" fmla="*/ 26 h 28"/>
                <a:gd name="T72" fmla="*/ 18 w 34"/>
                <a:gd name="T73" fmla="*/ 26 h 28"/>
                <a:gd name="T74" fmla="*/ 18 w 34"/>
                <a:gd name="T75" fmla="*/ 26 h 28"/>
                <a:gd name="T76" fmla="*/ 20 w 34"/>
                <a:gd name="T77" fmla="*/ 25 h 28"/>
                <a:gd name="T78" fmla="*/ 20 w 34"/>
                <a:gd name="T79" fmla="*/ 25 h 28"/>
                <a:gd name="T80" fmla="*/ 22 w 34"/>
                <a:gd name="T81" fmla="*/ 25 h 28"/>
                <a:gd name="T82" fmla="*/ 22 w 34"/>
                <a:gd name="T83" fmla="*/ 25 h 28"/>
                <a:gd name="T84" fmla="*/ 23 w 34"/>
                <a:gd name="T85" fmla="*/ 24 h 28"/>
                <a:gd name="T86" fmla="*/ 23 w 34"/>
                <a:gd name="T87" fmla="*/ 24 h 28"/>
                <a:gd name="T88" fmla="*/ 24 w 34"/>
                <a:gd name="T89" fmla="*/ 24 h 28"/>
                <a:gd name="T90" fmla="*/ 24 w 34"/>
                <a:gd name="T91" fmla="*/ 24 h 28"/>
                <a:gd name="T92" fmla="*/ 25 w 34"/>
                <a:gd name="T93" fmla="*/ 23 h 28"/>
                <a:gd name="T94" fmla="*/ 25 w 34"/>
                <a:gd name="T95" fmla="*/ 23 h 28"/>
                <a:gd name="T96" fmla="*/ 25 w 34"/>
                <a:gd name="T97" fmla="*/ 23 h 28"/>
                <a:gd name="T98" fmla="*/ 30 w 34"/>
                <a:gd name="T99" fmla="*/ 17 h 28"/>
                <a:gd name="T100" fmla="*/ 30 w 34"/>
                <a:gd name="T101" fmla="*/ 17 h 28"/>
                <a:gd name="T102" fmla="*/ 34 w 34"/>
                <a:gd name="T103" fmla="*/ 14 h 28"/>
                <a:gd name="T104" fmla="*/ 34 w 34"/>
                <a:gd name="T105" fmla="*/ 8 h 28"/>
                <a:gd name="T106" fmla="*/ 30 w 34"/>
                <a:gd name="T107" fmla="*/ 5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4" h="28">
                  <a:moveTo>
                    <a:pt x="30" y="5"/>
                  </a:moveTo>
                  <a:cubicBezTo>
                    <a:pt x="30" y="5"/>
                    <a:pt x="30" y="5"/>
                    <a:pt x="30" y="5"/>
                  </a:cubicBezTo>
                  <a:cubicBezTo>
                    <a:pt x="30" y="2"/>
                    <a:pt x="27" y="0"/>
                    <a:pt x="24" y="0"/>
                  </a:cubicBezTo>
                  <a:cubicBezTo>
                    <a:pt x="22" y="0"/>
                    <a:pt x="22" y="0"/>
                    <a:pt x="22" y="0"/>
                  </a:cubicBezTo>
                  <a:cubicBezTo>
                    <a:pt x="20" y="0"/>
                    <a:pt x="19" y="0"/>
                    <a:pt x="18" y="2"/>
                  </a:cubicBezTo>
                  <a:cubicBezTo>
                    <a:pt x="18" y="2"/>
                    <a:pt x="18" y="2"/>
                    <a:pt x="18" y="2"/>
                  </a:cubicBezTo>
                  <a:cubicBezTo>
                    <a:pt x="18" y="2"/>
                    <a:pt x="18" y="2"/>
                    <a:pt x="18" y="2"/>
                  </a:cubicBezTo>
                  <a:cubicBezTo>
                    <a:pt x="19" y="5"/>
                    <a:pt x="20" y="8"/>
                    <a:pt x="20" y="11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21" y="11"/>
                    <a:pt x="21" y="12"/>
                    <a:pt x="21" y="12"/>
                  </a:cubicBezTo>
                  <a:cubicBezTo>
                    <a:pt x="21" y="12"/>
                    <a:pt x="21" y="12"/>
                    <a:pt x="21" y="12"/>
                  </a:cubicBezTo>
                  <a:cubicBezTo>
                    <a:pt x="21" y="13"/>
                    <a:pt x="21" y="13"/>
                    <a:pt x="21" y="14"/>
                  </a:cubicBezTo>
                  <a:cubicBezTo>
                    <a:pt x="21" y="14"/>
                    <a:pt x="21" y="15"/>
                    <a:pt x="21" y="15"/>
                  </a:cubicBezTo>
                  <a:cubicBezTo>
                    <a:pt x="21" y="15"/>
                    <a:pt x="21" y="16"/>
                    <a:pt x="21" y="16"/>
                  </a:cubicBezTo>
                  <a:cubicBezTo>
                    <a:pt x="21" y="16"/>
                    <a:pt x="21" y="17"/>
                    <a:pt x="20" y="17"/>
                  </a:cubicBezTo>
                  <a:cubicBezTo>
                    <a:pt x="20" y="17"/>
                    <a:pt x="20" y="17"/>
                    <a:pt x="20" y="17"/>
                  </a:cubicBezTo>
                  <a:cubicBezTo>
                    <a:pt x="20" y="18"/>
                    <a:pt x="20" y="20"/>
                    <a:pt x="20" y="21"/>
                  </a:cubicBezTo>
                  <a:cubicBezTo>
                    <a:pt x="19" y="21"/>
                    <a:pt x="19" y="22"/>
                    <a:pt x="18" y="22"/>
                  </a:cubicBezTo>
                  <a:cubicBezTo>
                    <a:pt x="16" y="23"/>
                    <a:pt x="14" y="23"/>
                    <a:pt x="12" y="23"/>
                  </a:cubicBezTo>
                  <a:cubicBezTo>
                    <a:pt x="12" y="23"/>
                    <a:pt x="12" y="23"/>
                    <a:pt x="12" y="23"/>
                  </a:cubicBezTo>
                  <a:cubicBezTo>
                    <a:pt x="11" y="23"/>
                    <a:pt x="11" y="23"/>
                    <a:pt x="10" y="22"/>
                  </a:cubicBezTo>
                  <a:cubicBezTo>
                    <a:pt x="9" y="22"/>
                    <a:pt x="9" y="21"/>
                    <a:pt x="8" y="21"/>
                  </a:cubicBezTo>
                  <a:cubicBezTo>
                    <a:pt x="4" y="21"/>
                    <a:pt x="4" y="21"/>
                    <a:pt x="4" y="21"/>
                  </a:cubicBezTo>
                  <a:cubicBezTo>
                    <a:pt x="2" y="21"/>
                    <a:pt x="0" y="23"/>
                    <a:pt x="0" y="25"/>
                  </a:cubicBezTo>
                  <a:cubicBezTo>
                    <a:pt x="0" y="27"/>
                    <a:pt x="2" y="28"/>
                    <a:pt x="4" y="28"/>
                  </a:cubicBezTo>
                  <a:cubicBezTo>
                    <a:pt x="8" y="28"/>
                    <a:pt x="8" y="28"/>
                    <a:pt x="8" y="28"/>
                  </a:cubicBezTo>
                  <a:cubicBezTo>
                    <a:pt x="9" y="28"/>
                    <a:pt x="10" y="28"/>
                    <a:pt x="10" y="27"/>
                  </a:cubicBezTo>
                  <a:cubicBezTo>
                    <a:pt x="11" y="27"/>
                    <a:pt x="11" y="26"/>
                    <a:pt x="12" y="26"/>
                  </a:cubicBezTo>
                  <a:cubicBezTo>
                    <a:pt x="12" y="26"/>
                    <a:pt x="12" y="26"/>
                    <a:pt x="12" y="26"/>
                  </a:cubicBezTo>
                  <a:cubicBezTo>
                    <a:pt x="12" y="26"/>
                    <a:pt x="12" y="26"/>
                    <a:pt x="12" y="26"/>
                  </a:cubicBezTo>
                  <a:cubicBezTo>
                    <a:pt x="12" y="26"/>
                    <a:pt x="12" y="26"/>
                    <a:pt x="12" y="26"/>
                  </a:cubicBezTo>
                  <a:cubicBezTo>
                    <a:pt x="12" y="26"/>
                    <a:pt x="12" y="26"/>
                    <a:pt x="12" y="26"/>
                  </a:cubicBezTo>
                  <a:cubicBezTo>
                    <a:pt x="12" y="26"/>
                    <a:pt x="12" y="26"/>
                    <a:pt x="12" y="26"/>
                  </a:cubicBezTo>
                  <a:cubicBezTo>
                    <a:pt x="13" y="26"/>
                    <a:pt x="13" y="26"/>
                    <a:pt x="14" y="27"/>
                  </a:cubicBezTo>
                  <a:cubicBezTo>
                    <a:pt x="15" y="26"/>
                    <a:pt x="16" y="26"/>
                    <a:pt x="17" y="26"/>
                  </a:cubicBezTo>
                  <a:cubicBezTo>
                    <a:pt x="17" y="26"/>
                    <a:pt x="17" y="26"/>
                    <a:pt x="17" y="26"/>
                  </a:cubicBezTo>
                  <a:cubicBezTo>
                    <a:pt x="17" y="26"/>
                    <a:pt x="18" y="26"/>
                    <a:pt x="18" y="26"/>
                  </a:cubicBezTo>
                  <a:cubicBezTo>
                    <a:pt x="18" y="26"/>
                    <a:pt x="18" y="26"/>
                    <a:pt x="18" y="26"/>
                  </a:cubicBezTo>
                  <a:cubicBezTo>
                    <a:pt x="19" y="26"/>
                    <a:pt x="19" y="26"/>
                    <a:pt x="20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21" y="25"/>
                    <a:pt x="21" y="25"/>
                    <a:pt x="22" y="25"/>
                  </a:cubicBezTo>
                  <a:cubicBezTo>
                    <a:pt x="22" y="25"/>
                    <a:pt x="22" y="25"/>
                    <a:pt x="22" y="25"/>
                  </a:cubicBezTo>
                  <a:cubicBezTo>
                    <a:pt x="22" y="24"/>
                    <a:pt x="23" y="24"/>
                    <a:pt x="23" y="24"/>
                  </a:cubicBezTo>
                  <a:cubicBezTo>
                    <a:pt x="23" y="24"/>
                    <a:pt x="23" y="24"/>
                    <a:pt x="23" y="24"/>
                  </a:cubicBezTo>
                  <a:cubicBezTo>
                    <a:pt x="23" y="24"/>
                    <a:pt x="24" y="24"/>
                    <a:pt x="24" y="24"/>
                  </a:cubicBezTo>
                  <a:cubicBezTo>
                    <a:pt x="24" y="24"/>
                    <a:pt x="24" y="24"/>
                    <a:pt x="24" y="24"/>
                  </a:cubicBezTo>
                  <a:cubicBezTo>
                    <a:pt x="24" y="23"/>
                    <a:pt x="24" y="23"/>
                    <a:pt x="25" y="23"/>
                  </a:cubicBezTo>
                  <a:cubicBezTo>
                    <a:pt x="25" y="23"/>
                    <a:pt x="25" y="23"/>
                    <a:pt x="25" y="23"/>
                  </a:cubicBezTo>
                  <a:cubicBezTo>
                    <a:pt x="25" y="23"/>
                    <a:pt x="25" y="23"/>
                    <a:pt x="25" y="23"/>
                  </a:cubicBezTo>
                  <a:cubicBezTo>
                    <a:pt x="28" y="22"/>
                    <a:pt x="30" y="20"/>
                    <a:pt x="30" y="17"/>
                  </a:cubicBezTo>
                  <a:cubicBezTo>
                    <a:pt x="30" y="17"/>
                    <a:pt x="30" y="17"/>
                    <a:pt x="30" y="17"/>
                  </a:cubicBezTo>
                  <a:cubicBezTo>
                    <a:pt x="31" y="17"/>
                    <a:pt x="34" y="16"/>
                    <a:pt x="34" y="14"/>
                  </a:cubicBezTo>
                  <a:cubicBezTo>
                    <a:pt x="34" y="8"/>
                    <a:pt x="34" y="8"/>
                    <a:pt x="34" y="8"/>
                  </a:cubicBezTo>
                  <a:cubicBezTo>
                    <a:pt x="34" y="6"/>
                    <a:pt x="31" y="5"/>
                    <a:pt x="30" y="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49530" tIns="24765" rIns="49530" bIns="24765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975"/>
            </a:p>
          </p:txBody>
        </p:sp>
        <p:sp>
          <p:nvSpPr>
            <p:cNvPr id="20" name="Freeform 8"/>
            <p:cNvSpPr/>
            <p:nvPr/>
          </p:nvSpPr>
          <p:spPr bwMode="auto">
            <a:xfrm>
              <a:off x="5846763" y="-706438"/>
              <a:ext cx="55563" cy="85725"/>
            </a:xfrm>
            <a:custGeom>
              <a:avLst/>
              <a:gdLst>
                <a:gd name="T0" fmla="*/ 14 w 14"/>
                <a:gd name="T1" fmla="*/ 0 h 22"/>
                <a:gd name="T2" fmla="*/ 11 w 14"/>
                <a:gd name="T3" fmla="*/ 0 h 22"/>
                <a:gd name="T4" fmla="*/ 9 w 14"/>
                <a:gd name="T5" fmla="*/ 0 h 22"/>
                <a:gd name="T6" fmla="*/ 4 w 14"/>
                <a:gd name="T7" fmla="*/ 5 h 22"/>
                <a:gd name="T8" fmla="*/ 4 w 14"/>
                <a:gd name="T9" fmla="*/ 5 h 22"/>
                <a:gd name="T10" fmla="*/ 0 w 14"/>
                <a:gd name="T11" fmla="*/ 8 h 22"/>
                <a:gd name="T12" fmla="*/ 0 w 14"/>
                <a:gd name="T13" fmla="*/ 14 h 22"/>
                <a:gd name="T14" fmla="*/ 4 w 14"/>
                <a:gd name="T15" fmla="*/ 17 h 22"/>
                <a:gd name="T16" fmla="*/ 4 w 14"/>
                <a:gd name="T17" fmla="*/ 17 h 22"/>
                <a:gd name="T18" fmla="*/ 9 w 14"/>
                <a:gd name="T19" fmla="*/ 22 h 22"/>
                <a:gd name="T20" fmla="*/ 11 w 14"/>
                <a:gd name="T21" fmla="*/ 22 h 22"/>
                <a:gd name="T22" fmla="*/ 12 w 14"/>
                <a:gd name="T23" fmla="*/ 22 h 22"/>
                <a:gd name="T24" fmla="*/ 10 w 14"/>
                <a:gd name="T25" fmla="*/ 14 h 22"/>
                <a:gd name="T26" fmla="*/ 14 w 14"/>
                <a:gd name="T27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4" h="22">
                  <a:moveTo>
                    <a:pt x="14" y="0"/>
                  </a:moveTo>
                  <a:cubicBezTo>
                    <a:pt x="13" y="0"/>
                    <a:pt x="12" y="0"/>
                    <a:pt x="11" y="0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6" y="0"/>
                    <a:pt x="4" y="2"/>
                    <a:pt x="4" y="5"/>
                  </a:cubicBezTo>
                  <a:cubicBezTo>
                    <a:pt x="4" y="5"/>
                    <a:pt x="4" y="5"/>
                    <a:pt x="4" y="5"/>
                  </a:cubicBezTo>
                  <a:cubicBezTo>
                    <a:pt x="2" y="5"/>
                    <a:pt x="0" y="6"/>
                    <a:pt x="0" y="8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0" y="16"/>
                    <a:pt x="2" y="17"/>
                    <a:pt x="4" y="17"/>
                  </a:cubicBezTo>
                  <a:cubicBezTo>
                    <a:pt x="4" y="17"/>
                    <a:pt x="4" y="17"/>
                    <a:pt x="4" y="17"/>
                  </a:cubicBezTo>
                  <a:cubicBezTo>
                    <a:pt x="4" y="20"/>
                    <a:pt x="6" y="22"/>
                    <a:pt x="9" y="22"/>
                  </a:cubicBezTo>
                  <a:cubicBezTo>
                    <a:pt x="11" y="22"/>
                    <a:pt x="11" y="22"/>
                    <a:pt x="11" y="22"/>
                  </a:cubicBezTo>
                  <a:cubicBezTo>
                    <a:pt x="12" y="22"/>
                    <a:pt x="12" y="22"/>
                    <a:pt x="12" y="22"/>
                  </a:cubicBezTo>
                  <a:cubicBezTo>
                    <a:pt x="11" y="20"/>
                    <a:pt x="10" y="17"/>
                    <a:pt x="10" y="14"/>
                  </a:cubicBezTo>
                  <a:cubicBezTo>
                    <a:pt x="10" y="9"/>
                    <a:pt x="12" y="4"/>
                    <a:pt x="1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49530" tIns="24765" rIns="49530" bIns="24765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975"/>
            </a:p>
          </p:txBody>
        </p:sp>
        <p:sp>
          <p:nvSpPr>
            <p:cNvPr id="21" name="Freeform 9"/>
            <p:cNvSpPr/>
            <p:nvPr/>
          </p:nvSpPr>
          <p:spPr bwMode="auto">
            <a:xfrm>
              <a:off x="5899150" y="-736600"/>
              <a:ext cx="176213" cy="173038"/>
            </a:xfrm>
            <a:custGeom>
              <a:avLst/>
              <a:gdLst>
                <a:gd name="T0" fmla="*/ 40 w 45"/>
                <a:gd name="T1" fmla="*/ 9 h 45"/>
                <a:gd name="T2" fmla="*/ 40 w 45"/>
                <a:gd name="T3" fmla="*/ 9 h 45"/>
                <a:gd name="T4" fmla="*/ 39 w 45"/>
                <a:gd name="T5" fmla="*/ 7 h 45"/>
                <a:gd name="T6" fmla="*/ 23 w 45"/>
                <a:gd name="T7" fmla="*/ 0 h 45"/>
                <a:gd name="T8" fmla="*/ 7 w 45"/>
                <a:gd name="T9" fmla="*/ 7 h 45"/>
                <a:gd name="T10" fmla="*/ 1 w 45"/>
                <a:gd name="T11" fmla="*/ 23 h 45"/>
                <a:gd name="T12" fmla="*/ 8 w 45"/>
                <a:gd name="T13" fmla="*/ 38 h 45"/>
                <a:gd name="T14" fmla="*/ 28 w 45"/>
                <a:gd name="T15" fmla="*/ 43 h 45"/>
                <a:gd name="T16" fmla="*/ 28 w 45"/>
                <a:gd name="T17" fmla="*/ 43 h 45"/>
                <a:gd name="T18" fmla="*/ 36 w 45"/>
                <a:gd name="T19" fmla="*/ 39 h 45"/>
                <a:gd name="T20" fmla="*/ 34 w 45"/>
                <a:gd name="T21" fmla="*/ 39 h 45"/>
                <a:gd name="T22" fmla="*/ 30 w 45"/>
                <a:gd name="T23" fmla="*/ 39 h 45"/>
                <a:gd name="T24" fmla="*/ 28 w 45"/>
                <a:gd name="T25" fmla="*/ 39 h 45"/>
                <a:gd name="T26" fmla="*/ 28 w 45"/>
                <a:gd name="T27" fmla="*/ 39 h 45"/>
                <a:gd name="T28" fmla="*/ 10 w 45"/>
                <a:gd name="T29" fmla="*/ 35 h 45"/>
                <a:gd name="T30" fmla="*/ 5 w 45"/>
                <a:gd name="T31" fmla="*/ 18 h 45"/>
                <a:gd name="T32" fmla="*/ 16 w 45"/>
                <a:gd name="T33" fmla="*/ 5 h 45"/>
                <a:gd name="T34" fmla="*/ 33 w 45"/>
                <a:gd name="T35" fmla="*/ 8 h 45"/>
                <a:gd name="T36" fmla="*/ 39 w 45"/>
                <a:gd name="T37" fmla="*/ 16 h 45"/>
                <a:gd name="T38" fmla="*/ 40 w 45"/>
                <a:gd name="T39" fmla="*/ 21 h 45"/>
                <a:gd name="T40" fmla="*/ 40 w 45"/>
                <a:gd name="T41" fmla="*/ 25 h 45"/>
                <a:gd name="T42" fmla="*/ 39 w 45"/>
                <a:gd name="T43" fmla="*/ 27 h 45"/>
                <a:gd name="T44" fmla="*/ 42 w 45"/>
                <a:gd name="T45" fmla="*/ 27 h 45"/>
                <a:gd name="T46" fmla="*/ 44 w 45"/>
                <a:gd name="T47" fmla="*/ 27 h 45"/>
                <a:gd name="T48" fmla="*/ 40 w 45"/>
                <a:gd name="T49" fmla="*/ 9 h 45"/>
                <a:gd name="T50" fmla="*/ 40 w 45"/>
                <a:gd name="T51" fmla="*/ 9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45" h="45">
                  <a:moveTo>
                    <a:pt x="40" y="9"/>
                  </a:moveTo>
                  <a:cubicBezTo>
                    <a:pt x="40" y="9"/>
                    <a:pt x="40" y="9"/>
                    <a:pt x="40" y="9"/>
                  </a:cubicBezTo>
                  <a:cubicBezTo>
                    <a:pt x="40" y="9"/>
                    <a:pt x="39" y="8"/>
                    <a:pt x="39" y="7"/>
                  </a:cubicBezTo>
                  <a:cubicBezTo>
                    <a:pt x="35" y="3"/>
                    <a:pt x="29" y="0"/>
                    <a:pt x="23" y="0"/>
                  </a:cubicBezTo>
                  <a:cubicBezTo>
                    <a:pt x="17" y="0"/>
                    <a:pt x="11" y="2"/>
                    <a:pt x="7" y="7"/>
                  </a:cubicBezTo>
                  <a:cubicBezTo>
                    <a:pt x="3" y="11"/>
                    <a:pt x="0" y="17"/>
                    <a:pt x="1" y="23"/>
                  </a:cubicBezTo>
                  <a:cubicBezTo>
                    <a:pt x="1" y="29"/>
                    <a:pt x="4" y="35"/>
                    <a:pt x="8" y="38"/>
                  </a:cubicBezTo>
                  <a:cubicBezTo>
                    <a:pt x="14" y="43"/>
                    <a:pt x="21" y="45"/>
                    <a:pt x="28" y="43"/>
                  </a:cubicBezTo>
                  <a:cubicBezTo>
                    <a:pt x="28" y="43"/>
                    <a:pt x="28" y="43"/>
                    <a:pt x="28" y="43"/>
                  </a:cubicBezTo>
                  <a:cubicBezTo>
                    <a:pt x="31" y="42"/>
                    <a:pt x="34" y="41"/>
                    <a:pt x="36" y="39"/>
                  </a:cubicBezTo>
                  <a:cubicBezTo>
                    <a:pt x="35" y="39"/>
                    <a:pt x="35" y="39"/>
                    <a:pt x="34" y="39"/>
                  </a:cubicBezTo>
                  <a:cubicBezTo>
                    <a:pt x="30" y="39"/>
                    <a:pt x="30" y="39"/>
                    <a:pt x="30" y="39"/>
                  </a:cubicBezTo>
                  <a:cubicBezTo>
                    <a:pt x="29" y="39"/>
                    <a:pt x="29" y="39"/>
                    <a:pt x="28" y="39"/>
                  </a:cubicBezTo>
                  <a:cubicBezTo>
                    <a:pt x="28" y="39"/>
                    <a:pt x="28" y="39"/>
                    <a:pt x="28" y="39"/>
                  </a:cubicBezTo>
                  <a:cubicBezTo>
                    <a:pt x="22" y="41"/>
                    <a:pt x="15" y="39"/>
                    <a:pt x="10" y="35"/>
                  </a:cubicBezTo>
                  <a:cubicBezTo>
                    <a:pt x="6" y="31"/>
                    <a:pt x="4" y="24"/>
                    <a:pt x="5" y="18"/>
                  </a:cubicBezTo>
                  <a:cubicBezTo>
                    <a:pt x="6" y="12"/>
                    <a:pt x="10" y="8"/>
                    <a:pt x="16" y="5"/>
                  </a:cubicBezTo>
                  <a:cubicBezTo>
                    <a:pt x="22" y="3"/>
                    <a:pt x="28" y="4"/>
                    <a:pt x="33" y="8"/>
                  </a:cubicBezTo>
                  <a:cubicBezTo>
                    <a:pt x="36" y="10"/>
                    <a:pt x="38" y="13"/>
                    <a:pt x="39" y="16"/>
                  </a:cubicBezTo>
                  <a:cubicBezTo>
                    <a:pt x="40" y="18"/>
                    <a:pt x="40" y="19"/>
                    <a:pt x="40" y="21"/>
                  </a:cubicBezTo>
                  <a:cubicBezTo>
                    <a:pt x="40" y="22"/>
                    <a:pt x="40" y="24"/>
                    <a:pt x="40" y="25"/>
                  </a:cubicBezTo>
                  <a:cubicBezTo>
                    <a:pt x="40" y="25"/>
                    <a:pt x="40" y="26"/>
                    <a:pt x="39" y="27"/>
                  </a:cubicBezTo>
                  <a:cubicBezTo>
                    <a:pt x="40" y="27"/>
                    <a:pt x="41" y="27"/>
                    <a:pt x="42" y="27"/>
                  </a:cubicBezTo>
                  <a:cubicBezTo>
                    <a:pt x="42" y="27"/>
                    <a:pt x="43" y="27"/>
                    <a:pt x="44" y="27"/>
                  </a:cubicBezTo>
                  <a:cubicBezTo>
                    <a:pt x="45" y="21"/>
                    <a:pt x="44" y="14"/>
                    <a:pt x="40" y="9"/>
                  </a:cubicBezTo>
                  <a:cubicBezTo>
                    <a:pt x="40" y="9"/>
                    <a:pt x="43" y="13"/>
                    <a:pt x="40" y="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49530" tIns="24765" rIns="49530" bIns="24765" numCol="1" anchor="t" anchorCtr="0" compatLnSpc="1"/>
            <a:lstStyle/>
            <a:p>
              <a:pPr>
                <a:lnSpc>
                  <a:spcPct val="120000"/>
                </a:lnSpc>
              </a:pPr>
              <a:endParaRPr lang="id-ID" sz="975"/>
            </a:p>
          </p:txBody>
        </p:sp>
      </p:grpSp>
      <p:sp>
        <p:nvSpPr>
          <p:cNvPr id="22" name="Oval 66"/>
          <p:cNvSpPr/>
          <p:nvPr/>
        </p:nvSpPr>
        <p:spPr>
          <a:xfrm>
            <a:off x="6360876" y="1931375"/>
            <a:ext cx="1456250" cy="145625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730" dirty="0"/>
          </a:p>
        </p:txBody>
      </p:sp>
      <p:sp>
        <p:nvSpPr>
          <p:cNvPr id="23" name="Freeform 13"/>
          <p:cNvSpPr>
            <a:spLocks noEditPoints="1"/>
          </p:cNvSpPr>
          <p:nvPr/>
        </p:nvSpPr>
        <p:spPr bwMode="auto">
          <a:xfrm>
            <a:off x="6942649" y="2542178"/>
            <a:ext cx="434010" cy="427954"/>
          </a:xfrm>
          <a:custGeom>
            <a:avLst/>
            <a:gdLst>
              <a:gd name="T0" fmla="*/ 1 w 68"/>
              <a:gd name="T1" fmla="*/ 18 h 67"/>
              <a:gd name="T2" fmla="*/ 12 w 68"/>
              <a:gd name="T3" fmla="*/ 28 h 67"/>
              <a:gd name="T4" fmla="*/ 28 w 68"/>
              <a:gd name="T5" fmla="*/ 28 h 67"/>
              <a:gd name="T6" fmla="*/ 29 w 68"/>
              <a:gd name="T7" fmla="*/ 11 h 67"/>
              <a:gd name="T8" fmla="*/ 18 w 68"/>
              <a:gd name="T9" fmla="*/ 1 h 67"/>
              <a:gd name="T10" fmla="*/ 25 w 68"/>
              <a:gd name="T11" fmla="*/ 0 h 67"/>
              <a:gd name="T12" fmla="*/ 50 w 68"/>
              <a:gd name="T13" fmla="*/ 24 h 67"/>
              <a:gd name="T14" fmla="*/ 47 w 68"/>
              <a:gd name="T15" fmla="*/ 35 h 67"/>
              <a:gd name="T16" fmla="*/ 65 w 68"/>
              <a:gd name="T17" fmla="*/ 53 h 67"/>
              <a:gd name="T18" fmla="*/ 64 w 68"/>
              <a:gd name="T19" fmla="*/ 64 h 67"/>
              <a:gd name="T20" fmla="*/ 53 w 68"/>
              <a:gd name="T21" fmla="*/ 64 h 67"/>
              <a:gd name="T22" fmla="*/ 36 w 68"/>
              <a:gd name="T23" fmla="*/ 47 h 67"/>
              <a:gd name="T24" fmla="*/ 25 w 68"/>
              <a:gd name="T25" fmla="*/ 49 h 67"/>
              <a:gd name="T26" fmla="*/ 0 w 68"/>
              <a:gd name="T27" fmla="*/ 24 h 67"/>
              <a:gd name="T28" fmla="*/ 1 w 68"/>
              <a:gd name="T29" fmla="*/ 18 h 67"/>
              <a:gd name="T30" fmla="*/ 54 w 68"/>
              <a:gd name="T31" fmla="*/ 58 h 67"/>
              <a:gd name="T32" fmla="*/ 58 w 68"/>
              <a:gd name="T33" fmla="*/ 62 h 67"/>
              <a:gd name="T34" fmla="*/ 63 w 68"/>
              <a:gd name="T35" fmla="*/ 58 h 67"/>
              <a:gd name="T36" fmla="*/ 58 w 68"/>
              <a:gd name="T37" fmla="*/ 54 h 67"/>
              <a:gd name="T38" fmla="*/ 54 w 68"/>
              <a:gd name="T39" fmla="*/ 58 h 6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</a:cxnLst>
            <a:rect l="0" t="0" r="r" b="b"/>
            <a:pathLst>
              <a:path w="68" h="67">
                <a:moveTo>
                  <a:pt x="1" y="18"/>
                </a:moveTo>
                <a:cubicBezTo>
                  <a:pt x="12" y="28"/>
                  <a:pt x="12" y="28"/>
                  <a:pt x="12" y="28"/>
                </a:cubicBezTo>
                <a:cubicBezTo>
                  <a:pt x="16" y="33"/>
                  <a:pt x="23" y="32"/>
                  <a:pt x="28" y="28"/>
                </a:cubicBezTo>
                <a:cubicBezTo>
                  <a:pt x="33" y="23"/>
                  <a:pt x="33" y="16"/>
                  <a:pt x="29" y="11"/>
                </a:cubicBezTo>
                <a:cubicBezTo>
                  <a:pt x="18" y="1"/>
                  <a:pt x="18" y="1"/>
                  <a:pt x="18" y="1"/>
                </a:cubicBezTo>
                <a:cubicBezTo>
                  <a:pt x="21" y="0"/>
                  <a:pt x="23" y="0"/>
                  <a:pt x="25" y="0"/>
                </a:cubicBezTo>
                <a:cubicBezTo>
                  <a:pt x="39" y="0"/>
                  <a:pt x="50" y="11"/>
                  <a:pt x="50" y="24"/>
                </a:cubicBezTo>
                <a:cubicBezTo>
                  <a:pt x="50" y="28"/>
                  <a:pt x="49" y="32"/>
                  <a:pt x="47" y="35"/>
                </a:cubicBezTo>
                <a:cubicBezTo>
                  <a:pt x="65" y="53"/>
                  <a:pt x="65" y="53"/>
                  <a:pt x="65" y="53"/>
                </a:cubicBezTo>
                <a:cubicBezTo>
                  <a:pt x="68" y="55"/>
                  <a:pt x="68" y="61"/>
                  <a:pt x="64" y="64"/>
                </a:cubicBezTo>
                <a:cubicBezTo>
                  <a:pt x="61" y="67"/>
                  <a:pt x="56" y="67"/>
                  <a:pt x="53" y="64"/>
                </a:cubicBezTo>
                <a:cubicBezTo>
                  <a:pt x="36" y="47"/>
                  <a:pt x="36" y="47"/>
                  <a:pt x="36" y="47"/>
                </a:cubicBezTo>
                <a:cubicBezTo>
                  <a:pt x="32" y="48"/>
                  <a:pt x="29" y="49"/>
                  <a:pt x="25" y="49"/>
                </a:cubicBezTo>
                <a:cubicBezTo>
                  <a:pt x="11" y="49"/>
                  <a:pt x="0" y="38"/>
                  <a:pt x="0" y="24"/>
                </a:cubicBezTo>
                <a:cubicBezTo>
                  <a:pt x="0" y="22"/>
                  <a:pt x="1" y="20"/>
                  <a:pt x="1" y="18"/>
                </a:cubicBezTo>
                <a:close/>
                <a:moveTo>
                  <a:pt x="54" y="58"/>
                </a:moveTo>
                <a:cubicBezTo>
                  <a:pt x="54" y="60"/>
                  <a:pt x="56" y="62"/>
                  <a:pt x="58" y="62"/>
                </a:cubicBezTo>
                <a:cubicBezTo>
                  <a:pt x="61" y="62"/>
                  <a:pt x="63" y="60"/>
                  <a:pt x="63" y="58"/>
                </a:cubicBezTo>
                <a:cubicBezTo>
                  <a:pt x="63" y="56"/>
                  <a:pt x="61" y="54"/>
                  <a:pt x="58" y="54"/>
                </a:cubicBezTo>
                <a:cubicBezTo>
                  <a:pt x="56" y="54"/>
                  <a:pt x="54" y="56"/>
                  <a:pt x="54" y="58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49530" tIns="24765" rIns="49530" bIns="24765" numCol="1" anchor="t" anchorCtr="0" compatLnSpc="1"/>
          <a:lstStyle/>
          <a:p>
            <a:pPr>
              <a:lnSpc>
                <a:spcPct val="120000"/>
              </a:lnSpc>
            </a:pPr>
            <a:endParaRPr lang="id-ID" sz="975"/>
          </a:p>
        </p:txBody>
      </p:sp>
      <p:sp>
        <p:nvSpPr>
          <p:cNvPr id="24" name="Freeform 14"/>
          <p:cNvSpPr>
            <a:spLocks noEditPoints="1"/>
          </p:cNvSpPr>
          <p:nvPr/>
        </p:nvSpPr>
        <p:spPr bwMode="auto">
          <a:xfrm>
            <a:off x="6801343" y="2400873"/>
            <a:ext cx="569259" cy="460252"/>
          </a:xfrm>
          <a:custGeom>
            <a:avLst/>
            <a:gdLst>
              <a:gd name="T0" fmla="*/ 24 w 89"/>
              <a:gd name="T1" fmla="*/ 66 h 72"/>
              <a:gd name="T2" fmla="*/ 6 w 89"/>
              <a:gd name="T3" fmla="*/ 66 h 72"/>
              <a:gd name="T4" fmla="*/ 6 w 89"/>
              <a:gd name="T5" fmla="*/ 11 h 72"/>
              <a:gd name="T6" fmla="*/ 83 w 89"/>
              <a:gd name="T7" fmla="*/ 11 h 72"/>
              <a:gd name="T8" fmla="*/ 83 w 89"/>
              <a:gd name="T9" fmla="*/ 63 h 72"/>
              <a:gd name="T10" fmla="*/ 89 w 89"/>
              <a:gd name="T11" fmla="*/ 68 h 72"/>
              <a:gd name="T12" fmla="*/ 89 w 89"/>
              <a:gd name="T13" fmla="*/ 67 h 72"/>
              <a:gd name="T14" fmla="*/ 89 w 89"/>
              <a:gd name="T15" fmla="*/ 5 h 72"/>
              <a:gd name="T16" fmla="*/ 84 w 89"/>
              <a:gd name="T17" fmla="*/ 0 h 72"/>
              <a:gd name="T18" fmla="*/ 5 w 89"/>
              <a:gd name="T19" fmla="*/ 0 h 72"/>
              <a:gd name="T20" fmla="*/ 0 w 89"/>
              <a:gd name="T21" fmla="*/ 5 h 72"/>
              <a:gd name="T22" fmla="*/ 0 w 89"/>
              <a:gd name="T23" fmla="*/ 67 h 72"/>
              <a:gd name="T24" fmla="*/ 5 w 89"/>
              <a:gd name="T25" fmla="*/ 72 h 72"/>
              <a:gd name="T26" fmla="*/ 30 w 89"/>
              <a:gd name="T27" fmla="*/ 72 h 72"/>
              <a:gd name="T28" fmla="*/ 24 w 89"/>
              <a:gd name="T29" fmla="*/ 66 h 72"/>
              <a:gd name="T30" fmla="*/ 61 w 89"/>
              <a:gd name="T31" fmla="*/ 3 h 72"/>
              <a:gd name="T32" fmla="*/ 83 w 89"/>
              <a:gd name="T33" fmla="*/ 3 h 72"/>
              <a:gd name="T34" fmla="*/ 83 w 89"/>
              <a:gd name="T35" fmla="*/ 7 h 72"/>
              <a:gd name="T36" fmla="*/ 61 w 89"/>
              <a:gd name="T37" fmla="*/ 7 h 72"/>
              <a:gd name="T38" fmla="*/ 61 w 89"/>
              <a:gd name="T39" fmla="*/ 3 h 72"/>
              <a:gd name="T40" fmla="*/ 6 w 89"/>
              <a:gd name="T41" fmla="*/ 3 h 72"/>
              <a:gd name="T42" fmla="*/ 10 w 89"/>
              <a:gd name="T43" fmla="*/ 3 h 72"/>
              <a:gd name="T44" fmla="*/ 10 w 89"/>
              <a:gd name="T45" fmla="*/ 7 h 72"/>
              <a:gd name="T46" fmla="*/ 6 w 89"/>
              <a:gd name="T47" fmla="*/ 7 h 72"/>
              <a:gd name="T48" fmla="*/ 6 w 89"/>
              <a:gd name="T49" fmla="*/ 3 h 7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</a:cxnLst>
            <a:rect l="0" t="0" r="r" b="b"/>
            <a:pathLst>
              <a:path w="89" h="72">
                <a:moveTo>
                  <a:pt x="24" y="66"/>
                </a:moveTo>
                <a:cubicBezTo>
                  <a:pt x="6" y="66"/>
                  <a:pt x="6" y="66"/>
                  <a:pt x="6" y="66"/>
                </a:cubicBezTo>
                <a:cubicBezTo>
                  <a:pt x="6" y="11"/>
                  <a:pt x="6" y="11"/>
                  <a:pt x="6" y="11"/>
                </a:cubicBezTo>
                <a:cubicBezTo>
                  <a:pt x="83" y="11"/>
                  <a:pt x="83" y="11"/>
                  <a:pt x="83" y="11"/>
                </a:cubicBezTo>
                <a:cubicBezTo>
                  <a:pt x="83" y="63"/>
                  <a:pt x="83" y="63"/>
                  <a:pt x="83" y="63"/>
                </a:cubicBezTo>
                <a:cubicBezTo>
                  <a:pt x="89" y="68"/>
                  <a:pt x="89" y="68"/>
                  <a:pt x="89" y="68"/>
                </a:cubicBezTo>
                <a:cubicBezTo>
                  <a:pt x="89" y="68"/>
                  <a:pt x="89" y="67"/>
                  <a:pt x="89" y="67"/>
                </a:cubicBezTo>
                <a:cubicBezTo>
                  <a:pt x="89" y="5"/>
                  <a:pt x="89" y="5"/>
                  <a:pt x="89" y="5"/>
                </a:cubicBezTo>
                <a:cubicBezTo>
                  <a:pt x="89" y="2"/>
                  <a:pt x="87" y="0"/>
                  <a:pt x="84" y="0"/>
                </a:cubicBezTo>
                <a:cubicBezTo>
                  <a:pt x="5" y="0"/>
                  <a:pt x="5" y="0"/>
                  <a:pt x="5" y="0"/>
                </a:cubicBezTo>
                <a:cubicBezTo>
                  <a:pt x="3" y="0"/>
                  <a:pt x="0" y="2"/>
                  <a:pt x="0" y="5"/>
                </a:cubicBezTo>
                <a:cubicBezTo>
                  <a:pt x="0" y="67"/>
                  <a:pt x="0" y="67"/>
                  <a:pt x="0" y="67"/>
                </a:cubicBezTo>
                <a:cubicBezTo>
                  <a:pt x="0" y="69"/>
                  <a:pt x="3" y="72"/>
                  <a:pt x="5" y="72"/>
                </a:cubicBezTo>
                <a:cubicBezTo>
                  <a:pt x="30" y="72"/>
                  <a:pt x="30" y="72"/>
                  <a:pt x="30" y="72"/>
                </a:cubicBezTo>
                <a:cubicBezTo>
                  <a:pt x="28" y="70"/>
                  <a:pt x="26" y="68"/>
                  <a:pt x="24" y="66"/>
                </a:cubicBezTo>
                <a:close/>
                <a:moveTo>
                  <a:pt x="61" y="3"/>
                </a:moveTo>
                <a:cubicBezTo>
                  <a:pt x="83" y="3"/>
                  <a:pt x="83" y="3"/>
                  <a:pt x="83" y="3"/>
                </a:cubicBezTo>
                <a:cubicBezTo>
                  <a:pt x="83" y="7"/>
                  <a:pt x="83" y="7"/>
                  <a:pt x="83" y="7"/>
                </a:cubicBezTo>
                <a:cubicBezTo>
                  <a:pt x="61" y="7"/>
                  <a:pt x="61" y="7"/>
                  <a:pt x="61" y="7"/>
                </a:cubicBezTo>
                <a:lnTo>
                  <a:pt x="61" y="3"/>
                </a:lnTo>
                <a:close/>
                <a:moveTo>
                  <a:pt x="6" y="3"/>
                </a:moveTo>
                <a:cubicBezTo>
                  <a:pt x="10" y="3"/>
                  <a:pt x="10" y="3"/>
                  <a:pt x="10" y="3"/>
                </a:cubicBezTo>
                <a:cubicBezTo>
                  <a:pt x="10" y="7"/>
                  <a:pt x="10" y="7"/>
                  <a:pt x="10" y="7"/>
                </a:cubicBezTo>
                <a:cubicBezTo>
                  <a:pt x="6" y="7"/>
                  <a:pt x="6" y="7"/>
                  <a:pt x="6" y="7"/>
                </a:cubicBezTo>
                <a:lnTo>
                  <a:pt x="6" y="3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49530" tIns="24765" rIns="49530" bIns="24765" numCol="1" anchor="t" anchorCtr="0" compatLnSpc="1"/>
          <a:lstStyle/>
          <a:p>
            <a:pPr>
              <a:lnSpc>
                <a:spcPct val="120000"/>
              </a:lnSpc>
            </a:pPr>
            <a:endParaRPr lang="id-ID" sz="975"/>
          </a:p>
        </p:txBody>
      </p:sp>
      <p:sp>
        <p:nvSpPr>
          <p:cNvPr id="25" name="Oval 69"/>
          <p:cNvSpPr/>
          <p:nvPr/>
        </p:nvSpPr>
        <p:spPr>
          <a:xfrm>
            <a:off x="2006895" y="1931375"/>
            <a:ext cx="1456250" cy="145625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730" dirty="0"/>
          </a:p>
        </p:txBody>
      </p:sp>
      <p:sp>
        <p:nvSpPr>
          <p:cNvPr id="26" name="Freeform 18"/>
          <p:cNvSpPr/>
          <p:nvPr/>
        </p:nvSpPr>
        <p:spPr bwMode="auto">
          <a:xfrm>
            <a:off x="2641887" y="2469801"/>
            <a:ext cx="251511" cy="264300"/>
          </a:xfrm>
          <a:custGeom>
            <a:avLst/>
            <a:gdLst>
              <a:gd name="T0" fmla="*/ 31 w 39"/>
              <a:gd name="T1" fmla="*/ 1 h 41"/>
              <a:gd name="T2" fmla="*/ 29 w 39"/>
              <a:gd name="T3" fmla="*/ 0 h 41"/>
              <a:gd name="T4" fmla="*/ 27 w 39"/>
              <a:gd name="T5" fmla="*/ 2 h 41"/>
              <a:gd name="T6" fmla="*/ 27 w 39"/>
              <a:gd name="T7" fmla="*/ 5 h 41"/>
              <a:gd name="T8" fmla="*/ 9 w 39"/>
              <a:gd name="T9" fmla="*/ 17 h 41"/>
              <a:gd name="T10" fmla="*/ 0 w 39"/>
              <a:gd name="T11" fmla="*/ 40 h 41"/>
              <a:gd name="T12" fmla="*/ 0 w 39"/>
              <a:gd name="T13" fmla="*/ 41 h 41"/>
              <a:gd name="T14" fmla="*/ 0 w 39"/>
              <a:gd name="T15" fmla="*/ 41 h 41"/>
              <a:gd name="T16" fmla="*/ 6 w 39"/>
              <a:gd name="T17" fmla="*/ 41 h 41"/>
              <a:gd name="T18" fmla="*/ 6 w 39"/>
              <a:gd name="T19" fmla="*/ 40 h 41"/>
              <a:gd name="T20" fmla="*/ 27 w 39"/>
              <a:gd name="T21" fmla="*/ 12 h 41"/>
              <a:gd name="T22" fmla="*/ 27 w 39"/>
              <a:gd name="T23" fmla="*/ 14 h 41"/>
              <a:gd name="T24" fmla="*/ 29 w 39"/>
              <a:gd name="T25" fmla="*/ 16 h 41"/>
              <a:gd name="T26" fmla="*/ 31 w 39"/>
              <a:gd name="T27" fmla="*/ 16 h 41"/>
              <a:gd name="T28" fmla="*/ 38 w 39"/>
              <a:gd name="T29" fmla="*/ 10 h 41"/>
              <a:gd name="T30" fmla="*/ 39 w 39"/>
              <a:gd name="T31" fmla="*/ 8 h 41"/>
              <a:gd name="T32" fmla="*/ 38 w 39"/>
              <a:gd name="T33" fmla="*/ 7 h 41"/>
              <a:gd name="T34" fmla="*/ 31 w 39"/>
              <a:gd name="T35" fmla="*/ 1 h 4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</a:cxnLst>
            <a:rect l="0" t="0" r="r" b="b"/>
            <a:pathLst>
              <a:path w="39" h="41">
                <a:moveTo>
                  <a:pt x="31" y="1"/>
                </a:moveTo>
                <a:cubicBezTo>
                  <a:pt x="30" y="0"/>
                  <a:pt x="30" y="0"/>
                  <a:pt x="29" y="0"/>
                </a:cubicBezTo>
                <a:cubicBezTo>
                  <a:pt x="28" y="0"/>
                  <a:pt x="27" y="1"/>
                  <a:pt x="27" y="2"/>
                </a:cubicBezTo>
                <a:cubicBezTo>
                  <a:pt x="27" y="5"/>
                  <a:pt x="27" y="5"/>
                  <a:pt x="27" y="5"/>
                </a:cubicBezTo>
                <a:cubicBezTo>
                  <a:pt x="19" y="7"/>
                  <a:pt x="14" y="11"/>
                  <a:pt x="9" y="17"/>
                </a:cubicBezTo>
                <a:cubicBezTo>
                  <a:pt x="3" y="24"/>
                  <a:pt x="1" y="32"/>
                  <a:pt x="0" y="40"/>
                </a:cubicBezTo>
                <a:cubicBezTo>
                  <a:pt x="0" y="40"/>
                  <a:pt x="0" y="41"/>
                  <a:pt x="0" y="41"/>
                </a:cubicBezTo>
                <a:cubicBezTo>
                  <a:pt x="0" y="41"/>
                  <a:pt x="0" y="41"/>
                  <a:pt x="0" y="41"/>
                </a:cubicBezTo>
                <a:cubicBezTo>
                  <a:pt x="6" y="41"/>
                  <a:pt x="6" y="41"/>
                  <a:pt x="6" y="41"/>
                </a:cubicBezTo>
                <a:cubicBezTo>
                  <a:pt x="6" y="41"/>
                  <a:pt x="6" y="41"/>
                  <a:pt x="6" y="40"/>
                </a:cubicBezTo>
                <a:cubicBezTo>
                  <a:pt x="8" y="27"/>
                  <a:pt x="15" y="16"/>
                  <a:pt x="27" y="12"/>
                </a:cubicBezTo>
                <a:cubicBezTo>
                  <a:pt x="27" y="14"/>
                  <a:pt x="27" y="14"/>
                  <a:pt x="27" y="14"/>
                </a:cubicBezTo>
                <a:cubicBezTo>
                  <a:pt x="27" y="15"/>
                  <a:pt x="28" y="16"/>
                  <a:pt x="29" y="16"/>
                </a:cubicBezTo>
                <a:cubicBezTo>
                  <a:pt x="30" y="16"/>
                  <a:pt x="30" y="16"/>
                  <a:pt x="31" y="16"/>
                </a:cubicBezTo>
                <a:cubicBezTo>
                  <a:pt x="38" y="10"/>
                  <a:pt x="38" y="10"/>
                  <a:pt x="38" y="10"/>
                </a:cubicBezTo>
                <a:cubicBezTo>
                  <a:pt x="39" y="10"/>
                  <a:pt x="39" y="9"/>
                  <a:pt x="39" y="8"/>
                </a:cubicBezTo>
                <a:cubicBezTo>
                  <a:pt x="39" y="8"/>
                  <a:pt x="39" y="7"/>
                  <a:pt x="38" y="7"/>
                </a:cubicBezTo>
                <a:lnTo>
                  <a:pt x="31" y="1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49530" tIns="24765" rIns="49530" bIns="24765" numCol="1" anchor="t" anchorCtr="0" compatLnSpc="1"/>
          <a:lstStyle/>
          <a:p>
            <a:pPr>
              <a:lnSpc>
                <a:spcPct val="120000"/>
              </a:lnSpc>
            </a:pPr>
            <a:endParaRPr lang="id-ID" sz="975"/>
          </a:p>
        </p:txBody>
      </p:sp>
      <p:sp>
        <p:nvSpPr>
          <p:cNvPr id="27" name="Freeform 19"/>
          <p:cNvSpPr>
            <a:spLocks noEditPoints="1"/>
          </p:cNvSpPr>
          <p:nvPr/>
        </p:nvSpPr>
        <p:spPr bwMode="auto">
          <a:xfrm>
            <a:off x="2769774" y="2610477"/>
            <a:ext cx="123624" cy="123624"/>
          </a:xfrm>
          <a:custGeom>
            <a:avLst/>
            <a:gdLst>
              <a:gd name="T0" fmla="*/ 9 w 19"/>
              <a:gd name="T1" fmla="*/ 0 h 19"/>
              <a:gd name="T2" fmla="*/ 0 w 19"/>
              <a:gd name="T3" fmla="*/ 9 h 19"/>
              <a:gd name="T4" fmla="*/ 9 w 19"/>
              <a:gd name="T5" fmla="*/ 19 h 19"/>
              <a:gd name="T6" fmla="*/ 19 w 19"/>
              <a:gd name="T7" fmla="*/ 9 h 19"/>
              <a:gd name="T8" fmla="*/ 9 w 19"/>
              <a:gd name="T9" fmla="*/ 0 h 19"/>
              <a:gd name="T10" fmla="*/ 9 w 19"/>
              <a:gd name="T11" fmla="*/ 15 h 19"/>
              <a:gd name="T12" fmla="*/ 4 w 19"/>
              <a:gd name="T13" fmla="*/ 9 h 19"/>
              <a:gd name="T14" fmla="*/ 9 w 19"/>
              <a:gd name="T15" fmla="*/ 4 h 19"/>
              <a:gd name="T16" fmla="*/ 15 w 19"/>
              <a:gd name="T17" fmla="*/ 9 h 19"/>
              <a:gd name="T18" fmla="*/ 9 w 19"/>
              <a:gd name="T19" fmla="*/ 15 h 1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19" h="19">
                <a:moveTo>
                  <a:pt x="9" y="0"/>
                </a:moveTo>
                <a:cubicBezTo>
                  <a:pt x="4" y="0"/>
                  <a:pt x="0" y="4"/>
                  <a:pt x="0" y="9"/>
                </a:cubicBezTo>
                <a:cubicBezTo>
                  <a:pt x="0" y="15"/>
                  <a:pt x="4" y="19"/>
                  <a:pt x="9" y="19"/>
                </a:cubicBezTo>
                <a:cubicBezTo>
                  <a:pt x="15" y="19"/>
                  <a:pt x="19" y="15"/>
                  <a:pt x="19" y="9"/>
                </a:cubicBezTo>
                <a:cubicBezTo>
                  <a:pt x="19" y="4"/>
                  <a:pt x="15" y="0"/>
                  <a:pt x="9" y="0"/>
                </a:cubicBezTo>
                <a:close/>
                <a:moveTo>
                  <a:pt x="9" y="15"/>
                </a:moveTo>
                <a:cubicBezTo>
                  <a:pt x="7" y="15"/>
                  <a:pt x="4" y="12"/>
                  <a:pt x="4" y="9"/>
                </a:cubicBezTo>
                <a:cubicBezTo>
                  <a:pt x="4" y="7"/>
                  <a:pt x="7" y="4"/>
                  <a:pt x="9" y="4"/>
                </a:cubicBezTo>
                <a:cubicBezTo>
                  <a:pt x="12" y="4"/>
                  <a:pt x="15" y="7"/>
                  <a:pt x="15" y="9"/>
                </a:cubicBezTo>
                <a:cubicBezTo>
                  <a:pt x="15" y="12"/>
                  <a:pt x="12" y="15"/>
                  <a:pt x="9" y="15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49530" tIns="24765" rIns="49530" bIns="24765" numCol="1" anchor="t" anchorCtr="0" compatLnSpc="1"/>
          <a:lstStyle/>
          <a:p>
            <a:pPr>
              <a:lnSpc>
                <a:spcPct val="120000"/>
              </a:lnSpc>
            </a:pPr>
            <a:endParaRPr lang="id-ID" sz="975"/>
          </a:p>
        </p:txBody>
      </p:sp>
      <p:sp>
        <p:nvSpPr>
          <p:cNvPr id="28" name="Freeform 20"/>
          <p:cNvSpPr/>
          <p:nvPr/>
        </p:nvSpPr>
        <p:spPr bwMode="auto">
          <a:xfrm>
            <a:off x="2552366" y="2469801"/>
            <a:ext cx="121492" cy="121494"/>
          </a:xfrm>
          <a:custGeom>
            <a:avLst/>
            <a:gdLst>
              <a:gd name="T0" fmla="*/ 18 w 19"/>
              <a:gd name="T1" fmla="*/ 7 h 19"/>
              <a:gd name="T2" fmla="*/ 12 w 19"/>
              <a:gd name="T3" fmla="*/ 7 h 19"/>
              <a:gd name="T4" fmla="*/ 12 w 19"/>
              <a:gd name="T5" fmla="*/ 1 h 19"/>
              <a:gd name="T6" fmla="*/ 11 w 19"/>
              <a:gd name="T7" fmla="*/ 0 h 19"/>
              <a:gd name="T8" fmla="*/ 8 w 19"/>
              <a:gd name="T9" fmla="*/ 0 h 19"/>
              <a:gd name="T10" fmla="*/ 7 w 19"/>
              <a:gd name="T11" fmla="*/ 1 h 19"/>
              <a:gd name="T12" fmla="*/ 7 w 19"/>
              <a:gd name="T13" fmla="*/ 7 h 19"/>
              <a:gd name="T14" fmla="*/ 2 w 19"/>
              <a:gd name="T15" fmla="*/ 7 h 19"/>
              <a:gd name="T16" fmla="*/ 0 w 19"/>
              <a:gd name="T17" fmla="*/ 8 h 19"/>
              <a:gd name="T18" fmla="*/ 0 w 19"/>
              <a:gd name="T19" fmla="*/ 11 h 19"/>
              <a:gd name="T20" fmla="*/ 2 w 19"/>
              <a:gd name="T21" fmla="*/ 12 h 19"/>
              <a:gd name="T22" fmla="*/ 7 w 19"/>
              <a:gd name="T23" fmla="*/ 12 h 19"/>
              <a:gd name="T24" fmla="*/ 7 w 19"/>
              <a:gd name="T25" fmla="*/ 18 h 19"/>
              <a:gd name="T26" fmla="*/ 8 w 19"/>
              <a:gd name="T27" fmla="*/ 19 h 19"/>
              <a:gd name="T28" fmla="*/ 11 w 19"/>
              <a:gd name="T29" fmla="*/ 19 h 19"/>
              <a:gd name="T30" fmla="*/ 12 w 19"/>
              <a:gd name="T31" fmla="*/ 18 h 19"/>
              <a:gd name="T32" fmla="*/ 12 w 19"/>
              <a:gd name="T33" fmla="*/ 12 h 19"/>
              <a:gd name="T34" fmla="*/ 18 w 19"/>
              <a:gd name="T35" fmla="*/ 12 h 19"/>
              <a:gd name="T36" fmla="*/ 19 w 19"/>
              <a:gd name="T37" fmla="*/ 11 h 19"/>
              <a:gd name="T38" fmla="*/ 19 w 19"/>
              <a:gd name="T39" fmla="*/ 8 h 19"/>
              <a:gd name="T40" fmla="*/ 18 w 19"/>
              <a:gd name="T41" fmla="*/ 7 h 1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</a:cxnLst>
            <a:rect l="0" t="0" r="r" b="b"/>
            <a:pathLst>
              <a:path w="19" h="19">
                <a:moveTo>
                  <a:pt x="18" y="7"/>
                </a:moveTo>
                <a:cubicBezTo>
                  <a:pt x="12" y="7"/>
                  <a:pt x="12" y="7"/>
                  <a:pt x="12" y="7"/>
                </a:cubicBezTo>
                <a:cubicBezTo>
                  <a:pt x="12" y="1"/>
                  <a:pt x="12" y="1"/>
                  <a:pt x="12" y="1"/>
                </a:cubicBezTo>
                <a:cubicBezTo>
                  <a:pt x="12" y="1"/>
                  <a:pt x="12" y="0"/>
                  <a:pt x="11" y="0"/>
                </a:cubicBezTo>
                <a:cubicBezTo>
                  <a:pt x="8" y="0"/>
                  <a:pt x="8" y="0"/>
                  <a:pt x="8" y="0"/>
                </a:cubicBezTo>
                <a:cubicBezTo>
                  <a:pt x="8" y="0"/>
                  <a:pt x="7" y="1"/>
                  <a:pt x="7" y="1"/>
                </a:cubicBezTo>
                <a:cubicBezTo>
                  <a:pt x="7" y="7"/>
                  <a:pt x="7" y="7"/>
                  <a:pt x="7" y="7"/>
                </a:cubicBezTo>
                <a:cubicBezTo>
                  <a:pt x="2" y="7"/>
                  <a:pt x="2" y="7"/>
                  <a:pt x="2" y="7"/>
                </a:cubicBezTo>
                <a:cubicBezTo>
                  <a:pt x="1" y="7"/>
                  <a:pt x="0" y="7"/>
                  <a:pt x="0" y="8"/>
                </a:cubicBezTo>
                <a:cubicBezTo>
                  <a:pt x="0" y="11"/>
                  <a:pt x="0" y="11"/>
                  <a:pt x="0" y="11"/>
                </a:cubicBezTo>
                <a:cubicBezTo>
                  <a:pt x="0" y="12"/>
                  <a:pt x="1" y="12"/>
                  <a:pt x="2" y="12"/>
                </a:cubicBezTo>
                <a:cubicBezTo>
                  <a:pt x="7" y="12"/>
                  <a:pt x="7" y="12"/>
                  <a:pt x="7" y="12"/>
                </a:cubicBezTo>
                <a:cubicBezTo>
                  <a:pt x="7" y="18"/>
                  <a:pt x="7" y="18"/>
                  <a:pt x="7" y="18"/>
                </a:cubicBezTo>
                <a:cubicBezTo>
                  <a:pt x="7" y="18"/>
                  <a:pt x="8" y="19"/>
                  <a:pt x="8" y="19"/>
                </a:cubicBezTo>
                <a:cubicBezTo>
                  <a:pt x="11" y="19"/>
                  <a:pt x="11" y="19"/>
                  <a:pt x="11" y="19"/>
                </a:cubicBezTo>
                <a:cubicBezTo>
                  <a:pt x="12" y="19"/>
                  <a:pt x="12" y="18"/>
                  <a:pt x="12" y="18"/>
                </a:cubicBezTo>
                <a:cubicBezTo>
                  <a:pt x="12" y="12"/>
                  <a:pt x="12" y="12"/>
                  <a:pt x="12" y="12"/>
                </a:cubicBezTo>
                <a:cubicBezTo>
                  <a:pt x="18" y="12"/>
                  <a:pt x="18" y="12"/>
                  <a:pt x="18" y="12"/>
                </a:cubicBezTo>
                <a:cubicBezTo>
                  <a:pt x="19" y="12"/>
                  <a:pt x="19" y="12"/>
                  <a:pt x="19" y="11"/>
                </a:cubicBezTo>
                <a:cubicBezTo>
                  <a:pt x="19" y="8"/>
                  <a:pt x="19" y="8"/>
                  <a:pt x="19" y="8"/>
                </a:cubicBezTo>
                <a:cubicBezTo>
                  <a:pt x="19" y="7"/>
                  <a:pt x="19" y="7"/>
                  <a:pt x="18" y="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49530" tIns="24765" rIns="49530" bIns="24765" numCol="1" anchor="t" anchorCtr="0" compatLnSpc="1"/>
          <a:lstStyle/>
          <a:p>
            <a:pPr>
              <a:lnSpc>
                <a:spcPct val="120000"/>
              </a:lnSpc>
            </a:pPr>
            <a:endParaRPr lang="id-ID" sz="975"/>
          </a:p>
        </p:txBody>
      </p:sp>
      <p:sp>
        <p:nvSpPr>
          <p:cNvPr id="29" name="Freeform 21"/>
          <p:cNvSpPr/>
          <p:nvPr/>
        </p:nvSpPr>
        <p:spPr bwMode="auto">
          <a:xfrm>
            <a:off x="2590732" y="2817228"/>
            <a:ext cx="270694" cy="127887"/>
          </a:xfrm>
          <a:custGeom>
            <a:avLst/>
            <a:gdLst>
              <a:gd name="T0" fmla="*/ 75 w 127"/>
              <a:gd name="T1" fmla="*/ 0 h 60"/>
              <a:gd name="T2" fmla="*/ 51 w 127"/>
              <a:gd name="T3" fmla="*/ 0 h 60"/>
              <a:gd name="T4" fmla="*/ 0 w 127"/>
              <a:gd name="T5" fmla="*/ 51 h 60"/>
              <a:gd name="T6" fmla="*/ 21 w 127"/>
              <a:gd name="T7" fmla="*/ 51 h 60"/>
              <a:gd name="T8" fmla="*/ 54 w 127"/>
              <a:gd name="T9" fmla="*/ 18 h 60"/>
              <a:gd name="T10" fmla="*/ 54 w 127"/>
              <a:gd name="T11" fmla="*/ 60 h 60"/>
              <a:gd name="T12" fmla="*/ 69 w 127"/>
              <a:gd name="T13" fmla="*/ 60 h 60"/>
              <a:gd name="T14" fmla="*/ 72 w 127"/>
              <a:gd name="T15" fmla="*/ 18 h 60"/>
              <a:gd name="T16" fmla="*/ 106 w 127"/>
              <a:gd name="T17" fmla="*/ 51 h 60"/>
              <a:gd name="T18" fmla="*/ 127 w 127"/>
              <a:gd name="T19" fmla="*/ 51 h 60"/>
              <a:gd name="T20" fmla="*/ 75 w 127"/>
              <a:gd name="T21" fmla="*/ 0 h 6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</a:cxnLst>
            <a:rect l="0" t="0" r="r" b="b"/>
            <a:pathLst>
              <a:path w="127" h="60">
                <a:moveTo>
                  <a:pt x="75" y="0"/>
                </a:moveTo>
                <a:lnTo>
                  <a:pt x="51" y="0"/>
                </a:lnTo>
                <a:lnTo>
                  <a:pt x="0" y="51"/>
                </a:lnTo>
                <a:lnTo>
                  <a:pt x="21" y="51"/>
                </a:lnTo>
                <a:lnTo>
                  <a:pt x="54" y="18"/>
                </a:lnTo>
                <a:lnTo>
                  <a:pt x="54" y="60"/>
                </a:lnTo>
                <a:lnTo>
                  <a:pt x="69" y="60"/>
                </a:lnTo>
                <a:lnTo>
                  <a:pt x="72" y="18"/>
                </a:lnTo>
                <a:lnTo>
                  <a:pt x="106" y="51"/>
                </a:lnTo>
                <a:lnTo>
                  <a:pt x="127" y="51"/>
                </a:lnTo>
                <a:lnTo>
                  <a:pt x="75" y="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49530" tIns="24765" rIns="49530" bIns="24765" numCol="1" anchor="t" anchorCtr="0" compatLnSpc="1"/>
          <a:lstStyle/>
          <a:p>
            <a:pPr>
              <a:lnSpc>
                <a:spcPct val="120000"/>
              </a:lnSpc>
            </a:pPr>
            <a:endParaRPr lang="id-ID" sz="975"/>
          </a:p>
        </p:txBody>
      </p:sp>
      <p:sp>
        <p:nvSpPr>
          <p:cNvPr id="30" name="Freeform 22"/>
          <p:cNvSpPr>
            <a:spLocks noEditPoints="1"/>
          </p:cNvSpPr>
          <p:nvPr/>
        </p:nvSpPr>
        <p:spPr bwMode="auto">
          <a:xfrm>
            <a:off x="2469240" y="2393069"/>
            <a:ext cx="513680" cy="398583"/>
          </a:xfrm>
          <a:custGeom>
            <a:avLst/>
            <a:gdLst>
              <a:gd name="T0" fmla="*/ 73 w 80"/>
              <a:gd name="T1" fmla="*/ 62 h 62"/>
              <a:gd name="T2" fmla="*/ 7 w 80"/>
              <a:gd name="T3" fmla="*/ 62 h 62"/>
              <a:gd name="T4" fmla="*/ 0 w 80"/>
              <a:gd name="T5" fmla="*/ 55 h 62"/>
              <a:gd name="T6" fmla="*/ 0 w 80"/>
              <a:gd name="T7" fmla="*/ 8 h 62"/>
              <a:gd name="T8" fmla="*/ 7 w 80"/>
              <a:gd name="T9" fmla="*/ 0 h 62"/>
              <a:gd name="T10" fmla="*/ 73 w 80"/>
              <a:gd name="T11" fmla="*/ 0 h 62"/>
              <a:gd name="T12" fmla="*/ 80 w 80"/>
              <a:gd name="T13" fmla="*/ 8 h 62"/>
              <a:gd name="T14" fmla="*/ 80 w 80"/>
              <a:gd name="T15" fmla="*/ 55 h 62"/>
              <a:gd name="T16" fmla="*/ 73 w 80"/>
              <a:gd name="T17" fmla="*/ 62 h 62"/>
              <a:gd name="T18" fmla="*/ 7 w 80"/>
              <a:gd name="T19" fmla="*/ 5 h 62"/>
              <a:gd name="T20" fmla="*/ 4 w 80"/>
              <a:gd name="T21" fmla="*/ 8 h 62"/>
              <a:gd name="T22" fmla="*/ 4 w 80"/>
              <a:gd name="T23" fmla="*/ 55 h 62"/>
              <a:gd name="T24" fmla="*/ 7 w 80"/>
              <a:gd name="T25" fmla="*/ 57 h 62"/>
              <a:gd name="T26" fmla="*/ 73 w 80"/>
              <a:gd name="T27" fmla="*/ 57 h 62"/>
              <a:gd name="T28" fmla="*/ 76 w 80"/>
              <a:gd name="T29" fmla="*/ 55 h 62"/>
              <a:gd name="T30" fmla="*/ 76 w 80"/>
              <a:gd name="T31" fmla="*/ 8 h 62"/>
              <a:gd name="T32" fmla="*/ 73 w 80"/>
              <a:gd name="T33" fmla="*/ 5 h 62"/>
              <a:gd name="T34" fmla="*/ 7 w 80"/>
              <a:gd name="T35" fmla="*/ 5 h 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</a:cxnLst>
            <a:rect l="0" t="0" r="r" b="b"/>
            <a:pathLst>
              <a:path w="80" h="62">
                <a:moveTo>
                  <a:pt x="73" y="62"/>
                </a:moveTo>
                <a:cubicBezTo>
                  <a:pt x="7" y="62"/>
                  <a:pt x="7" y="62"/>
                  <a:pt x="7" y="62"/>
                </a:cubicBezTo>
                <a:cubicBezTo>
                  <a:pt x="3" y="62"/>
                  <a:pt x="0" y="59"/>
                  <a:pt x="0" y="55"/>
                </a:cubicBezTo>
                <a:cubicBezTo>
                  <a:pt x="0" y="8"/>
                  <a:pt x="0" y="8"/>
                  <a:pt x="0" y="8"/>
                </a:cubicBezTo>
                <a:cubicBezTo>
                  <a:pt x="0" y="4"/>
                  <a:pt x="3" y="0"/>
                  <a:pt x="7" y="0"/>
                </a:cubicBezTo>
                <a:cubicBezTo>
                  <a:pt x="73" y="0"/>
                  <a:pt x="73" y="0"/>
                  <a:pt x="73" y="0"/>
                </a:cubicBezTo>
                <a:cubicBezTo>
                  <a:pt x="77" y="0"/>
                  <a:pt x="80" y="4"/>
                  <a:pt x="80" y="8"/>
                </a:cubicBezTo>
                <a:cubicBezTo>
                  <a:pt x="80" y="55"/>
                  <a:pt x="80" y="55"/>
                  <a:pt x="80" y="55"/>
                </a:cubicBezTo>
                <a:cubicBezTo>
                  <a:pt x="80" y="59"/>
                  <a:pt x="77" y="62"/>
                  <a:pt x="73" y="62"/>
                </a:cubicBezTo>
                <a:close/>
                <a:moveTo>
                  <a:pt x="7" y="5"/>
                </a:moveTo>
                <a:cubicBezTo>
                  <a:pt x="6" y="5"/>
                  <a:pt x="4" y="6"/>
                  <a:pt x="4" y="8"/>
                </a:cubicBezTo>
                <a:cubicBezTo>
                  <a:pt x="4" y="55"/>
                  <a:pt x="4" y="55"/>
                  <a:pt x="4" y="55"/>
                </a:cubicBezTo>
                <a:cubicBezTo>
                  <a:pt x="4" y="56"/>
                  <a:pt x="6" y="57"/>
                  <a:pt x="7" y="57"/>
                </a:cubicBezTo>
                <a:cubicBezTo>
                  <a:pt x="73" y="57"/>
                  <a:pt x="73" y="57"/>
                  <a:pt x="73" y="57"/>
                </a:cubicBezTo>
                <a:cubicBezTo>
                  <a:pt x="74" y="57"/>
                  <a:pt x="76" y="56"/>
                  <a:pt x="76" y="55"/>
                </a:cubicBezTo>
                <a:cubicBezTo>
                  <a:pt x="76" y="8"/>
                  <a:pt x="76" y="8"/>
                  <a:pt x="76" y="8"/>
                </a:cubicBezTo>
                <a:cubicBezTo>
                  <a:pt x="76" y="6"/>
                  <a:pt x="74" y="5"/>
                  <a:pt x="73" y="5"/>
                </a:cubicBezTo>
                <a:lnTo>
                  <a:pt x="7" y="5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49530" tIns="24765" rIns="49530" bIns="24765" numCol="1" anchor="t" anchorCtr="0" compatLnSpc="1"/>
          <a:lstStyle/>
          <a:p>
            <a:pPr>
              <a:lnSpc>
                <a:spcPct val="120000"/>
              </a:lnSpc>
            </a:pPr>
            <a:endParaRPr lang="id-ID" sz="975"/>
          </a:p>
        </p:txBody>
      </p:sp>
      <p:sp>
        <p:nvSpPr>
          <p:cNvPr id="31" name="Freeform 23"/>
          <p:cNvSpPr/>
          <p:nvPr/>
        </p:nvSpPr>
        <p:spPr bwMode="auto">
          <a:xfrm>
            <a:off x="2456451" y="2373885"/>
            <a:ext cx="539257" cy="70339"/>
          </a:xfrm>
          <a:custGeom>
            <a:avLst/>
            <a:gdLst>
              <a:gd name="T0" fmla="*/ 79 w 84"/>
              <a:gd name="T1" fmla="*/ 0 h 11"/>
              <a:gd name="T2" fmla="*/ 5 w 84"/>
              <a:gd name="T3" fmla="*/ 0 h 11"/>
              <a:gd name="T4" fmla="*/ 0 w 84"/>
              <a:gd name="T5" fmla="*/ 5 h 11"/>
              <a:gd name="T6" fmla="*/ 0 w 84"/>
              <a:gd name="T7" fmla="*/ 11 h 11"/>
              <a:gd name="T8" fmla="*/ 84 w 84"/>
              <a:gd name="T9" fmla="*/ 11 h 11"/>
              <a:gd name="T10" fmla="*/ 84 w 84"/>
              <a:gd name="T11" fmla="*/ 5 h 11"/>
              <a:gd name="T12" fmla="*/ 79 w 84"/>
              <a:gd name="T13" fmla="*/ 0 h 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84" h="11">
                <a:moveTo>
                  <a:pt x="79" y="0"/>
                </a:moveTo>
                <a:cubicBezTo>
                  <a:pt x="5" y="0"/>
                  <a:pt x="5" y="0"/>
                  <a:pt x="5" y="0"/>
                </a:cubicBezTo>
                <a:cubicBezTo>
                  <a:pt x="2" y="0"/>
                  <a:pt x="0" y="3"/>
                  <a:pt x="0" y="5"/>
                </a:cubicBezTo>
                <a:cubicBezTo>
                  <a:pt x="0" y="11"/>
                  <a:pt x="0" y="11"/>
                  <a:pt x="0" y="11"/>
                </a:cubicBezTo>
                <a:cubicBezTo>
                  <a:pt x="84" y="11"/>
                  <a:pt x="84" y="11"/>
                  <a:pt x="84" y="11"/>
                </a:cubicBezTo>
                <a:cubicBezTo>
                  <a:pt x="84" y="5"/>
                  <a:pt x="84" y="5"/>
                  <a:pt x="84" y="5"/>
                </a:cubicBezTo>
                <a:cubicBezTo>
                  <a:pt x="84" y="3"/>
                  <a:pt x="82" y="0"/>
                  <a:pt x="79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49530" tIns="24765" rIns="49530" bIns="24765" numCol="1" anchor="t" anchorCtr="0" compatLnSpc="1"/>
          <a:lstStyle/>
          <a:p>
            <a:pPr>
              <a:lnSpc>
                <a:spcPct val="120000"/>
              </a:lnSpc>
            </a:pPr>
            <a:endParaRPr lang="id-ID" sz="975"/>
          </a:p>
        </p:txBody>
      </p:sp>
      <p:sp>
        <p:nvSpPr>
          <p:cNvPr id="32" name="Oval 154"/>
          <p:cNvSpPr>
            <a:spLocks noChangeArrowheads="1"/>
          </p:cNvSpPr>
          <p:nvPr/>
        </p:nvSpPr>
        <p:spPr bwMode="auto">
          <a:xfrm>
            <a:off x="9033413" y="2778026"/>
            <a:ext cx="158032" cy="158032"/>
          </a:xfrm>
          <a:prstGeom prst="ellipse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49530" tIns="24765" rIns="49530" bIns="24765" numCol="1" anchor="t" anchorCtr="0" compatLnSpc="1"/>
          <a:lstStyle/>
          <a:p>
            <a:pPr>
              <a:lnSpc>
                <a:spcPct val="120000"/>
              </a:lnSpc>
            </a:pPr>
            <a:endParaRPr lang="id-ID" sz="1950"/>
          </a:p>
        </p:txBody>
      </p:sp>
      <p:sp>
        <p:nvSpPr>
          <p:cNvPr id="33" name="Oval 155"/>
          <p:cNvSpPr>
            <a:spLocks noChangeArrowheads="1"/>
          </p:cNvSpPr>
          <p:nvPr/>
        </p:nvSpPr>
        <p:spPr bwMode="auto">
          <a:xfrm>
            <a:off x="9386905" y="2778026"/>
            <a:ext cx="158032" cy="158032"/>
          </a:xfrm>
          <a:prstGeom prst="ellipse">
            <a:avLst/>
          </a:pr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49530" tIns="24765" rIns="49530" bIns="24765" numCol="1" anchor="t" anchorCtr="0" compatLnSpc="1"/>
          <a:lstStyle/>
          <a:p>
            <a:pPr>
              <a:lnSpc>
                <a:spcPct val="120000"/>
              </a:lnSpc>
            </a:pPr>
            <a:endParaRPr lang="id-ID" sz="1950"/>
          </a:p>
        </p:txBody>
      </p:sp>
      <p:sp>
        <p:nvSpPr>
          <p:cNvPr id="34" name="Freeform 156"/>
          <p:cNvSpPr>
            <a:spLocks noEditPoints="1"/>
          </p:cNvSpPr>
          <p:nvPr/>
        </p:nvSpPr>
        <p:spPr bwMode="auto">
          <a:xfrm>
            <a:off x="8970653" y="2382943"/>
            <a:ext cx="632129" cy="432510"/>
          </a:xfrm>
          <a:custGeom>
            <a:avLst/>
            <a:gdLst>
              <a:gd name="T0" fmla="*/ 62 w 64"/>
              <a:gd name="T1" fmla="*/ 0 h 44"/>
              <a:gd name="T2" fmla="*/ 22 w 64"/>
              <a:gd name="T3" fmla="*/ 0 h 44"/>
              <a:gd name="T4" fmla="*/ 20 w 64"/>
              <a:gd name="T5" fmla="*/ 2 h 44"/>
              <a:gd name="T6" fmla="*/ 20 w 64"/>
              <a:gd name="T7" fmla="*/ 8 h 44"/>
              <a:gd name="T8" fmla="*/ 10 w 64"/>
              <a:gd name="T9" fmla="*/ 8 h 44"/>
              <a:gd name="T10" fmla="*/ 7 w 64"/>
              <a:gd name="T11" fmla="*/ 10 h 44"/>
              <a:gd name="T12" fmla="*/ 1 w 64"/>
              <a:gd name="T13" fmla="*/ 22 h 44"/>
              <a:gd name="T14" fmla="*/ 0 w 64"/>
              <a:gd name="T15" fmla="*/ 26 h 44"/>
              <a:gd name="T16" fmla="*/ 0 w 64"/>
              <a:gd name="T17" fmla="*/ 38 h 44"/>
              <a:gd name="T18" fmla="*/ 1 w 64"/>
              <a:gd name="T19" fmla="*/ 41 h 44"/>
              <a:gd name="T20" fmla="*/ 3 w 64"/>
              <a:gd name="T21" fmla="*/ 43 h 44"/>
              <a:gd name="T22" fmla="*/ 5 w 64"/>
              <a:gd name="T23" fmla="*/ 44 h 44"/>
              <a:gd name="T24" fmla="*/ 16 w 64"/>
              <a:gd name="T25" fmla="*/ 36 h 44"/>
              <a:gd name="T26" fmla="*/ 27 w 64"/>
              <a:gd name="T27" fmla="*/ 44 h 44"/>
              <a:gd name="T28" fmla="*/ 41 w 64"/>
              <a:gd name="T29" fmla="*/ 44 h 44"/>
              <a:gd name="T30" fmla="*/ 52 w 64"/>
              <a:gd name="T31" fmla="*/ 36 h 44"/>
              <a:gd name="T32" fmla="*/ 63 w 64"/>
              <a:gd name="T33" fmla="*/ 44 h 44"/>
              <a:gd name="T34" fmla="*/ 64 w 64"/>
              <a:gd name="T35" fmla="*/ 42 h 44"/>
              <a:gd name="T36" fmla="*/ 64 w 64"/>
              <a:gd name="T37" fmla="*/ 2 h 44"/>
              <a:gd name="T38" fmla="*/ 62 w 64"/>
              <a:gd name="T39" fmla="*/ 0 h 44"/>
              <a:gd name="T40" fmla="*/ 20 w 64"/>
              <a:gd name="T41" fmla="*/ 24 h 44"/>
              <a:gd name="T42" fmla="*/ 8 w 64"/>
              <a:gd name="T43" fmla="*/ 24 h 44"/>
              <a:gd name="T44" fmla="*/ 12 w 64"/>
              <a:gd name="T45" fmla="*/ 12 h 44"/>
              <a:gd name="T46" fmla="*/ 20 w 64"/>
              <a:gd name="T47" fmla="*/ 12 h 44"/>
              <a:gd name="T48" fmla="*/ 20 w 64"/>
              <a:gd name="T49" fmla="*/ 24 h 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</a:cxnLst>
            <a:rect l="0" t="0" r="r" b="b"/>
            <a:pathLst>
              <a:path w="64" h="44">
                <a:moveTo>
                  <a:pt x="62" y="0"/>
                </a:moveTo>
                <a:cubicBezTo>
                  <a:pt x="22" y="0"/>
                  <a:pt x="22" y="0"/>
                  <a:pt x="22" y="0"/>
                </a:cubicBezTo>
                <a:cubicBezTo>
                  <a:pt x="21" y="0"/>
                  <a:pt x="20" y="1"/>
                  <a:pt x="20" y="2"/>
                </a:cubicBezTo>
                <a:cubicBezTo>
                  <a:pt x="20" y="8"/>
                  <a:pt x="20" y="8"/>
                  <a:pt x="20" y="8"/>
                </a:cubicBezTo>
                <a:cubicBezTo>
                  <a:pt x="10" y="8"/>
                  <a:pt x="10" y="8"/>
                  <a:pt x="10" y="8"/>
                </a:cubicBezTo>
                <a:cubicBezTo>
                  <a:pt x="9" y="8"/>
                  <a:pt x="8" y="9"/>
                  <a:pt x="7" y="10"/>
                </a:cubicBezTo>
                <a:cubicBezTo>
                  <a:pt x="1" y="22"/>
                  <a:pt x="1" y="22"/>
                  <a:pt x="1" y="22"/>
                </a:cubicBezTo>
                <a:cubicBezTo>
                  <a:pt x="0" y="23"/>
                  <a:pt x="0" y="25"/>
                  <a:pt x="0" y="26"/>
                </a:cubicBezTo>
                <a:cubicBezTo>
                  <a:pt x="0" y="38"/>
                  <a:pt x="0" y="38"/>
                  <a:pt x="0" y="38"/>
                </a:cubicBezTo>
                <a:cubicBezTo>
                  <a:pt x="0" y="39"/>
                  <a:pt x="1" y="41"/>
                  <a:pt x="1" y="41"/>
                </a:cubicBezTo>
                <a:cubicBezTo>
                  <a:pt x="3" y="43"/>
                  <a:pt x="3" y="43"/>
                  <a:pt x="3" y="43"/>
                </a:cubicBezTo>
                <a:cubicBezTo>
                  <a:pt x="3" y="43"/>
                  <a:pt x="4" y="44"/>
                  <a:pt x="5" y="44"/>
                </a:cubicBezTo>
                <a:cubicBezTo>
                  <a:pt x="7" y="39"/>
                  <a:pt x="11" y="36"/>
                  <a:pt x="16" y="36"/>
                </a:cubicBezTo>
                <a:cubicBezTo>
                  <a:pt x="21" y="36"/>
                  <a:pt x="26" y="39"/>
                  <a:pt x="27" y="44"/>
                </a:cubicBezTo>
                <a:cubicBezTo>
                  <a:pt x="41" y="44"/>
                  <a:pt x="41" y="44"/>
                  <a:pt x="41" y="44"/>
                </a:cubicBezTo>
                <a:cubicBezTo>
                  <a:pt x="42" y="39"/>
                  <a:pt x="47" y="36"/>
                  <a:pt x="52" y="36"/>
                </a:cubicBezTo>
                <a:cubicBezTo>
                  <a:pt x="57" y="36"/>
                  <a:pt x="61" y="39"/>
                  <a:pt x="63" y="44"/>
                </a:cubicBezTo>
                <a:cubicBezTo>
                  <a:pt x="64" y="43"/>
                  <a:pt x="64" y="43"/>
                  <a:pt x="64" y="42"/>
                </a:cubicBezTo>
                <a:cubicBezTo>
                  <a:pt x="64" y="2"/>
                  <a:pt x="64" y="2"/>
                  <a:pt x="64" y="2"/>
                </a:cubicBezTo>
                <a:cubicBezTo>
                  <a:pt x="64" y="1"/>
                  <a:pt x="63" y="0"/>
                  <a:pt x="62" y="0"/>
                </a:cubicBezTo>
                <a:close/>
                <a:moveTo>
                  <a:pt x="20" y="24"/>
                </a:moveTo>
                <a:cubicBezTo>
                  <a:pt x="8" y="24"/>
                  <a:pt x="8" y="24"/>
                  <a:pt x="8" y="24"/>
                </a:cubicBezTo>
                <a:cubicBezTo>
                  <a:pt x="12" y="12"/>
                  <a:pt x="12" y="12"/>
                  <a:pt x="12" y="12"/>
                </a:cubicBezTo>
                <a:cubicBezTo>
                  <a:pt x="20" y="12"/>
                  <a:pt x="20" y="12"/>
                  <a:pt x="20" y="12"/>
                </a:cubicBezTo>
                <a:lnTo>
                  <a:pt x="20" y="24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49530" tIns="24765" rIns="49530" bIns="24765" numCol="1" anchor="t" anchorCtr="0" compatLnSpc="1"/>
          <a:lstStyle/>
          <a:p>
            <a:pPr>
              <a:lnSpc>
                <a:spcPct val="120000"/>
              </a:lnSpc>
            </a:pPr>
            <a:endParaRPr lang="id-ID" sz="1950"/>
          </a:p>
        </p:txBody>
      </p:sp>
      <p:sp>
        <p:nvSpPr>
          <p:cNvPr id="35" name="Freeform 72"/>
          <p:cNvSpPr>
            <a:spLocks noEditPoints="1"/>
          </p:cNvSpPr>
          <p:nvPr/>
        </p:nvSpPr>
        <p:spPr bwMode="auto">
          <a:xfrm>
            <a:off x="4834341" y="2612304"/>
            <a:ext cx="146398" cy="146398"/>
          </a:xfrm>
          <a:custGeom>
            <a:avLst/>
            <a:gdLst>
              <a:gd name="T0" fmla="*/ 96 w 96"/>
              <a:gd name="T1" fmla="*/ 55 h 96"/>
              <a:gd name="T2" fmla="*/ 94 w 96"/>
              <a:gd name="T3" fmla="*/ 58 h 96"/>
              <a:gd name="T4" fmla="*/ 82 w 96"/>
              <a:gd name="T5" fmla="*/ 59 h 96"/>
              <a:gd name="T6" fmla="*/ 80 w 96"/>
              <a:gd name="T7" fmla="*/ 65 h 96"/>
              <a:gd name="T8" fmla="*/ 86 w 96"/>
              <a:gd name="T9" fmla="*/ 74 h 96"/>
              <a:gd name="T10" fmla="*/ 87 w 96"/>
              <a:gd name="T11" fmla="*/ 75 h 96"/>
              <a:gd name="T12" fmla="*/ 87 w 96"/>
              <a:gd name="T13" fmla="*/ 77 h 96"/>
              <a:gd name="T14" fmla="*/ 74 w 96"/>
              <a:gd name="T15" fmla="*/ 88 h 96"/>
              <a:gd name="T16" fmla="*/ 73 w 96"/>
              <a:gd name="T17" fmla="*/ 87 h 96"/>
              <a:gd name="T18" fmla="*/ 64 w 96"/>
              <a:gd name="T19" fmla="*/ 81 h 96"/>
              <a:gd name="T20" fmla="*/ 59 w 96"/>
              <a:gd name="T21" fmla="*/ 83 h 96"/>
              <a:gd name="T22" fmla="*/ 57 w 96"/>
              <a:gd name="T23" fmla="*/ 95 h 96"/>
              <a:gd name="T24" fmla="*/ 54 w 96"/>
              <a:gd name="T25" fmla="*/ 96 h 96"/>
              <a:gd name="T26" fmla="*/ 41 w 96"/>
              <a:gd name="T27" fmla="*/ 96 h 96"/>
              <a:gd name="T28" fmla="*/ 38 w 96"/>
              <a:gd name="T29" fmla="*/ 94 h 96"/>
              <a:gd name="T30" fmla="*/ 37 w 96"/>
              <a:gd name="T31" fmla="*/ 83 h 96"/>
              <a:gd name="T32" fmla="*/ 31 w 96"/>
              <a:gd name="T33" fmla="*/ 81 h 96"/>
              <a:gd name="T34" fmla="*/ 22 w 96"/>
              <a:gd name="T35" fmla="*/ 87 h 96"/>
              <a:gd name="T36" fmla="*/ 21 w 96"/>
              <a:gd name="T37" fmla="*/ 88 h 96"/>
              <a:gd name="T38" fmla="*/ 19 w 96"/>
              <a:gd name="T39" fmla="*/ 87 h 96"/>
              <a:gd name="T40" fmla="*/ 9 w 96"/>
              <a:gd name="T41" fmla="*/ 77 h 96"/>
              <a:gd name="T42" fmla="*/ 8 w 96"/>
              <a:gd name="T43" fmla="*/ 75 h 96"/>
              <a:gd name="T44" fmla="*/ 9 w 96"/>
              <a:gd name="T45" fmla="*/ 74 h 96"/>
              <a:gd name="T46" fmla="*/ 15 w 96"/>
              <a:gd name="T47" fmla="*/ 65 h 96"/>
              <a:gd name="T48" fmla="*/ 13 w 96"/>
              <a:gd name="T49" fmla="*/ 59 h 96"/>
              <a:gd name="T50" fmla="*/ 1 w 96"/>
              <a:gd name="T51" fmla="*/ 57 h 96"/>
              <a:gd name="T52" fmla="*/ 0 w 96"/>
              <a:gd name="T53" fmla="*/ 55 h 96"/>
              <a:gd name="T54" fmla="*/ 0 w 96"/>
              <a:gd name="T55" fmla="*/ 41 h 96"/>
              <a:gd name="T56" fmla="*/ 1 w 96"/>
              <a:gd name="T57" fmla="*/ 39 h 96"/>
              <a:gd name="T58" fmla="*/ 13 w 96"/>
              <a:gd name="T59" fmla="*/ 37 h 96"/>
              <a:gd name="T60" fmla="*/ 15 w 96"/>
              <a:gd name="T61" fmla="*/ 32 h 96"/>
              <a:gd name="T62" fmla="*/ 9 w 96"/>
              <a:gd name="T63" fmla="*/ 23 h 96"/>
              <a:gd name="T64" fmla="*/ 8 w 96"/>
              <a:gd name="T65" fmla="*/ 22 h 96"/>
              <a:gd name="T66" fmla="*/ 9 w 96"/>
              <a:gd name="T67" fmla="*/ 20 h 96"/>
              <a:gd name="T68" fmla="*/ 21 w 96"/>
              <a:gd name="T69" fmla="*/ 9 h 96"/>
              <a:gd name="T70" fmla="*/ 22 w 96"/>
              <a:gd name="T71" fmla="*/ 10 h 96"/>
              <a:gd name="T72" fmla="*/ 31 w 96"/>
              <a:gd name="T73" fmla="*/ 16 h 96"/>
              <a:gd name="T74" fmla="*/ 37 w 96"/>
              <a:gd name="T75" fmla="*/ 14 h 96"/>
              <a:gd name="T76" fmla="*/ 38 w 96"/>
              <a:gd name="T77" fmla="*/ 2 h 96"/>
              <a:gd name="T78" fmla="*/ 41 w 96"/>
              <a:gd name="T79" fmla="*/ 0 h 96"/>
              <a:gd name="T80" fmla="*/ 54 w 96"/>
              <a:gd name="T81" fmla="*/ 0 h 96"/>
              <a:gd name="T82" fmla="*/ 57 w 96"/>
              <a:gd name="T83" fmla="*/ 2 h 96"/>
              <a:gd name="T84" fmla="*/ 58 w 96"/>
              <a:gd name="T85" fmla="*/ 14 h 96"/>
              <a:gd name="T86" fmla="*/ 64 w 96"/>
              <a:gd name="T87" fmla="*/ 16 h 96"/>
              <a:gd name="T88" fmla="*/ 73 w 96"/>
              <a:gd name="T89" fmla="*/ 9 h 96"/>
              <a:gd name="T90" fmla="*/ 74 w 96"/>
              <a:gd name="T91" fmla="*/ 9 h 96"/>
              <a:gd name="T92" fmla="*/ 76 w 96"/>
              <a:gd name="T93" fmla="*/ 10 h 96"/>
              <a:gd name="T94" fmla="*/ 86 w 96"/>
              <a:gd name="T95" fmla="*/ 20 h 96"/>
              <a:gd name="T96" fmla="*/ 87 w 96"/>
              <a:gd name="T97" fmla="*/ 22 h 96"/>
              <a:gd name="T98" fmla="*/ 86 w 96"/>
              <a:gd name="T99" fmla="*/ 23 h 96"/>
              <a:gd name="T100" fmla="*/ 80 w 96"/>
              <a:gd name="T101" fmla="*/ 31 h 96"/>
              <a:gd name="T102" fmla="*/ 82 w 96"/>
              <a:gd name="T103" fmla="*/ 38 h 96"/>
              <a:gd name="T104" fmla="*/ 94 w 96"/>
              <a:gd name="T105" fmla="*/ 39 h 96"/>
              <a:gd name="T106" fmla="*/ 96 w 96"/>
              <a:gd name="T107" fmla="*/ 42 h 96"/>
              <a:gd name="T108" fmla="*/ 96 w 96"/>
              <a:gd name="T109" fmla="*/ 55 h 96"/>
              <a:gd name="T110" fmla="*/ 48 w 96"/>
              <a:gd name="T111" fmla="*/ 32 h 96"/>
              <a:gd name="T112" fmla="*/ 32 w 96"/>
              <a:gd name="T113" fmla="*/ 48 h 96"/>
              <a:gd name="T114" fmla="*/ 48 w 96"/>
              <a:gd name="T115" fmla="*/ 64 h 96"/>
              <a:gd name="T116" fmla="*/ 64 w 96"/>
              <a:gd name="T117" fmla="*/ 48 h 96"/>
              <a:gd name="T118" fmla="*/ 48 w 96"/>
              <a:gd name="T119" fmla="*/ 32 h 9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96" h="96">
                <a:moveTo>
                  <a:pt x="96" y="55"/>
                </a:moveTo>
                <a:cubicBezTo>
                  <a:pt x="96" y="56"/>
                  <a:pt x="95" y="58"/>
                  <a:pt x="94" y="58"/>
                </a:cubicBezTo>
                <a:cubicBezTo>
                  <a:pt x="82" y="59"/>
                  <a:pt x="82" y="59"/>
                  <a:pt x="82" y="59"/>
                </a:cubicBezTo>
                <a:cubicBezTo>
                  <a:pt x="82" y="61"/>
                  <a:pt x="81" y="63"/>
                  <a:pt x="80" y="65"/>
                </a:cubicBezTo>
                <a:cubicBezTo>
                  <a:pt x="82" y="68"/>
                  <a:pt x="84" y="71"/>
                  <a:pt x="86" y="74"/>
                </a:cubicBezTo>
                <a:cubicBezTo>
                  <a:pt x="87" y="74"/>
                  <a:pt x="87" y="75"/>
                  <a:pt x="87" y="75"/>
                </a:cubicBezTo>
                <a:cubicBezTo>
                  <a:pt x="87" y="76"/>
                  <a:pt x="87" y="76"/>
                  <a:pt x="87" y="77"/>
                </a:cubicBezTo>
                <a:cubicBezTo>
                  <a:pt x="85" y="79"/>
                  <a:pt x="77" y="88"/>
                  <a:pt x="74" y="88"/>
                </a:cubicBezTo>
                <a:cubicBezTo>
                  <a:pt x="74" y="88"/>
                  <a:pt x="73" y="88"/>
                  <a:pt x="73" y="87"/>
                </a:cubicBezTo>
                <a:cubicBezTo>
                  <a:pt x="64" y="81"/>
                  <a:pt x="64" y="81"/>
                  <a:pt x="64" y="81"/>
                </a:cubicBezTo>
                <a:cubicBezTo>
                  <a:pt x="62" y="82"/>
                  <a:pt x="60" y="82"/>
                  <a:pt x="59" y="83"/>
                </a:cubicBezTo>
                <a:cubicBezTo>
                  <a:pt x="58" y="87"/>
                  <a:pt x="58" y="91"/>
                  <a:pt x="57" y="95"/>
                </a:cubicBezTo>
                <a:cubicBezTo>
                  <a:pt x="56" y="96"/>
                  <a:pt x="56" y="96"/>
                  <a:pt x="54" y="96"/>
                </a:cubicBezTo>
                <a:cubicBezTo>
                  <a:pt x="41" y="96"/>
                  <a:pt x="41" y="96"/>
                  <a:pt x="41" y="96"/>
                </a:cubicBezTo>
                <a:cubicBezTo>
                  <a:pt x="40" y="96"/>
                  <a:pt x="39" y="96"/>
                  <a:pt x="38" y="94"/>
                </a:cubicBezTo>
                <a:cubicBezTo>
                  <a:pt x="37" y="83"/>
                  <a:pt x="37" y="83"/>
                  <a:pt x="37" y="83"/>
                </a:cubicBezTo>
                <a:cubicBezTo>
                  <a:pt x="35" y="82"/>
                  <a:pt x="33" y="82"/>
                  <a:pt x="31" y="81"/>
                </a:cubicBezTo>
                <a:cubicBezTo>
                  <a:pt x="22" y="87"/>
                  <a:pt x="22" y="87"/>
                  <a:pt x="22" y="87"/>
                </a:cubicBezTo>
                <a:cubicBezTo>
                  <a:pt x="22" y="88"/>
                  <a:pt x="21" y="88"/>
                  <a:pt x="21" y="88"/>
                </a:cubicBezTo>
                <a:cubicBezTo>
                  <a:pt x="20" y="88"/>
                  <a:pt x="20" y="88"/>
                  <a:pt x="19" y="87"/>
                </a:cubicBezTo>
                <a:cubicBezTo>
                  <a:pt x="16" y="84"/>
                  <a:pt x="11" y="80"/>
                  <a:pt x="9" y="77"/>
                </a:cubicBezTo>
                <a:cubicBezTo>
                  <a:pt x="8" y="76"/>
                  <a:pt x="8" y="76"/>
                  <a:pt x="8" y="75"/>
                </a:cubicBezTo>
                <a:cubicBezTo>
                  <a:pt x="8" y="75"/>
                  <a:pt x="9" y="74"/>
                  <a:pt x="9" y="74"/>
                </a:cubicBezTo>
                <a:cubicBezTo>
                  <a:pt x="11" y="71"/>
                  <a:pt x="13" y="68"/>
                  <a:pt x="15" y="65"/>
                </a:cubicBezTo>
                <a:cubicBezTo>
                  <a:pt x="14" y="63"/>
                  <a:pt x="13" y="61"/>
                  <a:pt x="13" y="59"/>
                </a:cubicBezTo>
                <a:cubicBezTo>
                  <a:pt x="1" y="57"/>
                  <a:pt x="1" y="57"/>
                  <a:pt x="1" y="57"/>
                </a:cubicBezTo>
                <a:cubicBezTo>
                  <a:pt x="0" y="57"/>
                  <a:pt x="0" y="56"/>
                  <a:pt x="0" y="55"/>
                </a:cubicBezTo>
                <a:cubicBezTo>
                  <a:pt x="0" y="41"/>
                  <a:pt x="0" y="41"/>
                  <a:pt x="0" y="41"/>
                </a:cubicBezTo>
                <a:cubicBezTo>
                  <a:pt x="0" y="40"/>
                  <a:pt x="0" y="39"/>
                  <a:pt x="1" y="39"/>
                </a:cubicBezTo>
                <a:cubicBezTo>
                  <a:pt x="13" y="37"/>
                  <a:pt x="13" y="37"/>
                  <a:pt x="13" y="37"/>
                </a:cubicBezTo>
                <a:cubicBezTo>
                  <a:pt x="14" y="35"/>
                  <a:pt x="14" y="33"/>
                  <a:pt x="15" y="32"/>
                </a:cubicBezTo>
                <a:cubicBezTo>
                  <a:pt x="13" y="29"/>
                  <a:pt x="11" y="26"/>
                  <a:pt x="9" y="23"/>
                </a:cubicBezTo>
                <a:cubicBezTo>
                  <a:pt x="8" y="23"/>
                  <a:pt x="8" y="22"/>
                  <a:pt x="8" y="22"/>
                </a:cubicBezTo>
                <a:cubicBezTo>
                  <a:pt x="8" y="21"/>
                  <a:pt x="8" y="21"/>
                  <a:pt x="9" y="20"/>
                </a:cubicBezTo>
                <a:cubicBezTo>
                  <a:pt x="10" y="18"/>
                  <a:pt x="19" y="9"/>
                  <a:pt x="21" y="9"/>
                </a:cubicBezTo>
                <a:cubicBezTo>
                  <a:pt x="21" y="9"/>
                  <a:pt x="22" y="9"/>
                  <a:pt x="22" y="10"/>
                </a:cubicBezTo>
                <a:cubicBezTo>
                  <a:pt x="31" y="16"/>
                  <a:pt x="31" y="16"/>
                  <a:pt x="31" y="16"/>
                </a:cubicBezTo>
                <a:cubicBezTo>
                  <a:pt x="33" y="15"/>
                  <a:pt x="35" y="14"/>
                  <a:pt x="37" y="14"/>
                </a:cubicBezTo>
                <a:cubicBezTo>
                  <a:pt x="37" y="10"/>
                  <a:pt x="37" y="6"/>
                  <a:pt x="38" y="2"/>
                </a:cubicBezTo>
                <a:cubicBezTo>
                  <a:pt x="39" y="1"/>
                  <a:pt x="40" y="0"/>
                  <a:pt x="41" y="0"/>
                </a:cubicBezTo>
                <a:cubicBezTo>
                  <a:pt x="54" y="0"/>
                  <a:pt x="54" y="0"/>
                  <a:pt x="54" y="0"/>
                </a:cubicBezTo>
                <a:cubicBezTo>
                  <a:pt x="56" y="0"/>
                  <a:pt x="57" y="1"/>
                  <a:pt x="57" y="2"/>
                </a:cubicBezTo>
                <a:cubicBezTo>
                  <a:pt x="58" y="14"/>
                  <a:pt x="58" y="14"/>
                  <a:pt x="58" y="14"/>
                </a:cubicBezTo>
                <a:cubicBezTo>
                  <a:pt x="60" y="14"/>
                  <a:pt x="62" y="15"/>
                  <a:pt x="64" y="16"/>
                </a:cubicBezTo>
                <a:cubicBezTo>
                  <a:pt x="73" y="9"/>
                  <a:pt x="73" y="9"/>
                  <a:pt x="73" y="9"/>
                </a:cubicBezTo>
                <a:cubicBezTo>
                  <a:pt x="73" y="9"/>
                  <a:pt x="74" y="9"/>
                  <a:pt x="74" y="9"/>
                </a:cubicBezTo>
                <a:cubicBezTo>
                  <a:pt x="75" y="9"/>
                  <a:pt x="76" y="9"/>
                  <a:pt x="76" y="10"/>
                </a:cubicBezTo>
                <a:cubicBezTo>
                  <a:pt x="79" y="13"/>
                  <a:pt x="84" y="16"/>
                  <a:pt x="86" y="20"/>
                </a:cubicBezTo>
                <a:cubicBezTo>
                  <a:pt x="87" y="21"/>
                  <a:pt x="87" y="21"/>
                  <a:pt x="87" y="22"/>
                </a:cubicBezTo>
                <a:cubicBezTo>
                  <a:pt x="87" y="22"/>
                  <a:pt x="87" y="23"/>
                  <a:pt x="86" y="23"/>
                </a:cubicBezTo>
                <a:cubicBezTo>
                  <a:pt x="84" y="26"/>
                  <a:pt x="82" y="29"/>
                  <a:pt x="80" y="31"/>
                </a:cubicBezTo>
                <a:cubicBezTo>
                  <a:pt x="81" y="33"/>
                  <a:pt x="82" y="36"/>
                  <a:pt x="82" y="38"/>
                </a:cubicBezTo>
                <a:cubicBezTo>
                  <a:pt x="94" y="39"/>
                  <a:pt x="94" y="39"/>
                  <a:pt x="94" y="39"/>
                </a:cubicBezTo>
                <a:cubicBezTo>
                  <a:pt x="95" y="40"/>
                  <a:pt x="96" y="41"/>
                  <a:pt x="96" y="42"/>
                </a:cubicBezTo>
                <a:lnTo>
                  <a:pt x="96" y="55"/>
                </a:lnTo>
                <a:close/>
                <a:moveTo>
                  <a:pt x="48" y="32"/>
                </a:moveTo>
                <a:cubicBezTo>
                  <a:pt x="39" y="32"/>
                  <a:pt x="32" y="40"/>
                  <a:pt x="32" y="48"/>
                </a:cubicBezTo>
                <a:cubicBezTo>
                  <a:pt x="32" y="57"/>
                  <a:pt x="39" y="64"/>
                  <a:pt x="48" y="64"/>
                </a:cubicBezTo>
                <a:cubicBezTo>
                  <a:pt x="56" y="64"/>
                  <a:pt x="64" y="57"/>
                  <a:pt x="64" y="48"/>
                </a:cubicBezTo>
                <a:cubicBezTo>
                  <a:pt x="64" y="40"/>
                  <a:pt x="56" y="32"/>
                  <a:pt x="48" y="3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37148" tIns="18574" rIns="37148" bIns="18574" numCol="1" anchor="t" anchorCtr="0" compatLnSpc="1"/>
          <a:lstStyle/>
          <a:p>
            <a:pPr>
              <a:lnSpc>
                <a:spcPct val="120000"/>
              </a:lnSpc>
            </a:pPr>
            <a:endParaRPr lang="en-US" sz="730"/>
          </a:p>
        </p:txBody>
      </p:sp>
      <p:sp>
        <p:nvSpPr>
          <p:cNvPr id="36" name="Freeform 72"/>
          <p:cNvSpPr>
            <a:spLocks noEditPoints="1"/>
          </p:cNvSpPr>
          <p:nvPr/>
        </p:nvSpPr>
        <p:spPr bwMode="auto">
          <a:xfrm>
            <a:off x="7012773" y="2612304"/>
            <a:ext cx="146398" cy="146398"/>
          </a:xfrm>
          <a:custGeom>
            <a:avLst/>
            <a:gdLst>
              <a:gd name="T0" fmla="*/ 96 w 96"/>
              <a:gd name="T1" fmla="*/ 55 h 96"/>
              <a:gd name="T2" fmla="*/ 94 w 96"/>
              <a:gd name="T3" fmla="*/ 58 h 96"/>
              <a:gd name="T4" fmla="*/ 82 w 96"/>
              <a:gd name="T5" fmla="*/ 59 h 96"/>
              <a:gd name="T6" fmla="*/ 80 w 96"/>
              <a:gd name="T7" fmla="*/ 65 h 96"/>
              <a:gd name="T8" fmla="*/ 86 w 96"/>
              <a:gd name="T9" fmla="*/ 74 h 96"/>
              <a:gd name="T10" fmla="*/ 87 w 96"/>
              <a:gd name="T11" fmla="*/ 75 h 96"/>
              <a:gd name="T12" fmla="*/ 87 w 96"/>
              <a:gd name="T13" fmla="*/ 77 h 96"/>
              <a:gd name="T14" fmla="*/ 74 w 96"/>
              <a:gd name="T15" fmla="*/ 88 h 96"/>
              <a:gd name="T16" fmla="*/ 73 w 96"/>
              <a:gd name="T17" fmla="*/ 87 h 96"/>
              <a:gd name="T18" fmla="*/ 64 w 96"/>
              <a:gd name="T19" fmla="*/ 81 h 96"/>
              <a:gd name="T20" fmla="*/ 59 w 96"/>
              <a:gd name="T21" fmla="*/ 83 h 96"/>
              <a:gd name="T22" fmla="*/ 57 w 96"/>
              <a:gd name="T23" fmla="*/ 95 h 96"/>
              <a:gd name="T24" fmla="*/ 54 w 96"/>
              <a:gd name="T25" fmla="*/ 96 h 96"/>
              <a:gd name="T26" fmla="*/ 41 w 96"/>
              <a:gd name="T27" fmla="*/ 96 h 96"/>
              <a:gd name="T28" fmla="*/ 38 w 96"/>
              <a:gd name="T29" fmla="*/ 94 h 96"/>
              <a:gd name="T30" fmla="*/ 37 w 96"/>
              <a:gd name="T31" fmla="*/ 83 h 96"/>
              <a:gd name="T32" fmla="*/ 31 w 96"/>
              <a:gd name="T33" fmla="*/ 81 h 96"/>
              <a:gd name="T34" fmla="*/ 22 w 96"/>
              <a:gd name="T35" fmla="*/ 87 h 96"/>
              <a:gd name="T36" fmla="*/ 21 w 96"/>
              <a:gd name="T37" fmla="*/ 88 h 96"/>
              <a:gd name="T38" fmla="*/ 19 w 96"/>
              <a:gd name="T39" fmla="*/ 87 h 96"/>
              <a:gd name="T40" fmla="*/ 9 w 96"/>
              <a:gd name="T41" fmla="*/ 77 h 96"/>
              <a:gd name="T42" fmla="*/ 8 w 96"/>
              <a:gd name="T43" fmla="*/ 75 h 96"/>
              <a:gd name="T44" fmla="*/ 9 w 96"/>
              <a:gd name="T45" fmla="*/ 74 h 96"/>
              <a:gd name="T46" fmla="*/ 15 w 96"/>
              <a:gd name="T47" fmla="*/ 65 h 96"/>
              <a:gd name="T48" fmla="*/ 13 w 96"/>
              <a:gd name="T49" fmla="*/ 59 h 96"/>
              <a:gd name="T50" fmla="*/ 1 w 96"/>
              <a:gd name="T51" fmla="*/ 57 h 96"/>
              <a:gd name="T52" fmla="*/ 0 w 96"/>
              <a:gd name="T53" fmla="*/ 55 h 96"/>
              <a:gd name="T54" fmla="*/ 0 w 96"/>
              <a:gd name="T55" fmla="*/ 41 h 96"/>
              <a:gd name="T56" fmla="*/ 1 w 96"/>
              <a:gd name="T57" fmla="*/ 39 h 96"/>
              <a:gd name="T58" fmla="*/ 13 w 96"/>
              <a:gd name="T59" fmla="*/ 37 h 96"/>
              <a:gd name="T60" fmla="*/ 15 w 96"/>
              <a:gd name="T61" fmla="*/ 32 h 96"/>
              <a:gd name="T62" fmla="*/ 9 w 96"/>
              <a:gd name="T63" fmla="*/ 23 h 96"/>
              <a:gd name="T64" fmla="*/ 8 w 96"/>
              <a:gd name="T65" fmla="*/ 22 h 96"/>
              <a:gd name="T66" fmla="*/ 9 w 96"/>
              <a:gd name="T67" fmla="*/ 20 h 96"/>
              <a:gd name="T68" fmla="*/ 21 w 96"/>
              <a:gd name="T69" fmla="*/ 9 h 96"/>
              <a:gd name="T70" fmla="*/ 22 w 96"/>
              <a:gd name="T71" fmla="*/ 10 h 96"/>
              <a:gd name="T72" fmla="*/ 31 w 96"/>
              <a:gd name="T73" fmla="*/ 16 h 96"/>
              <a:gd name="T74" fmla="*/ 37 w 96"/>
              <a:gd name="T75" fmla="*/ 14 h 96"/>
              <a:gd name="T76" fmla="*/ 38 w 96"/>
              <a:gd name="T77" fmla="*/ 2 h 96"/>
              <a:gd name="T78" fmla="*/ 41 w 96"/>
              <a:gd name="T79" fmla="*/ 0 h 96"/>
              <a:gd name="T80" fmla="*/ 54 w 96"/>
              <a:gd name="T81" fmla="*/ 0 h 96"/>
              <a:gd name="T82" fmla="*/ 57 w 96"/>
              <a:gd name="T83" fmla="*/ 2 h 96"/>
              <a:gd name="T84" fmla="*/ 58 w 96"/>
              <a:gd name="T85" fmla="*/ 14 h 96"/>
              <a:gd name="T86" fmla="*/ 64 w 96"/>
              <a:gd name="T87" fmla="*/ 16 h 96"/>
              <a:gd name="T88" fmla="*/ 73 w 96"/>
              <a:gd name="T89" fmla="*/ 9 h 96"/>
              <a:gd name="T90" fmla="*/ 74 w 96"/>
              <a:gd name="T91" fmla="*/ 9 h 96"/>
              <a:gd name="T92" fmla="*/ 76 w 96"/>
              <a:gd name="T93" fmla="*/ 10 h 96"/>
              <a:gd name="T94" fmla="*/ 86 w 96"/>
              <a:gd name="T95" fmla="*/ 20 h 96"/>
              <a:gd name="T96" fmla="*/ 87 w 96"/>
              <a:gd name="T97" fmla="*/ 22 h 96"/>
              <a:gd name="T98" fmla="*/ 86 w 96"/>
              <a:gd name="T99" fmla="*/ 23 h 96"/>
              <a:gd name="T100" fmla="*/ 80 w 96"/>
              <a:gd name="T101" fmla="*/ 31 h 96"/>
              <a:gd name="T102" fmla="*/ 82 w 96"/>
              <a:gd name="T103" fmla="*/ 38 h 96"/>
              <a:gd name="T104" fmla="*/ 94 w 96"/>
              <a:gd name="T105" fmla="*/ 39 h 96"/>
              <a:gd name="T106" fmla="*/ 96 w 96"/>
              <a:gd name="T107" fmla="*/ 42 h 96"/>
              <a:gd name="T108" fmla="*/ 96 w 96"/>
              <a:gd name="T109" fmla="*/ 55 h 96"/>
              <a:gd name="T110" fmla="*/ 48 w 96"/>
              <a:gd name="T111" fmla="*/ 32 h 96"/>
              <a:gd name="T112" fmla="*/ 32 w 96"/>
              <a:gd name="T113" fmla="*/ 48 h 96"/>
              <a:gd name="T114" fmla="*/ 48 w 96"/>
              <a:gd name="T115" fmla="*/ 64 h 96"/>
              <a:gd name="T116" fmla="*/ 64 w 96"/>
              <a:gd name="T117" fmla="*/ 48 h 96"/>
              <a:gd name="T118" fmla="*/ 48 w 96"/>
              <a:gd name="T119" fmla="*/ 32 h 9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96" h="96">
                <a:moveTo>
                  <a:pt x="96" y="55"/>
                </a:moveTo>
                <a:cubicBezTo>
                  <a:pt x="96" y="56"/>
                  <a:pt x="95" y="58"/>
                  <a:pt x="94" y="58"/>
                </a:cubicBezTo>
                <a:cubicBezTo>
                  <a:pt x="82" y="59"/>
                  <a:pt x="82" y="59"/>
                  <a:pt x="82" y="59"/>
                </a:cubicBezTo>
                <a:cubicBezTo>
                  <a:pt x="82" y="61"/>
                  <a:pt x="81" y="63"/>
                  <a:pt x="80" y="65"/>
                </a:cubicBezTo>
                <a:cubicBezTo>
                  <a:pt x="82" y="68"/>
                  <a:pt x="84" y="71"/>
                  <a:pt x="86" y="74"/>
                </a:cubicBezTo>
                <a:cubicBezTo>
                  <a:pt x="87" y="74"/>
                  <a:pt x="87" y="75"/>
                  <a:pt x="87" y="75"/>
                </a:cubicBezTo>
                <a:cubicBezTo>
                  <a:pt x="87" y="76"/>
                  <a:pt x="87" y="76"/>
                  <a:pt x="87" y="77"/>
                </a:cubicBezTo>
                <a:cubicBezTo>
                  <a:pt x="85" y="79"/>
                  <a:pt x="77" y="88"/>
                  <a:pt x="74" y="88"/>
                </a:cubicBezTo>
                <a:cubicBezTo>
                  <a:pt x="74" y="88"/>
                  <a:pt x="73" y="88"/>
                  <a:pt x="73" y="87"/>
                </a:cubicBezTo>
                <a:cubicBezTo>
                  <a:pt x="64" y="81"/>
                  <a:pt x="64" y="81"/>
                  <a:pt x="64" y="81"/>
                </a:cubicBezTo>
                <a:cubicBezTo>
                  <a:pt x="62" y="82"/>
                  <a:pt x="60" y="82"/>
                  <a:pt x="59" y="83"/>
                </a:cubicBezTo>
                <a:cubicBezTo>
                  <a:pt x="58" y="87"/>
                  <a:pt x="58" y="91"/>
                  <a:pt x="57" y="95"/>
                </a:cubicBezTo>
                <a:cubicBezTo>
                  <a:pt x="56" y="96"/>
                  <a:pt x="56" y="96"/>
                  <a:pt x="54" y="96"/>
                </a:cubicBezTo>
                <a:cubicBezTo>
                  <a:pt x="41" y="96"/>
                  <a:pt x="41" y="96"/>
                  <a:pt x="41" y="96"/>
                </a:cubicBezTo>
                <a:cubicBezTo>
                  <a:pt x="40" y="96"/>
                  <a:pt x="39" y="96"/>
                  <a:pt x="38" y="94"/>
                </a:cubicBezTo>
                <a:cubicBezTo>
                  <a:pt x="37" y="83"/>
                  <a:pt x="37" y="83"/>
                  <a:pt x="37" y="83"/>
                </a:cubicBezTo>
                <a:cubicBezTo>
                  <a:pt x="35" y="82"/>
                  <a:pt x="33" y="82"/>
                  <a:pt x="31" y="81"/>
                </a:cubicBezTo>
                <a:cubicBezTo>
                  <a:pt x="22" y="87"/>
                  <a:pt x="22" y="87"/>
                  <a:pt x="22" y="87"/>
                </a:cubicBezTo>
                <a:cubicBezTo>
                  <a:pt x="22" y="88"/>
                  <a:pt x="21" y="88"/>
                  <a:pt x="21" y="88"/>
                </a:cubicBezTo>
                <a:cubicBezTo>
                  <a:pt x="20" y="88"/>
                  <a:pt x="20" y="88"/>
                  <a:pt x="19" y="87"/>
                </a:cubicBezTo>
                <a:cubicBezTo>
                  <a:pt x="16" y="84"/>
                  <a:pt x="11" y="80"/>
                  <a:pt x="9" y="77"/>
                </a:cubicBezTo>
                <a:cubicBezTo>
                  <a:pt x="8" y="76"/>
                  <a:pt x="8" y="76"/>
                  <a:pt x="8" y="75"/>
                </a:cubicBezTo>
                <a:cubicBezTo>
                  <a:pt x="8" y="75"/>
                  <a:pt x="9" y="74"/>
                  <a:pt x="9" y="74"/>
                </a:cubicBezTo>
                <a:cubicBezTo>
                  <a:pt x="11" y="71"/>
                  <a:pt x="13" y="68"/>
                  <a:pt x="15" y="65"/>
                </a:cubicBezTo>
                <a:cubicBezTo>
                  <a:pt x="14" y="63"/>
                  <a:pt x="13" y="61"/>
                  <a:pt x="13" y="59"/>
                </a:cubicBezTo>
                <a:cubicBezTo>
                  <a:pt x="1" y="57"/>
                  <a:pt x="1" y="57"/>
                  <a:pt x="1" y="57"/>
                </a:cubicBezTo>
                <a:cubicBezTo>
                  <a:pt x="0" y="57"/>
                  <a:pt x="0" y="56"/>
                  <a:pt x="0" y="55"/>
                </a:cubicBezTo>
                <a:cubicBezTo>
                  <a:pt x="0" y="41"/>
                  <a:pt x="0" y="41"/>
                  <a:pt x="0" y="41"/>
                </a:cubicBezTo>
                <a:cubicBezTo>
                  <a:pt x="0" y="40"/>
                  <a:pt x="0" y="39"/>
                  <a:pt x="1" y="39"/>
                </a:cubicBezTo>
                <a:cubicBezTo>
                  <a:pt x="13" y="37"/>
                  <a:pt x="13" y="37"/>
                  <a:pt x="13" y="37"/>
                </a:cubicBezTo>
                <a:cubicBezTo>
                  <a:pt x="14" y="35"/>
                  <a:pt x="14" y="33"/>
                  <a:pt x="15" y="32"/>
                </a:cubicBezTo>
                <a:cubicBezTo>
                  <a:pt x="13" y="29"/>
                  <a:pt x="11" y="26"/>
                  <a:pt x="9" y="23"/>
                </a:cubicBezTo>
                <a:cubicBezTo>
                  <a:pt x="8" y="23"/>
                  <a:pt x="8" y="22"/>
                  <a:pt x="8" y="22"/>
                </a:cubicBezTo>
                <a:cubicBezTo>
                  <a:pt x="8" y="21"/>
                  <a:pt x="8" y="21"/>
                  <a:pt x="9" y="20"/>
                </a:cubicBezTo>
                <a:cubicBezTo>
                  <a:pt x="10" y="18"/>
                  <a:pt x="19" y="9"/>
                  <a:pt x="21" y="9"/>
                </a:cubicBezTo>
                <a:cubicBezTo>
                  <a:pt x="21" y="9"/>
                  <a:pt x="22" y="9"/>
                  <a:pt x="22" y="10"/>
                </a:cubicBezTo>
                <a:cubicBezTo>
                  <a:pt x="31" y="16"/>
                  <a:pt x="31" y="16"/>
                  <a:pt x="31" y="16"/>
                </a:cubicBezTo>
                <a:cubicBezTo>
                  <a:pt x="33" y="15"/>
                  <a:pt x="35" y="14"/>
                  <a:pt x="37" y="14"/>
                </a:cubicBezTo>
                <a:cubicBezTo>
                  <a:pt x="37" y="10"/>
                  <a:pt x="37" y="6"/>
                  <a:pt x="38" y="2"/>
                </a:cubicBezTo>
                <a:cubicBezTo>
                  <a:pt x="39" y="1"/>
                  <a:pt x="40" y="0"/>
                  <a:pt x="41" y="0"/>
                </a:cubicBezTo>
                <a:cubicBezTo>
                  <a:pt x="54" y="0"/>
                  <a:pt x="54" y="0"/>
                  <a:pt x="54" y="0"/>
                </a:cubicBezTo>
                <a:cubicBezTo>
                  <a:pt x="56" y="0"/>
                  <a:pt x="57" y="1"/>
                  <a:pt x="57" y="2"/>
                </a:cubicBezTo>
                <a:cubicBezTo>
                  <a:pt x="58" y="14"/>
                  <a:pt x="58" y="14"/>
                  <a:pt x="58" y="14"/>
                </a:cubicBezTo>
                <a:cubicBezTo>
                  <a:pt x="60" y="14"/>
                  <a:pt x="62" y="15"/>
                  <a:pt x="64" y="16"/>
                </a:cubicBezTo>
                <a:cubicBezTo>
                  <a:pt x="73" y="9"/>
                  <a:pt x="73" y="9"/>
                  <a:pt x="73" y="9"/>
                </a:cubicBezTo>
                <a:cubicBezTo>
                  <a:pt x="73" y="9"/>
                  <a:pt x="74" y="9"/>
                  <a:pt x="74" y="9"/>
                </a:cubicBezTo>
                <a:cubicBezTo>
                  <a:pt x="75" y="9"/>
                  <a:pt x="76" y="9"/>
                  <a:pt x="76" y="10"/>
                </a:cubicBezTo>
                <a:cubicBezTo>
                  <a:pt x="79" y="13"/>
                  <a:pt x="84" y="16"/>
                  <a:pt x="86" y="20"/>
                </a:cubicBezTo>
                <a:cubicBezTo>
                  <a:pt x="87" y="21"/>
                  <a:pt x="87" y="21"/>
                  <a:pt x="87" y="22"/>
                </a:cubicBezTo>
                <a:cubicBezTo>
                  <a:pt x="87" y="22"/>
                  <a:pt x="87" y="23"/>
                  <a:pt x="86" y="23"/>
                </a:cubicBezTo>
                <a:cubicBezTo>
                  <a:pt x="84" y="26"/>
                  <a:pt x="82" y="29"/>
                  <a:pt x="80" y="31"/>
                </a:cubicBezTo>
                <a:cubicBezTo>
                  <a:pt x="81" y="33"/>
                  <a:pt x="82" y="36"/>
                  <a:pt x="82" y="38"/>
                </a:cubicBezTo>
                <a:cubicBezTo>
                  <a:pt x="94" y="39"/>
                  <a:pt x="94" y="39"/>
                  <a:pt x="94" y="39"/>
                </a:cubicBezTo>
                <a:cubicBezTo>
                  <a:pt x="95" y="40"/>
                  <a:pt x="96" y="41"/>
                  <a:pt x="96" y="42"/>
                </a:cubicBezTo>
                <a:lnTo>
                  <a:pt x="96" y="55"/>
                </a:lnTo>
                <a:close/>
                <a:moveTo>
                  <a:pt x="48" y="32"/>
                </a:moveTo>
                <a:cubicBezTo>
                  <a:pt x="39" y="32"/>
                  <a:pt x="32" y="40"/>
                  <a:pt x="32" y="48"/>
                </a:cubicBezTo>
                <a:cubicBezTo>
                  <a:pt x="32" y="57"/>
                  <a:pt x="39" y="64"/>
                  <a:pt x="48" y="64"/>
                </a:cubicBezTo>
                <a:cubicBezTo>
                  <a:pt x="56" y="64"/>
                  <a:pt x="64" y="57"/>
                  <a:pt x="64" y="48"/>
                </a:cubicBezTo>
                <a:cubicBezTo>
                  <a:pt x="64" y="40"/>
                  <a:pt x="56" y="32"/>
                  <a:pt x="48" y="3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37148" tIns="18574" rIns="37148" bIns="18574" numCol="1" anchor="t" anchorCtr="0" compatLnSpc="1"/>
          <a:lstStyle/>
          <a:p>
            <a:pPr>
              <a:lnSpc>
                <a:spcPct val="120000"/>
              </a:lnSpc>
            </a:pPr>
            <a:endParaRPr lang="en-US" sz="730"/>
          </a:p>
        </p:txBody>
      </p:sp>
      <p:sp>
        <p:nvSpPr>
          <p:cNvPr id="37" name="Freeform 72"/>
          <p:cNvSpPr>
            <a:spLocks noEditPoints="1"/>
          </p:cNvSpPr>
          <p:nvPr/>
        </p:nvSpPr>
        <p:spPr bwMode="auto">
          <a:xfrm>
            <a:off x="9197262" y="2612304"/>
            <a:ext cx="146398" cy="146398"/>
          </a:xfrm>
          <a:custGeom>
            <a:avLst/>
            <a:gdLst>
              <a:gd name="T0" fmla="*/ 96 w 96"/>
              <a:gd name="T1" fmla="*/ 55 h 96"/>
              <a:gd name="T2" fmla="*/ 94 w 96"/>
              <a:gd name="T3" fmla="*/ 58 h 96"/>
              <a:gd name="T4" fmla="*/ 82 w 96"/>
              <a:gd name="T5" fmla="*/ 59 h 96"/>
              <a:gd name="T6" fmla="*/ 80 w 96"/>
              <a:gd name="T7" fmla="*/ 65 h 96"/>
              <a:gd name="T8" fmla="*/ 86 w 96"/>
              <a:gd name="T9" fmla="*/ 74 h 96"/>
              <a:gd name="T10" fmla="*/ 87 w 96"/>
              <a:gd name="T11" fmla="*/ 75 h 96"/>
              <a:gd name="T12" fmla="*/ 87 w 96"/>
              <a:gd name="T13" fmla="*/ 77 h 96"/>
              <a:gd name="T14" fmla="*/ 74 w 96"/>
              <a:gd name="T15" fmla="*/ 88 h 96"/>
              <a:gd name="T16" fmla="*/ 73 w 96"/>
              <a:gd name="T17" fmla="*/ 87 h 96"/>
              <a:gd name="T18" fmla="*/ 64 w 96"/>
              <a:gd name="T19" fmla="*/ 81 h 96"/>
              <a:gd name="T20" fmla="*/ 59 w 96"/>
              <a:gd name="T21" fmla="*/ 83 h 96"/>
              <a:gd name="T22" fmla="*/ 57 w 96"/>
              <a:gd name="T23" fmla="*/ 95 h 96"/>
              <a:gd name="T24" fmla="*/ 54 w 96"/>
              <a:gd name="T25" fmla="*/ 96 h 96"/>
              <a:gd name="T26" fmla="*/ 41 w 96"/>
              <a:gd name="T27" fmla="*/ 96 h 96"/>
              <a:gd name="T28" fmla="*/ 38 w 96"/>
              <a:gd name="T29" fmla="*/ 94 h 96"/>
              <a:gd name="T30" fmla="*/ 37 w 96"/>
              <a:gd name="T31" fmla="*/ 83 h 96"/>
              <a:gd name="T32" fmla="*/ 31 w 96"/>
              <a:gd name="T33" fmla="*/ 81 h 96"/>
              <a:gd name="T34" fmla="*/ 22 w 96"/>
              <a:gd name="T35" fmla="*/ 87 h 96"/>
              <a:gd name="T36" fmla="*/ 21 w 96"/>
              <a:gd name="T37" fmla="*/ 88 h 96"/>
              <a:gd name="T38" fmla="*/ 19 w 96"/>
              <a:gd name="T39" fmla="*/ 87 h 96"/>
              <a:gd name="T40" fmla="*/ 9 w 96"/>
              <a:gd name="T41" fmla="*/ 77 h 96"/>
              <a:gd name="T42" fmla="*/ 8 w 96"/>
              <a:gd name="T43" fmla="*/ 75 h 96"/>
              <a:gd name="T44" fmla="*/ 9 w 96"/>
              <a:gd name="T45" fmla="*/ 74 h 96"/>
              <a:gd name="T46" fmla="*/ 15 w 96"/>
              <a:gd name="T47" fmla="*/ 65 h 96"/>
              <a:gd name="T48" fmla="*/ 13 w 96"/>
              <a:gd name="T49" fmla="*/ 59 h 96"/>
              <a:gd name="T50" fmla="*/ 1 w 96"/>
              <a:gd name="T51" fmla="*/ 57 h 96"/>
              <a:gd name="T52" fmla="*/ 0 w 96"/>
              <a:gd name="T53" fmla="*/ 55 h 96"/>
              <a:gd name="T54" fmla="*/ 0 w 96"/>
              <a:gd name="T55" fmla="*/ 41 h 96"/>
              <a:gd name="T56" fmla="*/ 1 w 96"/>
              <a:gd name="T57" fmla="*/ 39 h 96"/>
              <a:gd name="T58" fmla="*/ 13 w 96"/>
              <a:gd name="T59" fmla="*/ 37 h 96"/>
              <a:gd name="T60" fmla="*/ 15 w 96"/>
              <a:gd name="T61" fmla="*/ 32 h 96"/>
              <a:gd name="T62" fmla="*/ 9 w 96"/>
              <a:gd name="T63" fmla="*/ 23 h 96"/>
              <a:gd name="T64" fmla="*/ 8 w 96"/>
              <a:gd name="T65" fmla="*/ 22 h 96"/>
              <a:gd name="T66" fmla="*/ 9 w 96"/>
              <a:gd name="T67" fmla="*/ 20 h 96"/>
              <a:gd name="T68" fmla="*/ 21 w 96"/>
              <a:gd name="T69" fmla="*/ 9 h 96"/>
              <a:gd name="T70" fmla="*/ 22 w 96"/>
              <a:gd name="T71" fmla="*/ 10 h 96"/>
              <a:gd name="T72" fmla="*/ 31 w 96"/>
              <a:gd name="T73" fmla="*/ 16 h 96"/>
              <a:gd name="T74" fmla="*/ 37 w 96"/>
              <a:gd name="T75" fmla="*/ 14 h 96"/>
              <a:gd name="T76" fmla="*/ 38 w 96"/>
              <a:gd name="T77" fmla="*/ 2 h 96"/>
              <a:gd name="T78" fmla="*/ 41 w 96"/>
              <a:gd name="T79" fmla="*/ 0 h 96"/>
              <a:gd name="T80" fmla="*/ 54 w 96"/>
              <a:gd name="T81" fmla="*/ 0 h 96"/>
              <a:gd name="T82" fmla="*/ 57 w 96"/>
              <a:gd name="T83" fmla="*/ 2 h 96"/>
              <a:gd name="T84" fmla="*/ 58 w 96"/>
              <a:gd name="T85" fmla="*/ 14 h 96"/>
              <a:gd name="T86" fmla="*/ 64 w 96"/>
              <a:gd name="T87" fmla="*/ 16 h 96"/>
              <a:gd name="T88" fmla="*/ 73 w 96"/>
              <a:gd name="T89" fmla="*/ 9 h 96"/>
              <a:gd name="T90" fmla="*/ 74 w 96"/>
              <a:gd name="T91" fmla="*/ 9 h 96"/>
              <a:gd name="T92" fmla="*/ 76 w 96"/>
              <a:gd name="T93" fmla="*/ 10 h 96"/>
              <a:gd name="T94" fmla="*/ 86 w 96"/>
              <a:gd name="T95" fmla="*/ 20 h 96"/>
              <a:gd name="T96" fmla="*/ 87 w 96"/>
              <a:gd name="T97" fmla="*/ 22 h 96"/>
              <a:gd name="T98" fmla="*/ 86 w 96"/>
              <a:gd name="T99" fmla="*/ 23 h 96"/>
              <a:gd name="T100" fmla="*/ 80 w 96"/>
              <a:gd name="T101" fmla="*/ 31 h 96"/>
              <a:gd name="T102" fmla="*/ 82 w 96"/>
              <a:gd name="T103" fmla="*/ 38 h 96"/>
              <a:gd name="T104" fmla="*/ 94 w 96"/>
              <a:gd name="T105" fmla="*/ 39 h 96"/>
              <a:gd name="T106" fmla="*/ 96 w 96"/>
              <a:gd name="T107" fmla="*/ 42 h 96"/>
              <a:gd name="T108" fmla="*/ 96 w 96"/>
              <a:gd name="T109" fmla="*/ 55 h 96"/>
              <a:gd name="T110" fmla="*/ 48 w 96"/>
              <a:gd name="T111" fmla="*/ 32 h 96"/>
              <a:gd name="T112" fmla="*/ 32 w 96"/>
              <a:gd name="T113" fmla="*/ 48 h 96"/>
              <a:gd name="T114" fmla="*/ 48 w 96"/>
              <a:gd name="T115" fmla="*/ 64 h 96"/>
              <a:gd name="T116" fmla="*/ 64 w 96"/>
              <a:gd name="T117" fmla="*/ 48 h 96"/>
              <a:gd name="T118" fmla="*/ 48 w 96"/>
              <a:gd name="T119" fmla="*/ 32 h 9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96" h="96">
                <a:moveTo>
                  <a:pt x="96" y="55"/>
                </a:moveTo>
                <a:cubicBezTo>
                  <a:pt x="96" y="56"/>
                  <a:pt x="95" y="58"/>
                  <a:pt x="94" y="58"/>
                </a:cubicBezTo>
                <a:cubicBezTo>
                  <a:pt x="82" y="59"/>
                  <a:pt x="82" y="59"/>
                  <a:pt x="82" y="59"/>
                </a:cubicBezTo>
                <a:cubicBezTo>
                  <a:pt x="82" y="61"/>
                  <a:pt x="81" y="63"/>
                  <a:pt x="80" y="65"/>
                </a:cubicBezTo>
                <a:cubicBezTo>
                  <a:pt x="82" y="68"/>
                  <a:pt x="84" y="71"/>
                  <a:pt x="86" y="74"/>
                </a:cubicBezTo>
                <a:cubicBezTo>
                  <a:pt x="87" y="74"/>
                  <a:pt x="87" y="75"/>
                  <a:pt x="87" y="75"/>
                </a:cubicBezTo>
                <a:cubicBezTo>
                  <a:pt x="87" y="76"/>
                  <a:pt x="87" y="76"/>
                  <a:pt x="87" y="77"/>
                </a:cubicBezTo>
                <a:cubicBezTo>
                  <a:pt x="85" y="79"/>
                  <a:pt x="77" y="88"/>
                  <a:pt x="74" y="88"/>
                </a:cubicBezTo>
                <a:cubicBezTo>
                  <a:pt x="74" y="88"/>
                  <a:pt x="73" y="88"/>
                  <a:pt x="73" y="87"/>
                </a:cubicBezTo>
                <a:cubicBezTo>
                  <a:pt x="64" y="81"/>
                  <a:pt x="64" y="81"/>
                  <a:pt x="64" y="81"/>
                </a:cubicBezTo>
                <a:cubicBezTo>
                  <a:pt x="62" y="82"/>
                  <a:pt x="60" y="82"/>
                  <a:pt x="59" y="83"/>
                </a:cubicBezTo>
                <a:cubicBezTo>
                  <a:pt x="58" y="87"/>
                  <a:pt x="58" y="91"/>
                  <a:pt x="57" y="95"/>
                </a:cubicBezTo>
                <a:cubicBezTo>
                  <a:pt x="56" y="96"/>
                  <a:pt x="56" y="96"/>
                  <a:pt x="54" y="96"/>
                </a:cubicBezTo>
                <a:cubicBezTo>
                  <a:pt x="41" y="96"/>
                  <a:pt x="41" y="96"/>
                  <a:pt x="41" y="96"/>
                </a:cubicBezTo>
                <a:cubicBezTo>
                  <a:pt x="40" y="96"/>
                  <a:pt x="39" y="96"/>
                  <a:pt x="38" y="94"/>
                </a:cubicBezTo>
                <a:cubicBezTo>
                  <a:pt x="37" y="83"/>
                  <a:pt x="37" y="83"/>
                  <a:pt x="37" y="83"/>
                </a:cubicBezTo>
                <a:cubicBezTo>
                  <a:pt x="35" y="82"/>
                  <a:pt x="33" y="82"/>
                  <a:pt x="31" y="81"/>
                </a:cubicBezTo>
                <a:cubicBezTo>
                  <a:pt x="22" y="87"/>
                  <a:pt x="22" y="87"/>
                  <a:pt x="22" y="87"/>
                </a:cubicBezTo>
                <a:cubicBezTo>
                  <a:pt x="22" y="88"/>
                  <a:pt x="21" y="88"/>
                  <a:pt x="21" y="88"/>
                </a:cubicBezTo>
                <a:cubicBezTo>
                  <a:pt x="20" y="88"/>
                  <a:pt x="20" y="88"/>
                  <a:pt x="19" y="87"/>
                </a:cubicBezTo>
                <a:cubicBezTo>
                  <a:pt x="16" y="84"/>
                  <a:pt x="11" y="80"/>
                  <a:pt x="9" y="77"/>
                </a:cubicBezTo>
                <a:cubicBezTo>
                  <a:pt x="8" y="76"/>
                  <a:pt x="8" y="76"/>
                  <a:pt x="8" y="75"/>
                </a:cubicBezTo>
                <a:cubicBezTo>
                  <a:pt x="8" y="75"/>
                  <a:pt x="9" y="74"/>
                  <a:pt x="9" y="74"/>
                </a:cubicBezTo>
                <a:cubicBezTo>
                  <a:pt x="11" y="71"/>
                  <a:pt x="13" y="68"/>
                  <a:pt x="15" y="65"/>
                </a:cubicBezTo>
                <a:cubicBezTo>
                  <a:pt x="14" y="63"/>
                  <a:pt x="13" y="61"/>
                  <a:pt x="13" y="59"/>
                </a:cubicBezTo>
                <a:cubicBezTo>
                  <a:pt x="1" y="57"/>
                  <a:pt x="1" y="57"/>
                  <a:pt x="1" y="57"/>
                </a:cubicBezTo>
                <a:cubicBezTo>
                  <a:pt x="0" y="57"/>
                  <a:pt x="0" y="56"/>
                  <a:pt x="0" y="55"/>
                </a:cubicBezTo>
                <a:cubicBezTo>
                  <a:pt x="0" y="41"/>
                  <a:pt x="0" y="41"/>
                  <a:pt x="0" y="41"/>
                </a:cubicBezTo>
                <a:cubicBezTo>
                  <a:pt x="0" y="40"/>
                  <a:pt x="0" y="39"/>
                  <a:pt x="1" y="39"/>
                </a:cubicBezTo>
                <a:cubicBezTo>
                  <a:pt x="13" y="37"/>
                  <a:pt x="13" y="37"/>
                  <a:pt x="13" y="37"/>
                </a:cubicBezTo>
                <a:cubicBezTo>
                  <a:pt x="14" y="35"/>
                  <a:pt x="14" y="33"/>
                  <a:pt x="15" y="32"/>
                </a:cubicBezTo>
                <a:cubicBezTo>
                  <a:pt x="13" y="29"/>
                  <a:pt x="11" y="26"/>
                  <a:pt x="9" y="23"/>
                </a:cubicBezTo>
                <a:cubicBezTo>
                  <a:pt x="8" y="23"/>
                  <a:pt x="8" y="22"/>
                  <a:pt x="8" y="22"/>
                </a:cubicBezTo>
                <a:cubicBezTo>
                  <a:pt x="8" y="21"/>
                  <a:pt x="8" y="21"/>
                  <a:pt x="9" y="20"/>
                </a:cubicBezTo>
                <a:cubicBezTo>
                  <a:pt x="10" y="18"/>
                  <a:pt x="19" y="9"/>
                  <a:pt x="21" y="9"/>
                </a:cubicBezTo>
                <a:cubicBezTo>
                  <a:pt x="21" y="9"/>
                  <a:pt x="22" y="9"/>
                  <a:pt x="22" y="10"/>
                </a:cubicBezTo>
                <a:cubicBezTo>
                  <a:pt x="31" y="16"/>
                  <a:pt x="31" y="16"/>
                  <a:pt x="31" y="16"/>
                </a:cubicBezTo>
                <a:cubicBezTo>
                  <a:pt x="33" y="15"/>
                  <a:pt x="35" y="14"/>
                  <a:pt x="37" y="14"/>
                </a:cubicBezTo>
                <a:cubicBezTo>
                  <a:pt x="37" y="10"/>
                  <a:pt x="37" y="6"/>
                  <a:pt x="38" y="2"/>
                </a:cubicBezTo>
                <a:cubicBezTo>
                  <a:pt x="39" y="1"/>
                  <a:pt x="40" y="0"/>
                  <a:pt x="41" y="0"/>
                </a:cubicBezTo>
                <a:cubicBezTo>
                  <a:pt x="54" y="0"/>
                  <a:pt x="54" y="0"/>
                  <a:pt x="54" y="0"/>
                </a:cubicBezTo>
                <a:cubicBezTo>
                  <a:pt x="56" y="0"/>
                  <a:pt x="57" y="1"/>
                  <a:pt x="57" y="2"/>
                </a:cubicBezTo>
                <a:cubicBezTo>
                  <a:pt x="58" y="14"/>
                  <a:pt x="58" y="14"/>
                  <a:pt x="58" y="14"/>
                </a:cubicBezTo>
                <a:cubicBezTo>
                  <a:pt x="60" y="14"/>
                  <a:pt x="62" y="15"/>
                  <a:pt x="64" y="16"/>
                </a:cubicBezTo>
                <a:cubicBezTo>
                  <a:pt x="73" y="9"/>
                  <a:pt x="73" y="9"/>
                  <a:pt x="73" y="9"/>
                </a:cubicBezTo>
                <a:cubicBezTo>
                  <a:pt x="73" y="9"/>
                  <a:pt x="74" y="9"/>
                  <a:pt x="74" y="9"/>
                </a:cubicBezTo>
                <a:cubicBezTo>
                  <a:pt x="75" y="9"/>
                  <a:pt x="76" y="9"/>
                  <a:pt x="76" y="10"/>
                </a:cubicBezTo>
                <a:cubicBezTo>
                  <a:pt x="79" y="13"/>
                  <a:pt x="84" y="16"/>
                  <a:pt x="86" y="20"/>
                </a:cubicBezTo>
                <a:cubicBezTo>
                  <a:pt x="87" y="21"/>
                  <a:pt x="87" y="21"/>
                  <a:pt x="87" y="22"/>
                </a:cubicBezTo>
                <a:cubicBezTo>
                  <a:pt x="87" y="22"/>
                  <a:pt x="87" y="23"/>
                  <a:pt x="86" y="23"/>
                </a:cubicBezTo>
                <a:cubicBezTo>
                  <a:pt x="84" y="26"/>
                  <a:pt x="82" y="29"/>
                  <a:pt x="80" y="31"/>
                </a:cubicBezTo>
                <a:cubicBezTo>
                  <a:pt x="81" y="33"/>
                  <a:pt x="82" y="36"/>
                  <a:pt x="82" y="38"/>
                </a:cubicBezTo>
                <a:cubicBezTo>
                  <a:pt x="94" y="39"/>
                  <a:pt x="94" y="39"/>
                  <a:pt x="94" y="39"/>
                </a:cubicBezTo>
                <a:cubicBezTo>
                  <a:pt x="95" y="40"/>
                  <a:pt x="96" y="41"/>
                  <a:pt x="96" y="42"/>
                </a:cubicBezTo>
                <a:lnTo>
                  <a:pt x="96" y="55"/>
                </a:lnTo>
                <a:close/>
                <a:moveTo>
                  <a:pt x="48" y="32"/>
                </a:moveTo>
                <a:cubicBezTo>
                  <a:pt x="39" y="32"/>
                  <a:pt x="32" y="40"/>
                  <a:pt x="32" y="48"/>
                </a:cubicBezTo>
                <a:cubicBezTo>
                  <a:pt x="32" y="57"/>
                  <a:pt x="39" y="64"/>
                  <a:pt x="48" y="64"/>
                </a:cubicBezTo>
                <a:cubicBezTo>
                  <a:pt x="56" y="64"/>
                  <a:pt x="64" y="57"/>
                  <a:pt x="64" y="48"/>
                </a:cubicBezTo>
                <a:cubicBezTo>
                  <a:pt x="64" y="40"/>
                  <a:pt x="56" y="32"/>
                  <a:pt x="48" y="3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37148" tIns="18574" rIns="37148" bIns="18574" numCol="1" anchor="t" anchorCtr="0" compatLnSpc="1"/>
          <a:lstStyle/>
          <a:p>
            <a:pPr>
              <a:lnSpc>
                <a:spcPct val="120000"/>
              </a:lnSpc>
            </a:pPr>
            <a:endParaRPr lang="en-US" sz="730"/>
          </a:p>
        </p:txBody>
      </p:sp>
      <p:sp>
        <p:nvSpPr>
          <p:cNvPr id="38" name="TextBox 13"/>
          <p:cNvSpPr txBox="1"/>
          <p:nvPr/>
        </p:nvSpPr>
        <p:spPr>
          <a:xfrm>
            <a:off x="1565980" y="3657709"/>
            <a:ext cx="2338080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9" name="TextBox 13"/>
          <p:cNvSpPr txBox="1"/>
          <p:nvPr/>
        </p:nvSpPr>
        <p:spPr>
          <a:xfrm>
            <a:off x="2037760" y="4057835"/>
            <a:ext cx="1394520" cy="101181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0" name="TextBox 13"/>
          <p:cNvSpPr txBox="1"/>
          <p:nvPr/>
        </p:nvSpPr>
        <p:spPr>
          <a:xfrm>
            <a:off x="3730534" y="3657709"/>
            <a:ext cx="2338080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1" name="TextBox 13"/>
          <p:cNvSpPr txBox="1"/>
          <p:nvPr/>
        </p:nvSpPr>
        <p:spPr>
          <a:xfrm>
            <a:off x="4202314" y="4057835"/>
            <a:ext cx="1394520" cy="101181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2" name="TextBox 13"/>
          <p:cNvSpPr txBox="1"/>
          <p:nvPr/>
        </p:nvSpPr>
        <p:spPr>
          <a:xfrm>
            <a:off x="5990131" y="3657709"/>
            <a:ext cx="2338080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3" name="TextBox 13"/>
          <p:cNvSpPr txBox="1"/>
          <p:nvPr/>
        </p:nvSpPr>
        <p:spPr>
          <a:xfrm>
            <a:off x="6461911" y="4057835"/>
            <a:ext cx="1394520" cy="101181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4" name="TextBox 13"/>
          <p:cNvSpPr txBox="1"/>
          <p:nvPr/>
        </p:nvSpPr>
        <p:spPr>
          <a:xfrm>
            <a:off x="8101421" y="3657709"/>
            <a:ext cx="2338080" cy="404983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5" name="TextBox 13"/>
          <p:cNvSpPr txBox="1"/>
          <p:nvPr/>
        </p:nvSpPr>
        <p:spPr>
          <a:xfrm>
            <a:off x="8573201" y="4057835"/>
            <a:ext cx="1394520" cy="101181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46" name="组合 45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47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49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反思经验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6"/>
          <p:cNvSpPr/>
          <p:nvPr/>
        </p:nvSpPr>
        <p:spPr bwMode="auto">
          <a:xfrm rot="310499">
            <a:off x="6813887" y="2560533"/>
            <a:ext cx="1389114" cy="1732457"/>
          </a:xfrm>
          <a:custGeom>
            <a:avLst/>
            <a:gdLst/>
            <a:ahLst/>
            <a:cxnLst>
              <a:cxn ang="0">
                <a:pos x="372" y="363"/>
              </a:cxn>
              <a:cxn ang="0">
                <a:pos x="372" y="363"/>
              </a:cxn>
              <a:cxn ang="0">
                <a:pos x="254" y="464"/>
              </a:cxn>
              <a:cxn ang="0">
                <a:pos x="139" y="363"/>
              </a:cxn>
              <a:cxn ang="0">
                <a:pos x="189" y="363"/>
              </a:cxn>
              <a:cxn ang="0">
                <a:pos x="116" y="196"/>
              </a:cxn>
              <a:cxn ang="0">
                <a:pos x="0" y="130"/>
              </a:cxn>
              <a:cxn ang="0">
                <a:pos x="53" y="65"/>
              </a:cxn>
              <a:cxn ang="0">
                <a:pos x="10" y="0"/>
              </a:cxn>
              <a:cxn ang="0">
                <a:pos x="207" y="105"/>
              </a:cxn>
              <a:cxn ang="0">
                <a:pos x="318" y="363"/>
              </a:cxn>
              <a:cxn ang="0">
                <a:pos x="372" y="363"/>
              </a:cxn>
            </a:cxnLst>
            <a:rect l="0" t="0" r="r" b="b"/>
            <a:pathLst>
              <a:path w="372" h="464">
                <a:moveTo>
                  <a:pt x="372" y="363"/>
                </a:moveTo>
                <a:cubicBezTo>
                  <a:pt x="372" y="363"/>
                  <a:pt x="372" y="363"/>
                  <a:pt x="372" y="363"/>
                </a:cubicBezTo>
                <a:cubicBezTo>
                  <a:pt x="254" y="464"/>
                  <a:pt x="254" y="464"/>
                  <a:pt x="254" y="464"/>
                </a:cubicBezTo>
                <a:cubicBezTo>
                  <a:pt x="139" y="363"/>
                  <a:pt x="139" y="363"/>
                  <a:pt x="139" y="363"/>
                </a:cubicBezTo>
                <a:cubicBezTo>
                  <a:pt x="189" y="363"/>
                  <a:pt x="189" y="363"/>
                  <a:pt x="189" y="363"/>
                </a:cubicBezTo>
                <a:cubicBezTo>
                  <a:pt x="187" y="298"/>
                  <a:pt x="162" y="243"/>
                  <a:pt x="116" y="196"/>
                </a:cubicBezTo>
                <a:cubicBezTo>
                  <a:pt x="82" y="162"/>
                  <a:pt x="43" y="140"/>
                  <a:pt x="0" y="130"/>
                </a:cubicBezTo>
                <a:cubicBezTo>
                  <a:pt x="53" y="65"/>
                  <a:pt x="53" y="65"/>
                  <a:pt x="53" y="65"/>
                </a:cubicBezTo>
                <a:cubicBezTo>
                  <a:pt x="10" y="0"/>
                  <a:pt x="10" y="0"/>
                  <a:pt x="10" y="0"/>
                </a:cubicBezTo>
                <a:cubicBezTo>
                  <a:pt x="85" y="13"/>
                  <a:pt x="151" y="48"/>
                  <a:pt x="207" y="105"/>
                </a:cubicBezTo>
                <a:cubicBezTo>
                  <a:pt x="279" y="176"/>
                  <a:pt x="316" y="262"/>
                  <a:pt x="318" y="363"/>
                </a:cubicBezTo>
                <a:lnTo>
                  <a:pt x="372" y="363"/>
                </a:lnTo>
                <a:close/>
              </a:path>
            </a:pathLst>
          </a:custGeom>
          <a:solidFill>
            <a:schemeClr val="accent2"/>
          </a:solidFill>
          <a:ln w="9525">
            <a:noFill/>
            <a:round/>
          </a:ln>
          <a:scene3d>
            <a:camera prst="isometricOffAxis1Top"/>
            <a:lightRig rig="threePt" dir="t"/>
          </a:scene3d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3" name="Oval 21"/>
          <p:cNvSpPr/>
          <p:nvPr/>
        </p:nvSpPr>
        <p:spPr>
          <a:xfrm>
            <a:off x="5641685" y="4626283"/>
            <a:ext cx="1058373" cy="268338"/>
          </a:xfrm>
          <a:prstGeom prst="ellipse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/>
          </a:p>
        </p:txBody>
      </p:sp>
      <p:sp>
        <p:nvSpPr>
          <p:cNvPr id="4" name="Oval 20"/>
          <p:cNvSpPr/>
          <p:nvPr/>
        </p:nvSpPr>
        <p:spPr>
          <a:xfrm>
            <a:off x="5538744" y="3110168"/>
            <a:ext cx="1058373" cy="268338"/>
          </a:xfrm>
          <a:prstGeom prst="ellipse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/>
          </a:p>
        </p:txBody>
      </p:sp>
      <p:sp>
        <p:nvSpPr>
          <p:cNvPr id="5" name="Oval 19"/>
          <p:cNvSpPr/>
          <p:nvPr/>
        </p:nvSpPr>
        <p:spPr>
          <a:xfrm>
            <a:off x="7470800" y="3805561"/>
            <a:ext cx="1058373" cy="268338"/>
          </a:xfrm>
          <a:prstGeom prst="ellipse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/>
          </a:p>
        </p:txBody>
      </p:sp>
      <p:sp>
        <p:nvSpPr>
          <p:cNvPr id="6" name="Oval 18"/>
          <p:cNvSpPr/>
          <p:nvPr/>
        </p:nvSpPr>
        <p:spPr>
          <a:xfrm>
            <a:off x="3497596" y="3805561"/>
            <a:ext cx="1058373" cy="268338"/>
          </a:xfrm>
          <a:prstGeom prst="ellipse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/>
          </a:p>
        </p:txBody>
      </p:sp>
      <p:sp>
        <p:nvSpPr>
          <p:cNvPr id="7" name="Freeform 96"/>
          <p:cNvSpPr/>
          <p:nvPr/>
        </p:nvSpPr>
        <p:spPr bwMode="auto">
          <a:xfrm>
            <a:off x="3809161" y="2862380"/>
            <a:ext cx="520014" cy="1106117"/>
          </a:xfrm>
          <a:custGeom>
            <a:avLst/>
            <a:gdLst/>
            <a:ahLst/>
            <a:cxnLst>
              <a:cxn ang="0">
                <a:pos x="55" y="1"/>
              </a:cxn>
              <a:cxn ang="0">
                <a:pos x="19" y="0"/>
              </a:cxn>
              <a:cxn ang="0">
                <a:pos x="0" y="16"/>
              </a:cxn>
              <a:cxn ang="0">
                <a:pos x="0" y="16"/>
              </a:cxn>
              <a:cxn ang="0">
                <a:pos x="0" y="18"/>
              </a:cxn>
              <a:cxn ang="0">
                <a:pos x="0" y="69"/>
              </a:cxn>
              <a:cxn ang="0">
                <a:pos x="6" y="75"/>
              </a:cxn>
              <a:cxn ang="0">
                <a:pos x="12" y="69"/>
              </a:cxn>
              <a:cxn ang="0">
                <a:pos x="12" y="25"/>
              </a:cxn>
              <a:cxn ang="0">
                <a:pos x="18" y="25"/>
              </a:cxn>
              <a:cxn ang="0">
                <a:pos x="18" y="68"/>
              </a:cxn>
              <a:cxn ang="0">
                <a:pos x="18" y="69"/>
              </a:cxn>
              <a:cxn ang="0">
                <a:pos x="18" y="145"/>
              </a:cxn>
              <a:cxn ang="0">
                <a:pos x="26" y="153"/>
              </a:cxn>
              <a:cxn ang="0">
                <a:pos x="34" y="145"/>
              </a:cxn>
              <a:cxn ang="0">
                <a:pos x="34" y="78"/>
              </a:cxn>
              <a:cxn ang="0">
                <a:pos x="39" y="78"/>
              </a:cxn>
              <a:cxn ang="0">
                <a:pos x="39" y="145"/>
              </a:cxn>
              <a:cxn ang="0">
                <a:pos x="47" y="153"/>
              </a:cxn>
              <a:cxn ang="0">
                <a:pos x="55" y="145"/>
              </a:cxn>
              <a:cxn ang="0">
                <a:pos x="55" y="68"/>
              </a:cxn>
              <a:cxn ang="0">
                <a:pos x="55" y="67"/>
              </a:cxn>
              <a:cxn ang="0">
                <a:pos x="55" y="25"/>
              </a:cxn>
              <a:cxn ang="0">
                <a:pos x="60" y="25"/>
              </a:cxn>
              <a:cxn ang="0">
                <a:pos x="60" y="69"/>
              </a:cxn>
              <a:cxn ang="0">
                <a:pos x="66" y="75"/>
              </a:cxn>
              <a:cxn ang="0">
                <a:pos x="73" y="69"/>
              </a:cxn>
              <a:cxn ang="0">
                <a:pos x="73" y="18"/>
              </a:cxn>
              <a:cxn ang="0">
                <a:pos x="73" y="16"/>
              </a:cxn>
              <a:cxn ang="0">
                <a:pos x="73" y="15"/>
              </a:cxn>
              <a:cxn ang="0">
                <a:pos x="55" y="1"/>
              </a:cxn>
            </a:cxnLst>
            <a:rect l="0" t="0" r="r" b="b"/>
            <a:pathLst>
              <a:path w="73" h="153">
                <a:moveTo>
                  <a:pt x="55" y="1"/>
                </a:moveTo>
                <a:cubicBezTo>
                  <a:pt x="19" y="0"/>
                  <a:pt x="19" y="0"/>
                  <a:pt x="19" y="0"/>
                </a:cubicBezTo>
                <a:cubicBezTo>
                  <a:pt x="5" y="1"/>
                  <a:pt x="0" y="12"/>
                  <a:pt x="0" y="16"/>
                </a:cubicBezTo>
                <a:cubicBezTo>
                  <a:pt x="0" y="16"/>
                  <a:pt x="0" y="16"/>
                  <a:pt x="0" y="16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69"/>
                  <a:pt x="0" y="69"/>
                  <a:pt x="0" y="69"/>
                </a:cubicBezTo>
                <a:cubicBezTo>
                  <a:pt x="0" y="73"/>
                  <a:pt x="3" y="75"/>
                  <a:pt x="6" y="75"/>
                </a:cubicBezTo>
                <a:cubicBezTo>
                  <a:pt x="10" y="75"/>
                  <a:pt x="12" y="73"/>
                  <a:pt x="12" y="69"/>
                </a:cubicBezTo>
                <a:cubicBezTo>
                  <a:pt x="12" y="25"/>
                  <a:pt x="12" y="25"/>
                  <a:pt x="12" y="25"/>
                </a:cubicBezTo>
                <a:cubicBezTo>
                  <a:pt x="18" y="25"/>
                  <a:pt x="18" y="25"/>
                  <a:pt x="18" y="25"/>
                </a:cubicBezTo>
                <a:cubicBezTo>
                  <a:pt x="18" y="68"/>
                  <a:pt x="18" y="68"/>
                  <a:pt x="18" y="68"/>
                </a:cubicBezTo>
                <a:cubicBezTo>
                  <a:pt x="18" y="68"/>
                  <a:pt x="18" y="69"/>
                  <a:pt x="18" y="69"/>
                </a:cubicBezTo>
                <a:cubicBezTo>
                  <a:pt x="18" y="145"/>
                  <a:pt x="18" y="145"/>
                  <a:pt x="18" y="145"/>
                </a:cubicBezTo>
                <a:cubicBezTo>
                  <a:pt x="18" y="150"/>
                  <a:pt x="21" y="153"/>
                  <a:pt x="26" y="153"/>
                </a:cubicBezTo>
                <a:cubicBezTo>
                  <a:pt x="31" y="153"/>
                  <a:pt x="34" y="150"/>
                  <a:pt x="34" y="145"/>
                </a:cubicBezTo>
                <a:cubicBezTo>
                  <a:pt x="34" y="78"/>
                  <a:pt x="34" y="78"/>
                  <a:pt x="34" y="78"/>
                </a:cubicBezTo>
                <a:cubicBezTo>
                  <a:pt x="39" y="78"/>
                  <a:pt x="39" y="78"/>
                  <a:pt x="39" y="78"/>
                </a:cubicBezTo>
                <a:cubicBezTo>
                  <a:pt x="39" y="145"/>
                  <a:pt x="39" y="145"/>
                  <a:pt x="39" y="145"/>
                </a:cubicBezTo>
                <a:cubicBezTo>
                  <a:pt x="39" y="150"/>
                  <a:pt x="42" y="153"/>
                  <a:pt x="47" y="153"/>
                </a:cubicBezTo>
                <a:cubicBezTo>
                  <a:pt x="52" y="153"/>
                  <a:pt x="55" y="150"/>
                  <a:pt x="55" y="145"/>
                </a:cubicBezTo>
                <a:cubicBezTo>
                  <a:pt x="55" y="68"/>
                  <a:pt x="55" y="68"/>
                  <a:pt x="55" y="68"/>
                </a:cubicBezTo>
                <a:cubicBezTo>
                  <a:pt x="55" y="67"/>
                  <a:pt x="55" y="67"/>
                  <a:pt x="55" y="67"/>
                </a:cubicBezTo>
                <a:cubicBezTo>
                  <a:pt x="55" y="25"/>
                  <a:pt x="55" y="25"/>
                  <a:pt x="55" y="25"/>
                </a:cubicBezTo>
                <a:cubicBezTo>
                  <a:pt x="60" y="25"/>
                  <a:pt x="60" y="25"/>
                  <a:pt x="60" y="25"/>
                </a:cubicBezTo>
                <a:cubicBezTo>
                  <a:pt x="60" y="69"/>
                  <a:pt x="60" y="69"/>
                  <a:pt x="60" y="69"/>
                </a:cubicBezTo>
                <a:cubicBezTo>
                  <a:pt x="60" y="73"/>
                  <a:pt x="63" y="75"/>
                  <a:pt x="66" y="75"/>
                </a:cubicBezTo>
                <a:cubicBezTo>
                  <a:pt x="70" y="75"/>
                  <a:pt x="73" y="73"/>
                  <a:pt x="73" y="69"/>
                </a:cubicBezTo>
                <a:cubicBezTo>
                  <a:pt x="73" y="18"/>
                  <a:pt x="73" y="18"/>
                  <a:pt x="73" y="18"/>
                </a:cubicBezTo>
                <a:cubicBezTo>
                  <a:pt x="73" y="16"/>
                  <a:pt x="73" y="16"/>
                  <a:pt x="73" y="16"/>
                </a:cubicBezTo>
                <a:cubicBezTo>
                  <a:pt x="73" y="15"/>
                  <a:pt x="73" y="15"/>
                  <a:pt x="73" y="15"/>
                </a:cubicBezTo>
                <a:cubicBezTo>
                  <a:pt x="73" y="10"/>
                  <a:pt x="67" y="1"/>
                  <a:pt x="55" y="1"/>
                </a:cubicBezTo>
                <a:close/>
              </a:path>
            </a:pathLst>
          </a:custGeom>
          <a:solidFill>
            <a:schemeClr val="accent1"/>
          </a:solidFill>
          <a:ln w="9525">
            <a:noFill/>
            <a:round/>
          </a:ln>
          <a:scene3d>
            <a:camera prst="isometricRightUp">
              <a:rot lat="886014" lon="19520708" rev="21594000"/>
            </a:camera>
            <a:lightRig rig="threePt" dir="t"/>
          </a:scene3d>
          <a:sp3d extrusionH="184150"/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>
              <a:solidFill>
                <a:schemeClr val="accent2"/>
              </a:solidFill>
            </a:endParaRPr>
          </a:p>
        </p:txBody>
      </p:sp>
      <p:sp>
        <p:nvSpPr>
          <p:cNvPr id="8" name="Oval 97"/>
          <p:cNvSpPr>
            <a:spLocks noChangeArrowheads="1"/>
          </p:cNvSpPr>
          <p:nvPr/>
        </p:nvSpPr>
        <p:spPr bwMode="auto">
          <a:xfrm>
            <a:off x="3941672" y="2575266"/>
            <a:ext cx="250589" cy="255917"/>
          </a:xfrm>
          <a:prstGeom prst="ellipse">
            <a:avLst/>
          </a:prstGeom>
          <a:solidFill>
            <a:schemeClr val="accent1"/>
          </a:solidFill>
          <a:ln w="9525">
            <a:noFill/>
            <a:round/>
          </a:ln>
          <a:scene3d>
            <a:camera prst="isometricRightUp">
              <a:rot lat="886014" lon="19520708" rev="21594000"/>
            </a:camera>
            <a:lightRig rig="threePt" dir="t"/>
          </a:scene3d>
          <a:sp3d extrusionH="184150"/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>
              <a:solidFill>
                <a:schemeClr val="accent2"/>
              </a:solidFill>
            </a:endParaRPr>
          </a:p>
        </p:txBody>
      </p:sp>
      <p:sp>
        <p:nvSpPr>
          <p:cNvPr id="9" name="Freeform 96"/>
          <p:cNvSpPr/>
          <p:nvPr/>
        </p:nvSpPr>
        <p:spPr bwMode="auto">
          <a:xfrm>
            <a:off x="5865831" y="3788504"/>
            <a:ext cx="520014" cy="1106117"/>
          </a:xfrm>
          <a:custGeom>
            <a:avLst/>
            <a:gdLst/>
            <a:ahLst/>
            <a:cxnLst>
              <a:cxn ang="0">
                <a:pos x="55" y="1"/>
              </a:cxn>
              <a:cxn ang="0">
                <a:pos x="19" y="0"/>
              </a:cxn>
              <a:cxn ang="0">
                <a:pos x="0" y="16"/>
              </a:cxn>
              <a:cxn ang="0">
                <a:pos x="0" y="16"/>
              </a:cxn>
              <a:cxn ang="0">
                <a:pos x="0" y="18"/>
              </a:cxn>
              <a:cxn ang="0">
                <a:pos x="0" y="69"/>
              </a:cxn>
              <a:cxn ang="0">
                <a:pos x="6" y="75"/>
              </a:cxn>
              <a:cxn ang="0">
                <a:pos x="12" y="69"/>
              </a:cxn>
              <a:cxn ang="0">
                <a:pos x="12" y="25"/>
              </a:cxn>
              <a:cxn ang="0">
                <a:pos x="18" y="25"/>
              </a:cxn>
              <a:cxn ang="0">
                <a:pos x="18" y="68"/>
              </a:cxn>
              <a:cxn ang="0">
                <a:pos x="18" y="69"/>
              </a:cxn>
              <a:cxn ang="0">
                <a:pos x="18" y="145"/>
              </a:cxn>
              <a:cxn ang="0">
                <a:pos x="26" y="153"/>
              </a:cxn>
              <a:cxn ang="0">
                <a:pos x="34" y="145"/>
              </a:cxn>
              <a:cxn ang="0">
                <a:pos x="34" y="78"/>
              </a:cxn>
              <a:cxn ang="0">
                <a:pos x="39" y="78"/>
              </a:cxn>
              <a:cxn ang="0">
                <a:pos x="39" y="145"/>
              </a:cxn>
              <a:cxn ang="0">
                <a:pos x="47" y="153"/>
              </a:cxn>
              <a:cxn ang="0">
                <a:pos x="55" y="145"/>
              </a:cxn>
              <a:cxn ang="0">
                <a:pos x="55" y="68"/>
              </a:cxn>
              <a:cxn ang="0">
                <a:pos x="55" y="67"/>
              </a:cxn>
              <a:cxn ang="0">
                <a:pos x="55" y="25"/>
              </a:cxn>
              <a:cxn ang="0">
                <a:pos x="60" y="25"/>
              </a:cxn>
              <a:cxn ang="0">
                <a:pos x="60" y="69"/>
              </a:cxn>
              <a:cxn ang="0">
                <a:pos x="66" y="75"/>
              </a:cxn>
              <a:cxn ang="0">
                <a:pos x="73" y="69"/>
              </a:cxn>
              <a:cxn ang="0">
                <a:pos x="73" y="18"/>
              </a:cxn>
              <a:cxn ang="0">
                <a:pos x="73" y="16"/>
              </a:cxn>
              <a:cxn ang="0">
                <a:pos x="73" y="15"/>
              </a:cxn>
              <a:cxn ang="0">
                <a:pos x="55" y="1"/>
              </a:cxn>
            </a:cxnLst>
            <a:rect l="0" t="0" r="r" b="b"/>
            <a:pathLst>
              <a:path w="73" h="153">
                <a:moveTo>
                  <a:pt x="55" y="1"/>
                </a:moveTo>
                <a:cubicBezTo>
                  <a:pt x="19" y="0"/>
                  <a:pt x="19" y="0"/>
                  <a:pt x="19" y="0"/>
                </a:cubicBezTo>
                <a:cubicBezTo>
                  <a:pt x="5" y="1"/>
                  <a:pt x="0" y="12"/>
                  <a:pt x="0" y="16"/>
                </a:cubicBezTo>
                <a:cubicBezTo>
                  <a:pt x="0" y="16"/>
                  <a:pt x="0" y="16"/>
                  <a:pt x="0" y="16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69"/>
                  <a:pt x="0" y="69"/>
                  <a:pt x="0" y="69"/>
                </a:cubicBezTo>
                <a:cubicBezTo>
                  <a:pt x="0" y="73"/>
                  <a:pt x="3" y="75"/>
                  <a:pt x="6" y="75"/>
                </a:cubicBezTo>
                <a:cubicBezTo>
                  <a:pt x="10" y="75"/>
                  <a:pt x="12" y="73"/>
                  <a:pt x="12" y="69"/>
                </a:cubicBezTo>
                <a:cubicBezTo>
                  <a:pt x="12" y="25"/>
                  <a:pt x="12" y="25"/>
                  <a:pt x="12" y="25"/>
                </a:cubicBezTo>
                <a:cubicBezTo>
                  <a:pt x="18" y="25"/>
                  <a:pt x="18" y="25"/>
                  <a:pt x="18" y="25"/>
                </a:cubicBezTo>
                <a:cubicBezTo>
                  <a:pt x="18" y="68"/>
                  <a:pt x="18" y="68"/>
                  <a:pt x="18" y="68"/>
                </a:cubicBezTo>
                <a:cubicBezTo>
                  <a:pt x="18" y="68"/>
                  <a:pt x="18" y="69"/>
                  <a:pt x="18" y="69"/>
                </a:cubicBezTo>
                <a:cubicBezTo>
                  <a:pt x="18" y="145"/>
                  <a:pt x="18" y="145"/>
                  <a:pt x="18" y="145"/>
                </a:cubicBezTo>
                <a:cubicBezTo>
                  <a:pt x="18" y="150"/>
                  <a:pt x="21" y="153"/>
                  <a:pt x="26" y="153"/>
                </a:cubicBezTo>
                <a:cubicBezTo>
                  <a:pt x="31" y="153"/>
                  <a:pt x="34" y="150"/>
                  <a:pt x="34" y="145"/>
                </a:cubicBezTo>
                <a:cubicBezTo>
                  <a:pt x="34" y="78"/>
                  <a:pt x="34" y="78"/>
                  <a:pt x="34" y="78"/>
                </a:cubicBezTo>
                <a:cubicBezTo>
                  <a:pt x="39" y="78"/>
                  <a:pt x="39" y="78"/>
                  <a:pt x="39" y="78"/>
                </a:cubicBezTo>
                <a:cubicBezTo>
                  <a:pt x="39" y="145"/>
                  <a:pt x="39" y="145"/>
                  <a:pt x="39" y="145"/>
                </a:cubicBezTo>
                <a:cubicBezTo>
                  <a:pt x="39" y="150"/>
                  <a:pt x="42" y="153"/>
                  <a:pt x="47" y="153"/>
                </a:cubicBezTo>
                <a:cubicBezTo>
                  <a:pt x="52" y="153"/>
                  <a:pt x="55" y="150"/>
                  <a:pt x="55" y="145"/>
                </a:cubicBezTo>
                <a:cubicBezTo>
                  <a:pt x="55" y="68"/>
                  <a:pt x="55" y="68"/>
                  <a:pt x="55" y="68"/>
                </a:cubicBezTo>
                <a:cubicBezTo>
                  <a:pt x="55" y="67"/>
                  <a:pt x="55" y="67"/>
                  <a:pt x="55" y="67"/>
                </a:cubicBezTo>
                <a:cubicBezTo>
                  <a:pt x="55" y="25"/>
                  <a:pt x="55" y="25"/>
                  <a:pt x="55" y="25"/>
                </a:cubicBezTo>
                <a:cubicBezTo>
                  <a:pt x="60" y="25"/>
                  <a:pt x="60" y="25"/>
                  <a:pt x="60" y="25"/>
                </a:cubicBezTo>
                <a:cubicBezTo>
                  <a:pt x="60" y="69"/>
                  <a:pt x="60" y="69"/>
                  <a:pt x="60" y="69"/>
                </a:cubicBezTo>
                <a:cubicBezTo>
                  <a:pt x="60" y="73"/>
                  <a:pt x="63" y="75"/>
                  <a:pt x="66" y="75"/>
                </a:cubicBezTo>
                <a:cubicBezTo>
                  <a:pt x="70" y="75"/>
                  <a:pt x="73" y="73"/>
                  <a:pt x="73" y="69"/>
                </a:cubicBezTo>
                <a:cubicBezTo>
                  <a:pt x="73" y="18"/>
                  <a:pt x="73" y="18"/>
                  <a:pt x="73" y="18"/>
                </a:cubicBezTo>
                <a:cubicBezTo>
                  <a:pt x="73" y="16"/>
                  <a:pt x="73" y="16"/>
                  <a:pt x="73" y="16"/>
                </a:cubicBezTo>
                <a:cubicBezTo>
                  <a:pt x="73" y="15"/>
                  <a:pt x="73" y="15"/>
                  <a:pt x="73" y="15"/>
                </a:cubicBezTo>
                <a:cubicBezTo>
                  <a:pt x="73" y="10"/>
                  <a:pt x="67" y="1"/>
                  <a:pt x="55" y="1"/>
                </a:cubicBezTo>
                <a:close/>
              </a:path>
            </a:pathLst>
          </a:custGeom>
          <a:solidFill>
            <a:schemeClr val="accent2"/>
          </a:solidFill>
          <a:ln w="9525">
            <a:noFill/>
            <a:round/>
          </a:ln>
          <a:scene3d>
            <a:camera prst="isometricLeftDown"/>
            <a:lightRig rig="threePt" dir="t"/>
          </a:scene3d>
          <a:sp3d extrusionH="184150"/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>
              <a:solidFill>
                <a:schemeClr val="accent2"/>
              </a:solidFill>
            </a:endParaRPr>
          </a:p>
        </p:txBody>
      </p:sp>
      <p:sp>
        <p:nvSpPr>
          <p:cNvPr id="10" name="Oval 97"/>
          <p:cNvSpPr>
            <a:spLocks noChangeArrowheads="1"/>
          </p:cNvSpPr>
          <p:nvPr/>
        </p:nvSpPr>
        <p:spPr bwMode="auto">
          <a:xfrm>
            <a:off x="5998342" y="3501390"/>
            <a:ext cx="250589" cy="255917"/>
          </a:xfrm>
          <a:prstGeom prst="ellipse">
            <a:avLst/>
          </a:prstGeom>
          <a:solidFill>
            <a:schemeClr val="accent2"/>
          </a:solidFill>
          <a:ln w="9525">
            <a:noFill/>
            <a:round/>
          </a:ln>
          <a:scene3d>
            <a:camera prst="isometricLeftDown"/>
            <a:lightRig rig="threePt" dir="t"/>
          </a:scene3d>
          <a:sp3d extrusionH="184150"/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>
              <a:solidFill>
                <a:schemeClr val="accent2"/>
              </a:solidFill>
            </a:endParaRPr>
          </a:p>
        </p:txBody>
      </p:sp>
      <p:sp>
        <p:nvSpPr>
          <p:cNvPr id="11" name="Freeform 96"/>
          <p:cNvSpPr/>
          <p:nvPr/>
        </p:nvSpPr>
        <p:spPr bwMode="auto">
          <a:xfrm>
            <a:off x="7655490" y="2862380"/>
            <a:ext cx="520014" cy="1106117"/>
          </a:xfrm>
          <a:custGeom>
            <a:avLst/>
            <a:gdLst/>
            <a:ahLst/>
            <a:cxnLst>
              <a:cxn ang="0">
                <a:pos x="55" y="1"/>
              </a:cxn>
              <a:cxn ang="0">
                <a:pos x="19" y="0"/>
              </a:cxn>
              <a:cxn ang="0">
                <a:pos x="0" y="16"/>
              </a:cxn>
              <a:cxn ang="0">
                <a:pos x="0" y="16"/>
              </a:cxn>
              <a:cxn ang="0">
                <a:pos x="0" y="18"/>
              </a:cxn>
              <a:cxn ang="0">
                <a:pos x="0" y="69"/>
              </a:cxn>
              <a:cxn ang="0">
                <a:pos x="6" y="75"/>
              </a:cxn>
              <a:cxn ang="0">
                <a:pos x="12" y="69"/>
              </a:cxn>
              <a:cxn ang="0">
                <a:pos x="12" y="25"/>
              </a:cxn>
              <a:cxn ang="0">
                <a:pos x="18" y="25"/>
              </a:cxn>
              <a:cxn ang="0">
                <a:pos x="18" y="68"/>
              </a:cxn>
              <a:cxn ang="0">
                <a:pos x="18" y="69"/>
              </a:cxn>
              <a:cxn ang="0">
                <a:pos x="18" y="145"/>
              </a:cxn>
              <a:cxn ang="0">
                <a:pos x="26" y="153"/>
              </a:cxn>
              <a:cxn ang="0">
                <a:pos x="34" y="145"/>
              </a:cxn>
              <a:cxn ang="0">
                <a:pos x="34" y="78"/>
              </a:cxn>
              <a:cxn ang="0">
                <a:pos x="39" y="78"/>
              </a:cxn>
              <a:cxn ang="0">
                <a:pos x="39" y="145"/>
              </a:cxn>
              <a:cxn ang="0">
                <a:pos x="47" y="153"/>
              </a:cxn>
              <a:cxn ang="0">
                <a:pos x="55" y="145"/>
              </a:cxn>
              <a:cxn ang="0">
                <a:pos x="55" y="68"/>
              </a:cxn>
              <a:cxn ang="0">
                <a:pos x="55" y="67"/>
              </a:cxn>
              <a:cxn ang="0">
                <a:pos x="55" y="25"/>
              </a:cxn>
              <a:cxn ang="0">
                <a:pos x="60" y="25"/>
              </a:cxn>
              <a:cxn ang="0">
                <a:pos x="60" y="69"/>
              </a:cxn>
              <a:cxn ang="0">
                <a:pos x="66" y="75"/>
              </a:cxn>
              <a:cxn ang="0">
                <a:pos x="73" y="69"/>
              </a:cxn>
              <a:cxn ang="0">
                <a:pos x="73" y="18"/>
              </a:cxn>
              <a:cxn ang="0">
                <a:pos x="73" y="16"/>
              </a:cxn>
              <a:cxn ang="0">
                <a:pos x="73" y="15"/>
              </a:cxn>
              <a:cxn ang="0">
                <a:pos x="55" y="1"/>
              </a:cxn>
            </a:cxnLst>
            <a:rect l="0" t="0" r="r" b="b"/>
            <a:pathLst>
              <a:path w="73" h="153">
                <a:moveTo>
                  <a:pt x="55" y="1"/>
                </a:moveTo>
                <a:cubicBezTo>
                  <a:pt x="19" y="0"/>
                  <a:pt x="19" y="0"/>
                  <a:pt x="19" y="0"/>
                </a:cubicBezTo>
                <a:cubicBezTo>
                  <a:pt x="5" y="1"/>
                  <a:pt x="0" y="12"/>
                  <a:pt x="0" y="16"/>
                </a:cubicBezTo>
                <a:cubicBezTo>
                  <a:pt x="0" y="16"/>
                  <a:pt x="0" y="16"/>
                  <a:pt x="0" y="16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69"/>
                  <a:pt x="0" y="69"/>
                  <a:pt x="0" y="69"/>
                </a:cubicBezTo>
                <a:cubicBezTo>
                  <a:pt x="0" y="73"/>
                  <a:pt x="3" y="75"/>
                  <a:pt x="6" y="75"/>
                </a:cubicBezTo>
                <a:cubicBezTo>
                  <a:pt x="10" y="75"/>
                  <a:pt x="12" y="73"/>
                  <a:pt x="12" y="69"/>
                </a:cubicBezTo>
                <a:cubicBezTo>
                  <a:pt x="12" y="25"/>
                  <a:pt x="12" y="25"/>
                  <a:pt x="12" y="25"/>
                </a:cubicBezTo>
                <a:cubicBezTo>
                  <a:pt x="18" y="25"/>
                  <a:pt x="18" y="25"/>
                  <a:pt x="18" y="25"/>
                </a:cubicBezTo>
                <a:cubicBezTo>
                  <a:pt x="18" y="68"/>
                  <a:pt x="18" y="68"/>
                  <a:pt x="18" y="68"/>
                </a:cubicBezTo>
                <a:cubicBezTo>
                  <a:pt x="18" y="68"/>
                  <a:pt x="18" y="69"/>
                  <a:pt x="18" y="69"/>
                </a:cubicBezTo>
                <a:cubicBezTo>
                  <a:pt x="18" y="145"/>
                  <a:pt x="18" y="145"/>
                  <a:pt x="18" y="145"/>
                </a:cubicBezTo>
                <a:cubicBezTo>
                  <a:pt x="18" y="150"/>
                  <a:pt x="21" y="153"/>
                  <a:pt x="26" y="153"/>
                </a:cubicBezTo>
                <a:cubicBezTo>
                  <a:pt x="31" y="153"/>
                  <a:pt x="34" y="150"/>
                  <a:pt x="34" y="145"/>
                </a:cubicBezTo>
                <a:cubicBezTo>
                  <a:pt x="34" y="78"/>
                  <a:pt x="34" y="78"/>
                  <a:pt x="34" y="78"/>
                </a:cubicBezTo>
                <a:cubicBezTo>
                  <a:pt x="39" y="78"/>
                  <a:pt x="39" y="78"/>
                  <a:pt x="39" y="78"/>
                </a:cubicBezTo>
                <a:cubicBezTo>
                  <a:pt x="39" y="145"/>
                  <a:pt x="39" y="145"/>
                  <a:pt x="39" y="145"/>
                </a:cubicBezTo>
                <a:cubicBezTo>
                  <a:pt x="39" y="150"/>
                  <a:pt x="42" y="153"/>
                  <a:pt x="47" y="153"/>
                </a:cubicBezTo>
                <a:cubicBezTo>
                  <a:pt x="52" y="153"/>
                  <a:pt x="55" y="150"/>
                  <a:pt x="55" y="145"/>
                </a:cubicBezTo>
                <a:cubicBezTo>
                  <a:pt x="55" y="68"/>
                  <a:pt x="55" y="68"/>
                  <a:pt x="55" y="68"/>
                </a:cubicBezTo>
                <a:cubicBezTo>
                  <a:pt x="55" y="67"/>
                  <a:pt x="55" y="67"/>
                  <a:pt x="55" y="67"/>
                </a:cubicBezTo>
                <a:cubicBezTo>
                  <a:pt x="55" y="25"/>
                  <a:pt x="55" y="25"/>
                  <a:pt x="55" y="25"/>
                </a:cubicBezTo>
                <a:cubicBezTo>
                  <a:pt x="60" y="25"/>
                  <a:pt x="60" y="25"/>
                  <a:pt x="60" y="25"/>
                </a:cubicBezTo>
                <a:cubicBezTo>
                  <a:pt x="60" y="69"/>
                  <a:pt x="60" y="69"/>
                  <a:pt x="60" y="69"/>
                </a:cubicBezTo>
                <a:cubicBezTo>
                  <a:pt x="60" y="73"/>
                  <a:pt x="63" y="75"/>
                  <a:pt x="66" y="75"/>
                </a:cubicBezTo>
                <a:cubicBezTo>
                  <a:pt x="70" y="75"/>
                  <a:pt x="73" y="73"/>
                  <a:pt x="73" y="69"/>
                </a:cubicBezTo>
                <a:cubicBezTo>
                  <a:pt x="73" y="18"/>
                  <a:pt x="73" y="18"/>
                  <a:pt x="73" y="18"/>
                </a:cubicBezTo>
                <a:cubicBezTo>
                  <a:pt x="73" y="16"/>
                  <a:pt x="73" y="16"/>
                  <a:pt x="73" y="16"/>
                </a:cubicBezTo>
                <a:cubicBezTo>
                  <a:pt x="73" y="15"/>
                  <a:pt x="73" y="15"/>
                  <a:pt x="73" y="15"/>
                </a:cubicBezTo>
                <a:cubicBezTo>
                  <a:pt x="73" y="10"/>
                  <a:pt x="67" y="1"/>
                  <a:pt x="55" y="1"/>
                </a:cubicBezTo>
                <a:close/>
              </a:path>
            </a:pathLst>
          </a:custGeom>
          <a:solidFill>
            <a:schemeClr val="accent1"/>
          </a:solidFill>
          <a:ln w="9525">
            <a:noFill/>
            <a:round/>
          </a:ln>
          <a:scene3d>
            <a:camera prst="isometricOffAxis2Left"/>
            <a:lightRig rig="threePt" dir="t"/>
          </a:scene3d>
          <a:sp3d extrusionH="184150"/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>
              <a:solidFill>
                <a:schemeClr val="accent2"/>
              </a:solidFill>
            </a:endParaRPr>
          </a:p>
        </p:txBody>
      </p:sp>
      <p:sp>
        <p:nvSpPr>
          <p:cNvPr id="12" name="Oval 97"/>
          <p:cNvSpPr>
            <a:spLocks noChangeArrowheads="1"/>
          </p:cNvSpPr>
          <p:nvPr/>
        </p:nvSpPr>
        <p:spPr bwMode="auto">
          <a:xfrm>
            <a:off x="7788001" y="2575266"/>
            <a:ext cx="250589" cy="255917"/>
          </a:xfrm>
          <a:prstGeom prst="ellipse">
            <a:avLst/>
          </a:prstGeom>
          <a:solidFill>
            <a:schemeClr val="accent1"/>
          </a:solidFill>
          <a:ln w="9525">
            <a:noFill/>
            <a:round/>
          </a:ln>
          <a:scene3d>
            <a:camera prst="isometricOffAxis2Left"/>
            <a:lightRig rig="threePt" dir="t"/>
          </a:scene3d>
          <a:sp3d extrusionH="184150"/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>
              <a:solidFill>
                <a:schemeClr val="accent2"/>
              </a:solidFill>
            </a:endParaRPr>
          </a:p>
        </p:txBody>
      </p:sp>
      <p:sp>
        <p:nvSpPr>
          <p:cNvPr id="13" name="Freeform 96"/>
          <p:cNvSpPr/>
          <p:nvPr/>
        </p:nvSpPr>
        <p:spPr bwMode="auto">
          <a:xfrm>
            <a:off x="5839046" y="2138220"/>
            <a:ext cx="520014" cy="1106117"/>
          </a:xfrm>
          <a:custGeom>
            <a:avLst/>
            <a:gdLst/>
            <a:ahLst/>
            <a:cxnLst>
              <a:cxn ang="0">
                <a:pos x="55" y="1"/>
              </a:cxn>
              <a:cxn ang="0">
                <a:pos x="19" y="0"/>
              </a:cxn>
              <a:cxn ang="0">
                <a:pos x="0" y="16"/>
              </a:cxn>
              <a:cxn ang="0">
                <a:pos x="0" y="16"/>
              </a:cxn>
              <a:cxn ang="0">
                <a:pos x="0" y="18"/>
              </a:cxn>
              <a:cxn ang="0">
                <a:pos x="0" y="69"/>
              </a:cxn>
              <a:cxn ang="0">
                <a:pos x="6" y="75"/>
              </a:cxn>
              <a:cxn ang="0">
                <a:pos x="12" y="69"/>
              </a:cxn>
              <a:cxn ang="0">
                <a:pos x="12" y="25"/>
              </a:cxn>
              <a:cxn ang="0">
                <a:pos x="18" y="25"/>
              </a:cxn>
              <a:cxn ang="0">
                <a:pos x="18" y="68"/>
              </a:cxn>
              <a:cxn ang="0">
                <a:pos x="18" y="69"/>
              </a:cxn>
              <a:cxn ang="0">
                <a:pos x="18" y="145"/>
              </a:cxn>
              <a:cxn ang="0">
                <a:pos x="26" y="153"/>
              </a:cxn>
              <a:cxn ang="0">
                <a:pos x="34" y="145"/>
              </a:cxn>
              <a:cxn ang="0">
                <a:pos x="34" y="78"/>
              </a:cxn>
              <a:cxn ang="0">
                <a:pos x="39" y="78"/>
              </a:cxn>
              <a:cxn ang="0">
                <a:pos x="39" y="145"/>
              </a:cxn>
              <a:cxn ang="0">
                <a:pos x="47" y="153"/>
              </a:cxn>
              <a:cxn ang="0">
                <a:pos x="55" y="145"/>
              </a:cxn>
              <a:cxn ang="0">
                <a:pos x="55" y="68"/>
              </a:cxn>
              <a:cxn ang="0">
                <a:pos x="55" y="67"/>
              </a:cxn>
              <a:cxn ang="0">
                <a:pos x="55" y="25"/>
              </a:cxn>
              <a:cxn ang="0">
                <a:pos x="60" y="25"/>
              </a:cxn>
              <a:cxn ang="0">
                <a:pos x="60" y="69"/>
              </a:cxn>
              <a:cxn ang="0">
                <a:pos x="66" y="75"/>
              </a:cxn>
              <a:cxn ang="0">
                <a:pos x="73" y="69"/>
              </a:cxn>
              <a:cxn ang="0">
                <a:pos x="73" y="18"/>
              </a:cxn>
              <a:cxn ang="0">
                <a:pos x="73" y="16"/>
              </a:cxn>
              <a:cxn ang="0">
                <a:pos x="73" y="15"/>
              </a:cxn>
              <a:cxn ang="0">
                <a:pos x="55" y="1"/>
              </a:cxn>
            </a:cxnLst>
            <a:rect l="0" t="0" r="r" b="b"/>
            <a:pathLst>
              <a:path w="73" h="153">
                <a:moveTo>
                  <a:pt x="55" y="1"/>
                </a:moveTo>
                <a:cubicBezTo>
                  <a:pt x="19" y="0"/>
                  <a:pt x="19" y="0"/>
                  <a:pt x="19" y="0"/>
                </a:cubicBezTo>
                <a:cubicBezTo>
                  <a:pt x="5" y="1"/>
                  <a:pt x="0" y="12"/>
                  <a:pt x="0" y="16"/>
                </a:cubicBezTo>
                <a:cubicBezTo>
                  <a:pt x="0" y="16"/>
                  <a:pt x="0" y="16"/>
                  <a:pt x="0" y="16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69"/>
                  <a:pt x="0" y="69"/>
                  <a:pt x="0" y="69"/>
                </a:cubicBezTo>
                <a:cubicBezTo>
                  <a:pt x="0" y="73"/>
                  <a:pt x="3" y="75"/>
                  <a:pt x="6" y="75"/>
                </a:cubicBezTo>
                <a:cubicBezTo>
                  <a:pt x="10" y="75"/>
                  <a:pt x="12" y="73"/>
                  <a:pt x="12" y="69"/>
                </a:cubicBezTo>
                <a:cubicBezTo>
                  <a:pt x="12" y="25"/>
                  <a:pt x="12" y="25"/>
                  <a:pt x="12" y="25"/>
                </a:cubicBezTo>
                <a:cubicBezTo>
                  <a:pt x="18" y="25"/>
                  <a:pt x="18" y="25"/>
                  <a:pt x="18" y="25"/>
                </a:cubicBezTo>
                <a:cubicBezTo>
                  <a:pt x="18" y="68"/>
                  <a:pt x="18" y="68"/>
                  <a:pt x="18" y="68"/>
                </a:cubicBezTo>
                <a:cubicBezTo>
                  <a:pt x="18" y="68"/>
                  <a:pt x="18" y="69"/>
                  <a:pt x="18" y="69"/>
                </a:cubicBezTo>
                <a:cubicBezTo>
                  <a:pt x="18" y="145"/>
                  <a:pt x="18" y="145"/>
                  <a:pt x="18" y="145"/>
                </a:cubicBezTo>
                <a:cubicBezTo>
                  <a:pt x="18" y="150"/>
                  <a:pt x="21" y="153"/>
                  <a:pt x="26" y="153"/>
                </a:cubicBezTo>
                <a:cubicBezTo>
                  <a:pt x="31" y="153"/>
                  <a:pt x="34" y="150"/>
                  <a:pt x="34" y="145"/>
                </a:cubicBezTo>
                <a:cubicBezTo>
                  <a:pt x="34" y="78"/>
                  <a:pt x="34" y="78"/>
                  <a:pt x="34" y="78"/>
                </a:cubicBezTo>
                <a:cubicBezTo>
                  <a:pt x="39" y="78"/>
                  <a:pt x="39" y="78"/>
                  <a:pt x="39" y="78"/>
                </a:cubicBezTo>
                <a:cubicBezTo>
                  <a:pt x="39" y="145"/>
                  <a:pt x="39" y="145"/>
                  <a:pt x="39" y="145"/>
                </a:cubicBezTo>
                <a:cubicBezTo>
                  <a:pt x="39" y="150"/>
                  <a:pt x="42" y="153"/>
                  <a:pt x="47" y="153"/>
                </a:cubicBezTo>
                <a:cubicBezTo>
                  <a:pt x="52" y="153"/>
                  <a:pt x="55" y="150"/>
                  <a:pt x="55" y="145"/>
                </a:cubicBezTo>
                <a:cubicBezTo>
                  <a:pt x="55" y="68"/>
                  <a:pt x="55" y="68"/>
                  <a:pt x="55" y="68"/>
                </a:cubicBezTo>
                <a:cubicBezTo>
                  <a:pt x="55" y="67"/>
                  <a:pt x="55" y="67"/>
                  <a:pt x="55" y="67"/>
                </a:cubicBezTo>
                <a:cubicBezTo>
                  <a:pt x="55" y="25"/>
                  <a:pt x="55" y="25"/>
                  <a:pt x="55" y="25"/>
                </a:cubicBezTo>
                <a:cubicBezTo>
                  <a:pt x="60" y="25"/>
                  <a:pt x="60" y="25"/>
                  <a:pt x="60" y="25"/>
                </a:cubicBezTo>
                <a:cubicBezTo>
                  <a:pt x="60" y="69"/>
                  <a:pt x="60" y="69"/>
                  <a:pt x="60" y="69"/>
                </a:cubicBezTo>
                <a:cubicBezTo>
                  <a:pt x="60" y="73"/>
                  <a:pt x="63" y="75"/>
                  <a:pt x="66" y="75"/>
                </a:cubicBezTo>
                <a:cubicBezTo>
                  <a:pt x="70" y="75"/>
                  <a:pt x="73" y="73"/>
                  <a:pt x="73" y="69"/>
                </a:cubicBezTo>
                <a:cubicBezTo>
                  <a:pt x="73" y="18"/>
                  <a:pt x="73" y="18"/>
                  <a:pt x="73" y="18"/>
                </a:cubicBezTo>
                <a:cubicBezTo>
                  <a:pt x="73" y="16"/>
                  <a:pt x="73" y="16"/>
                  <a:pt x="73" y="16"/>
                </a:cubicBezTo>
                <a:cubicBezTo>
                  <a:pt x="73" y="15"/>
                  <a:pt x="73" y="15"/>
                  <a:pt x="73" y="15"/>
                </a:cubicBezTo>
                <a:cubicBezTo>
                  <a:pt x="73" y="10"/>
                  <a:pt x="67" y="1"/>
                  <a:pt x="55" y="1"/>
                </a:cubicBezTo>
                <a:close/>
              </a:path>
            </a:pathLst>
          </a:custGeom>
          <a:solidFill>
            <a:schemeClr val="accent2"/>
          </a:solidFill>
          <a:ln w="9525">
            <a:noFill/>
            <a:round/>
          </a:ln>
          <a:scene3d>
            <a:camera prst="isometricRightUp">
              <a:rot lat="886014" lon="19520708" rev="21594000"/>
            </a:camera>
            <a:lightRig rig="threePt" dir="t"/>
          </a:scene3d>
          <a:sp3d extrusionH="184150"/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>
              <a:solidFill>
                <a:schemeClr val="accent2"/>
              </a:solidFill>
            </a:endParaRPr>
          </a:p>
        </p:txBody>
      </p:sp>
      <p:sp>
        <p:nvSpPr>
          <p:cNvPr id="14" name="Oval 97"/>
          <p:cNvSpPr>
            <a:spLocks noChangeArrowheads="1"/>
          </p:cNvSpPr>
          <p:nvPr/>
        </p:nvSpPr>
        <p:spPr bwMode="auto">
          <a:xfrm>
            <a:off x="5971557" y="1851106"/>
            <a:ext cx="250589" cy="255917"/>
          </a:xfrm>
          <a:prstGeom prst="ellipse">
            <a:avLst/>
          </a:prstGeom>
          <a:solidFill>
            <a:schemeClr val="accent2"/>
          </a:solidFill>
          <a:ln w="9525">
            <a:noFill/>
            <a:round/>
          </a:ln>
          <a:scene3d>
            <a:camera prst="isometricRightUp">
              <a:rot lat="886014" lon="19520708" rev="21594000"/>
            </a:camera>
            <a:lightRig rig="threePt" dir="t"/>
          </a:scene3d>
          <a:sp3d extrusionH="184150"/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>
              <a:solidFill>
                <a:schemeClr val="accent2"/>
              </a:solidFill>
            </a:endParaRPr>
          </a:p>
        </p:txBody>
      </p:sp>
      <p:sp>
        <p:nvSpPr>
          <p:cNvPr id="15" name="Freeform 5"/>
          <p:cNvSpPr/>
          <p:nvPr/>
        </p:nvSpPr>
        <p:spPr bwMode="auto">
          <a:xfrm>
            <a:off x="3939922" y="2698106"/>
            <a:ext cx="1721432" cy="1396990"/>
          </a:xfrm>
          <a:custGeom>
            <a:avLst/>
            <a:gdLst/>
            <a:ahLst/>
            <a:cxnLst>
              <a:cxn ang="0">
                <a:pos x="66" y="315"/>
              </a:cxn>
              <a:cxn ang="0">
                <a:pos x="0" y="359"/>
              </a:cxn>
              <a:cxn ang="0">
                <a:pos x="105" y="164"/>
              </a:cxn>
              <a:cxn ang="0">
                <a:pos x="363" y="53"/>
              </a:cxn>
              <a:cxn ang="0">
                <a:pos x="363" y="0"/>
              </a:cxn>
              <a:cxn ang="0">
                <a:pos x="461" y="116"/>
              </a:cxn>
              <a:cxn ang="0">
                <a:pos x="461" y="116"/>
              </a:cxn>
              <a:cxn ang="0">
                <a:pos x="364" y="232"/>
              </a:cxn>
              <a:cxn ang="0">
                <a:pos x="363" y="232"/>
              </a:cxn>
              <a:cxn ang="0">
                <a:pos x="363" y="182"/>
              </a:cxn>
              <a:cxn ang="0">
                <a:pos x="196" y="255"/>
              </a:cxn>
              <a:cxn ang="0">
                <a:pos x="129" y="374"/>
              </a:cxn>
              <a:cxn ang="0">
                <a:pos x="66" y="315"/>
              </a:cxn>
            </a:cxnLst>
            <a:rect l="0" t="0" r="r" b="b"/>
            <a:pathLst>
              <a:path w="461" h="374">
                <a:moveTo>
                  <a:pt x="66" y="315"/>
                </a:moveTo>
                <a:cubicBezTo>
                  <a:pt x="0" y="359"/>
                  <a:pt x="0" y="359"/>
                  <a:pt x="0" y="359"/>
                </a:cubicBezTo>
                <a:cubicBezTo>
                  <a:pt x="14" y="285"/>
                  <a:pt x="48" y="220"/>
                  <a:pt x="105" y="164"/>
                </a:cubicBezTo>
                <a:cubicBezTo>
                  <a:pt x="176" y="92"/>
                  <a:pt x="263" y="55"/>
                  <a:pt x="363" y="53"/>
                </a:cubicBezTo>
                <a:cubicBezTo>
                  <a:pt x="363" y="0"/>
                  <a:pt x="363" y="0"/>
                  <a:pt x="363" y="0"/>
                </a:cubicBezTo>
                <a:cubicBezTo>
                  <a:pt x="461" y="116"/>
                  <a:pt x="461" y="116"/>
                  <a:pt x="461" y="116"/>
                </a:cubicBezTo>
                <a:cubicBezTo>
                  <a:pt x="461" y="116"/>
                  <a:pt x="461" y="116"/>
                  <a:pt x="461" y="116"/>
                </a:cubicBezTo>
                <a:cubicBezTo>
                  <a:pt x="364" y="232"/>
                  <a:pt x="364" y="232"/>
                  <a:pt x="364" y="232"/>
                </a:cubicBezTo>
                <a:cubicBezTo>
                  <a:pt x="364" y="232"/>
                  <a:pt x="364" y="232"/>
                  <a:pt x="363" y="232"/>
                </a:cubicBezTo>
                <a:cubicBezTo>
                  <a:pt x="363" y="182"/>
                  <a:pt x="363" y="182"/>
                  <a:pt x="363" y="182"/>
                </a:cubicBezTo>
                <a:cubicBezTo>
                  <a:pt x="298" y="184"/>
                  <a:pt x="243" y="209"/>
                  <a:pt x="196" y="255"/>
                </a:cubicBezTo>
                <a:cubicBezTo>
                  <a:pt x="162" y="290"/>
                  <a:pt x="139" y="330"/>
                  <a:pt x="129" y="374"/>
                </a:cubicBezTo>
                <a:lnTo>
                  <a:pt x="66" y="315"/>
                </a:lnTo>
                <a:close/>
              </a:path>
            </a:pathLst>
          </a:custGeom>
          <a:solidFill>
            <a:schemeClr val="accent1"/>
          </a:solidFill>
          <a:ln w="9525">
            <a:noFill/>
            <a:round/>
          </a:ln>
          <a:scene3d>
            <a:camera prst="isometricOffAxis1Top"/>
            <a:lightRig rig="threePt" dir="t"/>
          </a:scene3d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16" name="Freeform 7"/>
          <p:cNvSpPr/>
          <p:nvPr/>
        </p:nvSpPr>
        <p:spPr bwMode="auto">
          <a:xfrm>
            <a:off x="6539120" y="3730745"/>
            <a:ext cx="1730881" cy="1373365"/>
          </a:xfrm>
          <a:custGeom>
            <a:avLst/>
            <a:gdLst/>
            <a:ahLst/>
            <a:cxnLst>
              <a:cxn ang="0">
                <a:pos x="397" y="59"/>
              </a:cxn>
              <a:cxn ang="0">
                <a:pos x="464" y="11"/>
              </a:cxn>
              <a:cxn ang="0">
                <a:pos x="359" y="207"/>
              </a:cxn>
              <a:cxn ang="0">
                <a:pos x="95" y="318"/>
              </a:cxn>
              <a:cxn ang="0">
                <a:pos x="95" y="368"/>
              </a:cxn>
              <a:cxn ang="0">
                <a:pos x="0" y="254"/>
              </a:cxn>
              <a:cxn ang="0">
                <a:pos x="0" y="254"/>
              </a:cxn>
              <a:cxn ang="0">
                <a:pos x="91" y="139"/>
              </a:cxn>
              <a:cxn ang="0">
                <a:pos x="92" y="139"/>
              </a:cxn>
              <a:cxn ang="0">
                <a:pos x="95" y="139"/>
              </a:cxn>
              <a:cxn ang="0">
                <a:pos x="95" y="189"/>
              </a:cxn>
              <a:cxn ang="0">
                <a:pos x="268" y="116"/>
              </a:cxn>
              <a:cxn ang="0">
                <a:pos x="334" y="0"/>
              </a:cxn>
              <a:cxn ang="0">
                <a:pos x="397" y="59"/>
              </a:cxn>
            </a:cxnLst>
            <a:rect l="0" t="0" r="r" b="b"/>
            <a:pathLst>
              <a:path w="464" h="368">
                <a:moveTo>
                  <a:pt x="397" y="59"/>
                </a:moveTo>
                <a:cubicBezTo>
                  <a:pt x="464" y="11"/>
                  <a:pt x="464" y="11"/>
                  <a:pt x="464" y="11"/>
                </a:cubicBezTo>
                <a:cubicBezTo>
                  <a:pt x="451" y="85"/>
                  <a:pt x="416" y="151"/>
                  <a:pt x="359" y="207"/>
                </a:cubicBezTo>
                <a:cubicBezTo>
                  <a:pt x="286" y="280"/>
                  <a:pt x="198" y="317"/>
                  <a:pt x="95" y="318"/>
                </a:cubicBezTo>
                <a:cubicBezTo>
                  <a:pt x="95" y="368"/>
                  <a:pt x="95" y="368"/>
                  <a:pt x="95" y="368"/>
                </a:cubicBezTo>
                <a:cubicBezTo>
                  <a:pt x="0" y="254"/>
                  <a:pt x="0" y="254"/>
                  <a:pt x="0" y="254"/>
                </a:cubicBezTo>
                <a:cubicBezTo>
                  <a:pt x="0" y="254"/>
                  <a:pt x="0" y="254"/>
                  <a:pt x="0" y="254"/>
                </a:cubicBezTo>
                <a:cubicBezTo>
                  <a:pt x="91" y="139"/>
                  <a:pt x="91" y="139"/>
                  <a:pt x="91" y="139"/>
                </a:cubicBezTo>
                <a:cubicBezTo>
                  <a:pt x="91" y="139"/>
                  <a:pt x="92" y="139"/>
                  <a:pt x="92" y="139"/>
                </a:cubicBezTo>
                <a:cubicBezTo>
                  <a:pt x="93" y="139"/>
                  <a:pt x="94" y="139"/>
                  <a:pt x="95" y="139"/>
                </a:cubicBezTo>
                <a:cubicBezTo>
                  <a:pt x="95" y="189"/>
                  <a:pt x="95" y="189"/>
                  <a:pt x="95" y="189"/>
                </a:cubicBezTo>
                <a:cubicBezTo>
                  <a:pt x="163" y="188"/>
                  <a:pt x="220" y="164"/>
                  <a:pt x="268" y="116"/>
                </a:cubicBezTo>
                <a:cubicBezTo>
                  <a:pt x="302" y="82"/>
                  <a:pt x="324" y="44"/>
                  <a:pt x="334" y="0"/>
                </a:cubicBezTo>
                <a:lnTo>
                  <a:pt x="397" y="59"/>
                </a:lnTo>
                <a:close/>
              </a:path>
            </a:pathLst>
          </a:custGeom>
          <a:solidFill>
            <a:schemeClr val="accent1"/>
          </a:solidFill>
          <a:ln w="9525">
            <a:noFill/>
            <a:round/>
          </a:ln>
          <a:scene3d>
            <a:camera prst="isometricOffAxis1Top"/>
            <a:lightRig rig="threePt" dir="t"/>
          </a:scene3d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17" name="Freeform 8"/>
          <p:cNvSpPr/>
          <p:nvPr/>
        </p:nvSpPr>
        <p:spPr bwMode="auto">
          <a:xfrm>
            <a:off x="4082214" y="3619040"/>
            <a:ext cx="1367066" cy="1732457"/>
          </a:xfrm>
          <a:custGeom>
            <a:avLst/>
            <a:gdLst/>
            <a:ahLst/>
            <a:cxnLst>
              <a:cxn ang="0">
                <a:pos x="314" y="398"/>
              </a:cxn>
              <a:cxn ang="0">
                <a:pos x="314" y="398"/>
              </a:cxn>
              <a:cxn ang="0">
                <a:pos x="360" y="464"/>
              </a:cxn>
              <a:cxn ang="0">
                <a:pos x="164" y="359"/>
              </a:cxn>
              <a:cxn ang="0">
                <a:pos x="53" y="102"/>
              </a:cxn>
              <a:cxn ang="0">
                <a:pos x="0" y="102"/>
              </a:cxn>
              <a:cxn ang="0">
                <a:pos x="0" y="97"/>
              </a:cxn>
              <a:cxn ang="0">
                <a:pos x="117" y="0"/>
              </a:cxn>
              <a:cxn ang="0">
                <a:pos x="233" y="102"/>
              </a:cxn>
              <a:cxn ang="0">
                <a:pos x="183" y="102"/>
              </a:cxn>
              <a:cxn ang="0">
                <a:pos x="255" y="268"/>
              </a:cxn>
              <a:cxn ang="0">
                <a:pos x="366" y="333"/>
              </a:cxn>
              <a:cxn ang="0">
                <a:pos x="314" y="398"/>
              </a:cxn>
            </a:cxnLst>
            <a:rect l="0" t="0" r="r" b="b"/>
            <a:pathLst>
              <a:path w="366" h="464">
                <a:moveTo>
                  <a:pt x="314" y="398"/>
                </a:moveTo>
                <a:cubicBezTo>
                  <a:pt x="314" y="398"/>
                  <a:pt x="314" y="398"/>
                  <a:pt x="314" y="398"/>
                </a:cubicBezTo>
                <a:cubicBezTo>
                  <a:pt x="360" y="464"/>
                  <a:pt x="360" y="464"/>
                  <a:pt x="360" y="464"/>
                </a:cubicBezTo>
                <a:cubicBezTo>
                  <a:pt x="286" y="451"/>
                  <a:pt x="220" y="416"/>
                  <a:pt x="164" y="359"/>
                </a:cubicBezTo>
                <a:cubicBezTo>
                  <a:pt x="92" y="288"/>
                  <a:pt x="55" y="202"/>
                  <a:pt x="53" y="102"/>
                </a:cubicBezTo>
                <a:cubicBezTo>
                  <a:pt x="0" y="102"/>
                  <a:pt x="0" y="102"/>
                  <a:pt x="0" y="102"/>
                </a:cubicBezTo>
                <a:cubicBezTo>
                  <a:pt x="0" y="100"/>
                  <a:pt x="0" y="99"/>
                  <a:pt x="0" y="97"/>
                </a:cubicBezTo>
                <a:cubicBezTo>
                  <a:pt x="117" y="0"/>
                  <a:pt x="117" y="0"/>
                  <a:pt x="117" y="0"/>
                </a:cubicBezTo>
                <a:cubicBezTo>
                  <a:pt x="233" y="102"/>
                  <a:pt x="233" y="102"/>
                  <a:pt x="233" y="102"/>
                </a:cubicBezTo>
                <a:cubicBezTo>
                  <a:pt x="183" y="102"/>
                  <a:pt x="183" y="102"/>
                  <a:pt x="183" y="102"/>
                </a:cubicBezTo>
                <a:cubicBezTo>
                  <a:pt x="185" y="166"/>
                  <a:pt x="209" y="222"/>
                  <a:pt x="255" y="268"/>
                </a:cubicBezTo>
                <a:cubicBezTo>
                  <a:pt x="288" y="300"/>
                  <a:pt x="325" y="322"/>
                  <a:pt x="366" y="333"/>
                </a:cubicBezTo>
                <a:lnTo>
                  <a:pt x="314" y="398"/>
                </a:lnTo>
                <a:close/>
              </a:path>
            </a:pathLst>
          </a:custGeom>
          <a:solidFill>
            <a:schemeClr val="accent2"/>
          </a:solidFill>
          <a:ln w="9525">
            <a:noFill/>
            <a:round/>
          </a:ln>
          <a:scene3d>
            <a:camera prst="isometricOffAxis1Top"/>
            <a:lightRig rig="threePt" dir="t"/>
          </a:scene3d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18" name="Rounded Rectangular Callout 27"/>
          <p:cNvSpPr/>
          <p:nvPr/>
        </p:nvSpPr>
        <p:spPr>
          <a:xfrm>
            <a:off x="2211626" y="1931422"/>
            <a:ext cx="1631659" cy="711402"/>
          </a:xfrm>
          <a:prstGeom prst="wedgeRoundRectCallout">
            <a:avLst>
              <a:gd name="adj1" fmla="val 53239"/>
              <a:gd name="adj2" fmla="val 75003"/>
              <a:gd name="adj3" fmla="val 16667"/>
            </a:avLst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19" name="Rounded Rectangular Callout 39"/>
          <p:cNvSpPr/>
          <p:nvPr/>
        </p:nvSpPr>
        <p:spPr>
          <a:xfrm>
            <a:off x="4052411" y="1457325"/>
            <a:ext cx="1631659" cy="711402"/>
          </a:xfrm>
          <a:prstGeom prst="wedgeRoundRectCallout">
            <a:avLst>
              <a:gd name="adj1" fmla="val 53239"/>
              <a:gd name="adj2" fmla="val 75003"/>
              <a:gd name="adj3" fmla="val 16667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20" name="Rounded Rectangular Callout 42"/>
          <p:cNvSpPr/>
          <p:nvPr/>
        </p:nvSpPr>
        <p:spPr>
          <a:xfrm flipH="1">
            <a:off x="8348717" y="1936190"/>
            <a:ext cx="1631659" cy="711402"/>
          </a:xfrm>
          <a:prstGeom prst="wedgeRoundRectCallout">
            <a:avLst>
              <a:gd name="adj1" fmla="val 53239"/>
              <a:gd name="adj2" fmla="val 75003"/>
              <a:gd name="adj3" fmla="val 16667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21" name="Rounded Rectangular Callout 45"/>
          <p:cNvSpPr/>
          <p:nvPr/>
        </p:nvSpPr>
        <p:spPr>
          <a:xfrm>
            <a:off x="3907761" y="4689273"/>
            <a:ext cx="1631659" cy="711402"/>
          </a:xfrm>
          <a:prstGeom prst="wedgeRoundRectCallout">
            <a:avLst>
              <a:gd name="adj1" fmla="val 73940"/>
              <a:gd name="adj2" fmla="val -70152"/>
              <a:gd name="adj3" fmla="val 16667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22" name="TextBox 13"/>
          <p:cNvSpPr txBox="1"/>
          <p:nvPr/>
        </p:nvSpPr>
        <p:spPr>
          <a:xfrm>
            <a:off x="2341046" y="2004965"/>
            <a:ext cx="1372819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关键词</a:t>
            </a:r>
            <a:endParaRPr lang="en-US" b="1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TextBox 13"/>
          <p:cNvSpPr txBox="1"/>
          <p:nvPr/>
        </p:nvSpPr>
        <p:spPr>
          <a:xfrm>
            <a:off x="2185997" y="2310749"/>
            <a:ext cx="1682916" cy="236219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</a:t>
            </a:r>
            <a:endParaRPr lang="en-US" altLang="zh-CN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4" name="TextBox 13"/>
          <p:cNvSpPr txBox="1"/>
          <p:nvPr/>
        </p:nvSpPr>
        <p:spPr>
          <a:xfrm>
            <a:off x="4181831" y="1530868"/>
            <a:ext cx="1372819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关键词</a:t>
            </a:r>
            <a:endParaRPr lang="en-US" b="1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TextBox 13"/>
          <p:cNvSpPr txBox="1"/>
          <p:nvPr/>
        </p:nvSpPr>
        <p:spPr>
          <a:xfrm>
            <a:off x="4026782" y="1836652"/>
            <a:ext cx="1682916" cy="236219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</a:t>
            </a:r>
            <a:endParaRPr lang="en-US" altLang="zh-CN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TextBox 13"/>
          <p:cNvSpPr txBox="1"/>
          <p:nvPr/>
        </p:nvSpPr>
        <p:spPr>
          <a:xfrm>
            <a:off x="8478137" y="2020890"/>
            <a:ext cx="1372819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关键词</a:t>
            </a:r>
            <a:endParaRPr lang="en-US" b="1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7" name="TextBox 13"/>
          <p:cNvSpPr txBox="1"/>
          <p:nvPr/>
        </p:nvSpPr>
        <p:spPr>
          <a:xfrm>
            <a:off x="8323088" y="2326674"/>
            <a:ext cx="1682916" cy="236219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</a:t>
            </a:r>
            <a:endParaRPr lang="en-US" altLang="zh-CN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8" name="TextBox 13"/>
          <p:cNvSpPr txBox="1"/>
          <p:nvPr/>
        </p:nvSpPr>
        <p:spPr>
          <a:xfrm>
            <a:off x="4037181" y="4773973"/>
            <a:ext cx="1372819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b="1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关键词</a:t>
            </a:r>
            <a:endParaRPr lang="en-US" b="1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9" name="TextBox 13"/>
          <p:cNvSpPr txBox="1"/>
          <p:nvPr/>
        </p:nvSpPr>
        <p:spPr>
          <a:xfrm>
            <a:off x="3882132" y="5079757"/>
            <a:ext cx="1682916" cy="236219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chemeClr val="bg1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</a:t>
            </a:r>
            <a:endParaRPr lang="en-US" altLang="zh-CN" sz="1400" dirty="0">
              <a:solidFill>
                <a:schemeClr val="bg1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30" name="组合 29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31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2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33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反思经验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5"/>
          <p:cNvSpPr/>
          <p:nvPr/>
        </p:nvSpPr>
        <p:spPr bwMode="auto">
          <a:xfrm rot="10800000">
            <a:off x="4683423" y="3709278"/>
            <a:ext cx="1441425" cy="1117234"/>
          </a:xfrm>
          <a:custGeom>
            <a:avLst/>
            <a:gdLst>
              <a:gd name="T0" fmla="*/ 471 w 471"/>
              <a:gd name="T1" fmla="*/ 343 h 365"/>
              <a:gd name="T2" fmla="*/ 342 w 471"/>
              <a:gd name="T3" fmla="*/ 237 h 365"/>
              <a:gd name="T4" fmla="*/ 237 w 471"/>
              <a:gd name="T5" fmla="*/ 365 h 365"/>
              <a:gd name="T6" fmla="*/ 100 w 471"/>
              <a:gd name="T7" fmla="*/ 231 h 365"/>
              <a:gd name="T8" fmla="*/ 0 w 471"/>
              <a:gd name="T9" fmla="*/ 129 h 365"/>
              <a:gd name="T10" fmla="*/ 131 w 471"/>
              <a:gd name="T11" fmla="*/ 0 h 365"/>
              <a:gd name="T12" fmla="*/ 471 w 471"/>
              <a:gd name="T13" fmla="*/ 343 h 36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471" h="365">
                <a:moveTo>
                  <a:pt x="471" y="343"/>
                </a:moveTo>
                <a:cubicBezTo>
                  <a:pt x="342" y="237"/>
                  <a:pt x="342" y="237"/>
                  <a:pt x="342" y="237"/>
                </a:cubicBezTo>
                <a:cubicBezTo>
                  <a:pt x="237" y="365"/>
                  <a:pt x="237" y="365"/>
                  <a:pt x="237" y="365"/>
                </a:cubicBezTo>
                <a:cubicBezTo>
                  <a:pt x="212" y="304"/>
                  <a:pt x="162" y="255"/>
                  <a:pt x="100" y="231"/>
                </a:cubicBezTo>
                <a:cubicBezTo>
                  <a:pt x="0" y="129"/>
                  <a:pt x="0" y="129"/>
                  <a:pt x="0" y="129"/>
                </a:cubicBezTo>
                <a:cubicBezTo>
                  <a:pt x="131" y="0"/>
                  <a:pt x="131" y="0"/>
                  <a:pt x="131" y="0"/>
                </a:cubicBezTo>
                <a:cubicBezTo>
                  <a:pt x="298" y="43"/>
                  <a:pt x="429" y="175"/>
                  <a:pt x="471" y="34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en-US" sz="1350"/>
          </a:p>
        </p:txBody>
      </p:sp>
      <p:sp>
        <p:nvSpPr>
          <p:cNvPr id="3" name="Freeform 6"/>
          <p:cNvSpPr/>
          <p:nvPr/>
        </p:nvSpPr>
        <p:spPr bwMode="auto">
          <a:xfrm rot="10800000">
            <a:off x="4643383" y="2191647"/>
            <a:ext cx="945451" cy="1611917"/>
          </a:xfrm>
          <a:custGeom>
            <a:avLst/>
            <a:gdLst>
              <a:gd name="T0" fmla="*/ 309 w 309"/>
              <a:gd name="T1" fmla="*/ 123 h 527"/>
              <a:gd name="T2" fmla="*/ 81 w 309"/>
              <a:gd name="T3" fmla="*/ 527 h 527"/>
              <a:gd name="T4" fmla="*/ 136 w 309"/>
              <a:gd name="T5" fmla="*/ 344 h 527"/>
              <a:gd name="T6" fmla="*/ 0 w 309"/>
              <a:gd name="T7" fmla="*/ 303 h 527"/>
              <a:gd name="T8" fmla="*/ 80 w 309"/>
              <a:gd name="T9" fmla="*/ 123 h 527"/>
              <a:gd name="T10" fmla="*/ 80 w 309"/>
              <a:gd name="T11" fmla="*/ 117 h 527"/>
              <a:gd name="T12" fmla="*/ 177 w 309"/>
              <a:gd name="T13" fmla="*/ 0 h 527"/>
              <a:gd name="T14" fmla="*/ 309 w 309"/>
              <a:gd name="T15" fmla="*/ 109 h 527"/>
              <a:gd name="T16" fmla="*/ 309 w 309"/>
              <a:gd name="T17" fmla="*/ 123 h 5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309" h="527">
                <a:moveTo>
                  <a:pt x="309" y="123"/>
                </a:moveTo>
                <a:cubicBezTo>
                  <a:pt x="309" y="294"/>
                  <a:pt x="218" y="444"/>
                  <a:pt x="81" y="527"/>
                </a:cubicBezTo>
                <a:cubicBezTo>
                  <a:pt x="136" y="344"/>
                  <a:pt x="136" y="344"/>
                  <a:pt x="136" y="344"/>
                </a:cubicBezTo>
                <a:cubicBezTo>
                  <a:pt x="0" y="303"/>
                  <a:pt x="0" y="303"/>
                  <a:pt x="0" y="303"/>
                </a:cubicBezTo>
                <a:cubicBezTo>
                  <a:pt x="49" y="258"/>
                  <a:pt x="80" y="194"/>
                  <a:pt x="80" y="123"/>
                </a:cubicBezTo>
                <a:cubicBezTo>
                  <a:pt x="80" y="121"/>
                  <a:pt x="80" y="119"/>
                  <a:pt x="80" y="117"/>
                </a:cubicBezTo>
                <a:cubicBezTo>
                  <a:pt x="177" y="0"/>
                  <a:pt x="177" y="0"/>
                  <a:pt x="177" y="0"/>
                </a:cubicBezTo>
                <a:cubicBezTo>
                  <a:pt x="309" y="109"/>
                  <a:pt x="309" y="109"/>
                  <a:pt x="309" y="109"/>
                </a:cubicBezTo>
                <a:cubicBezTo>
                  <a:pt x="309" y="113"/>
                  <a:pt x="309" y="118"/>
                  <a:pt x="309" y="123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68580" tIns="34290" rIns="68580" bIns="34290" numCol="1" anchor="t" anchorCtr="0" compatLnSpc="1"/>
          <a:lstStyle/>
          <a:p>
            <a:endParaRPr lang="en-US" sz="1350"/>
          </a:p>
        </p:txBody>
      </p:sp>
      <p:sp>
        <p:nvSpPr>
          <p:cNvPr id="4" name="Freeform 7"/>
          <p:cNvSpPr/>
          <p:nvPr/>
        </p:nvSpPr>
        <p:spPr bwMode="auto">
          <a:xfrm rot="10800000">
            <a:off x="5432550" y="1986283"/>
            <a:ext cx="1610624" cy="847290"/>
          </a:xfrm>
          <a:custGeom>
            <a:avLst/>
            <a:gdLst>
              <a:gd name="T0" fmla="*/ 526 w 526"/>
              <a:gd name="T1" fmla="*/ 73 h 277"/>
              <a:gd name="T2" fmla="*/ 472 w 526"/>
              <a:gd name="T3" fmla="*/ 250 h 277"/>
              <a:gd name="T4" fmla="*/ 313 w 526"/>
              <a:gd name="T5" fmla="*/ 277 h 277"/>
              <a:gd name="T6" fmla="*/ 0 w 526"/>
              <a:gd name="T7" fmla="*/ 159 h 277"/>
              <a:gd name="T8" fmla="*/ 136 w 526"/>
              <a:gd name="T9" fmla="*/ 184 h 277"/>
              <a:gd name="T10" fmla="*/ 169 w 526"/>
              <a:gd name="T11" fmla="*/ 0 h 277"/>
              <a:gd name="T12" fmla="*/ 169 w 526"/>
              <a:gd name="T13" fmla="*/ 0 h 277"/>
              <a:gd name="T14" fmla="*/ 313 w 526"/>
              <a:gd name="T15" fmla="*/ 48 h 277"/>
              <a:gd name="T16" fmla="*/ 396 w 526"/>
              <a:gd name="T17" fmla="*/ 33 h 277"/>
              <a:gd name="T18" fmla="*/ 396 w 526"/>
              <a:gd name="T19" fmla="*/ 33 h 277"/>
              <a:gd name="T20" fmla="*/ 526 w 526"/>
              <a:gd name="T21" fmla="*/ 73 h 2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</a:cxnLst>
            <a:rect l="0" t="0" r="r" b="b"/>
            <a:pathLst>
              <a:path w="526" h="277">
                <a:moveTo>
                  <a:pt x="526" y="73"/>
                </a:moveTo>
                <a:cubicBezTo>
                  <a:pt x="472" y="250"/>
                  <a:pt x="472" y="250"/>
                  <a:pt x="472" y="250"/>
                </a:cubicBezTo>
                <a:cubicBezTo>
                  <a:pt x="423" y="268"/>
                  <a:pt x="369" y="277"/>
                  <a:pt x="313" y="277"/>
                </a:cubicBezTo>
                <a:cubicBezTo>
                  <a:pt x="193" y="277"/>
                  <a:pt x="83" y="233"/>
                  <a:pt x="0" y="159"/>
                </a:cubicBezTo>
                <a:cubicBezTo>
                  <a:pt x="136" y="184"/>
                  <a:pt x="136" y="184"/>
                  <a:pt x="136" y="184"/>
                </a:cubicBezTo>
                <a:cubicBezTo>
                  <a:pt x="169" y="0"/>
                  <a:pt x="169" y="0"/>
                  <a:pt x="169" y="0"/>
                </a:cubicBezTo>
                <a:cubicBezTo>
                  <a:pt x="169" y="0"/>
                  <a:pt x="169" y="0"/>
                  <a:pt x="169" y="0"/>
                </a:cubicBezTo>
                <a:cubicBezTo>
                  <a:pt x="209" y="30"/>
                  <a:pt x="259" y="48"/>
                  <a:pt x="313" y="48"/>
                </a:cubicBezTo>
                <a:cubicBezTo>
                  <a:pt x="342" y="48"/>
                  <a:pt x="370" y="43"/>
                  <a:pt x="396" y="33"/>
                </a:cubicBezTo>
                <a:cubicBezTo>
                  <a:pt x="396" y="33"/>
                  <a:pt x="396" y="33"/>
                  <a:pt x="396" y="33"/>
                </a:cubicBezTo>
                <a:lnTo>
                  <a:pt x="526" y="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round/>
              </a14:hiddenLine>
            </a:ext>
          </a:extLst>
        </p:spPr>
        <p:txBody>
          <a:bodyPr vert="horz" wrap="square" lIns="68580" tIns="34290" rIns="68580" bIns="34290" numCol="1" anchor="t" anchorCtr="0" compatLnSpc="1"/>
          <a:lstStyle/>
          <a:p>
            <a:endParaRPr lang="en-US" sz="1350"/>
          </a:p>
        </p:txBody>
      </p:sp>
      <p:sp>
        <p:nvSpPr>
          <p:cNvPr id="5" name="Freeform 8"/>
          <p:cNvSpPr/>
          <p:nvPr/>
        </p:nvSpPr>
        <p:spPr bwMode="auto">
          <a:xfrm rot="10800000">
            <a:off x="6706067" y="2515839"/>
            <a:ext cx="822749" cy="1548629"/>
          </a:xfrm>
          <a:custGeom>
            <a:avLst/>
            <a:gdLst>
              <a:gd name="T0" fmla="*/ 269 w 269"/>
              <a:gd name="T1" fmla="*/ 341 h 506"/>
              <a:gd name="T2" fmla="*/ 239 w 269"/>
              <a:gd name="T3" fmla="*/ 506 h 506"/>
              <a:gd name="T4" fmla="*/ 85 w 269"/>
              <a:gd name="T5" fmla="*/ 478 h 506"/>
              <a:gd name="T6" fmla="*/ 0 w 269"/>
              <a:gd name="T7" fmla="*/ 208 h 506"/>
              <a:gd name="T8" fmla="*/ 48 w 269"/>
              <a:gd name="T9" fmla="*/ 0 h 506"/>
              <a:gd name="T10" fmla="*/ 97 w 269"/>
              <a:gd name="T11" fmla="*/ 164 h 506"/>
              <a:gd name="T12" fmla="*/ 246 w 269"/>
              <a:gd name="T13" fmla="*/ 119 h 506"/>
              <a:gd name="T14" fmla="*/ 229 w 269"/>
              <a:gd name="T15" fmla="*/ 208 h 506"/>
              <a:gd name="T16" fmla="*/ 269 w 269"/>
              <a:gd name="T17" fmla="*/ 341 h 50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269" h="506">
                <a:moveTo>
                  <a:pt x="269" y="341"/>
                </a:moveTo>
                <a:cubicBezTo>
                  <a:pt x="239" y="506"/>
                  <a:pt x="239" y="506"/>
                  <a:pt x="239" y="506"/>
                </a:cubicBezTo>
                <a:cubicBezTo>
                  <a:pt x="85" y="478"/>
                  <a:pt x="85" y="478"/>
                  <a:pt x="85" y="478"/>
                </a:cubicBezTo>
                <a:cubicBezTo>
                  <a:pt x="31" y="402"/>
                  <a:pt x="0" y="308"/>
                  <a:pt x="0" y="208"/>
                </a:cubicBezTo>
                <a:cubicBezTo>
                  <a:pt x="0" y="133"/>
                  <a:pt x="17" y="62"/>
                  <a:pt x="48" y="0"/>
                </a:cubicBezTo>
                <a:cubicBezTo>
                  <a:pt x="97" y="164"/>
                  <a:pt x="97" y="164"/>
                  <a:pt x="97" y="164"/>
                </a:cubicBezTo>
                <a:cubicBezTo>
                  <a:pt x="246" y="119"/>
                  <a:pt x="246" y="119"/>
                  <a:pt x="246" y="119"/>
                </a:cubicBezTo>
                <a:cubicBezTo>
                  <a:pt x="235" y="147"/>
                  <a:pt x="229" y="177"/>
                  <a:pt x="229" y="208"/>
                </a:cubicBezTo>
                <a:cubicBezTo>
                  <a:pt x="229" y="257"/>
                  <a:pt x="244" y="303"/>
                  <a:pt x="269" y="34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en-US" sz="1350"/>
          </a:p>
        </p:txBody>
      </p:sp>
      <p:sp>
        <p:nvSpPr>
          <p:cNvPr id="6" name="Freeform 9"/>
          <p:cNvSpPr/>
          <p:nvPr/>
        </p:nvSpPr>
        <p:spPr bwMode="auto">
          <a:xfrm rot="10800000">
            <a:off x="5980188" y="3822939"/>
            <a:ext cx="1255435" cy="1048779"/>
          </a:xfrm>
          <a:custGeom>
            <a:avLst/>
            <a:gdLst>
              <a:gd name="T0" fmla="*/ 266 w 410"/>
              <a:gd name="T1" fmla="*/ 143 h 343"/>
              <a:gd name="T2" fmla="*/ 352 w 410"/>
              <a:gd name="T3" fmla="*/ 230 h 343"/>
              <a:gd name="T4" fmla="*/ 211 w 410"/>
              <a:gd name="T5" fmla="*/ 294 h 343"/>
              <a:gd name="T6" fmla="*/ 47 w 410"/>
              <a:gd name="T7" fmla="*/ 343 h 343"/>
              <a:gd name="T8" fmla="*/ 0 w 410"/>
              <a:gd name="T9" fmla="*/ 186 h 343"/>
              <a:gd name="T10" fmla="*/ 376 w 410"/>
              <a:gd name="T11" fmla="*/ 0 h 343"/>
              <a:gd name="T12" fmla="*/ 410 w 410"/>
              <a:gd name="T13" fmla="*/ 1 h 343"/>
              <a:gd name="T14" fmla="*/ 266 w 410"/>
              <a:gd name="T15" fmla="*/ 143 h 3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410" h="343">
                <a:moveTo>
                  <a:pt x="266" y="143"/>
                </a:moveTo>
                <a:cubicBezTo>
                  <a:pt x="352" y="230"/>
                  <a:pt x="352" y="230"/>
                  <a:pt x="352" y="230"/>
                </a:cubicBezTo>
                <a:cubicBezTo>
                  <a:pt x="298" y="236"/>
                  <a:pt x="249" y="259"/>
                  <a:pt x="211" y="294"/>
                </a:cubicBezTo>
                <a:cubicBezTo>
                  <a:pt x="47" y="343"/>
                  <a:pt x="47" y="343"/>
                  <a:pt x="47" y="343"/>
                </a:cubicBezTo>
                <a:cubicBezTo>
                  <a:pt x="0" y="186"/>
                  <a:pt x="0" y="186"/>
                  <a:pt x="0" y="186"/>
                </a:cubicBezTo>
                <a:cubicBezTo>
                  <a:pt x="87" y="73"/>
                  <a:pt x="223" y="0"/>
                  <a:pt x="376" y="0"/>
                </a:cubicBezTo>
                <a:cubicBezTo>
                  <a:pt x="387" y="0"/>
                  <a:pt x="399" y="0"/>
                  <a:pt x="410" y="1"/>
                </a:cubicBezTo>
                <a:lnTo>
                  <a:pt x="266" y="14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en-US" sz="1350"/>
          </a:p>
        </p:txBody>
      </p:sp>
      <p:sp>
        <p:nvSpPr>
          <p:cNvPr id="7" name="AutoShape 87"/>
          <p:cNvSpPr>
            <a:spLocks noChangeAspect="1"/>
          </p:cNvSpPr>
          <p:nvPr/>
        </p:nvSpPr>
        <p:spPr bwMode="auto">
          <a:xfrm>
            <a:off x="5963998" y="2981532"/>
            <a:ext cx="259646" cy="240649"/>
          </a:xfrm>
          <a:custGeom>
            <a:avLst/>
            <a:gdLst>
              <a:gd name="T0" fmla="+- 0 10798 9"/>
              <a:gd name="T1" fmla="*/ T0 w 21578"/>
              <a:gd name="T2" fmla="*/ 10800 h 21600"/>
              <a:gd name="T3" fmla="+- 0 10798 9"/>
              <a:gd name="T4" fmla="*/ T3 w 21578"/>
              <a:gd name="T5" fmla="*/ 10800 h 21600"/>
              <a:gd name="T6" fmla="+- 0 10798 9"/>
              <a:gd name="T7" fmla="*/ T6 w 21578"/>
              <a:gd name="T8" fmla="*/ 10800 h 21600"/>
              <a:gd name="T9" fmla="+- 0 10798 9"/>
              <a:gd name="T10" fmla="*/ T9 w 21578"/>
              <a:gd name="T11" fmla="*/ 10800 h 21600"/>
            </a:gdLst>
            <a:ahLst/>
            <a:cxnLst>
              <a:cxn ang="0">
                <a:pos x="T1" y="T2"/>
              </a:cxn>
              <a:cxn ang="0">
                <a:pos x="T4" y="T5"/>
              </a:cxn>
              <a:cxn ang="0">
                <a:pos x="T7" y="T8"/>
              </a:cxn>
              <a:cxn ang="0">
                <a:pos x="T10" y="T11"/>
              </a:cxn>
            </a:cxnLst>
            <a:rect l="0" t="0" r="r" b="b"/>
            <a:pathLst>
              <a:path w="21578" h="21600">
                <a:moveTo>
                  <a:pt x="21416" y="10074"/>
                </a:moveTo>
                <a:cubicBezTo>
                  <a:pt x="21507" y="10166"/>
                  <a:pt x="21562" y="10284"/>
                  <a:pt x="21574" y="10428"/>
                </a:cubicBezTo>
                <a:cubicBezTo>
                  <a:pt x="21590" y="10569"/>
                  <a:pt x="21562" y="10702"/>
                  <a:pt x="21483" y="10820"/>
                </a:cubicBezTo>
                <a:lnTo>
                  <a:pt x="20967" y="11551"/>
                </a:lnTo>
                <a:cubicBezTo>
                  <a:pt x="20891" y="11678"/>
                  <a:pt x="20778" y="11744"/>
                  <a:pt x="20634" y="11744"/>
                </a:cubicBezTo>
                <a:lnTo>
                  <a:pt x="19889" y="11744"/>
                </a:lnTo>
                <a:cubicBezTo>
                  <a:pt x="19769" y="11744"/>
                  <a:pt x="19671" y="11704"/>
                  <a:pt x="19601" y="11632"/>
                </a:cubicBezTo>
                <a:lnTo>
                  <a:pt x="11078" y="3253"/>
                </a:lnTo>
                <a:cubicBezTo>
                  <a:pt x="10884" y="3072"/>
                  <a:pt x="10695" y="3072"/>
                  <a:pt x="10503" y="3253"/>
                </a:cubicBezTo>
                <a:lnTo>
                  <a:pt x="1980" y="11632"/>
                </a:lnTo>
                <a:cubicBezTo>
                  <a:pt x="1918" y="11704"/>
                  <a:pt x="1819" y="11744"/>
                  <a:pt x="1692" y="11744"/>
                </a:cubicBezTo>
                <a:lnTo>
                  <a:pt x="944" y="11744"/>
                </a:lnTo>
                <a:cubicBezTo>
                  <a:pt x="808" y="11744"/>
                  <a:pt x="695" y="11678"/>
                  <a:pt x="611" y="11551"/>
                </a:cubicBezTo>
                <a:lnTo>
                  <a:pt x="96" y="10820"/>
                </a:lnTo>
                <a:cubicBezTo>
                  <a:pt x="19" y="10710"/>
                  <a:pt x="-9" y="10584"/>
                  <a:pt x="2" y="10440"/>
                </a:cubicBezTo>
                <a:cubicBezTo>
                  <a:pt x="19" y="10298"/>
                  <a:pt x="74" y="10175"/>
                  <a:pt x="165" y="10074"/>
                </a:cubicBezTo>
                <a:lnTo>
                  <a:pt x="10112" y="287"/>
                </a:lnTo>
                <a:cubicBezTo>
                  <a:pt x="10321" y="106"/>
                  <a:pt x="10546" y="8"/>
                  <a:pt x="10788" y="0"/>
                </a:cubicBezTo>
                <a:cubicBezTo>
                  <a:pt x="11042" y="0"/>
                  <a:pt x="11267" y="97"/>
                  <a:pt x="11469" y="287"/>
                </a:cubicBezTo>
                <a:lnTo>
                  <a:pt x="14220" y="2991"/>
                </a:lnTo>
                <a:lnTo>
                  <a:pt x="14220" y="1586"/>
                </a:lnTo>
                <a:cubicBezTo>
                  <a:pt x="14220" y="1436"/>
                  <a:pt x="14266" y="1313"/>
                  <a:pt x="14352" y="1206"/>
                </a:cubicBezTo>
                <a:cubicBezTo>
                  <a:pt x="14441" y="1099"/>
                  <a:pt x="14546" y="1048"/>
                  <a:pt x="14669" y="1048"/>
                </a:cubicBezTo>
                <a:lnTo>
                  <a:pt x="17226" y="1048"/>
                </a:lnTo>
                <a:cubicBezTo>
                  <a:pt x="17348" y="1048"/>
                  <a:pt x="17451" y="1099"/>
                  <a:pt x="17530" y="1206"/>
                </a:cubicBezTo>
                <a:cubicBezTo>
                  <a:pt x="17609" y="1312"/>
                  <a:pt x="17653" y="1436"/>
                  <a:pt x="17653" y="1586"/>
                </a:cubicBezTo>
                <a:lnTo>
                  <a:pt x="17653" y="6383"/>
                </a:lnTo>
                <a:lnTo>
                  <a:pt x="21416" y="10074"/>
                </a:lnTo>
                <a:close/>
                <a:moveTo>
                  <a:pt x="18523" y="11977"/>
                </a:moveTo>
                <a:lnTo>
                  <a:pt x="18523" y="20551"/>
                </a:lnTo>
                <a:cubicBezTo>
                  <a:pt x="18523" y="20854"/>
                  <a:pt x="18441" y="21104"/>
                  <a:pt x="18276" y="21300"/>
                </a:cubicBezTo>
                <a:cubicBezTo>
                  <a:pt x="18110" y="21502"/>
                  <a:pt x="17904" y="21599"/>
                  <a:pt x="17653" y="21599"/>
                </a:cubicBezTo>
                <a:lnTo>
                  <a:pt x="12809" y="21599"/>
                </a:lnTo>
                <a:lnTo>
                  <a:pt x="12809" y="14736"/>
                </a:lnTo>
                <a:lnTo>
                  <a:pt x="8772" y="14736"/>
                </a:lnTo>
                <a:lnTo>
                  <a:pt x="8772" y="21599"/>
                </a:lnTo>
                <a:lnTo>
                  <a:pt x="3928" y="21599"/>
                </a:lnTo>
                <a:cubicBezTo>
                  <a:pt x="3677" y="21599"/>
                  <a:pt x="3468" y="21502"/>
                  <a:pt x="3303" y="21300"/>
                </a:cubicBezTo>
                <a:cubicBezTo>
                  <a:pt x="3140" y="21104"/>
                  <a:pt x="3056" y="20854"/>
                  <a:pt x="3056" y="20551"/>
                </a:cubicBezTo>
                <a:lnTo>
                  <a:pt x="3056" y="11977"/>
                </a:lnTo>
                <a:lnTo>
                  <a:pt x="10788" y="4356"/>
                </a:lnTo>
                <a:lnTo>
                  <a:pt x="18523" y="11977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lIns="76184" tIns="76184" rIns="76184" bIns="76184" anchor="ctr"/>
          <a:lstStyle/>
          <a:p>
            <a:pPr defTabSz="685165">
              <a:defRPr/>
            </a:pPr>
            <a:endParaRPr lang="es-ES" sz="4950" dirty="0">
              <a:solidFill>
                <a:srgbClr val="44CEB9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Gill Sans" charset="0"/>
              <a:cs typeface="Gill Sans" charset="0"/>
              <a:sym typeface="Gill Sans" charset="0"/>
            </a:endParaRPr>
          </a:p>
        </p:txBody>
      </p:sp>
      <p:sp>
        <p:nvSpPr>
          <p:cNvPr id="8" name="AutoShape 87"/>
          <p:cNvSpPr>
            <a:spLocks noChangeAspect="1"/>
          </p:cNvSpPr>
          <p:nvPr/>
        </p:nvSpPr>
        <p:spPr bwMode="auto">
          <a:xfrm>
            <a:off x="5915448" y="2187592"/>
            <a:ext cx="341302" cy="316330"/>
          </a:xfrm>
          <a:custGeom>
            <a:avLst/>
            <a:gdLst>
              <a:gd name="T0" fmla="+- 0 10798 9"/>
              <a:gd name="T1" fmla="*/ T0 w 21578"/>
              <a:gd name="T2" fmla="*/ 10800 h 21600"/>
              <a:gd name="T3" fmla="+- 0 10798 9"/>
              <a:gd name="T4" fmla="*/ T3 w 21578"/>
              <a:gd name="T5" fmla="*/ 10800 h 21600"/>
              <a:gd name="T6" fmla="+- 0 10798 9"/>
              <a:gd name="T7" fmla="*/ T6 w 21578"/>
              <a:gd name="T8" fmla="*/ 10800 h 21600"/>
              <a:gd name="T9" fmla="+- 0 10798 9"/>
              <a:gd name="T10" fmla="*/ T9 w 21578"/>
              <a:gd name="T11" fmla="*/ 10800 h 21600"/>
            </a:gdLst>
            <a:ahLst/>
            <a:cxnLst>
              <a:cxn ang="0">
                <a:pos x="T1" y="T2"/>
              </a:cxn>
              <a:cxn ang="0">
                <a:pos x="T4" y="T5"/>
              </a:cxn>
              <a:cxn ang="0">
                <a:pos x="T7" y="T8"/>
              </a:cxn>
              <a:cxn ang="0">
                <a:pos x="T10" y="T11"/>
              </a:cxn>
            </a:cxnLst>
            <a:rect l="0" t="0" r="r" b="b"/>
            <a:pathLst>
              <a:path w="21578" h="21600">
                <a:moveTo>
                  <a:pt x="21416" y="10074"/>
                </a:moveTo>
                <a:cubicBezTo>
                  <a:pt x="21507" y="10166"/>
                  <a:pt x="21562" y="10284"/>
                  <a:pt x="21574" y="10428"/>
                </a:cubicBezTo>
                <a:cubicBezTo>
                  <a:pt x="21590" y="10569"/>
                  <a:pt x="21562" y="10702"/>
                  <a:pt x="21483" y="10820"/>
                </a:cubicBezTo>
                <a:lnTo>
                  <a:pt x="20967" y="11551"/>
                </a:lnTo>
                <a:cubicBezTo>
                  <a:pt x="20891" y="11678"/>
                  <a:pt x="20778" y="11744"/>
                  <a:pt x="20634" y="11744"/>
                </a:cubicBezTo>
                <a:lnTo>
                  <a:pt x="19889" y="11744"/>
                </a:lnTo>
                <a:cubicBezTo>
                  <a:pt x="19769" y="11744"/>
                  <a:pt x="19671" y="11704"/>
                  <a:pt x="19601" y="11632"/>
                </a:cubicBezTo>
                <a:lnTo>
                  <a:pt x="11078" y="3253"/>
                </a:lnTo>
                <a:cubicBezTo>
                  <a:pt x="10884" y="3072"/>
                  <a:pt x="10695" y="3072"/>
                  <a:pt x="10503" y="3253"/>
                </a:cubicBezTo>
                <a:lnTo>
                  <a:pt x="1980" y="11632"/>
                </a:lnTo>
                <a:cubicBezTo>
                  <a:pt x="1918" y="11704"/>
                  <a:pt x="1819" y="11744"/>
                  <a:pt x="1692" y="11744"/>
                </a:cubicBezTo>
                <a:lnTo>
                  <a:pt x="944" y="11744"/>
                </a:lnTo>
                <a:cubicBezTo>
                  <a:pt x="808" y="11744"/>
                  <a:pt x="695" y="11678"/>
                  <a:pt x="611" y="11551"/>
                </a:cubicBezTo>
                <a:lnTo>
                  <a:pt x="96" y="10820"/>
                </a:lnTo>
                <a:cubicBezTo>
                  <a:pt x="19" y="10710"/>
                  <a:pt x="-9" y="10584"/>
                  <a:pt x="2" y="10440"/>
                </a:cubicBezTo>
                <a:cubicBezTo>
                  <a:pt x="19" y="10298"/>
                  <a:pt x="74" y="10175"/>
                  <a:pt x="165" y="10074"/>
                </a:cubicBezTo>
                <a:lnTo>
                  <a:pt x="10112" y="287"/>
                </a:lnTo>
                <a:cubicBezTo>
                  <a:pt x="10321" y="106"/>
                  <a:pt x="10546" y="8"/>
                  <a:pt x="10788" y="0"/>
                </a:cubicBezTo>
                <a:cubicBezTo>
                  <a:pt x="11042" y="0"/>
                  <a:pt x="11267" y="97"/>
                  <a:pt x="11469" y="287"/>
                </a:cubicBezTo>
                <a:lnTo>
                  <a:pt x="14220" y="2991"/>
                </a:lnTo>
                <a:lnTo>
                  <a:pt x="14220" y="1586"/>
                </a:lnTo>
                <a:cubicBezTo>
                  <a:pt x="14220" y="1436"/>
                  <a:pt x="14266" y="1313"/>
                  <a:pt x="14352" y="1206"/>
                </a:cubicBezTo>
                <a:cubicBezTo>
                  <a:pt x="14441" y="1099"/>
                  <a:pt x="14546" y="1048"/>
                  <a:pt x="14669" y="1048"/>
                </a:cubicBezTo>
                <a:lnTo>
                  <a:pt x="17226" y="1048"/>
                </a:lnTo>
                <a:cubicBezTo>
                  <a:pt x="17348" y="1048"/>
                  <a:pt x="17451" y="1099"/>
                  <a:pt x="17530" y="1206"/>
                </a:cubicBezTo>
                <a:cubicBezTo>
                  <a:pt x="17609" y="1312"/>
                  <a:pt x="17653" y="1436"/>
                  <a:pt x="17653" y="1586"/>
                </a:cubicBezTo>
                <a:lnTo>
                  <a:pt x="17653" y="6383"/>
                </a:lnTo>
                <a:lnTo>
                  <a:pt x="21416" y="10074"/>
                </a:lnTo>
                <a:close/>
                <a:moveTo>
                  <a:pt x="18523" y="11977"/>
                </a:moveTo>
                <a:lnTo>
                  <a:pt x="18523" y="20551"/>
                </a:lnTo>
                <a:cubicBezTo>
                  <a:pt x="18523" y="20854"/>
                  <a:pt x="18441" y="21104"/>
                  <a:pt x="18276" y="21300"/>
                </a:cubicBezTo>
                <a:cubicBezTo>
                  <a:pt x="18110" y="21502"/>
                  <a:pt x="17904" y="21599"/>
                  <a:pt x="17653" y="21599"/>
                </a:cubicBezTo>
                <a:lnTo>
                  <a:pt x="12809" y="21599"/>
                </a:lnTo>
                <a:lnTo>
                  <a:pt x="12809" y="14736"/>
                </a:lnTo>
                <a:lnTo>
                  <a:pt x="8772" y="14736"/>
                </a:lnTo>
                <a:lnTo>
                  <a:pt x="8772" y="21599"/>
                </a:lnTo>
                <a:lnTo>
                  <a:pt x="3928" y="21599"/>
                </a:lnTo>
                <a:cubicBezTo>
                  <a:pt x="3677" y="21599"/>
                  <a:pt x="3468" y="21502"/>
                  <a:pt x="3303" y="21300"/>
                </a:cubicBezTo>
                <a:cubicBezTo>
                  <a:pt x="3140" y="21104"/>
                  <a:pt x="3056" y="20854"/>
                  <a:pt x="3056" y="20551"/>
                </a:cubicBezTo>
                <a:lnTo>
                  <a:pt x="3056" y="11977"/>
                </a:lnTo>
                <a:lnTo>
                  <a:pt x="10788" y="4356"/>
                </a:lnTo>
                <a:lnTo>
                  <a:pt x="18523" y="11977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lIns="76184" tIns="76184" rIns="76184" bIns="76184" anchor="ctr"/>
          <a:lstStyle/>
          <a:p>
            <a:pPr defTabSz="685165">
              <a:defRPr/>
            </a:pPr>
            <a:endParaRPr lang="es-ES" sz="4950" dirty="0">
              <a:solidFill>
                <a:srgbClr val="44CEB9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Gill Sans" charset="0"/>
              <a:cs typeface="Gill Sans" charset="0"/>
              <a:sym typeface="Gill Sans" charset="0"/>
            </a:endParaRPr>
          </a:p>
        </p:txBody>
      </p:sp>
      <p:sp>
        <p:nvSpPr>
          <p:cNvPr id="9" name="Freeform 15"/>
          <p:cNvSpPr>
            <a:spLocks noChangeAspect="1" noChangeArrowheads="1"/>
          </p:cNvSpPr>
          <p:nvPr/>
        </p:nvSpPr>
        <p:spPr bwMode="auto">
          <a:xfrm>
            <a:off x="5326416" y="4167123"/>
            <a:ext cx="302918" cy="362549"/>
          </a:xfrm>
          <a:custGeom>
            <a:avLst/>
            <a:gdLst>
              <a:gd name="connsiteX0" fmla="*/ 206367 w 449768"/>
              <a:gd name="connsiteY0" fmla="*/ 423375 h 538305"/>
              <a:gd name="connsiteX1" fmla="*/ 208536 w 449768"/>
              <a:gd name="connsiteY1" fmla="*/ 434347 h 538305"/>
              <a:gd name="connsiteX2" fmla="*/ 136133 w 449768"/>
              <a:gd name="connsiteY2" fmla="*/ 527584 h 538305"/>
              <a:gd name="connsiteX3" fmla="*/ 120760 w 449768"/>
              <a:gd name="connsiteY3" fmla="*/ 517169 h 538305"/>
              <a:gd name="connsiteX4" fmla="*/ 192667 w 449768"/>
              <a:gd name="connsiteY4" fmla="*/ 423933 h 538305"/>
              <a:gd name="connsiteX5" fmla="*/ 206367 w 449768"/>
              <a:gd name="connsiteY5" fmla="*/ 423375 h 538305"/>
              <a:gd name="connsiteX6" fmla="*/ 158371 w 449768"/>
              <a:gd name="connsiteY6" fmla="*/ 386315 h 538305"/>
              <a:gd name="connsiteX7" fmla="*/ 160292 w 449768"/>
              <a:gd name="connsiteY7" fmla="*/ 397002 h 538305"/>
              <a:gd name="connsiteX8" fmla="*/ 51725 w 449768"/>
              <a:gd name="connsiteY8" fmla="*/ 536376 h 538305"/>
              <a:gd name="connsiteX9" fmla="*/ 41315 w 449768"/>
              <a:gd name="connsiteY9" fmla="*/ 525997 h 538305"/>
              <a:gd name="connsiteX10" fmla="*/ 144924 w 449768"/>
              <a:gd name="connsiteY10" fmla="*/ 387118 h 538305"/>
              <a:gd name="connsiteX11" fmla="*/ 158371 w 449768"/>
              <a:gd name="connsiteY11" fmla="*/ 386315 h 538305"/>
              <a:gd name="connsiteX12" fmla="*/ 112005 w 449768"/>
              <a:gd name="connsiteY12" fmla="*/ 349971 h 538305"/>
              <a:gd name="connsiteX13" fmla="*/ 113740 w 449768"/>
              <a:gd name="connsiteY13" fmla="*/ 362927 h 538305"/>
              <a:gd name="connsiteX14" fmla="*/ 41338 w 449768"/>
              <a:gd name="connsiteY14" fmla="*/ 455221 h 538305"/>
              <a:gd name="connsiteX15" fmla="*/ 25965 w 449768"/>
              <a:gd name="connsiteY15" fmla="*/ 444857 h 538305"/>
              <a:gd name="connsiteX16" fmla="*/ 98367 w 449768"/>
              <a:gd name="connsiteY16" fmla="*/ 352562 h 538305"/>
              <a:gd name="connsiteX17" fmla="*/ 112005 w 449768"/>
              <a:gd name="connsiteY17" fmla="*/ 349971 h 538305"/>
              <a:gd name="connsiteX18" fmla="*/ 287508 w 449768"/>
              <a:gd name="connsiteY18" fmla="*/ 153269 h 538305"/>
              <a:gd name="connsiteX19" fmla="*/ 261020 w 449768"/>
              <a:gd name="connsiteY19" fmla="*/ 165441 h 538305"/>
              <a:gd name="connsiteX20" fmla="*/ 255548 w 449768"/>
              <a:gd name="connsiteY20" fmla="*/ 175874 h 538305"/>
              <a:gd name="connsiteX21" fmla="*/ 276441 w 449768"/>
              <a:gd name="connsiteY21" fmla="*/ 232511 h 538305"/>
              <a:gd name="connsiteX22" fmla="*/ 328174 w 449768"/>
              <a:gd name="connsiteY22" fmla="*/ 227543 h 538305"/>
              <a:gd name="connsiteX23" fmla="*/ 333645 w 449768"/>
              <a:gd name="connsiteY23" fmla="*/ 217110 h 538305"/>
              <a:gd name="connsiteX24" fmla="*/ 317727 w 449768"/>
              <a:gd name="connsiteY24" fmla="*/ 160472 h 538305"/>
              <a:gd name="connsiteX25" fmla="*/ 287508 w 449768"/>
              <a:gd name="connsiteY25" fmla="*/ 153269 h 538305"/>
              <a:gd name="connsiteX26" fmla="*/ 437111 w 449768"/>
              <a:gd name="connsiteY26" fmla="*/ 0 h 538305"/>
              <a:gd name="connsiteX27" fmla="*/ 442086 w 449768"/>
              <a:gd name="connsiteY27" fmla="*/ 0 h 538305"/>
              <a:gd name="connsiteX28" fmla="*/ 447557 w 449768"/>
              <a:gd name="connsiteY28" fmla="*/ 4968 h 538305"/>
              <a:gd name="connsiteX29" fmla="*/ 447557 w 449768"/>
              <a:gd name="connsiteY29" fmla="*/ 9937 h 538305"/>
              <a:gd name="connsiteX30" fmla="*/ 447557 w 449768"/>
              <a:gd name="connsiteY30" fmla="*/ 20370 h 538305"/>
              <a:gd name="connsiteX31" fmla="*/ 447557 w 449768"/>
              <a:gd name="connsiteY31" fmla="*/ 46204 h 538305"/>
              <a:gd name="connsiteX32" fmla="*/ 442086 w 449768"/>
              <a:gd name="connsiteY32" fmla="*/ 103338 h 538305"/>
              <a:gd name="connsiteX33" fmla="*/ 442086 w 449768"/>
              <a:gd name="connsiteY33" fmla="*/ 113771 h 538305"/>
              <a:gd name="connsiteX34" fmla="*/ 437111 w 449768"/>
              <a:gd name="connsiteY34" fmla="*/ 134141 h 538305"/>
              <a:gd name="connsiteX35" fmla="*/ 421194 w 449768"/>
              <a:gd name="connsiteY35" fmla="*/ 175874 h 538305"/>
              <a:gd name="connsiteX36" fmla="*/ 354040 w 449768"/>
              <a:gd name="connsiteY36" fmla="*/ 289645 h 538305"/>
              <a:gd name="connsiteX37" fmla="*/ 344091 w 449768"/>
              <a:gd name="connsiteY37" fmla="*/ 325913 h 538305"/>
              <a:gd name="connsiteX38" fmla="*/ 276441 w 449768"/>
              <a:gd name="connsiteY38" fmla="*/ 506754 h 538305"/>
              <a:gd name="connsiteX39" fmla="*/ 261020 w 449768"/>
              <a:gd name="connsiteY39" fmla="*/ 496321 h 538305"/>
              <a:gd name="connsiteX40" fmla="*/ 17278 w 449768"/>
              <a:gd name="connsiteY40" fmla="*/ 310511 h 538305"/>
              <a:gd name="connsiteX41" fmla="*/ 1858 w 449768"/>
              <a:gd name="connsiteY41" fmla="*/ 289645 h 538305"/>
              <a:gd name="connsiteX42" fmla="*/ 162528 w 449768"/>
              <a:gd name="connsiteY42" fmla="*/ 186307 h 538305"/>
              <a:gd name="connsiteX43" fmla="*/ 193369 w 449768"/>
              <a:gd name="connsiteY43" fmla="*/ 165441 h 538305"/>
              <a:gd name="connsiteX44" fmla="*/ 312753 w 449768"/>
              <a:gd name="connsiteY44" fmla="*/ 51669 h 538305"/>
              <a:gd name="connsiteX45" fmla="*/ 400799 w 449768"/>
              <a:gd name="connsiteY45" fmla="*/ 9937 h 538305"/>
              <a:gd name="connsiteX46" fmla="*/ 426665 w 449768"/>
              <a:gd name="connsiteY46" fmla="*/ 4968 h 538305"/>
              <a:gd name="connsiteX47" fmla="*/ 437111 w 449768"/>
              <a:gd name="connsiteY47" fmla="*/ 0 h 5383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</a:cxnLst>
            <a:rect l="l" t="t" r="r" b="b"/>
            <a:pathLst>
              <a:path w="449768" h="538305">
                <a:moveTo>
                  <a:pt x="206367" y="423375"/>
                </a:moveTo>
                <a:cubicBezTo>
                  <a:pt x="209652" y="425297"/>
                  <a:pt x="211016" y="429140"/>
                  <a:pt x="208536" y="434347"/>
                </a:cubicBezTo>
                <a:cubicBezTo>
                  <a:pt x="198122" y="460136"/>
                  <a:pt x="172335" y="506754"/>
                  <a:pt x="136133" y="527584"/>
                </a:cubicBezTo>
                <a:cubicBezTo>
                  <a:pt x="125719" y="532543"/>
                  <a:pt x="115305" y="527584"/>
                  <a:pt x="120760" y="517169"/>
                </a:cubicBezTo>
                <a:cubicBezTo>
                  <a:pt x="130678" y="491380"/>
                  <a:pt x="151507" y="450217"/>
                  <a:pt x="192667" y="423933"/>
                </a:cubicBezTo>
                <a:cubicBezTo>
                  <a:pt x="197874" y="421453"/>
                  <a:pt x="203081" y="421453"/>
                  <a:pt x="206367" y="423375"/>
                </a:cubicBezTo>
                <a:close/>
                <a:moveTo>
                  <a:pt x="158371" y="386315"/>
                </a:moveTo>
                <a:cubicBezTo>
                  <a:pt x="161532" y="388230"/>
                  <a:pt x="162771" y="392060"/>
                  <a:pt x="160292" y="397002"/>
                </a:cubicBezTo>
                <a:cubicBezTo>
                  <a:pt x="144924" y="433081"/>
                  <a:pt x="113693" y="500297"/>
                  <a:pt x="51725" y="536376"/>
                </a:cubicBezTo>
                <a:cubicBezTo>
                  <a:pt x="41315" y="541318"/>
                  <a:pt x="36357" y="536376"/>
                  <a:pt x="41315" y="525997"/>
                </a:cubicBezTo>
                <a:cubicBezTo>
                  <a:pt x="51725" y="489918"/>
                  <a:pt x="82957" y="422702"/>
                  <a:pt x="144924" y="387118"/>
                </a:cubicBezTo>
                <a:cubicBezTo>
                  <a:pt x="150130" y="384399"/>
                  <a:pt x="155211" y="384399"/>
                  <a:pt x="158371" y="386315"/>
                </a:cubicBezTo>
                <a:close/>
                <a:moveTo>
                  <a:pt x="112005" y="349971"/>
                </a:moveTo>
                <a:cubicBezTo>
                  <a:pt x="115228" y="352562"/>
                  <a:pt x="116468" y="357744"/>
                  <a:pt x="113740" y="362927"/>
                </a:cubicBezTo>
                <a:cubicBezTo>
                  <a:pt x="103326" y="388591"/>
                  <a:pt x="77539" y="429556"/>
                  <a:pt x="41338" y="455221"/>
                </a:cubicBezTo>
                <a:cubicBezTo>
                  <a:pt x="25965" y="460157"/>
                  <a:pt x="21006" y="455221"/>
                  <a:pt x="25965" y="444857"/>
                </a:cubicBezTo>
                <a:cubicBezTo>
                  <a:pt x="36379" y="419192"/>
                  <a:pt x="57207" y="378227"/>
                  <a:pt x="98367" y="352562"/>
                </a:cubicBezTo>
                <a:cubicBezTo>
                  <a:pt x="103574" y="347380"/>
                  <a:pt x="108781" y="347380"/>
                  <a:pt x="112005" y="349971"/>
                </a:cubicBezTo>
                <a:close/>
                <a:moveTo>
                  <a:pt x="287508" y="153269"/>
                </a:moveTo>
                <a:cubicBezTo>
                  <a:pt x="277809" y="153890"/>
                  <a:pt x="268730" y="157740"/>
                  <a:pt x="261020" y="165441"/>
                </a:cubicBezTo>
                <a:cubicBezTo>
                  <a:pt x="261020" y="170409"/>
                  <a:pt x="261020" y="170409"/>
                  <a:pt x="255548" y="175874"/>
                </a:cubicBezTo>
                <a:cubicBezTo>
                  <a:pt x="245600" y="196243"/>
                  <a:pt x="250574" y="222575"/>
                  <a:pt x="276441" y="232511"/>
                </a:cubicBezTo>
                <a:cubicBezTo>
                  <a:pt x="291861" y="242944"/>
                  <a:pt x="317727" y="242944"/>
                  <a:pt x="328174" y="227543"/>
                </a:cubicBezTo>
                <a:cubicBezTo>
                  <a:pt x="333645" y="222575"/>
                  <a:pt x="333645" y="222575"/>
                  <a:pt x="333645" y="217110"/>
                </a:cubicBezTo>
                <a:cubicBezTo>
                  <a:pt x="349066" y="196243"/>
                  <a:pt x="338620" y="170409"/>
                  <a:pt x="317727" y="160472"/>
                </a:cubicBezTo>
                <a:cubicBezTo>
                  <a:pt x="307530" y="155256"/>
                  <a:pt x="297208" y="152648"/>
                  <a:pt x="287508" y="153269"/>
                </a:cubicBezTo>
                <a:close/>
                <a:moveTo>
                  <a:pt x="437111" y="0"/>
                </a:moveTo>
                <a:lnTo>
                  <a:pt x="442086" y="0"/>
                </a:lnTo>
                <a:cubicBezTo>
                  <a:pt x="447557" y="0"/>
                  <a:pt x="452532" y="0"/>
                  <a:pt x="447557" y="4968"/>
                </a:cubicBezTo>
                <a:lnTo>
                  <a:pt x="447557" y="9937"/>
                </a:lnTo>
                <a:cubicBezTo>
                  <a:pt x="452532" y="15402"/>
                  <a:pt x="447557" y="15402"/>
                  <a:pt x="447557" y="20370"/>
                </a:cubicBezTo>
                <a:cubicBezTo>
                  <a:pt x="447557" y="25835"/>
                  <a:pt x="447557" y="36268"/>
                  <a:pt x="447557" y="46204"/>
                </a:cubicBezTo>
                <a:cubicBezTo>
                  <a:pt x="447557" y="62102"/>
                  <a:pt x="447557" y="82472"/>
                  <a:pt x="442086" y="103338"/>
                </a:cubicBezTo>
                <a:cubicBezTo>
                  <a:pt x="442086" y="108306"/>
                  <a:pt x="442086" y="108306"/>
                  <a:pt x="442086" y="113771"/>
                </a:cubicBezTo>
                <a:cubicBezTo>
                  <a:pt x="437111" y="124205"/>
                  <a:pt x="437111" y="129173"/>
                  <a:pt x="437111" y="134141"/>
                </a:cubicBezTo>
                <a:cubicBezTo>
                  <a:pt x="431640" y="150039"/>
                  <a:pt x="426665" y="165441"/>
                  <a:pt x="421194" y="175874"/>
                </a:cubicBezTo>
                <a:cubicBezTo>
                  <a:pt x="406271" y="212141"/>
                  <a:pt x="385378" y="248409"/>
                  <a:pt x="354040" y="289645"/>
                </a:cubicBezTo>
                <a:cubicBezTo>
                  <a:pt x="349066" y="294613"/>
                  <a:pt x="344091" y="315479"/>
                  <a:pt x="344091" y="325913"/>
                </a:cubicBezTo>
                <a:cubicBezTo>
                  <a:pt x="354040" y="367148"/>
                  <a:pt x="359512" y="460053"/>
                  <a:pt x="276441" y="506754"/>
                </a:cubicBezTo>
                <a:cubicBezTo>
                  <a:pt x="265994" y="517187"/>
                  <a:pt x="255548" y="512219"/>
                  <a:pt x="261020" y="496321"/>
                </a:cubicBezTo>
                <a:cubicBezTo>
                  <a:pt x="261020" y="439684"/>
                  <a:pt x="240128" y="305046"/>
                  <a:pt x="17278" y="310511"/>
                </a:cubicBezTo>
                <a:cubicBezTo>
                  <a:pt x="1858" y="310511"/>
                  <a:pt x="-3117" y="300078"/>
                  <a:pt x="1858" y="289645"/>
                </a:cubicBezTo>
                <a:cubicBezTo>
                  <a:pt x="17278" y="253377"/>
                  <a:pt x="59062" y="180842"/>
                  <a:pt x="162528" y="186307"/>
                </a:cubicBezTo>
                <a:cubicBezTo>
                  <a:pt x="172975" y="186307"/>
                  <a:pt x="188395" y="175874"/>
                  <a:pt x="193369" y="165441"/>
                </a:cubicBezTo>
                <a:cubicBezTo>
                  <a:pt x="214261" y="139606"/>
                  <a:pt x="250574" y="87937"/>
                  <a:pt x="312753" y="51669"/>
                </a:cubicBezTo>
                <a:cubicBezTo>
                  <a:pt x="349066" y="25835"/>
                  <a:pt x="379907" y="15402"/>
                  <a:pt x="400799" y="9937"/>
                </a:cubicBezTo>
                <a:cubicBezTo>
                  <a:pt x="416219" y="9937"/>
                  <a:pt x="426665" y="9937"/>
                  <a:pt x="426665" y="4968"/>
                </a:cubicBezTo>
                <a:cubicBezTo>
                  <a:pt x="431640" y="4968"/>
                  <a:pt x="431640" y="0"/>
                  <a:pt x="437111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wrap="square" anchor="ctr">
            <a:noAutofit/>
          </a:bodyPr>
          <a:lstStyle/>
          <a:p>
            <a:pPr>
              <a:defRPr/>
            </a:pPr>
            <a:endParaRPr lang="en-US" dirty="0">
              <a:ea typeface="宋体" panose="02010600030101010101" pitchFamily="2" charset="-122"/>
            </a:endParaRPr>
          </a:p>
        </p:txBody>
      </p:sp>
      <p:sp>
        <p:nvSpPr>
          <p:cNvPr id="10" name="Freeform 102"/>
          <p:cNvSpPr>
            <a:spLocks noEditPoints="1"/>
          </p:cNvSpPr>
          <p:nvPr/>
        </p:nvSpPr>
        <p:spPr bwMode="auto">
          <a:xfrm>
            <a:off x="6610677" y="4194788"/>
            <a:ext cx="287798" cy="287798"/>
          </a:xfrm>
          <a:custGeom>
            <a:avLst/>
            <a:gdLst>
              <a:gd name="T0" fmla="*/ 32 w 64"/>
              <a:gd name="T1" fmla="*/ 0 h 64"/>
              <a:gd name="T2" fmla="*/ 0 w 64"/>
              <a:gd name="T3" fmla="*/ 32 h 64"/>
              <a:gd name="T4" fmla="*/ 32 w 64"/>
              <a:gd name="T5" fmla="*/ 64 h 64"/>
              <a:gd name="T6" fmla="*/ 64 w 64"/>
              <a:gd name="T7" fmla="*/ 32 h 64"/>
              <a:gd name="T8" fmla="*/ 32 w 64"/>
              <a:gd name="T9" fmla="*/ 0 h 64"/>
              <a:gd name="T10" fmla="*/ 28 w 64"/>
              <a:gd name="T11" fmla="*/ 8 h 64"/>
              <a:gd name="T12" fmla="*/ 36 w 64"/>
              <a:gd name="T13" fmla="*/ 8 h 64"/>
              <a:gd name="T14" fmla="*/ 36 w 64"/>
              <a:gd name="T15" fmla="*/ 28 h 64"/>
              <a:gd name="T16" fmla="*/ 28 w 64"/>
              <a:gd name="T17" fmla="*/ 28 h 64"/>
              <a:gd name="T18" fmla="*/ 28 w 64"/>
              <a:gd name="T19" fmla="*/ 8 h 64"/>
              <a:gd name="T20" fmla="*/ 32 w 64"/>
              <a:gd name="T21" fmla="*/ 53 h 64"/>
              <a:gd name="T22" fmla="*/ 11 w 64"/>
              <a:gd name="T23" fmla="*/ 32 h 64"/>
              <a:gd name="T24" fmla="*/ 24 w 64"/>
              <a:gd name="T25" fmla="*/ 13 h 64"/>
              <a:gd name="T26" fmla="*/ 24 w 64"/>
              <a:gd name="T27" fmla="*/ 12 h 64"/>
              <a:gd name="T28" fmla="*/ 24 w 64"/>
              <a:gd name="T29" fmla="*/ 20 h 64"/>
              <a:gd name="T30" fmla="*/ 17 w 64"/>
              <a:gd name="T31" fmla="*/ 32 h 64"/>
              <a:gd name="T32" fmla="*/ 32 w 64"/>
              <a:gd name="T33" fmla="*/ 47 h 64"/>
              <a:gd name="T34" fmla="*/ 47 w 64"/>
              <a:gd name="T35" fmla="*/ 32 h 64"/>
              <a:gd name="T36" fmla="*/ 40 w 64"/>
              <a:gd name="T37" fmla="*/ 20 h 64"/>
              <a:gd name="T38" fmla="*/ 40 w 64"/>
              <a:gd name="T39" fmla="*/ 12 h 64"/>
              <a:gd name="T40" fmla="*/ 40 w 64"/>
              <a:gd name="T41" fmla="*/ 13 h 64"/>
              <a:gd name="T42" fmla="*/ 53 w 64"/>
              <a:gd name="T43" fmla="*/ 32 h 64"/>
              <a:gd name="T44" fmla="*/ 32 w 64"/>
              <a:gd name="T45" fmla="*/ 53 h 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</a:cxnLst>
            <a:rect l="0" t="0" r="r" b="b"/>
            <a:pathLst>
              <a:path w="64" h="64">
                <a:moveTo>
                  <a:pt x="32" y="0"/>
                </a:moveTo>
                <a:cubicBezTo>
                  <a:pt x="14" y="0"/>
                  <a:pt x="0" y="14"/>
                  <a:pt x="0" y="32"/>
                </a:cubicBezTo>
                <a:cubicBezTo>
                  <a:pt x="0" y="50"/>
                  <a:pt x="14" y="64"/>
                  <a:pt x="32" y="64"/>
                </a:cubicBezTo>
                <a:cubicBezTo>
                  <a:pt x="50" y="64"/>
                  <a:pt x="64" y="50"/>
                  <a:pt x="64" y="32"/>
                </a:cubicBezTo>
                <a:cubicBezTo>
                  <a:pt x="64" y="14"/>
                  <a:pt x="50" y="0"/>
                  <a:pt x="32" y="0"/>
                </a:cubicBezTo>
                <a:close/>
                <a:moveTo>
                  <a:pt x="28" y="8"/>
                </a:moveTo>
                <a:cubicBezTo>
                  <a:pt x="36" y="8"/>
                  <a:pt x="36" y="8"/>
                  <a:pt x="36" y="8"/>
                </a:cubicBezTo>
                <a:cubicBezTo>
                  <a:pt x="36" y="28"/>
                  <a:pt x="36" y="28"/>
                  <a:pt x="36" y="28"/>
                </a:cubicBezTo>
                <a:cubicBezTo>
                  <a:pt x="28" y="28"/>
                  <a:pt x="28" y="28"/>
                  <a:pt x="28" y="28"/>
                </a:cubicBezTo>
                <a:lnTo>
                  <a:pt x="28" y="8"/>
                </a:lnTo>
                <a:close/>
                <a:moveTo>
                  <a:pt x="32" y="53"/>
                </a:moveTo>
                <a:cubicBezTo>
                  <a:pt x="20" y="53"/>
                  <a:pt x="11" y="44"/>
                  <a:pt x="11" y="32"/>
                </a:cubicBezTo>
                <a:cubicBezTo>
                  <a:pt x="11" y="24"/>
                  <a:pt x="16" y="16"/>
                  <a:pt x="24" y="13"/>
                </a:cubicBezTo>
                <a:cubicBezTo>
                  <a:pt x="24" y="12"/>
                  <a:pt x="24" y="12"/>
                  <a:pt x="24" y="12"/>
                </a:cubicBezTo>
                <a:cubicBezTo>
                  <a:pt x="24" y="20"/>
                  <a:pt x="24" y="20"/>
                  <a:pt x="24" y="20"/>
                </a:cubicBezTo>
                <a:cubicBezTo>
                  <a:pt x="20" y="22"/>
                  <a:pt x="17" y="27"/>
                  <a:pt x="17" y="32"/>
                </a:cubicBezTo>
                <a:cubicBezTo>
                  <a:pt x="17" y="40"/>
                  <a:pt x="24" y="47"/>
                  <a:pt x="32" y="47"/>
                </a:cubicBezTo>
                <a:cubicBezTo>
                  <a:pt x="40" y="47"/>
                  <a:pt x="47" y="40"/>
                  <a:pt x="47" y="32"/>
                </a:cubicBezTo>
                <a:cubicBezTo>
                  <a:pt x="47" y="27"/>
                  <a:pt x="44" y="22"/>
                  <a:pt x="40" y="20"/>
                </a:cubicBezTo>
                <a:cubicBezTo>
                  <a:pt x="40" y="12"/>
                  <a:pt x="40" y="12"/>
                  <a:pt x="40" y="12"/>
                </a:cubicBezTo>
                <a:cubicBezTo>
                  <a:pt x="40" y="13"/>
                  <a:pt x="40" y="13"/>
                  <a:pt x="40" y="13"/>
                </a:cubicBezTo>
                <a:cubicBezTo>
                  <a:pt x="48" y="16"/>
                  <a:pt x="53" y="24"/>
                  <a:pt x="53" y="32"/>
                </a:cubicBezTo>
                <a:cubicBezTo>
                  <a:pt x="53" y="44"/>
                  <a:pt x="44" y="53"/>
                  <a:pt x="32" y="53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1" name="AutoShape 66"/>
          <p:cNvSpPr>
            <a:spLocks noChangeAspect="1"/>
          </p:cNvSpPr>
          <p:nvPr/>
        </p:nvSpPr>
        <p:spPr bwMode="auto">
          <a:xfrm>
            <a:off x="7032265" y="3018081"/>
            <a:ext cx="265323" cy="265392"/>
          </a:xfrm>
          <a:custGeom>
            <a:avLst/>
            <a:gdLst>
              <a:gd name="T0" fmla="*/ 10799 w 21598"/>
              <a:gd name="T1" fmla="*/ 10800 h 21600"/>
              <a:gd name="T2" fmla="*/ 10799 w 21598"/>
              <a:gd name="T3" fmla="*/ 10800 h 21600"/>
              <a:gd name="T4" fmla="*/ 10799 w 21598"/>
              <a:gd name="T5" fmla="*/ 10800 h 21600"/>
              <a:gd name="T6" fmla="*/ 10799 w 21598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598" h="21600">
                <a:moveTo>
                  <a:pt x="17537" y="12697"/>
                </a:moveTo>
                <a:lnTo>
                  <a:pt x="19798" y="9997"/>
                </a:lnTo>
                <a:lnTo>
                  <a:pt x="19798" y="17284"/>
                </a:lnTo>
                <a:cubicBezTo>
                  <a:pt x="19798" y="17874"/>
                  <a:pt x="19700" y="18429"/>
                  <a:pt x="19505" y="18949"/>
                </a:cubicBezTo>
                <a:cubicBezTo>
                  <a:pt x="19309" y="19469"/>
                  <a:pt x="19049" y="19928"/>
                  <a:pt x="18721" y="20321"/>
                </a:cubicBezTo>
                <a:cubicBezTo>
                  <a:pt x="18394" y="20715"/>
                  <a:pt x="18014" y="21027"/>
                  <a:pt x="17583" y="21256"/>
                </a:cubicBezTo>
                <a:cubicBezTo>
                  <a:pt x="17153" y="21485"/>
                  <a:pt x="16690" y="21599"/>
                  <a:pt x="16188" y="21599"/>
                </a:cubicBezTo>
                <a:lnTo>
                  <a:pt x="3595" y="21599"/>
                </a:lnTo>
                <a:cubicBezTo>
                  <a:pt x="3103" y="21599"/>
                  <a:pt x="2635" y="21485"/>
                  <a:pt x="2195" y="21256"/>
                </a:cubicBezTo>
                <a:cubicBezTo>
                  <a:pt x="1754" y="21027"/>
                  <a:pt x="1372" y="20715"/>
                  <a:pt x="1052" y="20321"/>
                </a:cubicBezTo>
                <a:cubicBezTo>
                  <a:pt x="734" y="19928"/>
                  <a:pt x="477" y="19469"/>
                  <a:pt x="286" y="18949"/>
                </a:cubicBezTo>
                <a:cubicBezTo>
                  <a:pt x="95" y="18429"/>
                  <a:pt x="0" y="17874"/>
                  <a:pt x="0" y="17284"/>
                </a:cubicBezTo>
                <a:lnTo>
                  <a:pt x="0" y="4315"/>
                </a:lnTo>
                <a:cubicBezTo>
                  <a:pt x="0" y="3722"/>
                  <a:pt x="95" y="3164"/>
                  <a:pt x="286" y="2632"/>
                </a:cubicBezTo>
                <a:cubicBezTo>
                  <a:pt x="477" y="2106"/>
                  <a:pt x="734" y="1645"/>
                  <a:pt x="1052" y="1263"/>
                </a:cubicBezTo>
                <a:cubicBezTo>
                  <a:pt x="1372" y="878"/>
                  <a:pt x="1754" y="572"/>
                  <a:pt x="2195" y="343"/>
                </a:cubicBezTo>
                <a:cubicBezTo>
                  <a:pt x="2635" y="114"/>
                  <a:pt x="3103" y="0"/>
                  <a:pt x="3595" y="0"/>
                </a:cubicBezTo>
                <a:lnTo>
                  <a:pt x="16188" y="0"/>
                </a:lnTo>
                <a:cubicBezTo>
                  <a:pt x="16401" y="0"/>
                  <a:pt x="16605" y="26"/>
                  <a:pt x="16798" y="82"/>
                </a:cubicBezTo>
                <a:lnTo>
                  <a:pt x="14608" y="2714"/>
                </a:lnTo>
                <a:lnTo>
                  <a:pt x="3595" y="2714"/>
                </a:lnTo>
                <a:cubicBezTo>
                  <a:pt x="3228" y="2714"/>
                  <a:pt x="2914" y="2867"/>
                  <a:pt x="2652" y="3184"/>
                </a:cubicBezTo>
                <a:cubicBezTo>
                  <a:pt x="2391" y="3496"/>
                  <a:pt x="2261" y="3875"/>
                  <a:pt x="2261" y="4315"/>
                </a:cubicBezTo>
                <a:lnTo>
                  <a:pt x="2261" y="17284"/>
                </a:lnTo>
                <a:cubicBezTo>
                  <a:pt x="2261" y="17724"/>
                  <a:pt x="2391" y="18101"/>
                  <a:pt x="2652" y="18412"/>
                </a:cubicBezTo>
                <a:cubicBezTo>
                  <a:pt x="2914" y="18729"/>
                  <a:pt x="3228" y="18888"/>
                  <a:pt x="3595" y="18888"/>
                </a:cubicBezTo>
                <a:lnTo>
                  <a:pt x="16188" y="18888"/>
                </a:lnTo>
                <a:cubicBezTo>
                  <a:pt x="16556" y="18888"/>
                  <a:pt x="16874" y="18729"/>
                  <a:pt x="17138" y="18412"/>
                </a:cubicBezTo>
                <a:cubicBezTo>
                  <a:pt x="17405" y="18101"/>
                  <a:pt x="17537" y="17724"/>
                  <a:pt x="17537" y="17284"/>
                </a:cubicBezTo>
                <a:lnTo>
                  <a:pt x="17537" y="12697"/>
                </a:lnTo>
                <a:close/>
                <a:moveTo>
                  <a:pt x="21333" y="2796"/>
                </a:moveTo>
                <a:cubicBezTo>
                  <a:pt x="21514" y="3011"/>
                  <a:pt x="21599" y="3272"/>
                  <a:pt x="21597" y="3578"/>
                </a:cubicBezTo>
                <a:cubicBezTo>
                  <a:pt x="21592" y="3881"/>
                  <a:pt x="21504" y="4136"/>
                  <a:pt x="21333" y="4342"/>
                </a:cubicBezTo>
                <a:lnTo>
                  <a:pt x="13005" y="14346"/>
                </a:lnTo>
                <a:lnTo>
                  <a:pt x="11854" y="15721"/>
                </a:lnTo>
                <a:cubicBezTo>
                  <a:pt x="11676" y="15938"/>
                  <a:pt x="11458" y="16044"/>
                  <a:pt x="11206" y="16044"/>
                </a:cubicBezTo>
                <a:cubicBezTo>
                  <a:pt x="10951" y="16044"/>
                  <a:pt x="10733" y="15938"/>
                  <a:pt x="10555" y="15721"/>
                </a:cubicBezTo>
                <a:lnTo>
                  <a:pt x="9383" y="14346"/>
                </a:lnTo>
                <a:lnTo>
                  <a:pt x="4779" y="8787"/>
                </a:lnTo>
                <a:cubicBezTo>
                  <a:pt x="4600" y="8573"/>
                  <a:pt x="4507" y="8314"/>
                  <a:pt x="4507" y="8006"/>
                </a:cubicBezTo>
                <a:cubicBezTo>
                  <a:pt x="4507" y="7703"/>
                  <a:pt x="4600" y="7441"/>
                  <a:pt x="4779" y="7227"/>
                </a:cubicBezTo>
                <a:lnTo>
                  <a:pt x="5927" y="5846"/>
                </a:lnTo>
                <a:cubicBezTo>
                  <a:pt x="6106" y="5635"/>
                  <a:pt x="6323" y="5526"/>
                  <a:pt x="6578" y="5526"/>
                </a:cubicBezTo>
                <a:cubicBezTo>
                  <a:pt x="6830" y="5526"/>
                  <a:pt x="7043" y="5634"/>
                  <a:pt x="7214" y="5846"/>
                </a:cubicBezTo>
                <a:lnTo>
                  <a:pt x="11198" y="10632"/>
                </a:lnTo>
                <a:lnTo>
                  <a:pt x="18861" y="1404"/>
                </a:lnTo>
                <a:cubicBezTo>
                  <a:pt x="19040" y="1186"/>
                  <a:pt x="19262" y="1084"/>
                  <a:pt x="19524" y="1087"/>
                </a:cubicBezTo>
                <a:cubicBezTo>
                  <a:pt x="19786" y="1092"/>
                  <a:pt x="20001" y="1198"/>
                  <a:pt x="20173" y="1404"/>
                </a:cubicBezTo>
                <a:lnTo>
                  <a:pt x="21333" y="2796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lIns="38092" tIns="38092" rIns="38092" bIns="38092" anchor="ctr"/>
          <a:lstStyle/>
          <a:p>
            <a:pPr defTabSz="342265">
              <a:defRPr/>
            </a:pPr>
            <a:endParaRPr lang="es-ES" sz="2700" dirty="0">
              <a:solidFill>
                <a:srgbClr val="44CEB9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Gill Sans" charset="0"/>
              <a:cs typeface="Gill Sans" charset="0"/>
              <a:sym typeface="Gill Sans" charset="0"/>
            </a:endParaRPr>
          </a:p>
        </p:txBody>
      </p:sp>
      <p:sp>
        <p:nvSpPr>
          <p:cNvPr id="12" name="Oval 18"/>
          <p:cNvSpPr/>
          <p:nvPr/>
        </p:nvSpPr>
        <p:spPr bwMode="auto">
          <a:xfrm>
            <a:off x="3588210" y="2219508"/>
            <a:ext cx="640090" cy="640256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endParaRPr lang="en-US" sz="675" dirty="0">
              <a:solidFill>
                <a:schemeClr val="tx2"/>
              </a:solidFill>
            </a:endParaRPr>
          </a:p>
        </p:txBody>
      </p:sp>
      <p:sp>
        <p:nvSpPr>
          <p:cNvPr id="13" name="Freeform 93"/>
          <p:cNvSpPr>
            <a:spLocks noEditPoints="1"/>
          </p:cNvSpPr>
          <p:nvPr/>
        </p:nvSpPr>
        <p:spPr bwMode="auto">
          <a:xfrm>
            <a:off x="3726740" y="2358123"/>
            <a:ext cx="363023" cy="363023"/>
          </a:xfrm>
          <a:custGeom>
            <a:avLst/>
            <a:gdLst>
              <a:gd name="T0" fmla="*/ 32 w 64"/>
              <a:gd name="T1" fmla="*/ 0 h 64"/>
              <a:gd name="T2" fmla="*/ 0 w 64"/>
              <a:gd name="T3" fmla="*/ 32 h 64"/>
              <a:gd name="T4" fmla="*/ 32 w 64"/>
              <a:gd name="T5" fmla="*/ 64 h 64"/>
              <a:gd name="T6" fmla="*/ 64 w 64"/>
              <a:gd name="T7" fmla="*/ 32 h 64"/>
              <a:gd name="T8" fmla="*/ 32 w 64"/>
              <a:gd name="T9" fmla="*/ 0 h 64"/>
              <a:gd name="T10" fmla="*/ 47 w 64"/>
              <a:gd name="T11" fmla="*/ 53 h 64"/>
              <a:gd name="T12" fmla="*/ 32 w 64"/>
              <a:gd name="T13" fmla="*/ 42 h 64"/>
              <a:gd name="T14" fmla="*/ 17 w 64"/>
              <a:gd name="T15" fmla="*/ 53 h 64"/>
              <a:gd name="T16" fmla="*/ 23 w 64"/>
              <a:gd name="T17" fmla="*/ 35 h 64"/>
              <a:gd name="T18" fmla="*/ 8 w 64"/>
              <a:gd name="T19" fmla="*/ 24 h 64"/>
              <a:gd name="T20" fmla="*/ 26 w 64"/>
              <a:gd name="T21" fmla="*/ 24 h 64"/>
              <a:gd name="T22" fmla="*/ 32 w 64"/>
              <a:gd name="T23" fmla="*/ 7 h 64"/>
              <a:gd name="T24" fmla="*/ 38 w 64"/>
              <a:gd name="T25" fmla="*/ 24 h 64"/>
              <a:gd name="T26" fmla="*/ 56 w 64"/>
              <a:gd name="T27" fmla="*/ 24 h 64"/>
              <a:gd name="T28" fmla="*/ 41 w 64"/>
              <a:gd name="T29" fmla="*/ 35 h 64"/>
              <a:gd name="T30" fmla="*/ 47 w 64"/>
              <a:gd name="T31" fmla="*/ 53 h 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</a:cxnLst>
            <a:rect l="0" t="0" r="r" b="b"/>
            <a:pathLst>
              <a:path w="64" h="64">
                <a:moveTo>
                  <a:pt x="32" y="0"/>
                </a:moveTo>
                <a:cubicBezTo>
                  <a:pt x="14" y="0"/>
                  <a:pt x="0" y="14"/>
                  <a:pt x="0" y="32"/>
                </a:cubicBezTo>
                <a:cubicBezTo>
                  <a:pt x="0" y="50"/>
                  <a:pt x="14" y="64"/>
                  <a:pt x="32" y="64"/>
                </a:cubicBezTo>
                <a:cubicBezTo>
                  <a:pt x="50" y="64"/>
                  <a:pt x="64" y="50"/>
                  <a:pt x="64" y="32"/>
                </a:cubicBezTo>
                <a:cubicBezTo>
                  <a:pt x="64" y="14"/>
                  <a:pt x="50" y="0"/>
                  <a:pt x="32" y="0"/>
                </a:cubicBezTo>
                <a:close/>
                <a:moveTo>
                  <a:pt x="47" y="53"/>
                </a:moveTo>
                <a:cubicBezTo>
                  <a:pt x="32" y="42"/>
                  <a:pt x="32" y="42"/>
                  <a:pt x="32" y="42"/>
                </a:cubicBezTo>
                <a:cubicBezTo>
                  <a:pt x="17" y="53"/>
                  <a:pt x="17" y="53"/>
                  <a:pt x="17" y="53"/>
                </a:cubicBezTo>
                <a:cubicBezTo>
                  <a:pt x="23" y="35"/>
                  <a:pt x="23" y="35"/>
                  <a:pt x="23" y="35"/>
                </a:cubicBezTo>
                <a:cubicBezTo>
                  <a:pt x="8" y="24"/>
                  <a:pt x="8" y="24"/>
                  <a:pt x="8" y="24"/>
                </a:cubicBezTo>
                <a:cubicBezTo>
                  <a:pt x="26" y="24"/>
                  <a:pt x="26" y="24"/>
                  <a:pt x="26" y="24"/>
                </a:cubicBezTo>
                <a:cubicBezTo>
                  <a:pt x="32" y="7"/>
                  <a:pt x="32" y="7"/>
                  <a:pt x="32" y="7"/>
                </a:cubicBezTo>
                <a:cubicBezTo>
                  <a:pt x="38" y="24"/>
                  <a:pt x="38" y="24"/>
                  <a:pt x="38" y="24"/>
                </a:cubicBezTo>
                <a:cubicBezTo>
                  <a:pt x="56" y="24"/>
                  <a:pt x="56" y="24"/>
                  <a:pt x="56" y="24"/>
                </a:cubicBezTo>
                <a:cubicBezTo>
                  <a:pt x="41" y="35"/>
                  <a:pt x="41" y="35"/>
                  <a:pt x="41" y="35"/>
                </a:cubicBezTo>
                <a:lnTo>
                  <a:pt x="47" y="53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4" name="Oval 23"/>
          <p:cNvSpPr/>
          <p:nvPr/>
        </p:nvSpPr>
        <p:spPr bwMode="auto">
          <a:xfrm>
            <a:off x="3588210" y="4073763"/>
            <a:ext cx="690941" cy="69112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endParaRPr lang="en-US" sz="675" dirty="0">
              <a:solidFill>
                <a:schemeClr val="tx2"/>
              </a:solidFill>
            </a:endParaRPr>
          </a:p>
        </p:txBody>
      </p:sp>
      <p:sp>
        <p:nvSpPr>
          <p:cNvPr id="15" name="Freeform 35"/>
          <p:cNvSpPr>
            <a:spLocks noChangeAspect="1" noChangeArrowheads="1"/>
          </p:cNvSpPr>
          <p:nvPr/>
        </p:nvSpPr>
        <p:spPr bwMode="auto">
          <a:xfrm>
            <a:off x="3772971" y="4226977"/>
            <a:ext cx="321419" cy="384690"/>
          </a:xfrm>
          <a:custGeom>
            <a:avLst/>
            <a:gdLst>
              <a:gd name="connsiteX0" fmla="*/ 206367 w 449768"/>
              <a:gd name="connsiteY0" fmla="*/ 423375 h 538305"/>
              <a:gd name="connsiteX1" fmla="*/ 208536 w 449768"/>
              <a:gd name="connsiteY1" fmla="*/ 434347 h 538305"/>
              <a:gd name="connsiteX2" fmla="*/ 136133 w 449768"/>
              <a:gd name="connsiteY2" fmla="*/ 527584 h 538305"/>
              <a:gd name="connsiteX3" fmla="*/ 120760 w 449768"/>
              <a:gd name="connsiteY3" fmla="*/ 517169 h 538305"/>
              <a:gd name="connsiteX4" fmla="*/ 192667 w 449768"/>
              <a:gd name="connsiteY4" fmla="*/ 423933 h 538305"/>
              <a:gd name="connsiteX5" fmla="*/ 206367 w 449768"/>
              <a:gd name="connsiteY5" fmla="*/ 423375 h 538305"/>
              <a:gd name="connsiteX6" fmla="*/ 158371 w 449768"/>
              <a:gd name="connsiteY6" fmla="*/ 386315 h 538305"/>
              <a:gd name="connsiteX7" fmla="*/ 160292 w 449768"/>
              <a:gd name="connsiteY7" fmla="*/ 397002 h 538305"/>
              <a:gd name="connsiteX8" fmla="*/ 51725 w 449768"/>
              <a:gd name="connsiteY8" fmla="*/ 536376 h 538305"/>
              <a:gd name="connsiteX9" fmla="*/ 41315 w 449768"/>
              <a:gd name="connsiteY9" fmla="*/ 525997 h 538305"/>
              <a:gd name="connsiteX10" fmla="*/ 144924 w 449768"/>
              <a:gd name="connsiteY10" fmla="*/ 387118 h 538305"/>
              <a:gd name="connsiteX11" fmla="*/ 158371 w 449768"/>
              <a:gd name="connsiteY11" fmla="*/ 386315 h 538305"/>
              <a:gd name="connsiteX12" fmla="*/ 112005 w 449768"/>
              <a:gd name="connsiteY12" fmla="*/ 349971 h 538305"/>
              <a:gd name="connsiteX13" fmla="*/ 113740 w 449768"/>
              <a:gd name="connsiteY13" fmla="*/ 362927 h 538305"/>
              <a:gd name="connsiteX14" fmla="*/ 41338 w 449768"/>
              <a:gd name="connsiteY14" fmla="*/ 455221 h 538305"/>
              <a:gd name="connsiteX15" fmla="*/ 25965 w 449768"/>
              <a:gd name="connsiteY15" fmla="*/ 444857 h 538305"/>
              <a:gd name="connsiteX16" fmla="*/ 98367 w 449768"/>
              <a:gd name="connsiteY16" fmla="*/ 352562 h 538305"/>
              <a:gd name="connsiteX17" fmla="*/ 112005 w 449768"/>
              <a:gd name="connsiteY17" fmla="*/ 349971 h 538305"/>
              <a:gd name="connsiteX18" fmla="*/ 287508 w 449768"/>
              <a:gd name="connsiteY18" fmla="*/ 153269 h 538305"/>
              <a:gd name="connsiteX19" fmla="*/ 261020 w 449768"/>
              <a:gd name="connsiteY19" fmla="*/ 165441 h 538305"/>
              <a:gd name="connsiteX20" fmla="*/ 255548 w 449768"/>
              <a:gd name="connsiteY20" fmla="*/ 175874 h 538305"/>
              <a:gd name="connsiteX21" fmla="*/ 276441 w 449768"/>
              <a:gd name="connsiteY21" fmla="*/ 232511 h 538305"/>
              <a:gd name="connsiteX22" fmla="*/ 328174 w 449768"/>
              <a:gd name="connsiteY22" fmla="*/ 227543 h 538305"/>
              <a:gd name="connsiteX23" fmla="*/ 333645 w 449768"/>
              <a:gd name="connsiteY23" fmla="*/ 217110 h 538305"/>
              <a:gd name="connsiteX24" fmla="*/ 317727 w 449768"/>
              <a:gd name="connsiteY24" fmla="*/ 160472 h 538305"/>
              <a:gd name="connsiteX25" fmla="*/ 287508 w 449768"/>
              <a:gd name="connsiteY25" fmla="*/ 153269 h 538305"/>
              <a:gd name="connsiteX26" fmla="*/ 437111 w 449768"/>
              <a:gd name="connsiteY26" fmla="*/ 0 h 538305"/>
              <a:gd name="connsiteX27" fmla="*/ 442086 w 449768"/>
              <a:gd name="connsiteY27" fmla="*/ 0 h 538305"/>
              <a:gd name="connsiteX28" fmla="*/ 447557 w 449768"/>
              <a:gd name="connsiteY28" fmla="*/ 4968 h 538305"/>
              <a:gd name="connsiteX29" fmla="*/ 447557 w 449768"/>
              <a:gd name="connsiteY29" fmla="*/ 9937 h 538305"/>
              <a:gd name="connsiteX30" fmla="*/ 447557 w 449768"/>
              <a:gd name="connsiteY30" fmla="*/ 20370 h 538305"/>
              <a:gd name="connsiteX31" fmla="*/ 447557 w 449768"/>
              <a:gd name="connsiteY31" fmla="*/ 46204 h 538305"/>
              <a:gd name="connsiteX32" fmla="*/ 442086 w 449768"/>
              <a:gd name="connsiteY32" fmla="*/ 103338 h 538305"/>
              <a:gd name="connsiteX33" fmla="*/ 442086 w 449768"/>
              <a:gd name="connsiteY33" fmla="*/ 113771 h 538305"/>
              <a:gd name="connsiteX34" fmla="*/ 437111 w 449768"/>
              <a:gd name="connsiteY34" fmla="*/ 134141 h 538305"/>
              <a:gd name="connsiteX35" fmla="*/ 421194 w 449768"/>
              <a:gd name="connsiteY35" fmla="*/ 175874 h 538305"/>
              <a:gd name="connsiteX36" fmla="*/ 354040 w 449768"/>
              <a:gd name="connsiteY36" fmla="*/ 289645 h 538305"/>
              <a:gd name="connsiteX37" fmla="*/ 344091 w 449768"/>
              <a:gd name="connsiteY37" fmla="*/ 325913 h 538305"/>
              <a:gd name="connsiteX38" fmla="*/ 276441 w 449768"/>
              <a:gd name="connsiteY38" fmla="*/ 506754 h 538305"/>
              <a:gd name="connsiteX39" fmla="*/ 261020 w 449768"/>
              <a:gd name="connsiteY39" fmla="*/ 496321 h 538305"/>
              <a:gd name="connsiteX40" fmla="*/ 17278 w 449768"/>
              <a:gd name="connsiteY40" fmla="*/ 310511 h 538305"/>
              <a:gd name="connsiteX41" fmla="*/ 1858 w 449768"/>
              <a:gd name="connsiteY41" fmla="*/ 289645 h 538305"/>
              <a:gd name="connsiteX42" fmla="*/ 162528 w 449768"/>
              <a:gd name="connsiteY42" fmla="*/ 186307 h 538305"/>
              <a:gd name="connsiteX43" fmla="*/ 193369 w 449768"/>
              <a:gd name="connsiteY43" fmla="*/ 165441 h 538305"/>
              <a:gd name="connsiteX44" fmla="*/ 312753 w 449768"/>
              <a:gd name="connsiteY44" fmla="*/ 51669 h 538305"/>
              <a:gd name="connsiteX45" fmla="*/ 400799 w 449768"/>
              <a:gd name="connsiteY45" fmla="*/ 9937 h 538305"/>
              <a:gd name="connsiteX46" fmla="*/ 426665 w 449768"/>
              <a:gd name="connsiteY46" fmla="*/ 4968 h 538305"/>
              <a:gd name="connsiteX47" fmla="*/ 437111 w 449768"/>
              <a:gd name="connsiteY47" fmla="*/ 0 h 5383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</a:cxnLst>
            <a:rect l="l" t="t" r="r" b="b"/>
            <a:pathLst>
              <a:path w="449768" h="538305">
                <a:moveTo>
                  <a:pt x="206367" y="423375"/>
                </a:moveTo>
                <a:cubicBezTo>
                  <a:pt x="209652" y="425297"/>
                  <a:pt x="211016" y="429140"/>
                  <a:pt x="208536" y="434347"/>
                </a:cubicBezTo>
                <a:cubicBezTo>
                  <a:pt x="198122" y="460136"/>
                  <a:pt x="172335" y="506754"/>
                  <a:pt x="136133" y="527584"/>
                </a:cubicBezTo>
                <a:cubicBezTo>
                  <a:pt x="125719" y="532543"/>
                  <a:pt x="115305" y="527584"/>
                  <a:pt x="120760" y="517169"/>
                </a:cubicBezTo>
                <a:cubicBezTo>
                  <a:pt x="130678" y="491380"/>
                  <a:pt x="151507" y="450217"/>
                  <a:pt x="192667" y="423933"/>
                </a:cubicBezTo>
                <a:cubicBezTo>
                  <a:pt x="197874" y="421453"/>
                  <a:pt x="203081" y="421453"/>
                  <a:pt x="206367" y="423375"/>
                </a:cubicBezTo>
                <a:close/>
                <a:moveTo>
                  <a:pt x="158371" y="386315"/>
                </a:moveTo>
                <a:cubicBezTo>
                  <a:pt x="161532" y="388230"/>
                  <a:pt x="162771" y="392060"/>
                  <a:pt x="160292" y="397002"/>
                </a:cubicBezTo>
                <a:cubicBezTo>
                  <a:pt x="144924" y="433081"/>
                  <a:pt x="113693" y="500297"/>
                  <a:pt x="51725" y="536376"/>
                </a:cubicBezTo>
                <a:cubicBezTo>
                  <a:pt x="41315" y="541318"/>
                  <a:pt x="36357" y="536376"/>
                  <a:pt x="41315" y="525997"/>
                </a:cubicBezTo>
                <a:cubicBezTo>
                  <a:pt x="51725" y="489918"/>
                  <a:pt x="82957" y="422702"/>
                  <a:pt x="144924" y="387118"/>
                </a:cubicBezTo>
                <a:cubicBezTo>
                  <a:pt x="150130" y="384399"/>
                  <a:pt x="155211" y="384399"/>
                  <a:pt x="158371" y="386315"/>
                </a:cubicBezTo>
                <a:close/>
                <a:moveTo>
                  <a:pt x="112005" y="349971"/>
                </a:moveTo>
                <a:cubicBezTo>
                  <a:pt x="115228" y="352562"/>
                  <a:pt x="116468" y="357744"/>
                  <a:pt x="113740" y="362927"/>
                </a:cubicBezTo>
                <a:cubicBezTo>
                  <a:pt x="103326" y="388591"/>
                  <a:pt x="77539" y="429556"/>
                  <a:pt x="41338" y="455221"/>
                </a:cubicBezTo>
                <a:cubicBezTo>
                  <a:pt x="25965" y="460157"/>
                  <a:pt x="21006" y="455221"/>
                  <a:pt x="25965" y="444857"/>
                </a:cubicBezTo>
                <a:cubicBezTo>
                  <a:pt x="36379" y="419192"/>
                  <a:pt x="57207" y="378227"/>
                  <a:pt x="98367" y="352562"/>
                </a:cubicBezTo>
                <a:cubicBezTo>
                  <a:pt x="103574" y="347380"/>
                  <a:pt x="108781" y="347380"/>
                  <a:pt x="112005" y="349971"/>
                </a:cubicBezTo>
                <a:close/>
                <a:moveTo>
                  <a:pt x="287508" y="153269"/>
                </a:moveTo>
                <a:cubicBezTo>
                  <a:pt x="277809" y="153890"/>
                  <a:pt x="268730" y="157740"/>
                  <a:pt x="261020" y="165441"/>
                </a:cubicBezTo>
                <a:cubicBezTo>
                  <a:pt x="261020" y="170409"/>
                  <a:pt x="261020" y="170409"/>
                  <a:pt x="255548" y="175874"/>
                </a:cubicBezTo>
                <a:cubicBezTo>
                  <a:pt x="245600" y="196243"/>
                  <a:pt x="250574" y="222575"/>
                  <a:pt x="276441" y="232511"/>
                </a:cubicBezTo>
                <a:cubicBezTo>
                  <a:pt x="291861" y="242944"/>
                  <a:pt x="317727" y="242944"/>
                  <a:pt x="328174" y="227543"/>
                </a:cubicBezTo>
                <a:cubicBezTo>
                  <a:pt x="333645" y="222575"/>
                  <a:pt x="333645" y="222575"/>
                  <a:pt x="333645" y="217110"/>
                </a:cubicBezTo>
                <a:cubicBezTo>
                  <a:pt x="349066" y="196243"/>
                  <a:pt x="338620" y="170409"/>
                  <a:pt x="317727" y="160472"/>
                </a:cubicBezTo>
                <a:cubicBezTo>
                  <a:pt x="307530" y="155256"/>
                  <a:pt x="297208" y="152648"/>
                  <a:pt x="287508" y="153269"/>
                </a:cubicBezTo>
                <a:close/>
                <a:moveTo>
                  <a:pt x="437111" y="0"/>
                </a:moveTo>
                <a:lnTo>
                  <a:pt x="442086" y="0"/>
                </a:lnTo>
                <a:cubicBezTo>
                  <a:pt x="447557" y="0"/>
                  <a:pt x="452532" y="0"/>
                  <a:pt x="447557" y="4968"/>
                </a:cubicBezTo>
                <a:lnTo>
                  <a:pt x="447557" y="9937"/>
                </a:lnTo>
                <a:cubicBezTo>
                  <a:pt x="452532" y="15402"/>
                  <a:pt x="447557" y="15402"/>
                  <a:pt x="447557" y="20370"/>
                </a:cubicBezTo>
                <a:cubicBezTo>
                  <a:pt x="447557" y="25835"/>
                  <a:pt x="447557" y="36268"/>
                  <a:pt x="447557" y="46204"/>
                </a:cubicBezTo>
                <a:cubicBezTo>
                  <a:pt x="447557" y="62102"/>
                  <a:pt x="447557" y="82472"/>
                  <a:pt x="442086" y="103338"/>
                </a:cubicBezTo>
                <a:cubicBezTo>
                  <a:pt x="442086" y="108306"/>
                  <a:pt x="442086" y="108306"/>
                  <a:pt x="442086" y="113771"/>
                </a:cubicBezTo>
                <a:cubicBezTo>
                  <a:pt x="437111" y="124205"/>
                  <a:pt x="437111" y="129173"/>
                  <a:pt x="437111" y="134141"/>
                </a:cubicBezTo>
                <a:cubicBezTo>
                  <a:pt x="431640" y="150039"/>
                  <a:pt x="426665" y="165441"/>
                  <a:pt x="421194" y="175874"/>
                </a:cubicBezTo>
                <a:cubicBezTo>
                  <a:pt x="406271" y="212141"/>
                  <a:pt x="385378" y="248409"/>
                  <a:pt x="354040" y="289645"/>
                </a:cubicBezTo>
                <a:cubicBezTo>
                  <a:pt x="349066" y="294613"/>
                  <a:pt x="344091" y="315479"/>
                  <a:pt x="344091" y="325913"/>
                </a:cubicBezTo>
                <a:cubicBezTo>
                  <a:pt x="354040" y="367148"/>
                  <a:pt x="359512" y="460053"/>
                  <a:pt x="276441" y="506754"/>
                </a:cubicBezTo>
                <a:cubicBezTo>
                  <a:pt x="265994" y="517187"/>
                  <a:pt x="255548" y="512219"/>
                  <a:pt x="261020" y="496321"/>
                </a:cubicBezTo>
                <a:cubicBezTo>
                  <a:pt x="261020" y="439684"/>
                  <a:pt x="240128" y="305046"/>
                  <a:pt x="17278" y="310511"/>
                </a:cubicBezTo>
                <a:cubicBezTo>
                  <a:pt x="1858" y="310511"/>
                  <a:pt x="-3117" y="300078"/>
                  <a:pt x="1858" y="289645"/>
                </a:cubicBezTo>
                <a:cubicBezTo>
                  <a:pt x="17278" y="253377"/>
                  <a:pt x="59062" y="180842"/>
                  <a:pt x="162528" y="186307"/>
                </a:cubicBezTo>
                <a:cubicBezTo>
                  <a:pt x="172975" y="186307"/>
                  <a:pt x="188395" y="175874"/>
                  <a:pt x="193369" y="165441"/>
                </a:cubicBezTo>
                <a:cubicBezTo>
                  <a:pt x="214261" y="139606"/>
                  <a:pt x="250574" y="87937"/>
                  <a:pt x="312753" y="51669"/>
                </a:cubicBezTo>
                <a:cubicBezTo>
                  <a:pt x="349066" y="25835"/>
                  <a:pt x="379907" y="15402"/>
                  <a:pt x="400799" y="9937"/>
                </a:cubicBezTo>
                <a:cubicBezTo>
                  <a:pt x="416219" y="9937"/>
                  <a:pt x="426665" y="9937"/>
                  <a:pt x="426665" y="4968"/>
                </a:cubicBezTo>
                <a:cubicBezTo>
                  <a:pt x="431640" y="4968"/>
                  <a:pt x="431640" y="0"/>
                  <a:pt x="437111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wrap="square" anchor="ctr">
            <a:noAutofit/>
          </a:bodyPr>
          <a:lstStyle/>
          <a:p>
            <a:pPr>
              <a:defRPr/>
            </a:pPr>
            <a:endParaRPr lang="en-US" dirty="0">
              <a:ea typeface="宋体" panose="02010600030101010101" pitchFamily="2" charset="-122"/>
            </a:endParaRPr>
          </a:p>
        </p:txBody>
      </p:sp>
      <p:sp>
        <p:nvSpPr>
          <p:cNvPr id="16" name="Oval 31"/>
          <p:cNvSpPr/>
          <p:nvPr/>
        </p:nvSpPr>
        <p:spPr bwMode="auto">
          <a:xfrm>
            <a:off x="7822762" y="4124627"/>
            <a:ext cx="640090" cy="6402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endParaRPr lang="en-US" sz="675" dirty="0">
              <a:solidFill>
                <a:schemeClr val="tx2"/>
              </a:solidFill>
            </a:endParaRPr>
          </a:p>
        </p:txBody>
      </p:sp>
      <p:sp>
        <p:nvSpPr>
          <p:cNvPr id="17" name="Freeform 102"/>
          <p:cNvSpPr>
            <a:spLocks noEditPoints="1"/>
          </p:cNvSpPr>
          <p:nvPr/>
        </p:nvSpPr>
        <p:spPr bwMode="auto">
          <a:xfrm>
            <a:off x="7946442" y="4248388"/>
            <a:ext cx="392733" cy="392733"/>
          </a:xfrm>
          <a:custGeom>
            <a:avLst/>
            <a:gdLst>
              <a:gd name="T0" fmla="*/ 32 w 64"/>
              <a:gd name="T1" fmla="*/ 0 h 64"/>
              <a:gd name="T2" fmla="*/ 0 w 64"/>
              <a:gd name="T3" fmla="*/ 32 h 64"/>
              <a:gd name="T4" fmla="*/ 32 w 64"/>
              <a:gd name="T5" fmla="*/ 64 h 64"/>
              <a:gd name="T6" fmla="*/ 64 w 64"/>
              <a:gd name="T7" fmla="*/ 32 h 64"/>
              <a:gd name="T8" fmla="*/ 32 w 64"/>
              <a:gd name="T9" fmla="*/ 0 h 64"/>
              <a:gd name="T10" fmla="*/ 28 w 64"/>
              <a:gd name="T11" fmla="*/ 8 h 64"/>
              <a:gd name="T12" fmla="*/ 36 w 64"/>
              <a:gd name="T13" fmla="*/ 8 h 64"/>
              <a:gd name="T14" fmla="*/ 36 w 64"/>
              <a:gd name="T15" fmla="*/ 28 h 64"/>
              <a:gd name="T16" fmla="*/ 28 w 64"/>
              <a:gd name="T17" fmla="*/ 28 h 64"/>
              <a:gd name="T18" fmla="*/ 28 w 64"/>
              <a:gd name="T19" fmla="*/ 8 h 64"/>
              <a:gd name="T20" fmla="*/ 32 w 64"/>
              <a:gd name="T21" fmla="*/ 53 h 64"/>
              <a:gd name="T22" fmla="*/ 11 w 64"/>
              <a:gd name="T23" fmla="*/ 32 h 64"/>
              <a:gd name="T24" fmla="*/ 24 w 64"/>
              <a:gd name="T25" fmla="*/ 13 h 64"/>
              <a:gd name="T26" fmla="*/ 24 w 64"/>
              <a:gd name="T27" fmla="*/ 12 h 64"/>
              <a:gd name="T28" fmla="*/ 24 w 64"/>
              <a:gd name="T29" fmla="*/ 20 h 64"/>
              <a:gd name="T30" fmla="*/ 17 w 64"/>
              <a:gd name="T31" fmla="*/ 32 h 64"/>
              <a:gd name="T32" fmla="*/ 32 w 64"/>
              <a:gd name="T33" fmla="*/ 47 h 64"/>
              <a:gd name="T34" fmla="*/ 47 w 64"/>
              <a:gd name="T35" fmla="*/ 32 h 64"/>
              <a:gd name="T36" fmla="*/ 40 w 64"/>
              <a:gd name="T37" fmla="*/ 20 h 64"/>
              <a:gd name="T38" fmla="*/ 40 w 64"/>
              <a:gd name="T39" fmla="*/ 12 h 64"/>
              <a:gd name="T40" fmla="*/ 40 w 64"/>
              <a:gd name="T41" fmla="*/ 13 h 64"/>
              <a:gd name="T42" fmla="*/ 53 w 64"/>
              <a:gd name="T43" fmla="*/ 32 h 64"/>
              <a:gd name="T44" fmla="*/ 32 w 64"/>
              <a:gd name="T45" fmla="*/ 53 h 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</a:cxnLst>
            <a:rect l="0" t="0" r="r" b="b"/>
            <a:pathLst>
              <a:path w="64" h="64">
                <a:moveTo>
                  <a:pt x="32" y="0"/>
                </a:moveTo>
                <a:cubicBezTo>
                  <a:pt x="14" y="0"/>
                  <a:pt x="0" y="14"/>
                  <a:pt x="0" y="32"/>
                </a:cubicBezTo>
                <a:cubicBezTo>
                  <a:pt x="0" y="50"/>
                  <a:pt x="14" y="64"/>
                  <a:pt x="32" y="64"/>
                </a:cubicBezTo>
                <a:cubicBezTo>
                  <a:pt x="50" y="64"/>
                  <a:pt x="64" y="50"/>
                  <a:pt x="64" y="32"/>
                </a:cubicBezTo>
                <a:cubicBezTo>
                  <a:pt x="64" y="14"/>
                  <a:pt x="50" y="0"/>
                  <a:pt x="32" y="0"/>
                </a:cubicBezTo>
                <a:close/>
                <a:moveTo>
                  <a:pt x="28" y="8"/>
                </a:moveTo>
                <a:cubicBezTo>
                  <a:pt x="36" y="8"/>
                  <a:pt x="36" y="8"/>
                  <a:pt x="36" y="8"/>
                </a:cubicBezTo>
                <a:cubicBezTo>
                  <a:pt x="36" y="28"/>
                  <a:pt x="36" y="28"/>
                  <a:pt x="36" y="28"/>
                </a:cubicBezTo>
                <a:cubicBezTo>
                  <a:pt x="28" y="28"/>
                  <a:pt x="28" y="28"/>
                  <a:pt x="28" y="28"/>
                </a:cubicBezTo>
                <a:lnTo>
                  <a:pt x="28" y="8"/>
                </a:lnTo>
                <a:close/>
                <a:moveTo>
                  <a:pt x="32" y="53"/>
                </a:moveTo>
                <a:cubicBezTo>
                  <a:pt x="20" y="53"/>
                  <a:pt x="11" y="44"/>
                  <a:pt x="11" y="32"/>
                </a:cubicBezTo>
                <a:cubicBezTo>
                  <a:pt x="11" y="24"/>
                  <a:pt x="16" y="16"/>
                  <a:pt x="24" y="13"/>
                </a:cubicBezTo>
                <a:cubicBezTo>
                  <a:pt x="24" y="12"/>
                  <a:pt x="24" y="12"/>
                  <a:pt x="24" y="12"/>
                </a:cubicBezTo>
                <a:cubicBezTo>
                  <a:pt x="24" y="20"/>
                  <a:pt x="24" y="20"/>
                  <a:pt x="24" y="20"/>
                </a:cubicBezTo>
                <a:cubicBezTo>
                  <a:pt x="20" y="22"/>
                  <a:pt x="17" y="27"/>
                  <a:pt x="17" y="32"/>
                </a:cubicBezTo>
                <a:cubicBezTo>
                  <a:pt x="17" y="40"/>
                  <a:pt x="24" y="47"/>
                  <a:pt x="32" y="47"/>
                </a:cubicBezTo>
                <a:cubicBezTo>
                  <a:pt x="40" y="47"/>
                  <a:pt x="47" y="40"/>
                  <a:pt x="47" y="32"/>
                </a:cubicBezTo>
                <a:cubicBezTo>
                  <a:pt x="47" y="27"/>
                  <a:pt x="44" y="22"/>
                  <a:pt x="40" y="20"/>
                </a:cubicBezTo>
                <a:cubicBezTo>
                  <a:pt x="40" y="12"/>
                  <a:pt x="40" y="12"/>
                  <a:pt x="40" y="12"/>
                </a:cubicBezTo>
                <a:cubicBezTo>
                  <a:pt x="40" y="13"/>
                  <a:pt x="40" y="13"/>
                  <a:pt x="40" y="13"/>
                </a:cubicBezTo>
                <a:cubicBezTo>
                  <a:pt x="48" y="16"/>
                  <a:pt x="53" y="24"/>
                  <a:pt x="53" y="32"/>
                </a:cubicBezTo>
                <a:cubicBezTo>
                  <a:pt x="53" y="44"/>
                  <a:pt x="44" y="53"/>
                  <a:pt x="32" y="53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18" name="Oval 27"/>
          <p:cNvSpPr/>
          <p:nvPr/>
        </p:nvSpPr>
        <p:spPr bwMode="auto">
          <a:xfrm>
            <a:off x="7822762" y="2219508"/>
            <a:ext cx="640090" cy="640256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endParaRPr lang="en-US" sz="675" dirty="0">
              <a:solidFill>
                <a:schemeClr val="tx2"/>
              </a:solidFill>
            </a:endParaRPr>
          </a:p>
        </p:txBody>
      </p:sp>
      <p:sp>
        <p:nvSpPr>
          <p:cNvPr id="19" name="AutoShape 66"/>
          <p:cNvSpPr>
            <a:spLocks noChangeAspect="1"/>
          </p:cNvSpPr>
          <p:nvPr/>
        </p:nvSpPr>
        <p:spPr bwMode="auto">
          <a:xfrm>
            <a:off x="7989770" y="2386559"/>
            <a:ext cx="306076" cy="306156"/>
          </a:xfrm>
          <a:custGeom>
            <a:avLst/>
            <a:gdLst>
              <a:gd name="T0" fmla="*/ 10799 w 21598"/>
              <a:gd name="T1" fmla="*/ 10800 h 21600"/>
              <a:gd name="T2" fmla="*/ 10799 w 21598"/>
              <a:gd name="T3" fmla="*/ 10800 h 21600"/>
              <a:gd name="T4" fmla="*/ 10799 w 21598"/>
              <a:gd name="T5" fmla="*/ 10800 h 21600"/>
              <a:gd name="T6" fmla="*/ 10799 w 21598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598" h="21600">
                <a:moveTo>
                  <a:pt x="17537" y="12697"/>
                </a:moveTo>
                <a:lnTo>
                  <a:pt x="19798" y="9997"/>
                </a:lnTo>
                <a:lnTo>
                  <a:pt x="19798" y="17284"/>
                </a:lnTo>
                <a:cubicBezTo>
                  <a:pt x="19798" y="17874"/>
                  <a:pt x="19700" y="18429"/>
                  <a:pt x="19505" y="18949"/>
                </a:cubicBezTo>
                <a:cubicBezTo>
                  <a:pt x="19309" y="19469"/>
                  <a:pt x="19049" y="19928"/>
                  <a:pt x="18721" y="20321"/>
                </a:cubicBezTo>
                <a:cubicBezTo>
                  <a:pt x="18394" y="20715"/>
                  <a:pt x="18014" y="21027"/>
                  <a:pt x="17583" y="21256"/>
                </a:cubicBezTo>
                <a:cubicBezTo>
                  <a:pt x="17153" y="21485"/>
                  <a:pt x="16690" y="21599"/>
                  <a:pt x="16188" y="21599"/>
                </a:cubicBezTo>
                <a:lnTo>
                  <a:pt x="3595" y="21599"/>
                </a:lnTo>
                <a:cubicBezTo>
                  <a:pt x="3103" y="21599"/>
                  <a:pt x="2635" y="21485"/>
                  <a:pt x="2195" y="21256"/>
                </a:cubicBezTo>
                <a:cubicBezTo>
                  <a:pt x="1754" y="21027"/>
                  <a:pt x="1372" y="20715"/>
                  <a:pt x="1052" y="20321"/>
                </a:cubicBezTo>
                <a:cubicBezTo>
                  <a:pt x="734" y="19928"/>
                  <a:pt x="477" y="19469"/>
                  <a:pt x="286" y="18949"/>
                </a:cubicBezTo>
                <a:cubicBezTo>
                  <a:pt x="95" y="18429"/>
                  <a:pt x="0" y="17874"/>
                  <a:pt x="0" y="17284"/>
                </a:cubicBezTo>
                <a:lnTo>
                  <a:pt x="0" y="4315"/>
                </a:lnTo>
                <a:cubicBezTo>
                  <a:pt x="0" y="3722"/>
                  <a:pt x="95" y="3164"/>
                  <a:pt x="286" y="2632"/>
                </a:cubicBezTo>
                <a:cubicBezTo>
                  <a:pt x="477" y="2106"/>
                  <a:pt x="734" y="1645"/>
                  <a:pt x="1052" y="1263"/>
                </a:cubicBezTo>
                <a:cubicBezTo>
                  <a:pt x="1372" y="878"/>
                  <a:pt x="1754" y="572"/>
                  <a:pt x="2195" y="343"/>
                </a:cubicBezTo>
                <a:cubicBezTo>
                  <a:pt x="2635" y="114"/>
                  <a:pt x="3103" y="0"/>
                  <a:pt x="3595" y="0"/>
                </a:cubicBezTo>
                <a:lnTo>
                  <a:pt x="16188" y="0"/>
                </a:lnTo>
                <a:cubicBezTo>
                  <a:pt x="16401" y="0"/>
                  <a:pt x="16605" y="26"/>
                  <a:pt x="16798" y="82"/>
                </a:cubicBezTo>
                <a:lnTo>
                  <a:pt x="14608" y="2714"/>
                </a:lnTo>
                <a:lnTo>
                  <a:pt x="3595" y="2714"/>
                </a:lnTo>
                <a:cubicBezTo>
                  <a:pt x="3228" y="2714"/>
                  <a:pt x="2914" y="2867"/>
                  <a:pt x="2652" y="3184"/>
                </a:cubicBezTo>
                <a:cubicBezTo>
                  <a:pt x="2391" y="3496"/>
                  <a:pt x="2261" y="3875"/>
                  <a:pt x="2261" y="4315"/>
                </a:cubicBezTo>
                <a:lnTo>
                  <a:pt x="2261" y="17284"/>
                </a:lnTo>
                <a:cubicBezTo>
                  <a:pt x="2261" y="17724"/>
                  <a:pt x="2391" y="18101"/>
                  <a:pt x="2652" y="18412"/>
                </a:cubicBezTo>
                <a:cubicBezTo>
                  <a:pt x="2914" y="18729"/>
                  <a:pt x="3228" y="18888"/>
                  <a:pt x="3595" y="18888"/>
                </a:cubicBezTo>
                <a:lnTo>
                  <a:pt x="16188" y="18888"/>
                </a:lnTo>
                <a:cubicBezTo>
                  <a:pt x="16556" y="18888"/>
                  <a:pt x="16874" y="18729"/>
                  <a:pt x="17138" y="18412"/>
                </a:cubicBezTo>
                <a:cubicBezTo>
                  <a:pt x="17405" y="18101"/>
                  <a:pt x="17537" y="17724"/>
                  <a:pt x="17537" y="17284"/>
                </a:cubicBezTo>
                <a:lnTo>
                  <a:pt x="17537" y="12697"/>
                </a:lnTo>
                <a:close/>
                <a:moveTo>
                  <a:pt x="21333" y="2796"/>
                </a:moveTo>
                <a:cubicBezTo>
                  <a:pt x="21514" y="3011"/>
                  <a:pt x="21599" y="3272"/>
                  <a:pt x="21597" y="3578"/>
                </a:cubicBezTo>
                <a:cubicBezTo>
                  <a:pt x="21592" y="3881"/>
                  <a:pt x="21504" y="4136"/>
                  <a:pt x="21333" y="4342"/>
                </a:cubicBezTo>
                <a:lnTo>
                  <a:pt x="13005" y="14346"/>
                </a:lnTo>
                <a:lnTo>
                  <a:pt x="11854" y="15721"/>
                </a:lnTo>
                <a:cubicBezTo>
                  <a:pt x="11676" y="15938"/>
                  <a:pt x="11458" y="16044"/>
                  <a:pt x="11206" y="16044"/>
                </a:cubicBezTo>
                <a:cubicBezTo>
                  <a:pt x="10951" y="16044"/>
                  <a:pt x="10733" y="15938"/>
                  <a:pt x="10555" y="15721"/>
                </a:cubicBezTo>
                <a:lnTo>
                  <a:pt x="9383" y="14346"/>
                </a:lnTo>
                <a:lnTo>
                  <a:pt x="4779" y="8787"/>
                </a:lnTo>
                <a:cubicBezTo>
                  <a:pt x="4600" y="8573"/>
                  <a:pt x="4507" y="8314"/>
                  <a:pt x="4507" y="8006"/>
                </a:cubicBezTo>
                <a:cubicBezTo>
                  <a:pt x="4507" y="7703"/>
                  <a:pt x="4600" y="7441"/>
                  <a:pt x="4779" y="7227"/>
                </a:cubicBezTo>
                <a:lnTo>
                  <a:pt x="5927" y="5846"/>
                </a:lnTo>
                <a:cubicBezTo>
                  <a:pt x="6106" y="5635"/>
                  <a:pt x="6323" y="5526"/>
                  <a:pt x="6578" y="5526"/>
                </a:cubicBezTo>
                <a:cubicBezTo>
                  <a:pt x="6830" y="5526"/>
                  <a:pt x="7043" y="5634"/>
                  <a:pt x="7214" y="5846"/>
                </a:cubicBezTo>
                <a:lnTo>
                  <a:pt x="11198" y="10632"/>
                </a:lnTo>
                <a:lnTo>
                  <a:pt x="18861" y="1404"/>
                </a:lnTo>
                <a:cubicBezTo>
                  <a:pt x="19040" y="1186"/>
                  <a:pt x="19262" y="1084"/>
                  <a:pt x="19524" y="1087"/>
                </a:cubicBezTo>
                <a:cubicBezTo>
                  <a:pt x="19786" y="1092"/>
                  <a:pt x="20001" y="1198"/>
                  <a:pt x="20173" y="1404"/>
                </a:cubicBezTo>
                <a:lnTo>
                  <a:pt x="21333" y="2796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lIns="38092" tIns="38092" rIns="38092" bIns="38092" anchor="ctr"/>
          <a:lstStyle/>
          <a:p>
            <a:pPr defTabSz="342265">
              <a:defRPr/>
            </a:pPr>
            <a:endParaRPr lang="es-ES" sz="2700" dirty="0">
              <a:solidFill>
                <a:srgbClr val="44CEB9"/>
              </a:solidFill>
              <a:effectLst>
                <a:outerShdw blurRad="38100" dist="38100" dir="2700000" algn="tl">
                  <a:srgbClr val="000000"/>
                </a:outerShdw>
              </a:effectLst>
              <a:latin typeface="Gill Sans" charset="0"/>
              <a:cs typeface="Gill Sans" charset="0"/>
              <a:sym typeface="Gill Sans" charset="0"/>
            </a:endParaRPr>
          </a:p>
        </p:txBody>
      </p:sp>
      <p:sp>
        <p:nvSpPr>
          <p:cNvPr id="20" name="Freeform 93"/>
          <p:cNvSpPr>
            <a:spLocks noEditPoints="1"/>
          </p:cNvSpPr>
          <p:nvPr/>
        </p:nvSpPr>
        <p:spPr bwMode="auto">
          <a:xfrm>
            <a:off x="4879332" y="2981533"/>
            <a:ext cx="335321" cy="335321"/>
          </a:xfrm>
          <a:custGeom>
            <a:avLst/>
            <a:gdLst>
              <a:gd name="T0" fmla="*/ 32 w 64"/>
              <a:gd name="T1" fmla="*/ 0 h 64"/>
              <a:gd name="T2" fmla="*/ 0 w 64"/>
              <a:gd name="T3" fmla="*/ 32 h 64"/>
              <a:gd name="T4" fmla="*/ 32 w 64"/>
              <a:gd name="T5" fmla="*/ 64 h 64"/>
              <a:gd name="T6" fmla="*/ 64 w 64"/>
              <a:gd name="T7" fmla="*/ 32 h 64"/>
              <a:gd name="T8" fmla="*/ 32 w 64"/>
              <a:gd name="T9" fmla="*/ 0 h 64"/>
              <a:gd name="T10" fmla="*/ 47 w 64"/>
              <a:gd name="T11" fmla="*/ 53 h 64"/>
              <a:gd name="T12" fmla="*/ 32 w 64"/>
              <a:gd name="T13" fmla="*/ 42 h 64"/>
              <a:gd name="T14" fmla="*/ 17 w 64"/>
              <a:gd name="T15" fmla="*/ 53 h 64"/>
              <a:gd name="T16" fmla="*/ 23 w 64"/>
              <a:gd name="T17" fmla="*/ 35 h 64"/>
              <a:gd name="T18" fmla="*/ 8 w 64"/>
              <a:gd name="T19" fmla="*/ 24 h 64"/>
              <a:gd name="T20" fmla="*/ 26 w 64"/>
              <a:gd name="T21" fmla="*/ 24 h 64"/>
              <a:gd name="T22" fmla="*/ 32 w 64"/>
              <a:gd name="T23" fmla="*/ 7 h 64"/>
              <a:gd name="T24" fmla="*/ 38 w 64"/>
              <a:gd name="T25" fmla="*/ 24 h 64"/>
              <a:gd name="T26" fmla="*/ 56 w 64"/>
              <a:gd name="T27" fmla="*/ 24 h 64"/>
              <a:gd name="T28" fmla="*/ 41 w 64"/>
              <a:gd name="T29" fmla="*/ 35 h 64"/>
              <a:gd name="T30" fmla="*/ 47 w 64"/>
              <a:gd name="T31" fmla="*/ 53 h 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</a:cxnLst>
            <a:rect l="0" t="0" r="r" b="b"/>
            <a:pathLst>
              <a:path w="64" h="64">
                <a:moveTo>
                  <a:pt x="32" y="0"/>
                </a:moveTo>
                <a:cubicBezTo>
                  <a:pt x="14" y="0"/>
                  <a:pt x="0" y="14"/>
                  <a:pt x="0" y="32"/>
                </a:cubicBezTo>
                <a:cubicBezTo>
                  <a:pt x="0" y="50"/>
                  <a:pt x="14" y="64"/>
                  <a:pt x="32" y="64"/>
                </a:cubicBezTo>
                <a:cubicBezTo>
                  <a:pt x="50" y="64"/>
                  <a:pt x="64" y="50"/>
                  <a:pt x="64" y="32"/>
                </a:cubicBezTo>
                <a:cubicBezTo>
                  <a:pt x="64" y="14"/>
                  <a:pt x="50" y="0"/>
                  <a:pt x="32" y="0"/>
                </a:cubicBezTo>
                <a:close/>
                <a:moveTo>
                  <a:pt x="47" y="53"/>
                </a:moveTo>
                <a:cubicBezTo>
                  <a:pt x="32" y="42"/>
                  <a:pt x="32" y="42"/>
                  <a:pt x="32" y="42"/>
                </a:cubicBezTo>
                <a:cubicBezTo>
                  <a:pt x="17" y="53"/>
                  <a:pt x="17" y="53"/>
                  <a:pt x="17" y="53"/>
                </a:cubicBezTo>
                <a:cubicBezTo>
                  <a:pt x="23" y="35"/>
                  <a:pt x="23" y="35"/>
                  <a:pt x="23" y="35"/>
                </a:cubicBezTo>
                <a:cubicBezTo>
                  <a:pt x="8" y="24"/>
                  <a:pt x="8" y="24"/>
                  <a:pt x="8" y="24"/>
                </a:cubicBezTo>
                <a:cubicBezTo>
                  <a:pt x="26" y="24"/>
                  <a:pt x="26" y="24"/>
                  <a:pt x="26" y="24"/>
                </a:cubicBezTo>
                <a:cubicBezTo>
                  <a:pt x="32" y="7"/>
                  <a:pt x="32" y="7"/>
                  <a:pt x="32" y="7"/>
                </a:cubicBezTo>
                <a:cubicBezTo>
                  <a:pt x="38" y="24"/>
                  <a:pt x="38" y="24"/>
                  <a:pt x="38" y="24"/>
                </a:cubicBezTo>
                <a:cubicBezTo>
                  <a:pt x="56" y="24"/>
                  <a:pt x="56" y="24"/>
                  <a:pt x="56" y="24"/>
                </a:cubicBezTo>
                <a:cubicBezTo>
                  <a:pt x="41" y="35"/>
                  <a:pt x="41" y="35"/>
                  <a:pt x="41" y="35"/>
                </a:cubicBezTo>
                <a:lnTo>
                  <a:pt x="47" y="53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txBody>
          <a:bodyPr vert="horz" wrap="square" lIns="68580" tIns="34290" rIns="68580" bIns="34290" numCol="1" anchor="t" anchorCtr="0" compatLnSpc="1"/>
          <a:lstStyle/>
          <a:p>
            <a:endParaRPr lang="id-ID" sz="1350"/>
          </a:p>
        </p:txBody>
      </p:sp>
      <p:sp>
        <p:nvSpPr>
          <p:cNvPr id="21" name="TextBox 13"/>
          <p:cNvSpPr txBox="1"/>
          <p:nvPr/>
        </p:nvSpPr>
        <p:spPr>
          <a:xfrm>
            <a:off x="980288" y="4389172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" name="TextBox 13"/>
          <p:cNvSpPr txBox="1"/>
          <p:nvPr/>
        </p:nvSpPr>
        <p:spPr>
          <a:xfrm>
            <a:off x="1465898" y="2096664"/>
            <a:ext cx="1845980" cy="369332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0"/>
              </a:spcBef>
              <a:defRPr/>
            </a:pPr>
            <a:r>
              <a:rPr lang="zh-CN" alt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TextBox 13"/>
          <p:cNvSpPr txBox="1"/>
          <p:nvPr/>
        </p:nvSpPr>
        <p:spPr>
          <a:xfrm>
            <a:off x="980288" y="2509484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4" name="TextBox 13"/>
          <p:cNvSpPr txBox="1"/>
          <p:nvPr/>
        </p:nvSpPr>
        <p:spPr>
          <a:xfrm>
            <a:off x="8877714" y="2509484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TextBox 13"/>
          <p:cNvSpPr txBox="1"/>
          <p:nvPr/>
        </p:nvSpPr>
        <p:spPr>
          <a:xfrm>
            <a:off x="8877714" y="4389172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TextBox 13"/>
          <p:cNvSpPr txBox="1"/>
          <p:nvPr/>
        </p:nvSpPr>
        <p:spPr>
          <a:xfrm>
            <a:off x="1465898" y="3982457"/>
            <a:ext cx="1845980" cy="369332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0"/>
              </a:spcBef>
              <a:defRPr/>
            </a:pPr>
            <a:r>
              <a:rPr lang="zh-CN" alt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7" name="TextBox 13"/>
          <p:cNvSpPr txBox="1"/>
          <p:nvPr/>
        </p:nvSpPr>
        <p:spPr>
          <a:xfrm>
            <a:off x="8877714" y="2124657"/>
            <a:ext cx="1845980" cy="369332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spcBef>
                <a:spcPct val="0"/>
              </a:spcBef>
              <a:defRPr/>
            </a:pPr>
            <a:r>
              <a:rPr lang="zh-CN" alt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8" name="TextBox 13"/>
          <p:cNvSpPr txBox="1"/>
          <p:nvPr/>
        </p:nvSpPr>
        <p:spPr>
          <a:xfrm>
            <a:off x="8877714" y="3991460"/>
            <a:ext cx="1845980" cy="369332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spcBef>
                <a:spcPct val="0"/>
              </a:spcBef>
              <a:defRPr/>
            </a:pPr>
            <a:r>
              <a:rPr lang="zh-CN" altLang="en-US" sz="24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4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29" name="组合 28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30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1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32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反思经验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5"/>
          <p:cNvSpPr/>
          <p:nvPr/>
        </p:nvSpPr>
        <p:spPr bwMode="auto">
          <a:xfrm>
            <a:off x="3944565" y="2312924"/>
            <a:ext cx="1520825" cy="1663700"/>
          </a:xfrm>
          <a:custGeom>
            <a:avLst/>
            <a:gdLst>
              <a:gd name="T0" fmla="*/ 381 w 381"/>
              <a:gd name="T1" fmla="*/ 2 h 416"/>
              <a:gd name="T2" fmla="*/ 351 w 381"/>
              <a:gd name="T3" fmla="*/ 0 h 416"/>
              <a:gd name="T4" fmla="*/ 143 w 381"/>
              <a:gd name="T5" fmla="*/ 208 h 416"/>
              <a:gd name="T6" fmla="*/ 143 w 381"/>
              <a:gd name="T7" fmla="*/ 208 h 416"/>
              <a:gd name="T8" fmla="*/ 13 w 381"/>
              <a:gd name="T9" fmla="*/ 338 h 416"/>
              <a:gd name="T10" fmla="*/ 0 w 381"/>
              <a:gd name="T11" fmla="*/ 338 h 416"/>
              <a:gd name="T12" fmla="*/ 0 w 381"/>
              <a:gd name="T13" fmla="*/ 416 h 416"/>
              <a:gd name="T14" fmla="*/ 13 w 381"/>
              <a:gd name="T15" fmla="*/ 416 h 416"/>
              <a:gd name="T16" fmla="*/ 221 w 381"/>
              <a:gd name="T17" fmla="*/ 208 h 416"/>
              <a:gd name="T18" fmla="*/ 221 w 381"/>
              <a:gd name="T19" fmla="*/ 208 h 416"/>
              <a:gd name="T20" fmla="*/ 351 w 381"/>
              <a:gd name="T21" fmla="*/ 78 h 416"/>
              <a:gd name="T22" fmla="*/ 381 w 381"/>
              <a:gd name="T23" fmla="*/ 82 h 416"/>
              <a:gd name="T24" fmla="*/ 381 w 381"/>
              <a:gd name="T25" fmla="*/ 2 h 4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381" h="416">
                <a:moveTo>
                  <a:pt x="381" y="2"/>
                </a:moveTo>
                <a:cubicBezTo>
                  <a:pt x="372" y="1"/>
                  <a:pt x="361" y="0"/>
                  <a:pt x="351" y="0"/>
                </a:cubicBezTo>
                <a:cubicBezTo>
                  <a:pt x="236" y="0"/>
                  <a:pt x="143" y="93"/>
                  <a:pt x="143" y="208"/>
                </a:cubicBezTo>
                <a:cubicBezTo>
                  <a:pt x="143" y="208"/>
                  <a:pt x="143" y="208"/>
                  <a:pt x="143" y="208"/>
                </a:cubicBezTo>
                <a:cubicBezTo>
                  <a:pt x="143" y="280"/>
                  <a:pt x="85" y="338"/>
                  <a:pt x="13" y="338"/>
                </a:cubicBezTo>
                <a:cubicBezTo>
                  <a:pt x="9" y="338"/>
                  <a:pt x="4" y="338"/>
                  <a:pt x="0" y="338"/>
                </a:cubicBezTo>
                <a:cubicBezTo>
                  <a:pt x="0" y="416"/>
                  <a:pt x="0" y="416"/>
                  <a:pt x="0" y="416"/>
                </a:cubicBezTo>
                <a:cubicBezTo>
                  <a:pt x="4" y="416"/>
                  <a:pt x="9" y="416"/>
                  <a:pt x="13" y="416"/>
                </a:cubicBezTo>
                <a:cubicBezTo>
                  <a:pt x="128" y="416"/>
                  <a:pt x="221" y="323"/>
                  <a:pt x="221" y="208"/>
                </a:cubicBezTo>
                <a:cubicBezTo>
                  <a:pt x="221" y="208"/>
                  <a:pt x="221" y="208"/>
                  <a:pt x="221" y="208"/>
                </a:cubicBezTo>
                <a:cubicBezTo>
                  <a:pt x="221" y="136"/>
                  <a:pt x="279" y="78"/>
                  <a:pt x="351" y="78"/>
                </a:cubicBezTo>
                <a:cubicBezTo>
                  <a:pt x="362" y="78"/>
                  <a:pt x="372" y="79"/>
                  <a:pt x="381" y="82"/>
                </a:cubicBezTo>
                <a:lnTo>
                  <a:pt x="381" y="2"/>
                </a:lnTo>
                <a:close/>
              </a:path>
            </a:pathLst>
          </a:cu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/>
          </a:p>
        </p:txBody>
      </p:sp>
      <p:sp>
        <p:nvSpPr>
          <p:cNvPr id="3" name="Freeform 5"/>
          <p:cNvSpPr/>
          <p:nvPr/>
        </p:nvSpPr>
        <p:spPr bwMode="auto">
          <a:xfrm>
            <a:off x="5455865" y="964766"/>
            <a:ext cx="1520825" cy="1663700"/>
          </a:xfrm>
          <a:custGeom>
            <a:avLst/>
            <a:gdLst>
              <a:gd name="T0" fmla="*/ 381 w 381"/>
              <a:gd name="T1" fmla="*/ 2 h 416"/>
              <a:gd name="T2" fmla="*/ 351 w 381"/>
              <a:gd name="T3" fmla="*/ 0 h 416"/>
              <a:gd name="T4" fmla="*/ 143 w 381"/>
              <a:gd name="T5" fmla="*/ 208 h 416"/>
              <a:gd name="T6" fmla="*/ 143 w 381"/>
              <a:gd name="T7" fmla="*/ 208 h 416"/>
              <a:gd name="T8" fmla="*/ 13 w 381"/>
              <a:gd name="T9" fmla="*/ 338 h 416"/>
              <a:gd name="T10" fmla="*/ 0 w 381"/>
              <a:gd name="T11" fmla="*/ 338 h 416"/>
              <a:gd name="T12" fmla="*/ 0 w 381"/>
              <a:gd name="T13" fmla="*/ 416 h 416"/>
              <a:gd name="T14" fmla="*/ 13 w 381"/>
              <a:gd name="T15" fmla="*/ 416 h 416"/>
              <a:gd name="T16" fmla="*/ 221 w 381"/>
              <a:gd name="T17" fmla="*/ 208 h 416"/>
              <a:gd name="T18" fmla="*/ 221 w 381"/>
              <a:gd name="T19" fmla="*/ 208 h 416"/>
              <a:gd name="T20" fmla="*/ 351 w 381"/>
              <a:gd name="T21" fmla="*/ 78 h 416"/>
              <a:gd name="T22" fmla="*/ 381 w 381"/>
              <a:gd name="T23" fmla="*/ 82 h 416"/>
              <a:gd name="T24" fmla="*/ 381 w 381"/>
              <a:gd name="T25" fmla="*/ 2 h 4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381" h="416">
                <a:moveTo>
                  <a:pt x="381" y="2"/>
                </a:moveTo>
                <a:cubicBezTo>
                  <a:pt x="372" y="1"/>
                  <a:pt x="361" y="0"/>
                  <a:pt x="351" y="0"/>
                </a:cubicBezTo>
                <a:cubicBezTo>
                  <a:pt x="236" y="0"/>
                  <a:pt x="143" y="93"/>
                  <a:pt x="143" y="208"/>
                </a:cubicBezTo>
                <a:cubicBezTo>
                  <a:pt x="143" y="208"/>
                  <a:pt x="143" y="208"/>
                  <a:pt x="143" y="208"/>
                </a:cubicBezTo>
                <a:cubicBezTo>
                  <a:pt x="143" y="280"/>
                  <a:pt x="85" y="338"/>
                  <a:pt x="13" y="338"/>
                </a:cubicBezTo>
                <a:cubicBezTo>
                  <a:pt x="9" y="338"/>
                  <a:pt x="4" y="338"/>
                  <a:pt x="0" y="338"/>
                </a:cubicBezTo>
                <a:cubicBezTo>
                  <a:pt x="0" y="416"/>
                  <a:pt x="0" y="416"/>
                  <a:pt x="0" y="416"/>
                </a:cubicBezTo>
                <a:cubicBezTo>
                  <a:pt x="4" y="416"/>
                  <a:pt x="9" y="416"/>
                  <a:pt x="13" y="416"/>
                </a:cubicBezTo>
                <a:cubicBezTo>
                  <a:pt x="128" y="416"/>
                  <a:pt x="221" y="323"/>
                  <a:pt x="221" y="208"/>
                </a:cubicBezTo>
                <a:cubicBezTo>
                  <a:pt x="221" y="208"/>
                  <a:pt x="221" y="208"/>
                  <a:pt x="221" y="208"/>
                </a:cubicBezTo>
                <a:cubicBezTo>
                  <a:pt x="221" y="136"/>
                  <a:pt x="279" y="78"/>
                  <a:pt x="351" y="78"/>
                </a:cubicBezTo>
                <a:cubicBezTo>
                  <a:pt x="362" y="78"/>
                  <a:pt x="372" y="79"/>
                  <a:pt x="381" y="82"/>
                </a:cubicBezTo>
                <a:lnTo>
                  <a:pt x="381" y="2"/>
                </a:lnTo>
                <a:close/>
              </a:path>
            </a:pathLst>
          </a:cu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/>
          </a:p>
        </p:txBody>
      </p:sp>
      <p:sp>
        <p:nvSpPr>
          <p:cNvPr id="4" name="Freeform 6"/>
          <p:cNvSpPr/>
          <p:nvPr/>
        </p:nvSpPr>
        <p:spPr bwMode="auto">
          <a:xfrm>
            <a:off x="6968231" y="967650"/>
            <a:ext cx="1292225" cy="2624138"/>
          </a:xfrm>
          <a:custGeom>
            <a:avLst/>
            <a:gdLst>
              <a:gd name="T0" fmla="*/ 324 w 324"/>
              <a:gd name="T1" fmla="*/ 578 h 656"/>
              <a:gd name="T2" fmla="*/ 208 w 324"/>
              <a:gd name="T3" fmla="*/ 448 h 656"/>
              <a:gd name="T4" fmla="*/ 208 w 324"/>
              <a:gd name="T5" fmla="*/ 209 h 656"/>
              <a:gd name="T6" fmla="*/ 208 w 324"/>
              <a:gd name="T7" fmla="*/ 209 h 656"/>
              <a:gd name="T8" fmla="*/ 0 w 324"/>
              <a:gd name="T9" fmla="*/ 0 h 656"/>
              <a:gd name="T10" fmla="*/ 0 w 324"/>
              <a:gd name="T11" fmla="*/ 78 h 656"/>
              <a:gd name="T12" fmla="*/ 0 w 324"/>
              <a:gd name="T13" fmla="*/ 78 h 656"/>
              <a:gd name="T14" fmla="*/ 130 w 324"/>
              <a:gd name="T15" fmla="*/ 209 h 656"/>
              <a:gd name="T16" fmla="*/ 130 w 324"/>
              <a:gd name="T17" fmla="*/ 209 h 656"/>
              <a:gd name="T18" fmla="*/ 130 w 324"/>
              <a:gd name="T19" fmla="*/ 448 h 656"/>
              <a:gd name="T20" fmla="*/ 130 w 324"/>
              <a:gd name="T21" fmla="*/ 448 h 656"/>
              <a:gd name="T22" fmla="*/ 324 w 324"/>
              <a:gd name="T23" fmla="*/ 656 h 656"/>
              <a:gd name="T24" fmla="*/ 324 w 324"/>
              <a:gd name="T25" fmla="*/ 578 h 65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324" h="656">
                <a:moveTo>
                  <a:pt x="324" y="578"/>
                </a:moveTo>
                <a:cubicBezTo>
                  <a:pt x="258" y="571"/>
                  <a:pt x="208" y="515"/>
                  <a:pt x="208" y="448"/>
                </a:cubicBezTo>
                <a:cubicBezTo>
                  <a:pt x="208" y="209"/>
                  <a:pt x="208" y="209"/>
                  <a:pt x="208" y="209"/>
                </a:cubicBezTo>
                <a:cubicBezTo>
                  <a:pt x="208" y="209"/>
                  <a:pt x="208" y="209"/>
                  <a:pt x="208" y="209"/>
                </a:cubicBezTo>
                <a:cubicBezTo>
                  <a:pt x="208" y="94"/>
                  <a:pt x="114" y="0"/>
                  <a:pt x="0" y="0"/>
                </a:cubicBezTo>
                <a:cubicBezTo>
                  <a:pt x="0" y="78"/>
                  <a:pt x="0" y="78"/>
                  <a:pt x="0" y="78"/>
                </a:cubicBezTo>
                <a:cubicBezTo>
                  <a:pt x="0" y="78"/>
                  <a:pt x="0" y="78"/>
                  <a:pt x="0" y="78"/>
                </a:cubicBezTo>
                <a:cubicBezTo>
                  <a:pt x="71" y="78"/>
                  <a:pt x="130" y="137"/>
                  <a:pt x="130" y="209"/>
                </a:cubicBezTo>
                <a:cubicBezTo>
                  <a:pt x="130" y="209"/>
                  <a:pt x="130" y="209"/>
                  <a:pt x="130" y="209"/>
                </a:cubicBezTo>
                <a:cubicBezTo>
                  <a:pt x="130" y="448"/>
                  <a:pt x="130" y="448"/>
                  <a:pt x="130" y="448"/>
                </a:cubicBezTo>
                <a:cubicBezTo>
                  <a:pt x="130" y="448"/>
                  <a:pt x="130" y="448"/>
                  <a:pt x="130" y="448"/>
                </a:cubicBezTo>
                <a:cubicBezTo>
                  <a:pt x="130" y="559"/>
                  <a:pt x="215" y="649"/>
                  <a:pt x="324" y="656"/>
                </a:cubicBezTo>
                <a:lnTo>
                  <a:pt x="324" y="578"/>
                </a:lnTo>
                <a:close/>
              </a:path>
            </a:pathLst>
          </a:cu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/>
          </a:p>
        </p:txBody>
      </p:sp>
      <p:sp>
        <p:nvSpPr>
          <p:cNvPr id="5" name="Freeform 11"/>
          <p:cNvSpPr/>
          <p:nvPr/>
        </p:nvSpPr>
        <p:spPr bwMode="auto">
          <a:xfrm flipH="1">
            <a:off x="8260457" y="3273859"/>
            <a:ext cx="1486115" cy="2619375"/>
          </a:xfrm>
          <a:custGeom>
            <a:avLst/>
            <a:gdLst>
              <a:gd name="connsiteX0" fmla="*/ 1486115 w 1486115"/>
              <a:gd name="connsiteY0" fmla="*/ 0 h 2619375"/>
              <a:gd name="connsiteX1" fmla="*/ 724076 w 1486115"/>
              <a:gd name="connsiteY1" fmla="*/ 831802 h 2619375"/>
              <a:gd name="connsiteX2" fmla="*/ 728065 w 1486115"/>
              <a:gd name="connsiteY2" fmla="*/ 831802 h 2619375"/>
              <a:gd name="connsiteX3" fmla="*/ 728065 w 1486115"/>
              <a:gd name="connsiteY3" fmla="*/ 1787574 h 2619375"/>
              <a:gd name="connsiteX4" fmla="*/ 265256 w 1486115"/>
              <a:gd name="connsiteY4" fmla="*/ 2307450 h 2619375"/>
              <a:gd name="connsiteX5" fmla="*/ 46843 w 1486115"/>
              <a:gd name="connsiteY5" fmla="*/ 2307450 h 2619375"/>
              <a:gd name="connsiteX6" fmla="*/ 0 w 1486115"/>
              <a:gd name="connsiteY6" fmla="*/ 2307450 h 2619375"/>
              <a:gd name="connsiteX7" fmla="*/ 0 w 1486115"/>
              <a:gd name="connsiteY7" fmla="*/ 2619375 h 2619375"/>
              <a:gd name="connsiteX8" fmla="*/ 57291 w 1486115"/>
              <a:gd name="connsiteY8" fmla="*/ 2619375 h 2619375"/>
              <a:gd name="connsiteX9" fmla="*/ 205410 w 1486115"/>
              <a:gd name="connsiteY9" fmla="*/ 2619375 h 2619375"/>
              <a:gd name="connsiteX10" fmla="*/ 285205 w 1486115"/>
              <a:gd name="connsiteY10" fmla="*/ 2619375 h 2619375"/>
              <a:gd name="connsiteX11" fmla="*/ 361010 w 1486115"/>
              <a:gd name="connsiteY11" fmla="*/ 2607378 h 2619375"/>
              <a:gd name="connsiteX12" fmla="*/ 1039265 w 1486115"/>
              <a:gd name="connsiteY12" fmla="*/ 1787574 h 2619375"/>
              <a:gd name="connsiteX13" fmla="*/ 1039265 w 1486115"/>
              <a:gd name="connsiteY13" fmla="*/ 831802 h 2619375"/>
              <a:gd name="connsiteX14" fmla="*/ 1486115 w 1486115"/>
              <a:gd name="connsiteY14" fmla="*/ 315925 h 2619375"/>
              <a:gd name="connsiteX15" fmla="*/ 1486115 w 1486115"/>
              <a:gd name="connsiteY15" fmla="*/ 0 h 2619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486115" h="2619375">
                <a:moveTo>
                  <a:pt x="1486115" y="0"/>
                </a:moveTo>
                <a:cubicBezTo>
                  <a:pt x="1059213" y="35992"/>
                  <a:pt x="724076" y="395906"/>
                  <a:pt x="724076" y="831802"/>
                </a:cubicBezTo>
                <a:cubicBezTo>
                  <a:pt x="728065" y="831802"/>
                  <a:pt x="728065" y="831802"/>
                  <a:pt x="728065" y="831802"/>
                </a:cubicBezTo>
                <a:cubicBezTo>
                  <a:pt x="728065" y="1787574"/>
                  <a:pt x="728065" y="1787574"/>
                  <a:pt x="728065" y="1787574"/>
                </a:cubicBezTo>
                <a:cubicBezTo>
                  <a:pt x="728065" y="2055510"/>
                  <a:pt x="524589" y="2275457"/>
                  <a:pt x="265256" y="2307450"/>
                </a:cubicBezTo>
                <a:cubicBezTo>
                  <a:pt x="187706" y="2307450"/>
                  <a:pt x="115002" y="2307450"/>
                  <a:pt x="46843" y="2307450"/>
                </a:cubicBezTo>
                <a:lnTo>
                  <a:pt x="0" y="2307450"/>
                </a:lnTo>
                <a:lnTo>
                  <a:pt x="0" y="2619375"/>
                </a:lnTo>
                <a:lnTo>
                  <a:pt x="57291" y="2619375"/>
                </a:lnTo>
                <a:cubicBezTo>
                  <a:pt x="205410" y="2619375"/>
                  <a:pt x="205410" y="2619375"/>
                  <a:pt x="205410" y="2619375"/>
                </a:cubicBezTo>
                <a:cubicBezTo>
                  <a:pt x="205410" y="2619375"/>
                  <a:pt x="261266" y="2619375"/>
                  <a:pt x="285205" y="2619375"/>
                </a:cubicBezTo>
                <a:cubicBezTo>
                  <a:pt x="361010" y="2607378"/>
                  <a:pt x="361010" y="2607378"/>
                  <a:pt x="361010" y="2607378"/>
                </a:cubicBezTo>
                <a:cubicBezTo>
                  <a:pt x="744024" y="2535395"/>
                  <a:pt x="1039265" y="2195476"/>
                  <a:pt x="1039265" y="1787574"/>
                </a:cubicBezTo>
                <a:cubicBezTo>
                  <a:pt x="1039265" y="831802"/>
                  <a:pt x="1039265" y="831802"/>
                  <a:pt x="1039265" y="831802"/>
                </a:cubicBezTo>
                <a:cubicBezTo>
                  <a:pt x="1039265" y="567865"/>
                  <a:pt x="1230772" y="347917"/>
                  <a:pt x="1486115" y="315925"/>
                </a:cubicBezTo>
                <a:cubicBezTo>
                  <a:pt x="1486115" y="0"/>
                  <a:pt x="1486115" y="0"/>
                  <a:pt x="1486115" y="0"/>
                </a:cubicBezTo>
                <a:close/>
              </a:path>
            </a:pathLst>
          </a:cu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noAutofit/>
          </a:bodyPr>
          <a:lstStyle/>
          <a:p>
            <a:endParaRPr lang="id-ID"/>
          </a:p>
        </p:txBody>
      </p:sp>
      <p:sp>
        <p:nvSpPr>
          <p:cNvPr id="6" name="Freeform 5"/>
          <p:cNvSpPr/>
          <p:nvPr/>
        </p:nvSpPr>
        <p:spPr bwMode="auto">
          <a:xfrm>
            <a:off x="2423740" y="3648382"/>
            <a:ext cx="1520825" cy="1663700"/>
          </a:xfrm>
          <a:custGeom>
            <a:avLst/>
            <a:gdLst>
              <a:gd name="T0" fmla="*/ 381 w 381"/>
              <a:gd name="T1" fmla="*/ 2 h 416"/>
              <a:gd name="T2" fmla="*/ 351 w 381"/>
              <a:gd name="T3" fmla="*/ 0 h 416"/>
              <a:gd name="T4" fmla="*/ 143 w 381"/>
              <a:gd name="T5" fmla="*/ 208 h 416"/>
              <a:gd name="T6" fmla="*/ 143 w 381"/>
              <a:gd name="T7" fmla="*/ 208 h 416"/>
              <a:gd name="T8" fmla="*/ 13 w 381"/>
              <a:gd name="T9" fmla="*/ 338 h 416"/>
              <a:gd name="T10" fmla="*/ 0 w 381"/>
              <a:gd name="T11" fmla="*/ 338 h 416"/>
              <a:gd name="T12" fmla="*/ 0 w 381"/>
              <a:gd name="T13" fmla="*/ 416 h 416"/>
              <a:gd name="T14" fmla="*/ 13 w 381"/>
              <a:gd name="T15" fmla="*/ 416 h 416"/>
              <a:gd name="T16" fmla="*/ 221 w 381"/>
              <a:gd name="T17" fmla="*/ 208 h 416"/>
              <a:gd name="T18" fmla="*/ 221 w 381"/>
              <a:gd name="T19" fmla="*/ 208 h 416"/>
              <a:gd name="T20" fmla="*/ 351 w 381"/>
              <a:gd name="T21" fmla="*/ 78 h 416"/>
              <a:gd name="T22" fmla="*/ 381 w 381"/>
              <a:gd name="T23" fmla="*/ 82 h 416"/>
              <a:gd name="T24" fmla="*/ 381 w 381"/>
              <a:gd name="T25" fmla="*/ 2 h 4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381" h="416">
                <a:moveTo>
                  <a:pt x="381" y="2"/>
                </a:moveTo>
                <a:cubicBezTo>
                  <a:pt x="372" y="1"/>
                  <a:pt x="361" y="0"/>
                  <a:pt x="351" y="0"/>
                </a:cubicBezTo>
                <a:cubicBezTo>
                  <a:pt x="236" y="0"/>
                  <a:pt x="143" y="93"/>
                  <a:pt x="143" y="208"/>
                </a:cubicBezTo>
                <a:cubicBezTo>
                  <a:pt x="143" y="208"/>
                  <a:pt x="143" y="208"/>
                  <a:pt x="143" y="208"/>
                </a:cubicBezTo>
                <a:cubicBezTo>
                  <a:pt x="143" y="280"/>
                  <a:pt x="85" y="338"/>
                  <a:pt x="13" y="338"/>
                </a:cubicBezTo>
                <a:cubicBezTo>
                  <a:pt x="9" y="338"/>
                  <a:pt x="4" y="338"/>
                  <a:pt x="0" y="338"/>
                </a:cubicBezTo>
                <a:cubicBezTo>
                  <a:pt x="0" y="416"/>
                  <a:pt x="0" y="416"/>
                  <a:pt x="0" y="416"/>
                </a:cubicBezTo>
                <a:cubicBezTo>
                  <a:pt x="4" y="416"/>
                  <a:pt x="9" y="416"/>
                  <a:pt x="13" y="416"/>
                </a:cubicBezTo>
                <a:cubicBezTo>
                  <a:pt x="128" y="416"/>
                  <a:pt x="221" y="323"/>
                  <a:pt x="221" y="208"/>
                </a:cubicBezTo>
                <a:cubicBezTo>
                  <a:pt x="221" y="208"/>
                  <a:pt x="221" y="208"/>
                  <a:pt x="221" y="208"/>
                </a:cubicBezTo>
                <a:cubicBezTo>
                  <a:pt x="221" y="136"/>
                  <a:pt x="279" y="78"/>
                  <a:pt x="351" y="78"/>
                </a:cubicBezTo>
                <a:cubicBezTo>
                  <a:pt x="362" y="78"/>
                  <a:pt x="372" y="79"/>
                  <a:pt x="381" y="82"/>
                </a:cubicBezTo>
                <a:lnTo>
                  <a:pt x="381" y="2"/>
                </a:lnTo>
                <a:close/>
              </a:path>
            </a:pathLst>
          </a:cu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/>
          </a:p>
        </p:txBody>
      </p:sp>
      <p:sp>
        <p:nvSpPr>
          <p:cNvPr id="7" name="Rectangle 1"/>
          <p:cNvSpPr/>
          <p:nvPr/>
        </p:nvSpPr>
        <p:spPr>
          <a:xfrm>
            <a:off x="1482711" y="4995674"/>
            <a:ext cx="793807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id-ID" b="1" dirty="0">
                <a:solidFill>
                  <a:schemeClr val="tx1">
                    <a:lumMod val="65000"/>
                    <a:lumOff val="35000"/>
                  </a:schemeClr>
                </a:solidFill>
                <a:latin typeface="+mj-lt"/>
                <a:cs typeface="Clear Sans" panose="020B0503030202020304" pitchFamily="34" charset="0"/>
              </a:rPr>
              <a:t>START</a:t>
            </a:r>
            <a:endParaRPr lang="en-US" b="1" dirty="0">
              <a:solidFill>
                <a:schemeClr val="tx1">
                  <a:lumMod val="65000"/>
                  <a:lumOff val="35000"/>
                </a:schemeClr>
              </a:solidFill>
              <a:latin typeface="+mj-lt"/>
              <a:cs typeface="Clear Sans" panose="020B0503030202020304" pitchFamily="34" charset="0"/>
            </a:endParaRPr>
          </a:p>
        </p:txBody>
      </p:sp>
      <p:sp>
        <p:nvSpPr>
          <p:cNvPr id="8" name="Rectangle 40"/>
          <p:cNvSpPr/>
          <p:nvPr/>
        </p:nvSpPr>
        <p:spPr>
          <a:xfrm>
            <a:off x="9974100" y="5523902"/>
            <a:ext cx="824265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id-ID" b="1" dirty="0">
                <a:solidFill>
                  <a:schemeClr val="tx1">
                    <a:lumMod val="65000"/>
                    <a:lumOff val="35000"/>
                  </a:schemeClr>
                </a:solidFill>
                <a:latin typeface="+mj-lt"/>
                <a:cs typeface="Clear Sans" panose="020B0503030202020304" pitchFamily="34" charset="0"/>
              </a:rPr>
              <a:t>FINISH</a:t>
            </a:r>
            <a:endParaRPr lang="en-US" b="1" dirty="0">
              <a:solidFill>
                <a:schemeClr val="tx1">
                  <a:lumMod val="65000"/>
                  <a:lumOff val="35000"/>
                </a:schemeClr>
              </a:solidFill>
              <a:latin typeface="+mj-lt"/>
              <a:cs typeface="Clear Sans" panose="020B0503030202020304" pitchFamily="34" charset="0"/>
            </a:endParaRPr>
          </a:p>
        </p:txBody>
      </p:sp>
      <p:grpSp>
        <p:nvGrpSpPr>
          <p:cNvPr id="9" name="Group 22"/>
          <p:cNvGrpSpPr/>
          <p:nvPr/>
        </p:nvGrpSpPr>
        <p:grpSpPr>
          <a:xfrm>
            <a:off x="6580191" y="1448751"/>
            <a:ext cx="690456" cy="690456"/>
            <a:chOff x="1455738" y="3186351"/>
            <a:chExt cx="517842" cy="517842"/>
          </a:xfrm>
        </p:grpSpPr>
        <p:sp>
          <p:nvSpPr>
            <p:cNvPr id="10" name="Oval 61"/>
            <p:cNvSpPr>
              <a:spLocks noChangeArrowheads="1"/>
            </p:cNvSpPr>
            <p:nvPr/>
          </p:nvSpPr>
          <p:spPr bwMode="auto">
            <a:xfrm>
              <a:off x="1455738" y="3186351"/>
              <a:ext cx="517842" cy="517842"/>
            </a:xfrm>
            <a:prstGeom prst="ellipse">
              <a:avLst/>
            </a:prstGeom>
            <a:solidFill>
              <a:schemeClr val="accent1">
                <a:alpha val="65000"/>
              </a:schemeClr>
            </a:solidFill>
            <a:ln>
              <a:noFill/>
            </a:ln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11" name="Oval 60"/>
            <p:cNvSpPr>
              <a:spLocks noChangeArrowheads="1"/>
            </p:cNvSpPr>
            <p:nvPr/>
          </p:nvSpPr>
          <p:spPr bwMode="auto">
            <a:xfrm>
              <a:off x="1487209" y="3218537"/>
              <a:ext cx="454899" cy="453469"/>
            </a:xfrm>
            <a:prstGeom prst="ellipse">
              <a:avLst/>
            </a:prstGeom>
            <a:solidFill>
              <a:schemeClr val="accent1">
                <a:alpha val="65000"/>
              </a:schemeClr>
            </a:solidFill>
            <a:ln>
              <a:noFill/>
            </a:ln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12" name="Oval 25"/>
            <p:cNvSpPr>
              <a:spLocks noChangeArrowheads="1"/>
            </p:cNvSpPr>
            <p:nvPr/>
          </p:nvSpPr>
          <p:spPr bwMode="auto">
            <a:xfrm>
              <a:off x="1519396" y="3250008"/>
              <a:ext cx="390527" cy="390527"/>
            </a:xfrm>
            <a:prstGeom prst="ellipse">
              <a:avLst/>
            </a:prstGeom>
            <a:solidFill>
              <a:schemeClr val="accent1">
                <a:alpha val="65000"/>
              </a:schemeClr>
            </a:solidFill>
            <a:ln>
              <a:noFill/>
            </a:ln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</p:grpSp>
      <p:sp>
        <p:nvSpPr>
          <p:cNvPr id="13" name="Freeform 11"/>
          <p:cNvSpPr>
            <a:spLocks noEditPoints="1"/>
          </p:cNvSpPr>
          <p:nvPr/>
        </p:nvSpPr>
        <p:spPr bwMode="auto">
          <a:xfrm>
            <a:off x="6743127" y="1629932"/>
            <a:ext cx="365668" cy="324893"/>
          </a:xfrm>
          <a:custGeom>
            <a:avLst/>
            <a:gdLst>
              <a:gd name="T0" fmla="*/ 133 w 134"/>
              <a:gd name="T1" fmla="*/ 16 h 119"/>
              <a:gd name="T2" fmla="*/ 121 w 134"/>
              <a:gd name="T3" fmla="*/ 5 h 119"/>
              <a:gd name="T4" fmla="*/ 115 w 134"/>
              <a:gd name="T5" fmla="*/ 5 h 119"/>
              <a:gd name="T6" fmla="*/ 114 w 134"/>
              <a:gd name="T7" fmla="*/ 8 h 119"/>
              <a:gd name="T8" fmla="*/ 111 w 134"/>
              <a:gd name="T9" fmla="*/ 9 h 119"/>
              <a:gd name="T10" fmla="*/ 111 w 134"/>
              <a:gd name="T11" fmla="*/ 9 h 119"/>
              <a:gd name="T12" fmla="*/ 81 w 134"/>
              <a:gd name="T13" fmla="*/ 39 h 119"/>
              <a:gd name="T14" fmla="*/ 79 w 134"/>
              <a:gd name="T15" fmla="*/ 47 h 119"/>
              <a:gd name="T16" fmla="*/ 82 w 134"/>
              <a:gd name="T17" fmla="*/ 50 h 119"/>
              <a:gd name="T18" fmla="*/ 82 w 134"/>
              <a:gd name="T19" fmla="*/ 50 h 119"/>
              <a:gd name="T20" fmla="*/ 83 w 134"/>
              <a:gd name="T21" fmla="*/ 51 h 119"/>
              <a:gd name="T22" fmla="*/ 76 w 134"/>
              <a:gd name="T23" fmla="*/ 57 h 119"/>
              <a:gd name="T24" fmla="*/ 54 w 134"/>
              <a:gd name="T25" fmla="*/ 35 h 119"/>
              <a:gd name="T26" fmla="*/ 47 w 134"/>
              <a:gd name="T27" fmla="*/ 10 h 119"/>
              <a:gd name="T28" fmla="*/ 21 w 134"/>
              <a:gd name="T29" fmla="*/ 3 h 119"/>
              <a:gd name="T30" fmla="*/ 36 w 134"/>
              <a:gd name="T31" fmla="*/ 18 h 119"/>
              <a:gd name="T32" fmla="*/ 32 w 134"/>
              <a:gd name="T33" fmla="*/ 32 h 119"/>
              <a:gd name="T34" fmla="*/ 18 w 134"/>
              <a:gd name="T35" fmla="*/ 36 h 119"/>
              <a:gd name="T36" fmla="*/ 3 w 134"/>
              <a:gd name="T37" fmla="*/ 21 h 119"/>
              <a:gd name="T38" fmla="*/ 10 w 134"/>
              <a:gd name="T39" fmla="*/ 47 h 119"/>
              <a:gd name="T40" fmla="*/ 36 w 134"/>
              <a:gd name="T41" fmla="*/ 53 h 119"/>
              <a:gd name="T42" fmla="*/ 37 w 134"/>
              <a:gd name="T43" fmla="*/ 53 h 119"/>
              <a:gd name="T44" fmla="*/ 58 w 134"/>
              <a:gd name="T45" fmla="*/ 75 h 119"/>
              <a:gd name="T46" fmla="*/ 38 w 134"/>
              <a:gd name="T47" fmla="*/ 96 h 119"/>
              <a:gd name="T48" fmla="*/ 36 w 134"/>
              <a:gd name="T49" fmla="*/ 95 h 119"/>
              <a:gd name="T50" fmla="*/ 31 w 134"/>
              <a:gd name="T51" fmla="*/ 99 h 119"/>
              <a:gd name="T52" fmla="*/ 21 w 134"/>
              <a:gd name="T53" fmla="*/ 115 h 119"/>
              <a:gd name="T54" fmla="*/ 23 w 134"/>
              <a:gd name="T55" fmla="*/ 117 h 119"/>
              <a:gd name="T56" fmla="*/ 39 w 134"/>
              <a:gd name="T57" fmla="*/ 107 h 119"/>
              <a:gd name="T58" fmla="*/ 43 w 134"/>
              <a:gd name="T59" fmla="*/ 101 h 119"/>
              <a:gd name="T60" fmla="*/ 42 w 134"/>
              <a:gd name="T61" fmla="*/ 100 h 119"/>
              <a:gd name="T62" fmla="*/ 63 w 134"/>
              <a:gd name="T63" fmla="*/ 80 h 119"/>
              <a:gd name="T64" fmla="*/ 98 w 134"/>
              <a:gd name="T65" fmla="*/ 115 h 119"/>
              <a:gd name="T66" fmla="*/ 107 w 134"/>
              <a:gd name="T67" fmla="*/ 119 h 119"/>
              <a:gd name="T68" fmla="*/ 116 w 134"/>
              <a:gd name="T69" fmla="*/ 115 h 119"/>
              <a:gd name="T70" fmla="*/ 116 w 134"/>
              <a:gd name="T71" fmla="*/ 97 h 119"/>
              <a:gd name="T72" fmla="*/ 81 w 134"/>
              <a:gd name="T73" fmla="*/ 62 h 119"/>
              <a:gd name="T74" fmla="*/ 87 w 134"/>
              <a:gd name="T75" fmla="*/ 56 h 119"/>
              <a:gd name="T76" fmla="*/ 90 w 134"/>
              <a:gd name="T77" fmla="*/ 59 h 119"/>
              <a:gd name="T78" fmla="*/ 98 w 134"/>
              <a:gd name="T79" fmla="*/ 57 h 119"/>
              <a:gd name="T80" fmla="*/ 128 w 134"/>
              <a:gd name="T81" fmla="*/ 26 h 119"/>
              <a:gd name="T82" fmla="*/ 128 w 134"/>
              <a:gd name="T83" fmla="*/ 26 h 119"/>
              <a:gd name="T84" fmla="*/ 128 w 134"/>
              <a:gd name="T85" fmla="*/ 26 h 119"/>
              <a:gd name="T86" fmla="*/ 129 w 134"/>
              <a:gd name="T87" fmla="*/ 23 h 119"/>
              <a:gd name="T88" fmla="*/ 133 w 134"/>
              <a:gd name="T89" fmla="*/ 22 h 119"/>
              <a:gd name="T90" fmla="*/ 133 w 134"/>
              <a:gd name="T91" fmla="*/ 16 h 119"/>
              <a:gd name="T92" fmla="*/ 108 w 134"/>
              <a:gd name="T93" fmla="*/ 103 h 119"/>
              <a:gd name="T94" fmla="*/ 113 w 134"/>
              <a:gd name="T95" fmla="*/ 108 h 119"/>
              <a:gd name="T96" fmla="*/ 108 w 134"/>
              <a:gd name="T97" fmla="*/ 113 h 119"/>
              <a:gd name="T98" fmla="*/ 103 w 134"/>
              <a:gd name="T99" fmla="*/ 108 h 119"/>
              <a:gd name="T100" fmla="*/ 108 w 134"/>
              <a:gd name="T101" fmla="*/ 103 h 119"/>
              <a:gd name="T102" fmla="*/ 91 w 134"/>
              <a:gd name="T103" fmla="*/ 41 h 119"/>
              <a:gd name="T104" fmla="*/ 89 w 134"/>
              <a:gd name="T105" fmla="*/ 39 h 119"/>
              <a:gd name="T106" fmla="*/ 112 w 134"/>
              <a:gd name="T107" fmla="*/ 17 h 119"/>
              <a:gd name="T108" fmla="*/ 114 w 134"/>
              <a:gd name="T109" fmla="*/ 19 h 119"/>
              <a:gd name="T110" fmla="*/ 91 w 134"/>
              <a:gd name="T111" fmla="*/ 41 h 119"/>
              <a:gd name="T112" fmla="*/ 98 w 134"/>
              <a:gd name="T113" fmla="*/ 48 h 119"/>
              <a:gd name="T114" fmla="*/ 96 w 134"/>
              <a:gd name="T115" fmla="*/ 47 h 119"/>
              <a:gd name="T116" fmla="*/ 119 w 134"/>
              <a:gd name="T117" fmla="*/ 24 h 119"/>
              <a:gd name="T118" fmla="*/ 121 w 134"/>
              <a:gd name="T119" fmla="*/ 26 h 119"/>
              <a:gd name="T120" fmla="*/ 98 w 134"/>
              <a:gd name="T121" fmla="*/ 48 h 11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</a:cxnLst>
            <a:rect l="0" t="0" r="r" b="b"/>
            <a:pathLst>
              <a:path w="134" h="119">
                <a:moveTo>
                  <a:pt x="133" y="16"/>
                </a:moveTo>
                <a:cubicBezTo>
                  <a:pt x="121" y="5"/>
                  <a:pt x="121" y="5"/>
                  <a:pt x="121" y="5"/>
                </a:cubicBezTo>
                <a:cubicBezTo>
                  <a:pt x="119" y="3"/>
                  <a:pt x="117" y="3"/>
                  <a:pt x="115" y="5"/>
                </a:cubicBezTo>
                <a:cubicBezTo>
                  <a:pt x="114" y="6"/>
                  <a:pt x="114" y="7"/>
                  <a:pt x="114" y="8"/>
                </a:cubicBezTo>
                <a:cubicBezTo>
                  <a:pt x="113" y="8"/>
                  <a:pt x="112" y="8"/>
                  <a:pt x="111" y="9"/>
                </a:cubicBezTo>
                <a:cubicBezTo>
                  <a:pt x="111" y="9"/>
                  <a:pt x="111" y="9"/>
                  <a:pt x="111" y="9"/>
                </a:cubicBezTo>
                <a:cubicBezTo>
                  <a:pt x="81" y="39"/>
                  <a:pt x="81" y="39"/>
                  <a:pt x="81" y="39"/>
                </a:cubicBezTo>
                <a:cubicBezTo>
                  <a:pt x="81" y="42"/>
                  <a:pt x="80" y="45"/>
                  <a:pt x="79" y="47"/>
                </a:cubicBezTo>
                <a:cubicBezTo>
                  <a:pt x="82" y="50"/>
                  <a:pt x="82" y="50"/>
                  <a:pt x="82" y="50"/>
                </a:cubicBezTo>
                <a:cubicBezTo>
                  <a:pt x="82" y="50"/>
                  <a:pt x="82" y="50"/>
                  <a:pt x="82" y="50"/>
                </a:cubicBezTo>
                <a:cubicBezTo>
                  <a:pt x="83" y="51"/>
                  <a:pt x="83" y="51"/>
                  <a:pt x="83" y="51"/>
                </a:cubicBezTo>
                <a:cubicBezTo>
                  <a:pt x="76" y="57"/>
                  <a:pt x="76" y="57"/>
                  <a:pt x="76" y="57"/>
                </a:cubicBezTo>
                <a:cubicBezTo>
                  <a:pt x="54" y="35"/>
                  <a:pt x="54" y="35"/>
                  <a:pt x="54" y="35"/>
                </a:cubicBezTo>
                <a:cubicBezTo>
                  <a:pt x="56" y="26"/>
                  <a:pt x="54" y="17"/>
                  <a:pt x="47" y="10"/>
                </a:cubicBezTo>
                <a:cubicBezTo>
                  <a:pt x="40" y="3"/>
                  <a:pt x="30" y="0"/>
                  <a:pt x="21" y="3"/>
                </a:cubicBezTo>
                <a:cubicBezTo>
                  <a:pt x="36" y="18"/>
                  <a:pt x="36" y="18"/>
                  <a:pt x="36" y="18"/>
                </a:cubicBezTo>
                <a:cubicBezTo>
                  <a:pt x="32" y="32"/>
                  <a:pt x="32" y="32"/>
                  <a:pt x="32" y="32"/>
                </a:cubicBezTo>
                <a:cubicBezTo>
                  <a:pt x="18" y="36"/>
                  <a:pt x="18" y="36"/>
                  <a:pt x="18" y="36"/>
                </a:cubicBezTo>
                <a:cubicBezTo>
                  <a:pt x="3" y="21"/>
                  <a:pt x="3" y="21"/>
                  <a:pt x="3" y="21"/>
                </a:cubicBezTo>
                <a:cubicBezTo>
                  <a:pt x="0" y="30"/>
                  <a:pt x="3" y="40"/>
                  <a:pt x="10" y="47"/>
                </a:cubicBezTo>
                <a:cubicBezTo>
                  <a:pt x="17" y="54"/>
                  <a:pt x="27" y="56"/>
                  <a:pt x="36" y="53"/>
                </a:cubicBezTo>
                <a:cubicBezTo>
                  <a:pt x="37" y="53"/>
                  <a:pt x="37" y="53"/>
                  <a:pt x="37" y="53"/>
                </a:cubicBezTo>
                <a:cubicBezTo>
                  <a:pt x="58" y="75"/>
                  <a:pt x="58" y="75"/>
                  <a:pt x="58" y="75"/>
                </a:cubicBezTo>
                <a:cubicBezTo>
                  <a:pt x="38" y="96"/>
                  <a:pt x="38" y="96"/>
                  <a:pt x="38" y="96"/>
                </a:cubicBezTo>
                <a:cubicBezTo>
                  <a:pt x="36" y="95"/>
                  <a:pt x="36" y="95"/>
                  <a:pt x="36" y="95"/>
                </a:cubicBezTo>
                <a:cubicBezTo>
                  <a:pt x="31" y="99"/>
                  <a:pt x="31" y="99"/>
                  <a:pt x="31" y="99"/>
                </a:cubicBezTo>
                <a:cubicBezTo>
                  <a:pt x="21" y="115"/>
                  <a:pt x="21" y="115"/>
                  <a:pt x="21" y="115"/>
                </a:cubicBezTo>
                <a:cubicBezTo>
                  <a:pt x="23" y="117"/>
                  <a:pt x="23" y="117"/>
                  <a:pt x="23" y="117"/>
                </a:cubicBezTo>
                <a:cubicBezTo>
                  <a:pt x="39" y="107"/>
                  <a:pt x="39" y="107"/>
                  <a:pt x="39" y="107"/>
                </a:cubicBezTo>
                <a:cubicBezTo>
                  <a:pt x="43" y="101"/>
                  <a:pt x="43" y="101"/>
                  <a:pt x="43" y="101"/>
                </a:cubicBezTo>
                <a:cubicBezTo>
                  <a:pt x="42" y="100"/>
                  <a:pt x="42" y="100"/>
                  <a:pt x="42" y="100"/>
                </a:cubicBezTo>
                <a:cubicBezTo>
                  <a:pt x="63" y="80"/>
                  <a:pt x="63" y="80"/>
                  <a:pt x="63" y="80"/>
                </a:cubicBezTo>
                <a:cubicBezTo>
                  <a:pt x="98" y="115"/>
                  <a:pt x="98" y="115"/>
                  <a:pt x="98" y="115"/>
                </a:cubicBezTo>
                <a:cubicBezTo>
                  <a:pt x="101" y="117"/>
                  <a:pt x="104" y="119"/>
                  <a:pt x="107" y="119"/>
                </a:cubicBezTo>
                <a:cubicBezTo>
                  <a:pt x="110" y="119"/>
                  <a:pt x="113" y="117"/>
                  <a:pt x="116" y="115"/>
                </a:cubicBezTo>
                <a:cubicBezTo>
                  <a:pt x="121" y="110"/>
                  <a:pt x="121" y="102"/>
                  <a:pt x="116" y="97"/>
                </a:cubicBezTo>
                <a:cubicBezTo>
                  <a:pt x="81" y="62"/>
                  <a:pt x="81" y="62"/>
                  <a:pt x="81" y="62"/>
                </a:cubicBezTo>
                <a:cubicBezTo>
                  <a:pt x="87" y="56"/>
                  <a:pt x="87" y="56"/>
                  <a:pt x="87" y="56"/>
                </a:cubicBezTo>
                <a:cubicBezTo>
                  <a:pt x="90" y="59"/>
                  <a:pt x="90" y="59"/>
                  <a:pt x="90" y="59"/>
                </a:cubicBezTo>
                <a:cubicBezTo>
                  <a:pt x="92" y="57"/>
                  <a:pt x="95" y="56"/>
                  <a:pt x="98" y="57"/>
                </a:cubicBezTo>
                <a:cubicBezTo>
                  <a:pt x="128" y="26"/>
                  <a:pt x="128" y="26"/>
                  <a:pt x="128" y="26"/>
                </a:cubicBezTo>
                <a:cubicBezTo>
                  <a:pt x="128" y="26"/>
                  <a:pt x="128" y="26"/>
                  <a:pt x="128" y="26"/>
                </a:cubicBezTo>
                <a:cubicBezTo>
                  <a:pt x="128" y="26"/>
                  <a:pt x="128" y="26"/>
                  <a:pt x="128" y="26"/>
                </a:cubicBezTo>
                <a:cubicBezTo>
                  <a:pt x="129" y="25"/>
                  <a:pt x="129" y="24"/>
                  <a:pt x="129" y="23"/>
                </a:cubicBezTo>
                <a:cubicBezTo>
                  <a:pt x="130" y="24"/>
                  <a:pt x="132" y="23"/>
                  <a:pt x="133" y="22"/>
                </a:cubicBezTo>
                <a:cubicBezTo>
                  <a:pt x="134" y="21"/>
                  <a:pt x="134" y="18"/>
                  <a:pt x="133" y="16"/>
                </a:cubicBezTo>
                <a:close/>
                <a:moveTo>
                  <a:pt x="108" y="103"/>
                </a:moveTo>
                <a:cubicBezTo>
                  <a:pt x="111" y="103"/>
                  <a:pt x="113" y="106"/>
                  <a:pt x="113" y="108"/>
                </a:cubicBezTo>
                <a:cubicBezTo>
                  <a:pt x="113" y="111"/>
                  <a:pt x="111" y="113"/>
                  <a:pt x="108" y="113"/>
                </a:cubicBezTo>
                <a:cubicBezTo>
                  <a:pt x="105" y="113"/>
                  <a:pt x="103" y="111"/>
                  <a:pt x="103" y="108"/>
                </a:cubicBezTo>
                <a:cubicBezTo>
                  <a:pt x="103" y="106"/>
                  <a:pt x="105" y="103"/>
                  <a:pt x="108" y="103"/>
                </a:cubicBezTo>
                <a:close/>
                <a:moveTo>
                  <a:pt x="91" y="41"/>
                </a:moveTo>
                <a:cubicBezTo>
                  <a:pt x="89" y="39"/>
                  <a:pt x="89" y="39"/>
                  <a:pt x="89" y="39"/>
                </a:cubicBezTo>
                <a:cubicBezTo>
                  <a:pt x="112" y="17"/>
                  <a:pt x="112" y="17"/>
                  <a:pt x="112" y="17"/>
                </a:cubicBezTo>
                <a:cubicBezTo>
                  <a:pt x="114" y="19"/>
                  <a:pt x="114" y="19"/>
                  <a:pt x="114" y="19"/>
                </a:cubicBezTo>
                <a:lnTo>
                  <a:pt x="91" y="41"/>
                </a:lnTo>
                <a:close/>
                <a:moveTo>
                  <a:pt x="98" y="48"/>
                </a:moveTo>
                <a:cubicBezTo>
                  <a:pt x="96" y="47"/>
                  <a:pt x="96" y="47"/>
                  <a:pt x="96" y="47"/>
                </a:cubicBezTo>
                <a:cubicBezTo>
                  <a:pt x="119" y="24"/>
                  <a:pt x="119" y="24"/>
                  <a:pt x="119" y="24"/>
                </a:cubicBezTo>
                <a:cubicBezTo>
                  <a:pt x="121" y="26"/>
                  <a:pt x="121" y="26"/>
                  <a:pt x="121" y="26"/>
                </a:cubicBezTo>
                <a:lnTo>
                  <a:pt x="98" y="48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121920" tIns="60960" rIns="121920" bIns="60960" numCol="1" anchor="t" anchorCtr="0" compatLnSpc="1"/>
          <a:lstStyle/>
          <a:p>
            <a:endParaRPr lang="en-US" sz="2400"/>
          </a:p>
        </p:txBody>
      </p:sp>
      <p:grpSp>
        <p:nvGrpSpPr>
          <p:cNvPr id="14" name="Group 10"/>
          <p:cNvGrpSpPr/>
          <p:nvPr/>
        </p:nvGrpSpPr>
        <p:grpSpPr>
          <a:xfrm>
            <a:off x="3481206" y="4072400"/>
            <a:ext cx="690456" cy="690456"/>
            <a:chOff x="1455738" y="3186351"/>
            <a:chExt cx="517842" cy="517842"/>
          </a:xfrm>
        </p:grpSpPr>
        <p:sp>
          <p:nvSpPr>
            <p:cNvPr id="15" name="Oval 61"/>
            <p:cNvSpPr>
              <a:spLocks noChangeArrowheads="1"/>
            </p:cNvSpPr>
            <p:nvPr/>
          </p:nvSpPr>
          <p:spPr bwMode="auto">
            <a:xfrm>
              <a:off x="1455738" y="3186351"/>
              <a:ext cx="517842" cy="517842"/>
            </a:xfrm>
            <a:prstGeom prst="ellipse">
              <a:avLst/>
            </a:prstGeom>
            <a:solidFill>
              <a:schemeClr val="accent1">
                <a:alpha val="65000"/>
              </a:schemeClr>
            </a:solidFill>
            <a:ln>
              <a:noFill/>
            </a:ln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16" name="Oval 60"/>
            <p:cNvSpPr>
              <a:spLocks noChangeArrowheads="1"/>
            </p:cNvSpPr>
            <p:nvPr/>
          </p:nvSpPr>
          <p:spPr bwMode="auto">
            <a:xfrm>
              <a:off x="1487209" y="3218537"/>
              <a:ext cx="454899" cy="453469"/>
            </a:xfrm>
            <a:prstGeom prst="ellipse">
              <a:avLst/>
            </a:prstGeom>
            <a:solidFill>
              <a:schemeClr val="accent1">
                <a:alpha val="65000"/>
              </a:schemeClr>
            </a:solidFill>
            <a:ln>
              <a:noFill/>
            </a:ln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17" name="Oval 17"/>
            <p:cNvSpPr>
              <a:spLocks noChangeArrowheads="1"/>
            </p:cNvSpPr>
            <p:nvPr/>
          </p:nvSpPr>
          <p:spPr bwMode="auto">
            <a:xfrm>
              <a:off x="1519396" y="3250008"/>
              <a:ext cx="390527" cy="390527"/>
            </a:xfrm>
            <a:prstGeom prst="ellipse">
              <a:avLst/>
            </a:prstGeom>
            <a:solidFill>
              <a:schemeClr val="accent1">
                <a:alpha val="65000"/>
              </a:schemeClr>
            </a:solidFill>
            <a:ln>
              <a:noFill/>
            </a:ln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</p:grpSp>
      <p:grpSp>
        <p:nvGrpSpPr>
          <p:cNvPr id="18" name="Group 53"/>
          <p:cNvGrpSpPr/>
          <p:nvPr/>
        </p:nvGrpSpPr>
        <p:grpSpPr>
          <a:xfrm>
            <a:off x="3659974" y="4256469"/>
            <a:ext cx="332918" cy="322316"/>
            <a:chOff x="2339977" y="3200401"/>
            <a:chExt cx="249238" cy="241302"/>
          </a:xfrm>
          <a:solidFill>
            <a:schemeClr val="bg1"/>
          </a:solidFill>
        </p:grpSpPr>
        <p:sp>
          <p:nvSpPr>
            <p:cNvPr id="19" name="Rectangle 18"/>
            <p:cNvSpPr>
              <a:spLocks noChangeArrowheads="1"/>
            </p:cNvSpPr>
            <p:nvPr/>
          </p:nvSpPr>
          <p:spPr bwMode="auto">
            <a:xfrm>
              <a:off x="2428875" y="3297238"/>
              <a:ext cx="28575" cy="254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20" name="Rectangle 19"/>
            <p:cNvSpPr>
              <a:spLocks noChangeArrowheads="1"/>
            </p:cNvSpPr>
            <p:nvPr/>
          </p:nvSpPr>
          <p:spPr bwMode="auto">
            <a:xfrm>
              <a:off x="2473325" y="3297238"/>
              <a:ext cx="28575" cy="254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21" name="Rectangle 20"/>
            <p:cNvSpPr>
              <a:spLocks noChangeArrowheads="1"/>
            </p:cNvSpPr>
            <p:nvPr/>
          </p:nvSpPr>
          <p:spPr bwMode="auto">
            <a:xfrm>
              <a:off x="2516188" y="3297238"/>
              <a:ext cx="28575" cy="254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22" name="Rectangle 21"/>
            <p:cNvSpPr>
              <a:spLocks noChangeArrowheads="1"/>
            </p:cNvSpPr>
            <p:nvPr/>
          </p:nvSpPr>
          <p:spPr bwMode="auto">
            <a:xfrm>
              <a:off x="2428875" y="3338513"/>
              <a:ext cx="28575" cy="238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23" name="Rectangle 22"/>
            <p:cNvSpPr>
              <a:spLocks noChangeArrowheads="1"/>
            </p:cNvSpPr>
            <p:nvPr/>
          </p:nvSpPr>
          <p:spPr bwMode="auto">
            <a:xfrm>
              <a:off x="2473325" y="3338513"/>
              <a:ext cx="28575" cy="238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24" name="Rectangle 23"/>
            <p:cNvSpPr>
              <a:spLocks noChangeArrowheads="1"/>
            </p:cNvSpPr>
            <p:nvPr/>
          </p:nvSpPr>
          <p:spPr bwMode="auto">
            <a:xfrm>
              <a:off x="2516188" y="3338513"/>
              <a:ext cx="28575" cy="238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25" name="Rectangle 24"/>
            <p:cNvSpPr>
              <a:spLocks noChangeArrowheads="1"/>
            </p:cNvSpPr>
            <p:nvPr/>
          </p:nvSpPr>
          <p:spPr bwMode="auto">
            <a:xfrm>
              <a:off x="2428875" y="3378201"/>
              <a:ext cx="28575" cy="238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26" name="Rectangle 25"/>
            <p:cNvSpPr>
              <a:spLocks noChangeArrowheads="1"/>
            </p:cNvSpPr>
            <p:nvPr/>
          </p:nvSpPr>
          <p:spPr bwMode="auto">
            <a:xfrm>
              <a:off x="2386013" y="3338513"/>
              <a:ext cx="25400" cy="238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27" name="Rectangle 26"/>
            <p:cNvSpPr>
              <a:spLocks noChangeArrowheads="1"/>
            </p:cNvSpPr>
            <p:nvPr/>
          </p:nvSpPr>
          <p:spPr bwMode="auto">
            <a:xfrm>
              <a:off x="2386013" y="3378201"/>
              <a:ext cx="28575" cy="238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28" name="Rectangle 27"/>
            <p:cNvSpPr>
              <a:spLocks noChangeArrowheads="1"/>
            </p:cNvSpPr>
            <p:nvPr/>
          </p:nvSpPr>
          <p:spPr bwMode="auto">
            <a:xfrm>
              <a:off x="2473325" y="3378201"/>
              <a:ext cx="28575" cy="238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29" name="Rectangle 28"/>
            <p:cNvSpPr>
              <a:spLocks noChangeArrowheads="1"/>
            </p:cNvSpPr>
            <p:nvPr/>
          </p:nvSpPr>
          <p:spPr bwMode="auto">
            <a:xfrm>
              <a:off x="2516188" y="3378201"/>
              <a:ext cx="28575" cy="2381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30" name="Freeform 29"/>
            <p:cNvSpPr>
              <a:spLocks noEditPoints="1"/>
            </p:cNvSpPr>
            <p:nvPr/>
          </p:nvSpPr>
          <p:spPr bwMode="auto">
            <a:xfrm>
              <a:off x="2339977" y="3217865"/>
              <a:ext cx="249238" cy="223838"/>
            </a:xfrm>
            <a:custGeom>
              <a:avLst/>
              <a:gdLst>
                <a:gd name="T0" fmla="*/ 157 w 157"/>
                <a:gd name="T1" fmla="*/ 0 h 141"/>
                <a:gd name="T2" fmla="*/ 135 w 157"/>
                <a:gd name="T3" fmla="*/ 0 h 141"/>
                <a:gd name="T4" fmla="*/ 135 w 157"/>
                <a:gd name="T5" fmla="*/ 15 h 141"/>
                <a:gd name="T6" fmla="*/ 114 w 157"/>
                <a:gd name="T7" fmla="*/ 15 h 141"/>
                <a:gd name="T8" fmla="*/ 114 w 157"/>
                <a:gd name="T9" fmla="*/ 0 h 141"/>
                <a:gd name="T10" fmla="*/ 47 w 157"/>
                <a:gd name="T11" fmla="*/ 0 h 141"/>
                <a:gd name="T12" fmla="*/ 47 w 157"/>
                <a:gd name="T13" fmla="*/ 15 h 141"/>
                <a:gd name="T14" fmla="*/ 25 w 157"/>
                <a:gd name="T15" fmla="*/ 15 h 141"/>
                <a:gd name="T16" fmla="*/ 25 w 157"/>
                <a:gd name="T17" fmla="*/ 0 h 141"/>
                <a:gd name="T18" fmla="*/ 0 w 157"/>
                <a:gd name="T19" fmla="*/ 0 h 141"/>
                <a:gd name="T20" fmla="*/ 0 w 157"/>
                <a:gd name="T21" fmla="*/ 141 h 141"/>
                <a:gd name="T22" fmla="*/ 12 w 157"/>
                <a:gd name="T23" fmla="*/ 141 h 141"/>
                <a:gd name="T24" fmla="*/ 146 w 157"/>
                <a:gd name="T25" fmla="*/ 141 h 141"/>
                <a:gd name="T26" fmla="*/ 157 w 157"/>
                <a:gd name="T27" fmla="*/ 141 h 141"/>
                <a:gd name="T28" fmla="*/ 157 w 157"/>
                <a:gd name="T29" fmla="*/ 0 h 141"/>
                <a:gd name="T30" fmla="*/ 146 w 157"/>
                <a:gd name="T31" fmla="*/ 129 h 141"/>
                <a:gd name="T32" fmla="*/ 12 w 157"/>
                <a:gd name="T33" fmla="*/ 129 h 141"/>
                <a:gd name="T34" fmla="*/ 12 w 157"/>
                <a:gd name="T35" fmla="*/ 40 h 141"/>
                <a:gd name="T36" fmla="*/ 146 w 157"/>
                <a:gd name="T37" fmla="*/ 40 h 141"/>
                <a:gd name="T38" fmla="*/ 146 w 157"/>
                <a:gd name="T39" fmla="*/ 129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57" h="141">
                  <a:moveTo>
                    <a:pt x="157" y="0"/>
                  </a:moveTo>
                  <a:lnTo>
                    <a:pt x="135" y="0"/>
                  </a:lnTo>
                  <a:lnTo>
                    <a:pt x="135" y="15"/>
                  </a:lnTo>
                  <a:lnTo>
                    <a:pt x="114" y="15"/>
                  </a:lnTo>
                  <a:lnTo>
                    <a:pt x="114" y="0"/>
                  </a:lnTo>
                  <a:lnTo>
                    <a:pt x="47" y="0"/>
                  </a:lnTo>
                  <a:lnTo>
                    <a:pt x="47" y="15"/>
                  </a:lnTo>
                  <a:lnTo>
                    <a:pt x="25" y="15"/>
                  </a:lnTo>
                  <a:lnTo>
                    <a:pt x="25" y="0"/>
                  </a:lnTo>
                  <a:lnTo>
                    <a:pt x="0" y="0"/>
                  </a:lnTo>
                  <a:lnTo>
                    <a:pt x="0" y="141"/>
                  </a:lnTo>
                  <a:lnTo>
                    <a:pt x="12" y="141"/>
                  </a:lnTo>
                  <a:lnTo>
                    <a:pt x="146" y="141"/>
                  </a:lnTo>
                  <a:lnTo>
                    <a:pt x="157" y="141"/>
                  </a:lnTo>
                  <a:lnTo>
                    <a:pt x="157" y="0"/>
                  </a:lnTo>
                  <a:close/>
                  <a:moveTo>
                    <a:pt x="146" y="129"/>
                  </a:moveTo>
                  <a:lnTo>
                    <a:pt x="12" y="129"/>
                  </a:lnTo>
                  <a:lnTo>
                    <a:pt x="12" y="40"/>
                  </a:lnTo>
                  <a:lnTo>
                    <a:pt x="146" y="40"/>
                  </a:lnTo>
                  <a:lnTo>
                    <a:pt x="146" y="1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31" name="Rectangle 30"/>
            <p:cNvSpPr>
              <a:spLocks noChangeArrowheads="1"/>
            </p:cNvSpPr>
            <p:nvPr/>
          </p:nvSpPr>
          <p:spPr bwMode="auto">
            <a:xfrm>
              <a:off x="2387600" y="3200401"/>
              <a:ext cx="20638" cy="3492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32" name="Rectangle 31"/>
            <p:cNvSpPr>
              <a:spLocks noChangeArrowheads="1"/>
            </p:cNvSpPr>
            <p:nvPr/>
          </p:nvSpPr>
          <p:spPr bwMode="auto">
            <a:xfrm>
              <a:off x="2525713" y="3200401"/>
              <a:ext cx="23813" cy="3492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</p:grpSp>
      <p:grpSp>
        <p:nvGrpSpPr>
          <p:cNvPr id="33" name="Group 18"/>
          <p:cNvGrpSpPr/>
          <p:nvPr/>
        </p:nvGrpSpPr>
        <p:grpSpPr>
          <a:xfrm>
            <a:off x="5030698" y="2732758"/>
            <a:ext cx="690456" cy="690456"/>
            <a:chOff x="1455738" y="3186351"/>
            <a:chExt cx="517842" cy="517842"/>
          </a:xfrm>
        </p:grpSpPr>
        <p:sp>
          <p:nvSpPr>
            <p:cNvPr id="34" name="Oval 61"/>
            <p:cNvSpPr>
              <a:spLocks noChangeArrowheads="1"/>
            </p:cNvSpPr>
            <p:nvPr/>
          </p:nvSpPr>
          <p:spPr bwMode="auto">
            <a:xfrm>
              <a:off x="1455738" y="3186351"/>
              <a:ext cx="517842" cy="517842"/>
            </a:xfrm>
            <a:prstGeom prst="ellipse">
              <a:avLst/>
            </a:prstGeom>
            <a:solidFill>
              <a:schemeClr val="accent2">
                <a:alpha val="65000"/>
              </a:schemeClr>
            </a:solidFill>
            <a:ln>
              <a:noFill/>
            </a:ln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35" name="Oval 60"/>
            <p:cNvSpPr>
              <a:spLocks noChangeArrowheads="1"/>
            </p:cNvSpPr>
            <p:nvPr/>
          </p:nvSpPr>
          <p:spPr bwMode="auto">
            <a:xfrm>
              <a:off x="1487209" y="3218537"/>
              <a:ext cx="454899" cy="453469"/>
            </a:xfrm>
            <a:prstGeom prst="ellipse">
              <a:avLst/>
            </a:prstGeom>
            <a:solidFill>
              <a:schemeClr val="accent2">
                <a:alpha val="65000"/>
              </a:schemeClr>
            </a:solidFill>
            <a:ln>
              <a:noFill/>
            </a:ln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  <p:sp>
          <p:nvSpPr>
            <p:cNvPr id="36" name="Oval 21"/>
            <p:cNvSpPr>
              <a:spLocks noChangeArrowheads="1"/>
            </p:cNvSpPr>
            <p:nvPr/>
          </p:nvSpPr>
          <p:spPr bwMode="auto">
            <a:xfrm>
              <a:off x="1519396" y="3250008"/>
              <a:ext cx="390527" cy="390527"/>
            </a:xfrm>
            <a:prstGeom prst="ellipse">
              <a:avLst/>
            </a:prstGeom>
            <a:solidFill>
              <a:schemeClr val="accent2">
                <a:alpha val="65000"/>
              </a:schemeClr>
            </a:solidFill>
            <a:ln>
              <a:noFill/>
            </a:ln>
          </p:spPr>
          <p:txBody>
            <a:bodyPr vert="horz" wrap="square" lIns="121920" tIns="60960" rIns="121920" bIns="60960" numCol="1" anchor="t" anchorCtr="0" compatLnSpc="1"/>
            <a:lstStyle/>
            <a:p>
              <a:endParaRPr lang="en-US" sz="2400"/>
            </a:p>
          </p:txBody>
        </p:sp>
      </p:grpSp>
      <p:sp>
        <p:nvSpPr>
          <p:cNvPr id="37" name="Shape 2102"/>
          <p:cNvSpPr/>
          <p:nvPr/>
        </p:nvSpPr>
        <p:spPr>
          <a:xfrm>
            <a:off x="5177798" y="2914170"/>
            <a:ext cx="407457" cy="32595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143" y="10800"/>
                </a:moveTo>
                <a:cubicBezTo>
                  <a:pt x="17065" y="10800"/>
                  <a:pt x="16800" y="11898"/>
                  <a:pt x="16709" y="12419"/>
                </a:cubicBezTo>
                <a:cubicBezTo>
                  <a:pt x="16115" y="15817"/>
                  <a:pt x="13696" y="18359"/>
                  <a:pt x="10800" y="18359"/>
                </a:cubicBezTo>
                <a:cubicBezTo>
                  <a:pt x="9130" y="18359"/>
                  <a:pt x="7618" y="17514"/>
                  <a:pt x="6524" y="16146"/>
                </a:cubicBezTo>
                <a:cubicBezTo>
                  <a:pt x="6018" y="15513"/>
                  <a:pt x="5198" y="15513"/>
                  <a:pt x="4691" y="16146"/>
                </a:cubicBezTo>
                <a:cubicBezTo>
                  <a:pt x="4185" y="16779"/>
                  <a:pt x="4185" y="17804"/>
                  <a:pt x="4691" y="18437"/>
                </a:cubicBezTo>
                <a:cubicBezTo>
                  <a:pt x="6255" y="20391"/>
                  <a:pt x="8415" y="21600"/>
                  <a:pt x="10800" y="21600"/>
                </a:cubicBezTo>
                <a:cubicBezTo>
                  <a:pt x="14669" y="21600"/>
                  <a:pt x="17943" y="18421"/>
                  <a:pt x="19043" y="14039"/>
                </a:cubicBezTo>
                <a:lnTo>
                  <a:pt x="21600" y="14039"/>
                </a:lnTo>
                <a:lnTo>
                  <a:pt x="21600" y="10800"/>
                </a:lnTo>
                <a:cubicBezTo>
                  <a:pt x="21600" y="10800"/>
                  <a:pt x="18143" y="10800"/>
                  <a:pt x="18143" y="10800"/>
                </a:cubicBezTo>
                <a:close/>
                <a:moveTo>
                  <a:pt x="4891" y="9180"/>
                </a:moveTo>
                <a:cubicBezTo>
                  <a:pt x="5484" y="5783"/>
                  <a:pt x="7904" y="3240"/>
                  <a:pt x="10800" y="3240"/>
                </a:cubicBezTo>
                <a:cubicBezTo>
                  <a:pt x="12470" y="3240"/>
                  <a:pt x="13982" y="4086"/>
                  <a:pt x="15076" y="5454"/>
                </a:cubicBezTo>
                <a:cubicBezTo>
                  <a:pt x="15582" y="6086"/>
                  <a:pt x="16404" y="6086"/>
                  <a:pt x="16909" y="5454"/>
                </a:cubicBezTo>
                <a:cubicBezTo>
                  <a:pt x="17415" y="4821"/>
                  <a:pt x="17415" y="3796"/>
                  <a:pt x="16909" y="3163"/>
                </a:cubicBezTo>
                <a:cubicBezTo>
                  <a:pt x="15346" y="1209"/>
                  <a:pt x="13186" y="0"/>
                  <a:pt x="10800" y="0"/>
                </a:cubicBezTo>
                <a:cubicBezTo>
                  <a:pt x="6931" y="0"/>
                  <a:pt x="3658" y="3178"/>
                  <a:pt x="2557" y="7560"/>
                </a:cubicBezTo>
                <a:lnTo>
                  <a:pt x="0" y="7560"/>
                </a:lnTo>
                <a:lnTo>
                  <a:pt x="0" y="10800"/>
                </a:lnTo>
                <a:lnTo>
                  <a:pt x="3457" y="10800"/>
                </a:lnTo>
                <a:cubicBezTo>
                  <a:pt x="4535" y="10800"/>
                  <a:pt x="4800" y="9702"/>
                  <a:pt x="4891" y="9180"/>
                </a:cubicBezTo>
                <a:close/>
                <a:moveTo>
                  <a:pt x="7343" y="10800"/>
                </a:moveTo>
                <a:cubicBezTo>
                  <a:pt x="7343" y="13185"/>
                  <a:pt x="8891" y="15120"/>
                  <a:pt x="10800" y="15120"/>
                </a:cubicBezTo>
                <a:cubicBezTo>
                  <a:pt x="12709" y="15120"/>
                  <a:pt x="14255" y="13185"/>
                  <a:pt x="14255" y="10800"/>
                </a:cubicBezTo>
                <a:cubicBezTo>
                  <a:pt x="14255" y="8415"/>
                  <a:pt x="12709" y="6480"/>
                  <a:pt x="10800" y="6480"/>
                </a:cubicBezTo>
                <a:cubicBezTo>
                  <a:pt x="8891" y="6480"/>
                  <a:pt x="7343" y="8415"/>
                  <a:pt x="7343" y="10800"/>
                </a:cubicBezTo>
                <a:close/>
              </a:path>
            </a:pathLst>
          </a:custGeom>
          <a:solidFill>
            <a:schemeClr val="bg1"/>
          </a:solidFill>
          <a:ln w="12700" cap="flat">
            <a:noFill/>
            <a:miter lim="400000"/>
          </a:ln>
          <a:effectLst/>
        </p:spPr>
        <p:txBody>
          <a:bodyPr wrap="square" lIns="38100" tIns="38100" rIns="38100" bIns="38100" numCol="1" anchor="ctr">
            <a:noAutofit/>
          </a:bodyPr>
          <a:lstStyle/>
          <a:p>
            <a:pPr lvl="0">
              <a:defRPr sz="3200">
                <a:solidFill>
                  <a:srgbClr val="FFFFFF"/>
                </a:solidFill>
                <a:latin typeface="Helvetica Light"/>
                <a:ea typeface="Helvetica Light"/>
                <a:cs typeface="Helvetica Light"/>
                <a:sym typeface="Helvetica Light"/>
              </a:defRPr>
            </a:pPr>
            <a:endParaRPr/>
          </a:p>
        </p:txBody>
      </p:sp>
      <p:sp>
        <p:nvSpPr>
          <p:cNvPr id="38" name="Oval 61"/>
          <p:cNvSpPr>
            <a:spLocks noChangeArrowheads="1"/>
          </p:cNvSpPr>
          <p:nvPr/>
        </p:nvSpPr>
        <p:spPr bwMode="auto">
          <a:xfrm>
            <a:off x="7773793" y="3846211"/>
            <a:ext cx="690456" cy="690456"/>
          </a:xfrm>
          <a:prstGeom prst="ellipse">
            <a:avLst/>
          </a:prstGeom>
          <a:solidFill>
            <a:schemeClr val="accent2">
              <a:alpha val="65000"/>
            </a:schemeClr>
          </a:solidFill>
          <a:ln>
            <a:noFill/>
          </a:ln>
        </p:spPr>
        <p:txBody>
          <a:bodyPr vert="horz" wrap="square" lIns="121920" tIns="60960" rIns="121920" bIns="60960" numCol="1" anchor="t" anchorCtr="0" compatLnSpc="1"/>
          <a:lstStyle/>
          <a:p>
            <a:endParaRPr lang="en-US" sz="2400"/>
          </a:p>
        </p:txBody>
      </p:sp>
      <p:sp>
        <p:nvSpPr>
          <p:cNvPr id="39" name="Oval 60"/>
          <p:cNvSpPr>
            <a:spLocks noChangeArrowheads="1"/>
          </p:cNvSpPr>
          <p:nvPr/>
        </p:nvSpPr>
        <p:spPr bwMode="auto">
          <a:xfrm>
            <a:off x="7815754" y="3889126"/>
            <a:ext cx="606532" cy="604625"/>
          </a:xfrm>
          <a:prstGeom prst="ellipse">
            <a:avLst/>
          </a:prstGeom>
          <a:solidFill>
            <a:schemeClr val="accent2">
              <a:alpha val="65000"/>
            </a:schemeClr>
          </a:solidFill>
          <a:ln>
            <a:noFill/>
          </a:ln>
        </p:spPr>
        <p:txBody>
          <a:bodyPr vert="horz" wrap="square" lIns="121920" tIns="60960" rIns="121920" bIns="60960" numCol="1" anchor="t" anchorCtr="0" compatLnSpc="1"/>
          <a:lstStyle/>
          <a:p>
            <a:endParaRPr lang="en-US" sz="2400"/>
          </a:p>
        </p:txBody>
      </p:sp>
      <p:sp>
        <p:nvSpPr>
          <p:cNvPr id="40" name="Oval 29"/>
          <p:cNvSpPr>
            <a:spLocks noChangeArrowheads="1"/>
          </p:cNvSpPr>
          <p:nvPr/>
        </p:nvSpPr>
        <p:spPr bwMode="auto">
          <a:xfrm>
            <a:off x="7858670" y="3931087"/>
            <a:ext cx="520703" cy="520703"/>
          </a:xfrm>
          <a:prstGeom prst="ellipse">
            <a:avLst/>
          </a:prstGeom>
          <a:solidFill>
            <a:schemeClr val="accent2">
              <a:alpha val="65000"/>
            </a:schemeClr>
          </a:solidFill>
          <a:ln>
            <a:noFill/>
          </a:ln>
        </p:spPr>
        <p:txBody>
          <a:bodyPr vert="horz" wrap="square" lIns="121920" tIns="60960" rIns="121920" bIns="60960" numCol="1" anchor="t" anchorCtr="0" compatLnSpc="1"/>
          <a:lstStyle/>
          <a:p>
            <a:endParaRPr lang="en-US" sz="2400"/>
          </a:p>
        </p:txBody>
      </p:sp>
      <p:sp>
        <p:nvSpPr>
          <p:cNvPr id="41" name="Freeform 101"/>
          <p:cNvSpPr>
            <a:spLocks noEditPoints="1"/>
          </p:cNvSpPr>
          <p:nvPr/>
        </p:nvSpPr>
        <p:spPr bwMode="auto">
          <a:xfrm>
            <a:off x="7924668" y="4034942"/>
            <a:ext cx="345733" cy="319860"/>
          </a:xfrm>
          <a:custGeom>
            <a:avLst/>
            <a:gdLst/>
            <a:ahLst/>
            <a:cxnLst>
              <a:cxn ang="0">
                <a:pos x="39" y="36"/>
              </a:cxn>
              <a:cxn ang="0">
                <a:pos x="41" y="44"/>
              </a:cxn>
              <a:cxn ang="0">
                <a:pos x="35" y="50"/>
              </a:cxn>
              <a:cxn ang="0">
                <a:pos x="27" y="53"/>
              </a:cxn>
              <a:cxn ang="0">
                <a:pos x="18" y="53"/>
              </a:cxn>
              <a:cxn ang="0">
                <a:pos x="11" y="50"/>
              </a:cxn>
              <a:cxn ang="0">
                <a:pos x="4" y="44"/>
              </a:cxn>
              <a:cxn ang="0">
                <a:pos x="6" y="36"/>
              </a:cxn>
              <a:cxn ang="0">
                <a:pos x="0" y="28"/>
              </a:cxn>
              <a:cxn ang="0">
                <a:pos x="7" y="23"/>
              </a:cxn>
              <a:cxn ang="0">
                <a:pos x="4" y="18"/>
              </a:cxn>
              <a:cxn ang="0">
                <a:pos x="15" y="16"/>
              </a:cxn>
              <a:cxn ang="0">
                <a:pos x="19" y="8"/>
              </a:cxn>
              <a:cxn ang="0">
                <a:pos x="28" y="15"/>
              </a:cxn>
              <a:cxn ang="0">
                <a:pos x="35" y="12"/>
              </a:cxn>
              <a:cxn ang="0">
                <a:pos x="41" y="19"/>
              </a:cxn>
              <a:cxn ang="0">
                <a:pos x="45" y="27"/>
              </a:cxn>
              <a:cxn ang="0">
                <a:pos x="23" y="22"/>
              </a:cxn>
              <a:cxn ang="0">
                <a:pos x="32" y="31"/>
              </a:cxn>
              <a:cxn ang="0">
                <a:pos x="63" y="16"/>
              </a:cxn>
              <a:cxn ang="0">
                <a:pos x="64" y="24"/>
              </a:cxn>
              <a:cxn ang="0">
                <a:pos x="55" y="22"/>
              </a:cxn>
              <a:cxn ang="0">
                <a:pos x="46" y="24"/>
              </a:cxn>
              <a:cxn ang="0">
                <a:pos x="46" y="16"/>
              </a:cxn>
              <a:cxn ang="0">
                <a:pos x="46" y="9"/>
              </a:cxn>
              <a:cxn ang="0">
                <a:pos x="46" y="2"/>
              </a:cxn>
              <a:cxn ang="0">
                <a:pos x="55" y="4"/>
              </a:cxn>
              <a:cxn ang="0">
                <a:pos x="59" y="0"/>
              </a:cxn>
              <a:cxn ang="0">
                <a:pos x="62" y="7"/>
              </a:cxn>
              <a:cxn ang="0">
                <a:pos x="68" y="15"/>
              </a:cxn>
              <a:cxn ang="0">
                <a:pos x="62" y="55"/>
              </a:cxn>
              <a:cxn ang="0">
                <a:pos x="59" y="63"/>
              </a:cxn>
              <a:cxn ang="0">
                <a:pos x="54" y="59"/>
              </a:cxn>
              <a:cxn ang="0">
                <a:pos x="45" y="60"/>
              </a:cxn>
              <a:cxn ang="0">
                <a:pos x="41" y="52"/>
              </a:cxn>
              <a:cxn ang="0">
                <a:pos x="47" y="44"/>
              </a:cxn>
              <a:cxn ang="0">
                <a:pos x="50" y="36"/>
              </a:cxn>
              <a:cxn ang="0">
                <a:pos x="56" y="40"/>
              </a:cxn>
              <a:cxn ang="0">
                <a:pos x="64" y="39"/>
              </a:cxn>
              <a:cxn ang="0">
                <a:pos x="63" y="46"/>
              </a:cxn>
              <a:cxn ang="0">
                <a:pos x="55" y="8"/>
              </a:cxn>
              <a:cxn ang="0">
                <a:pos x="59" y="13"/>
              </a:cxn>
              <a:cxn ang="0">
                <a:pos x="50" y="49"/>
              </a:cxn>
              <a:cxn ang="0">
                <a:pos x="55" y="45"/>
              </a:cxn>
            </a:cxnLst>
            <a:rect l="0" t="0" r="r" b="b"/>
            <a:pathLst>
              <a:path w="68" h="63">
                <a:moveTo>
                  <a:pt x="45" y="35"/>
                </a:moveTo>
                <a:cubicBezTo>
                  <a:pt x="45" y="35"/>
                  <a:pt x="45" y="36"/>
                  <a:pt x="45" y="36"/>
                </a:cubicBezTo>
                <a:cubicBezTo>
                  <a:pt x="39" y="36"/>
                  <a:pt x="39" y="36"/>
                  <a:pt x="39" y="36"/>
                </a:cubicBezTo>
                <a:cubicBezTo>
                  <a:pt x="39" y="37"/>
                  <a:pt x="38" y="38"/>
                  <a:pt x="38" y="39"/>
                </a:cubicBezTo>
                <a:cubicBezTo>
                  <a:pt x="39" y="41"/>
                  <a:pt x="40" y="42"/>
                  <a:pt x="41" y="43"/>
                </a:cubicBezTo>
                <a:cubicBezTo>
                  <a:pt x="41" y="43"/>
                  <a:pt x="41" y="44"/>
                  <a:pt x="41" y="44"/>
                </a:cubicBezTo>
                <a:cubicBezTo>
                  <a:pt x="41" y="44"/>
                  <a:pt x="41" y="44"/>
                  <a:pt x="41" y="45"/>
                </a:cubicBezTo>
                <a:cubicBezTo>
                  <a:pt x="40" y="46"/>
                  <a:pt x="36" y="50"/>
                  <a:pt x="35" y="50"/>
                </a:cubicBezTo>
                <a:cubicBezTo>
                  <a:pt x="35" y="50"/>
                  <a:pt x="35" y="50"/>
                  <a:pt x="35" y="50"/>
                </a:cubicBezTo>
                <a:cubicBezTo>
                  <a:pt x="31" y="47"/>
                  <a:pt x="31" y="47"/>
                  <a:pt x="31" y="47"/>
                </a:cubicBezTo>
                <a:cubicBezTo>
                  <a:pt x="30" y="47"/>
                  <a:pt x="29" y="47"/>
                  <a:pt x="28" y="48"/>
                </a:cubicBezTo>
                <a:cubicBezTo>
                  <a:pt x="28" y="49"/>
                  <a:pt x="27" y="51"/>
                  <a:pt x="27" y="53"/>
                </a:cubicBezTo>
                <a:cubicBezTo>
                  <a:pt x="27" y="54"/>
                  <a:pt x="26" y="54"/>
                  <a:pt x="26" y="54"/>
                </a:cubicBezTo>
                <a:cubicBezTo>
                  <a:pt x="19" y="54"/>
                  <a:pt x="19" y="54"/>
                  <a:pt x="19" y="54"/>
                </a:cubicBezTo>
                <a:cubicBezTo>
                  <a:pt x="19" y="54"/>
                  <a:pt x="18" y="54"/>
                  <a:pt x="18" y="53"/>
                </a:cubicBezTo>
                <a:cubicBezTo>
                  <a:pt x="17" y="48"/>
                  <a:pt x="17" y="48"/>
                  <a:pt x="17" y="48"/>
                </a:cubicBezTo>
                <a:cubicBezTo>
                  <a:pt x="16" y="47"/>
                  <a:pt x="16" y="47"/>
                  <a:pt x="15" y="47"/>
                </a:cubicBezTo>
                <a:cubicBezTo>
                  <a:pt x="11" y="50"/>
                  <a:pt x="11" y="50"/>
                  <a:pt x="11" y="50"/>
                </a:cubicBezTo>
                <a:cubicBezTo>
                  <a:pt x="10" y="50"/>
                  <a:pt x="10" y="50"/>
                  <a:pt x="10" y="50"/>
                </a:cubicBezTo>
                <a:cubicBezTo>
                  <a:pt x="10" y="50"/>
                  <a:pt x="9" y="50"/>
                  <a:pt x="9" y="50"/>
                </a:cubicBezTo>
                <a:cubicBezTo>
                  <a:pt x="8" y="49"/>
                  <a:pt x="4" y="45"/>
                  <a:pt x="4" y="44"/>
                </a:cubicBezTo>
                <a:cubicBezTo>
                  <a:pt x="4" y="44"/>
                  <a:pt x="4" y="44"/>
                  <a:pt x="4" y="43"/>
                </a:cubicBezTo>
                <a:cubicBezTo>
                  <a:pt x="5" y="42"/>
                  <a:pt x="6" y="41"/>
                  <a:pt x="7" y="39"/>
                </a:cubicBezTo>
                <a:cubicBezTo>
                  <a:pt x="7" y="38"/>
                  <a:pt x="6" y="37"/>
                  <a:pt x="6" y="36"/>
                </a:cubicBezTo>
                <a:cubicBezTo>
                  <a:pt x="1" y="35"/>
                  <a:pt x="1" y="35"/>
                  <a:pt x="1" y="35"/>
                </a:cubicBezTo>
                <a:cubicBezTo>
                  <a:pt x="0" y="35"/>
                  <a:pt x="0" y="35"/>
                  <a:pt x="0" y="34"/>
                </a:cubicBezTo>
                <a:cubicBezTo>
                  <a:pt x="0" y="28"/>
                  <a:pt x="0" y="28"/>
                  <a:pt x="0" y="28"/>
                </a:cubicBezTo>
                <a:cubicBezTo>
                  <a:pt x="0" y="27"/>
                  <a:pt x="0" y="27"/>
                  <a:pt x="1" y="27"/>
                </a:cubicBezTo>
                <a:cubicBezTo>
                  <a:pt x="6" y="26"/>
                  <a:pt x="6" y="26"/>
                  <a:pt x="6" y="26"/>
                </a:cubicBezTo>
                <a:cubicBezTo>
                  <a:pt x="6" y="25"/>
                  <a:pt x="7" y="24"/>
                  <a:pt x="7" y="23"/>
                </a:cubicBezTo>
                <a:cubicBezTo>
                  <a:pt x="6" y="22"/>
                  <a:pt x="5" y="20"/>
                  <a:pt x="4" y="19"/>
                </a:cubicBezTo>
                <a:cubicBezTo>
                  <a:pt x="4" y="19"/>
                  <a:pt x="4" y="19"/>
                  <a:pt x="4" y="18"/>
                </a:cubicBezTo>
                <a:cubicBezTo>
                  <a:pt x="4" y="18"/>
                  <a:pt x="4" y="18"/>
                  <a:pt x="4" y="18"/>
                </a:cubicBezTo>
                <a:cubicBezTo>
                  <a:pt x="5" y="17"/>
                  <a:pt x="9" y="12"/>
                  <a:pt x="10" y="12"/>
                </a:cubicBezTo>
                <a:cubicBezTo>
                  <a:pt x="10" y="12"/>
                  <a:pt x="10" y="12"/>
                  <a:pt x="11" y="13"/>
                </a:cubicBezTo>
                <a:cubicBezTo>
                  <a:pt x="15" y="16"/>
                  <a:pt x="15" y="16"/>
                  <a:pt x="15" y="16"/>
                </a:cubicBezTo>
                <a:cubicBezTo>
                  <a:pt x="16" y="15"/>
                  <a:pt x="16" y="15"/>
                  <a:pt x="17" y="15"/>
                </a:cubicBezTo>
                <a:cubicBezTo>
                  <a:pt x="18" y="13"/>
                  <a:pt x="18" y="11"/>
                  <a:pt x="18" y="9"/>
                </a:cubicBezTo>
                <a:cubicBezTo>
                  <a:pt x="18" y="9"/>
                  <a:pt x="19" y="8"/>
                  <a:pt x="19" y="8"/>
                </a:cubicBezTo>
                <a:cubicBezTo>
                  <a:pt x="26" y="8"/>
                  <a:pt x="26" y="8"/>
                  <a:pt x="26" y="8"/>
                </a:cubicBezTo>
                <a:cubicBezTo>
                  <a:pt x="26" y="8"/>
                  <a:pt x="27" y="9"/>
                  <a:pt x="27" y="9"/>
                </a:cubicBezTo>
                <a:cubicBezTo>
                  <a:pt x="28" y="15"/>
                  <a:pt x="28" y="15"/>
                  <a:pt x="28" y="15"/>
                </a:cubicBezTo>
                <a:cubicBezTo>
                  <a:pt x="29" y="15"/>
                  <a:pt x="30" y="15"/>
                  <a:pt x="31" y="16"/>
                </a:cubicBezTo>
                <a:cubicBezTo>
                  <a:pt x="35" y="13"/>
                  <a:pt x="35" y="13"/>
                  <a:pt x="35" y="13"/>
                </a:cubicBezTo>
                <a:cubicBezTo>
                  <a:pt x="35" y="12"/>
                  <a:pt x="35" y="12"/>
                  <a:pt x="35" y="12"/>
                </a:cubicBezTo>
                <a:cubicBezTo>
                  <a:pt x="36" y="12"/>
                  <a:pt x="36" y="12"/>
                  <a:pt x="36" y="13"/>
                </a:cubicBezTo>
                <a:cubicBezTo>
                  <a:pt x="37" y="13"/>
                  <a:pt x="41" y="17"/>
                  <a:pt x="41" y="18"/>
                </a:cubicBezTo>
                <a:cubicBezTo>
                  <a:pt x="41" y="19"/>
                  <a:pt x="41" y="19"/>
                  <a:pt x="41" y="19"/>
                </a:cubicBezTo>
                <a:cubicBezTo>
                  <a:pt x="40" y="20"/>
                  <a:pt x="39" y="22"/>
                  <a:pt x="38" y="23"/>
                </a:cubicBezTo>
                <a:cubicBezTo>
                  <a:pt x="38" y="24"/>
                  <a:pt x="39" y="25"/>
                  <a:pt x="39" y="26"/>
                </a:cubicBezTo>
                <a:cubicBezTo>
                  <a:pt x="45" y="27"/>
                  <a:pt x="45" y="27"/>
                  <a:pt x="45" y="27"/>
                </a:cubicBezTo>
                <a:cubicBezTo>
                  <a:pt x="45" y="27"/>
                  <a:pt x="45" y="27"/>
                  <a:pt x="45" y="28"/>
                </a:cubicBezTo>
                <a:lnTo>
                  <a:pt x="45" y="35"/>
                </a:lnTo>
                <a:close/>
                <a:moveTo>
                  <a:pt x="23" y="22"/>
                </a:moveTo>
                <a:cubicBezTo>
                  <a:pt x="18" y="22"/>
                  <a:pt x="13" y="26"/>
                  <a:pt x="13" y="31"/>
                </a:cubicBezTo>
                <a:cubicBezTo>
                  <a:pt x="13" y="36"/>
                  <a:pt x="18" y="40"/>
                  <a:pt x="23" y="40"/>
                </a:cubicBezTo>
                <a:cubicBezTo>
                  <a:pt x="28" y="40"/>
                  <a:pt x="32" y="36"/>
                  <a:pt x="32" y="31"/>
                </a:cubicBezTo>
                <a:cubicBezTo>
                  <a:pt x="32" y="26"/>
                  <a:pt x="28" y="22"/>
                  <a:pt x="23" y="22"/>
                </a:cubicBezTo>
                <a:close/>
                <a:moveTo>
                  <a:pt x="68" y="15"/>
                </a:moveTo>
                <a:cubicBezTo>
                  <a:pt x="68" y="16"/>
                  <a:pt x="64" y="16"/>
                  <a:pt x="63" y="16"/>
                </a:cubicBezTo>
                <a:cubicBezTo>
                  <a:pt x="63" y="17"/>
                  <a:pt x="62" y="18"/>
                  <a:pt x="62" y="18"/>
                </a:cubicBezTo>
                <a:cubicBezTo>
                  <a:pt x="62" y="19"/>
                  <a:pt x="64" y="23"/>
                  <a:pt x="64" y="23"/>
                </a:cubicBezTo>
                <a:cubicBezTo>
                  <a:pt x="64" y="23"/>
                  <a:pt x="64" y="23"/>
                  <a:pt x="64" y="24"/>
                </a:cubicBezTo>
                <a:cubicBezTo>
                  <a:pt x="63" y="24"/>
                  <a:pt x="59" y="26"/>
                  <a:pt x="59" y="26"/>
                </a:cubicBezTo>
                <a:cubicBezTo>
                  <a:pt x="59" y="26"/>
                  <a:pt x="56" y="22"/>
                  <a:pt x="56" y="22"/>
                </a:cubicBezTo>
                <a:cubicBezTo>
                  <a:pt x="55" y="22"/>
                  <a:pt x="55" y="22"/>
                  <a:pt x="55" y="22"/>
                </a:cubicBezTo>
                <a:cubicBezTo>
                  <a:pt x="54" y="22"/>
                  <a:pt x="54" y="22"/>
                  <a:pt x="54" y="22"/>
                </a:cubicBezTo>
                <a:cubicBezTo>
                  <a:pt x="53" y="22"/>
                  <a:pt x="50" y="26"/>
                  <a:pt x="50" y="26"/>
                </a:cubicBezTo>
                <a:cubicBezTo>
                  <a:pt x="50" y="26"/>
                  <a:pt x="46" y="24"/>
                  <a:pt x="46" y="24"/>
                </a:cubicBezTo>
                <a:cubicBezTo>
                  <a:pt x="45" y="23"/>
                  <a:pt x="45" y="23"/>
                  <a:pt x="45" y="23"/>
                </a:cubicBezTo>
                <a:cubicBezTo>
                  <a:pt x="45" y="23"/>
                  <a:pt x="47" y="19"/>
                  <a:pt x="47" y="18"/>
                </a:cubicBezTo>
                <a:cubicBezTo>
                  <a:pt x="47" y="18"/>
                  <a:pt x="46" y="17"/>
                  <a:pt x="46" y="16"/>
                </a:cubicBezTo>
                <a:cubicBezTo>
                  <a:pt x="45" y="16"/>
                  <a:pt x="41" y="16"/>
                  <a:pt x="41" y="15"/>
                </a:cubicBezTo>
                <a:cubicBezTo>
                  <a:pt x="41" y="10"/>
                  <a:pt x="41" y="10"/>
                  <a:pt x="41" y="10"/>
                </a:cubicBezTo>
                <a:cubicBezTo>
                  <a:pt x="41" y="10"/>
                  <a:pt x="45" y="9"/>
                  <a:pt x="46" y="9"/>
                </a:cubicBezTo>
                <a:cubicBezTo>
                  <a:pt x="46" y="9"/>
                  <a:pt x="47" y="8"/>
                  <a:pt x="47" y="7"/>
                </a:cubicBezTo>
                <a:cubicBezTo>
                  <a:pt x="47" y="7"/>
                  <a:pt x="45" y="3"/>
                  <a:pt x="45" y="2"/>
                </a:cubicBezTo>
                <a:cubicBezTo>
                  <a:pt x="45" y="2"/>
                  <a:pt x="45" y="2"/>
                  <a:pt x="46" y="2"/>
                </a:cubicBezTo>
                <a:cubicBezTo>
                  <a:pt x="46" y="2"/>
                  <a:pt x="50" y="0"/>
                  <a:pt x="50" y="0"/>
                </a:cubicBezTo>
                <a:cubicBezTo>
                  <a:pt x="50" y="0"/>
                  <a:pt x="53" y="3"/>
                  <a:pt x="54" y="4"/>
                </a:cubicBezTo>
                <a:cubicBezTo>
                  <a:pt x="54" y="4"/>
                  <a:pt x="54" y="4"/>
                  <a:pt x="55" y="4"/>
                </a:cubicBezTo>
                <a:cubicBezTo>
                  <a:pt x="55" y="4"/>
                  <a:pt x="55" y="4"/>
                  <a:pt x="56" y="4"/>
                </a:cubicBezTo>
                <a:cubicBezTo>
                  <a:pt x="57" y="2"/>
                  <a:pt x="58" y="1"/>
                  <a:pt x="59" y="0"/>
                </a:cubicBezTo>
                <a:cubicBezTo>
                  <a:pt x="59" y="0"/>
                  <a:pt x="59" y="0"/>
                  <a:pt x="59" y="0"/>
                </a:cubicBezTo>
                <a:cubicBezTo>
                  <a:pt x="59" y="0"/>
                  <a:pt x="63" y="2"/>
                  <a:pt x="64" y="2"/>
                </a:cubicBezTo>
                <a:cubicBezTo>
                  <a:pt x="64" y="2"/>
                  <a:pt x="64" y="2"/>
                  <a:pt x="64" y="2"/>
                </a:cubicBezTo>
                <a:cubicBezTo>
                  <a:pt x="64" y="3"/>
                  <a:pt x="62" y="7"/>
                  <a:pt x="62" y="7"/>
                </a:cubicBezTo>
                <a:cubicBezTo>
                  <a:pt x="62" y="8"/>
                  <a:pt x="63" y="9"/>
                  <a:pt x="63" y="9"/>
                </a:cubicBezTo>
                <a:cubicBezTo>
                  <a:pt x="64" y="9"/>
                  <a:pt x="68" y="10"/>
                  <a:pt x="68" y="10"/>
                </a:cubicBezTo>
                <a:lnTo>
                  <a:pt x="68" y="15"/>
                </a:lnTo>
                <a:close/>
                <a:moveTo>
                  <a:pt x="68" y="52"/>
                </a:moveTo>
                <a:cubicBezTo>
                  <a:pt x="68" y="52"/>
                  <a:pt x="64" y="53"/>
                  <a:pt x="63" y="53"/>
                </a:cubicBezTo>
                <a:cubicBezTo>
                  <a:pt x="63" y="54"/>
                  <a:pt x="62" y="54"/>
                  <a:pt x="62" y="55"/>
                </a:cubicBezTo>
                <a:cubicBezTo>
                  <a:pt x="62" y="56"/>
                  <a:pt x="64" y="59"/>
                  <a:pt x="64" y="60"/>
                </a:cubicBezTo>
                <a:cubicBezTo>
                  <a:pt x="64" y="60"/>
                  <a:pt x="64" y="60"/>
                  <a:pt x="64" y="60"/>
                </a:cubicBezTo>
                <a:cubicBezTo>
                  <a:pt x="63" y="60"/>
                  <a:pt x="59" y="63"/>
                  <a:pt x="59" y="63"/>
                </a:cubicBezTo>
                <a:cubicBezTo>
                  <a:pt x="59" y="63"/>
                  <a:pt x="56" y="59"/>
                  <a:pt x="56" y="59"/>
                </a:cubicBezTo>
                <a:cubicBezTo>
                  <a:pt x="55" y="59"/>
                  <a:pt x="55" y="59"/>
                  <a:pt x="55" y="59"/>
                </a:cubicBezTo>
                <a:cubicBezTo>
                  <a:pt x="54" y="59"/>
                  <a:pt x="54" y="59"/>
                  <a:pt x="54" y="59"/>
                </a:cubicBezTo>
                <a:cubicBezTo>
                  <a:pt x="53" y="59"/>
                  <a:pt x="50" y="63"/>
                  <a:pt x="50" y="63"/>
                </a:cubicBezTo>
                <a:cubicBezTo>
                  <a:pt x="50" y="63"/>
                  <a:pt x="46" y="60"/>
                  <a:pt x="46" y="60"/>
                </a:cubicBezTo>
                <a:cubicBezTo>
                  <a:pt x="45" y="60"/>
                  <a:pt x="45" y="60"/>
                  <a:pt x="45" y="60"/>
                </a:cubicBezTo>
                <a:cubicBezTo>
                  <a:pt x="45" y="59"/>
                  <a:pt x="47" y="56"/>
                  <a:pt x="47" y="55"/>
                </a:cubicBezTo>
                <a:cubicBezTo>
                  <a:pt x="47" y="54"/>
                  <a:pt x="46" y="54"/>
                  <a:pt x="46" y="53"/>
                </a:cubicBezTo>
                <a:cubicBezTo>
                  <a:pt x="45" y="53"/>
                  <a:pt x="41" y="52"/>
                  <a:pt x="41" y="52"/>
                </a:cubicBezTo>
                <a:cubicBezTo>
                  <a:pt x="41" y="47"/>
                  <a:pt x="41" y="47"/>
                  <a:pt x="41" y="47"/>
                </a:cubicBezTo>
                <a:cubicBezTo>
                  <a:pt x="41" y="46"/>
                  <a:pt x="45" y="46"/>
                  <a:pt x="46" y="46"/>
                </a:cubicBezTo>
                <a:cubicBezTo>
                  <a:pt x="46" y="45"/>
                  <a:pt x="47" y="45"/>
                  <a:pt x="47" y="44"/>
                </a:cubicBezTo>
                <a:cubicBezTo>
                  <a:pt x="47" y="43"/>
                  <a:pt x="45" y="40"/>
                  <a:pt x="45" y="39"/>
                </a:cubicBezTo>
                <a:cubicBezTo>
                  <a:pt x="45" y="39"/>
                  <a:pt x="45" y="39"/>
                  <a:pt x="46" y="39"/>
                </a:cubicBezTo>
                <a:cubicBezTo>
                  <a:pt x="46" y="39"/>
                  <a:pt x="50" y="36"/>
                  <a:pt x="50" y="36"/>
                </a:cubicBezTo>
                <a:cubicBezTo>
                  <a:pt x="50" y="36"/>
                  <a:pt x="53" y="40"/>
                  <a:pt x="54" y="40"/>
                </a:cubicBezTo>
                <a:cubicBezTo>
                  <a:pt x="54" y="40"/>
                  <a:pt x="54" y="40"/>
                  <a:pt x="55" y="40"/>
                </a:cubicBezTo>
                <a:cubicBezTo>
                  <a:pt x="55" y="40"/>
                  <a:pt x="55" y="40"/>
                  <a:pt x="56" y="40"/>
                </a:cubicBezTo>
                <a:cubicBezTo>
                  <a:pt x="57" y="39"/>
                  <a:pt x="58" y="38"/>
                  <a:pt x="59" y="36"/>
                </a:cubicBezTo>
                <a:cubicBezTo>
                  <a:pt x="59" y="36"/>
                  <a:pt x="59" y="36"/>
                  <a:pt x="59" y="36"/>
                </a:cubicBezTo>
                <a:cubicBezTo>
                  <a:pt x="59" y="36"/>
                  <a:pt x="63" y="39"/>
                  <a:pt x="64" y="39"/>
                </a:cubicBezTo>
                <a:cubicBezTo>
                  <a:pt x="64" y="39"/>
                  <a:pt x="64" y="39"/>
                  <a:pt x="64" y="39"/>
                </a:cubicBezTo>
                <a:cubicBezTo>
                  <a:pt x="64" y="40"/>
                  <a:pt x="62" y="43"/>
                  <a:pt x="62" y="44"/>
                </a:cubicBezTo>
                <a:cubicBezTo>
                  <a:pt x="62" y="45"/>
                  <a:pt x="63" y="45"/>
                  <a:pt x="63" y="46"/>
                </a:cubicBezTo>
                <a:cubicBezTo>
                  <a:pt x="64" y="46"/>
                  <a:pt x="68" y="46"/>
                  <a:pt x="68" y="47"/>
                </a:cubicBezTo>
                <a:lnTo>
                  <a:pt x="68" y="52"/>
                </a:lnTo>
                <a:close/>
                <a:moveTo>
                  <a:pt x="55" y="8"/>
                </a:moveTo>
                <a:cubicBezTo>
                  <a:pt x="52" y="8"/>
                  <a:pt x="50" y="10"/>
                  <a:pt x="50" y="13"/>
                </a:cubicBezTo>
                <a:cubicBezTo>
                  <a:pt x="50" y="15"/>
                  <a:pt x="52" y="17"/>
                  <a:pt x="55" y="17"/>
                </a:cubicBezTo>
                <a:cubicBezTo>
                  <a:pt x="57" y="17"/>
                  <a:pt x="59" y="15"/>
                  <a:pt x="59" y="13"/>
                </a:cubicBezTo>
                <a:cubicBezTo>
                  <a:pt x="59" y="10"/>
                  <a:pt x="57" y="8"/>
                  <a:pt x="55" y="8"/>
                </a:cubicBezTo>
                <a:close/>
                <a:moveTo>
                  <a:pt x="55" y="45"/>
                </a:moveTo>
                <a:cubicBezTo>
                  <a:pt x="52" y="45"/>
                  <a:pt x="50" y="47"/>
                  <a:pt x="50" y="49"/>
                </a:cubicBezTo>
                <a:cubicBezTo>
                  <a:pt x="50" y="52"/>
                  <a:pt x="52" y="54"/>
                  <a:pt x="55" y="54"/>
                </a:cubicBezTo>
                <a:cubicBezTo>
                  <a:pt x="57" y="54"/>
                  <a:pt x="59" y="52"/>
                  <a:pt x="59" y="49"/>
                </a:cubicBezTo>
                <a:cubicBezTo>
                  <a:pt x="59" y="47"/>
                  <a:pt x="57" y="45"/>
                  <a:pt x="55" y="45"/>
                </a:cubicBezTo>
                <a:close/>
              </a:path>
            </a:pathLst>
          </a:custGeom>
          <a:solidFill>
            <a:schemeClr val="bg1"/>
          </a:solidFill>
          <a:ln w="9525">
            <a:noFill/>
            <a:round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en-US" dirty="0"/>
          </a:p>
        </p:txBody>
      </p:sp>
      <p:sp>
        <p:nvSpPr>
          <p:cNvPr id="42" name="TextBox 13"/>
          <p:cNvSpPr txBox="1"/>
          <p:nvPr/>
        </p:nvSpPr>
        <p:spPr>
          <a:xfrm>
            <a:off x="9412730" y="3824020"/>
            <a:ext cx="1742095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3" name="TextBox 13"/>
          <p:cNvSpPr txBox="1"/>
          <p:nvPr/>
        </p:nvSpPr>
        <p:spPr>
          <a:xfrm>
            <a:off x="9412730" y="4240816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4" name="TextBox 13"/>
          <p:cNvSpPr txBox="1"/>
          <p:nvPr/>
        </p:nvSpPr>
        <p:spPr>
          <a:xfrm>
            <a:off x="3979059" y="1227660"/>
            <a:ext cx="1742095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5" name="TextBox 13"/>
          <p:cNvSpPr txBox="1"/>
          <p:nvPr/>
        </p:nvSpPr>
        <p:spPr>
          <a:xfrm>
            <a:off x="3387155" y="1644456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6" name="TextBox 13"/>
          <p:cNvSpPr txBox="1"/>
          <p:nvPr/>
        </p:nvSpPr>
        <p:spPr>
          <a:xfrm>
            <a:off x="2497406" y="2468751"/>
            <a:ext cx="1742095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7" name="TextBox 13"/>
          <p:cNvSpPr txBox="1"/>
          <p:nvPr/>
        </p:nvSpPr>
        <p:spPr>
          <a:xfrm>
            <a:off x="1905502" y="2885547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8" name="TextBox 13"/>
          <p:cNvSpPr txBox="1"/>
          <p:nvPr/>
        </p:nvSpPr>
        <p:spPr>
          <a:xfrm>
            <a:off x="1037175" y="3808961"/>
            <a:ext cx="1742095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49" name="TextBox 13"/>
          <p:cNvSpPr txBox="1"/>
          <p:nvPr/>
        </p:nvSpPr>
        <p:spPr>
          <a:xfrm>
            <a:off x="445271" y="4225757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50" name="组合 49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51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53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反思经验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8" name="图片 37"/>
          <p:cNvPicPr>
            <a:picLocks noChangeAspect="1"/>
          </p:cNvPicPr>
          <p:nvPr/>
        </p:nvPicPr>
        <p:blipFill rotWithShape="1">
          <a:blip r:embed="rId3"/>
          <a:srcRect r="56187" b="1869"/>
          <a:stretch>
            <a:fillRect/>
          </a:stretch>
        </p:blipFill>
        <p:spPr>
          <a:xfrm rot="16200000">
            <a:off x="286120" y="-286119"/>
            <a:ext cx="2533930" cy="3106168"/>
          </a:xfrm>
          <a:prstGeom prst="rect">
            <a:avLst/>
          </a:prstGeom>
        </p:spPr>
      </p:pic>
      <p:pic>
        <p:nvPicPr>
          <p:cNvPr id="39" name="图片 38"/>
          <p:cNvPicPr>
            <a:picLocks noChangeAspect="1"/>
          </p:cNvPicPr>
          <p:nvPr/>
        </p:nvPicPr>
        <p:blipFill rotWithShape="1">
          <a:blip r:embed="rId3"/>
          <a:srcRect r="56187" b="1869"/>
          <a:stretch>
            <a:fillRect/>
          </a:stretch>
        </p:blipFill>
        <p:spPr>
          <a:xfrm flipV="1">
            <a:off x="9815804" y="3945187"/>
            <a:ext cx="2376195" cy="2912812"/>
          </a:xfrm>
          <a:prstGeom prst="rect">
            <a:avLst/>
          </a:prstGeom>
        </p:spPr>
      </p:pic>
      <p:sp>
        <p:nvSpPr>
          <p:cNvPr id="40" name="文本框 40"/>
          <p:cNvSpPr txBox="1">
            <a:spLocks noChangeArrowheads="1"/>
          </p:cNvSpPr>
          <p:nvPr/>
        </p:nvSpPr>
        <p:spPr bwMode="auto">
          <a:xfrm>
            <a:off x="3865985" y="3283467"/>
            <a:ext cx="4460040" cy="132343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8000" b="1" dirty="0">
                <a:ln>
                  <a:solidFill>
                    <a:schemeClr val="tx1"/>
                  </a:solidFill>
                </a:ln>
                <a:solidFill>
                  <a:srgbClr val="5C5C5C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工作规划</a:t>
            </a:r>
          </a:p>
        </p:txBody>
      </p:sp>
      <p:grpSp>
        <p:nvGrpSpPr>
          <p:cNvPr id="41" name="组合 40"/>
          <p:cNvGrpSpPr/>
          <p:nvPr/>
        </p:nvGrpSpPr>
        <p:grpSpPr>
          <a:xfrm>
            <a:off x="2096395" y="3717959"/>
            <a:ext cx="1762322" cy="454454"/>
            <a:chOff x="6983413" y="2962276"/>
            <a:chExt cx="1539875" cy="207962"/>
          </a:xfrm>
          <a:solidFill>
            <a:srgbClr val="3F3844"/>
          </a:solidFill>
        </p:grpSpPr>
        <p:sp>
          <p:nvSpPr>
            <p:cNvPr id="42" name="Freeform 121"/>
            <p:cNvSpPr/>
            <p:nvPr/>
          </p:nvSpPr>
          <p:spPr bwMode="auto">
            <a:xfrm>
              <a:off x="7416800" y="2962276"/>
              <a:ext cx="1004888" cy="147638"/>
            </a:xfrm>
            <a:custGeom>
              <a:avLst/>
              <a:gdLst>
                <a:gd name="T0" fmla="*/ 296 w 467"/>
                <a:gd name="T1" fmla="*/ 40 h 69"/>
                <a:gd name="T2" fmla="*/ 402 w 467"/>
                <a:gd name="T3" fmla="*/ 59 h 69"/>
                <a:gd name="T4" fmla="*/ 445 w 467"/>
                <a:gd name="T5" fmla="*/ 53 h 69"/>
                <a:gd name="T6" fmla="*/ 447 w 467"/>
                <a:gd name="T7" fmla="*/ 39 h 69"/>
                <a:gd name="T8" fmla="*/ 420 w 467"/>
                <a:gd name="T9" fmla="*/ 32 h 69"/>
                <a:gd name="T10" fmla="*/ 422 w 467"/>
                <a:gd name="T11" fmla="*/ 28 h 69"/>
                <a:gd name="T12" fmla="*/ 461 w 467"/>
                <a:gd name="T13" fmla="*/ 39 h 69"/>
                <a:gd name="T14" fmla="*/ 454 w 467"/>
                <a:gd name="T15" fmla="*/ 57 h 69"/>
                <a:gd name="T16" fmla="*/ 348 w 467"/>
                <a:gd name="T17" fmla="*/ 66 h 69"/>
                <a:gd name="T18" fmla="*/ 90 w 467"/>
                <a:gd name="T19" fmla="*/ 14 h 69"/>
                <a:gd name="T20" fmla="*/ 3 w 467"/>
                <a:gd name="T21" fmla="*/ 7 h 69"/>
                <a:gd name="T22" fmla="*/ 0 w 467"/>
                <a:gd name="T23" fmla="*/ 5 h 69"/>
                <a:gd name="T24" fmla="*/ 0 w 467"/>
                <a:gd name="T25" fmla="*/ 5 h 69"/>
                <a:gd name="T26" fmla="*/ 202 w 467"/>
                <a:gd name="T27" fmla="*/ 19 h 69"/>
                <a:gd name="T28" fmla="*/ 296 w 467"/>
                <a:gd name="T29" fmla="*/ 4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67" h="69">
                  <a:moveTo>
                    <a:pt x="296" y="40"/>
                  </a:moveTo>
                  <a:cubicBezTo>
                    <a:pt x="331" y="47"/>
                    <a:pt x="361" y="58"/>
                    <a:pt x="402" y="59"/>
                  </a:cubicBezTo>
                  <a:cubicBezTo>
                    <a:pt x="419" y="60"/>
                    <a:pt x="435" y="57"/>
                    <a:pt x="445" y="53"/>
                  </a:cubicBezTo>
                  <a:cubicBezTo>
                    <a:pt x="452" y="49"/>
                    <a:pt x="453" y="43"/>
                    <a:pt x="447" y="39"/>
                  </a:cubicBezTo>
                  <a:cubicBezTo>
                    <a:pt x="440" y="35"/>
                    <a:pt x="430" y="33"/>
                    <a:pt x="420" y="32"/>
                  </a:cubicBezTo>
                  <a:cubicBezTo>
                    <a:pt x="422" y="28"/>
                    <a:pt x="422" y="28"/>
                    <a:pt x="422" y="28"/>
                  </a:cubicBezTo>
                  <a:cubicBezTo>
                    <a:pt x="438" y="29"/>
                    <a:pt x="456" y="33"/>
                    <a:pt x="461" y="39"/>
                  </a:cubicBezTo>
                  <a:cubicBezTo>
                    <a:pt x="467" y="45"/>
                    <a:pt x="462" y="52"/>
                    <a:pt x="454" y="57"/>
                  </a:cubicBezTo>
                  <a:cubicBezTo>
                    <a:pt x="430" y="68"/>
                    <a:pt x="384" y="69"/>
                    <a:pt x="348" y="66"/>
                  </a:cubicBezTo>
                  <a:cubicBezTo>
                    <a:pt x="251" y="58"/>
                    <a:pt x="181" y="27"/>
                    <a:pt x="90" y="14"/>
                  </a:cubicBezTo>
                  <a:cubicBezTo>
                    <a:pt x="63" y="9"/>
                    <a:pt x="35" y="6"/>
                    <a:pt x="3" y="7"/>
                  </a:cubicBezTo>
                  <a:cubicBezTo>
                    <a:pt x="0" y="7"/>
                    <a:pt x="1" y="6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73" y="0"/>
                    <a:pt x="141" y="8"/>
                    <a:pt x="202" y="19"/>
                  </a:cubicBezTo>
                  <a:cubicBezTo>
                    <a:pt x="234" y="26"/>
                    <a:pt x="266" y="33"/>
                    <a:pt x="296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122"/>
            <p:cNvSpPr/>
            <p:nvPr/>
          </p:nvSpPr>
          <p:spPr bwMode="auto">
            <a:xfrm>
              <a:off x="6983413" y="2963863"/>
              <a:ext cx="1539875" cy="198438"/>
            </a:xfrm>
            <a:custGeom>
              <a:avLst/>
              <a:gdLst>
                <a:gd name="T0" fmla="*/ 699 w 715"/>
                <a:gd name="T1" fmla="*/ 28 h 92"/>
                <a:gd name="T2" fmla="*/ 685 w 715"/>
                <a:gd name="T3" fmla="*/ 70 h 92"/>
                <a:gd name="T4" fmla="*/ 473 w 715"/>
                <a:gd name="T5" fmla="*/ 79 h 92"/>
                <a:gd name="T6" fmla="*/ 170 w 715"/>
                <a:gd name="T7" fmla="*/ 17 h 92"/>
                <a:gd name="T8" fmla="*/ 63 w 715"/>
                <a:gd name="T9" fmla="*/ 18 h 92"/>
                <a:gd name="T10" fmla="*/ 25 w 715"/>
                <a:gd name="T11" fmla="*/ 39 h 92"/>
                <a:gd name="T12" fmla="*/ 48 w 715"/>
                <a:gd name="T13" fmla="*/ 71 h 92"/>
                <a:gd name="T14" fmla="*/ 156 w 715"/>
                <a:gd name="T15" fmla="*/ 82 h 92"/>
                <a:gd name="T16" fmla="*/ 202 w 715"/>
                <a:gd name="T17" fmla="*/ 74 h 92"/>
                <a:gd name="T18" fmla="*/ 209 w 715"/>
                <a:gd name="T19" fmla="*/ 77 h 92"/>
                <a:gd name="T20" fmla="*/ 145 w 715"/>
                <a:gd name="T21" fmla="*/ 87 h 92"/>
                <a:gd name="T22" fmla="*/ 20 w 715"/>
                <a:gd name="T23" fmla="*/ 65 h 92"/>
                <a:gd name="T24" fmla="*/ 33 w 715"/>
                <a:gd name="T25" fmla="*/ 21 h 92"/>
                <a:gd name="T26" fmla="*/ 236 w 715"/>
                <a:gd name="T27" fmla="*/ 14 h 92"/>
                <a:gd name="T28" fmla="*/ 555 w 715"/>
                <a:gd name="T29" fmla="*/ 76 h 92"/>
                <a:gd name="T30" fmla="*/ 664 w 715"/>
                <a:gd name="T31" fmla="*/ 70 h 92"/>
                <a:gd name="T32" fmla="*/ 693 w 715"/>
                <a:gd name="T33" fmla="*/ 38 h 92"/>
                <a:gd name="T34" fmla="*/ 631 w 715"/>
                <a:gd name="T35" fmla="*/ 12 h 92"/>
                <a:gd name="T36" fmla="*/ 568 w 715"/>
                <a:gd name="T37" fmla="*/ 12 h 92"/>
                <a:gd name="T38" fmla="*/ 566 w 715"/>
                <a:gd name="T39" fmla="*/ 8 h 92"/>
                <a:gd name="T40" fmla="*/ 684 w 715"/>
                <a:gd name="T41" fmla="*/ 19 h 92"/>
                <a:gd name="T42" fmla="*/ 699 w 715"/>
                <a:gd name="T43" fmla="*/ 28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15" h="92">
                  <a:moveTo>
                    <a:pt x="699" y="28"/>
                  </a:moveTo>
                  <a:cubicBezTo>
                    <a:pt x="715" y="42"/>
                    <a:pt x="710" y="58"/>
                    <a:pt x="685" y="70"/>
                  </a:cubicBezTo>
                  <a:cubicBezTo>
                    <a:pt x="633" y="92"/>
                    <a:pt x="538" y="88"/>
                    <a:pt x="473" y="79"/>
                  </a:cubicBezTo>
                  <a:cubicBezTo>
                    <a:pt x="365" y="65"/>
                    <a:pt x="275" y="34"/>
                    <a:pt x="170" y="17"/>
                  </a:cubicBezTo>
                  <a:cubicBezTo>
                    <a:pt x="137" y="12"/>
                    <a:pt x="93" y="10"/>
                    <a:pt x="63" y="18"/>
                  </a:cubicBezTo>
                  <a:cubicBezTo>
                    <a:pt x="44" y="23"/>
                    <a:pt x="29" y="31"/>
                    <a:pt x="25" y="39"/>
                  </a:cubicBezTo>
                  <a:cubicBezTo>
                    <a:pt x="16" y="50"/>
                    <a:pt x="26" y="63"/>
                    <a:pt x="48" y="71"/>
                  </a:cubicBezTo>
                  <a:cubicBezTo>
                    <a:pt x="76" y="81"/>
                    <a:pt x="118" y="85"/>
                    <a:pt x="156" y="82"/>
                  </a:cubicBezTo>
                  <a:cubicBezTo>
                    <a:pt x="173" y="80"/>
                    <a:pt x="188" y="78"/>
                    <a:pt x="202" y="74"/>
                  </a:cubicBezTo>
                  <a:cubicBezTo>
                    <a:pt x="205" y="74"/>
                    <a:pt x="207" y="76"/>
                    <a:pt x="209" y="77"/>
                  </a:cubicBezTo>
                  <a:cubicBezTo>
                    <a:pt x="192" y="83"/>
                    <a:pt x="168" y="86"/>
                    <a:pt x="145" y="87"/>
                  </a:cubicBezTo>
                  <a:cubicBezTo>
                    <a:pt x="95" y="89"/>
                    <a:pt x="46" y="83"/>
                    <a:pt x="20" y="65"/>
                  </a:cubicBezTo>
                  <a:cubicBezTo>
                    <a:pt x="0" y="52"/>
                    <a:pt x="6" y="33"/>
                    <a:pt x="33" y="21"/>
                  </a:cubicBezTo>
                  <a:cubicBezTo>
                    <a:pt x="84" y="0"/>
                    <a:pt x="172" y="5"/>
                    <a:pt x="236" y="14"/>
                  </a:cubicBezTo>
                  <a:cubicBezTo>
                    <a:pt x="349" y="29"/>
                    <a:pt x="438" y="64"/>
                    <a:pt x="555" y="76"/>
                  </a:cubicBezTo>
                  <a:cubicBezTo>
                    <a:pt x="591" y="81"/>
                    <a:pt x="635" y="79"/>
                    <a:pt x="664" y="70"/>
                  </a:cubicBezTo>
                  <a:cubicBezTo>
                    <a:pt x="688" y="61"/>
                    <a:pt x="697" y="50"/>
                    <a:pt x="693" y="38"/>
                  </a:cubicBezTo>
                  <a:cubicBezTo>
                    <a:pt x="687" y="26"/>
                    <a:pt x="662" y="15"/>
                    <a:pt x="631" y="12"/>
                  </a:cubicBezTo>
                  <a:cubicBezTo>
                    <a:pt x="612" y="9"/>
                    <a:pt x="588" y="10"/>
                    <a:pt x="568" y="12"/>
                  </a:cubicBezTo>
                  <a:cubicBezTo>
                    <a:pt x="566" y="8"/>
                    <a:pt x="566" y="8"/>
                    <a:pt x="566" y="8"/>
                  </a:cubicBezTo>
                  <a:cubicBezTo>
                    <a:pt x="607" y="2"/>
                    <a:pt x="655" y="7"/>
                    <a:pt x="684" y="19"/>
                  </a:cubicBezTo>
                  <a:cubicBezTo>
                    <a:pt x="699" y="28"/>
                    <a:pt x="699" y="28"/>
                    <a:pt x="699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 dirty="0"/>
            </a:p>
          </p:txBody>
        </p:sp>
        <p:sp>
          <p:nvSpPr>
            <p:cNvPr id="44" name="Freeform 123"/>
            <p:cNvSpPr/>
            <p:nvPr/>
          </p:nvSpPr>
          <p:spPr bwMode="auto">
            <a:xfrm>
              <a:off x="7091363" y="3000375"/>
              <a:ext cx="1054100" cy="169863"/>
            </a:xfrm>
            <a:custGeom>
              <a:avLst/>
              <a:gdLst>
                <a:gd name="T0" fmla="*/ 190 w 490"/>
                <a:gd name="T1" fmla="*/ 24 h 79"/>
                <a:gd name="T2" fmla="*/ 489 w 490"/>
                <a:gd name="T3" fmla="*/ 72 h 79"/>
                <a:gd name="T4" fmla="*/ 489 w 490"/>
                <a:gd name="T5" fmla="*/ 75 h 79"/>
                <a:gd name="T6" fmla="*/ 197 w 490"/>
                <a:gd name="T7" fmla="*/ 45 h 79"/>
                <a:gd name="T8" fmla="*/ 65 w 490"/>
                <a:gd name="T9" fmla="*/ 15 h 79"/>
                <a:gd name="T10" fmla="*/ 26 w 490"/>
                <a:gd name="T11" fmla="*/ 17 h 79"/>
                <a:gd name="T12" fmla="*/ 12 w 490"/>
                <a:gd name="T13" fmla="*/ 27 h 79"/>
                <a:gd name="T14" fmla="*/ 26 w 490"/>
                <a:gd name="T15" fmla="*/ 37 h 79"/>
                <a:gd name="T16" fmla="*/ 20 w 490"/>
                <a:gd name="T17" fmla="*/ 40 h 79"/>
                <a:gd name="T18" fmla="*/ 0 w 490"/>
                <a:gd name="T19" fmla="*/ 27 h 79"/>
                <a:gd name="T20" fmla="*/ 25 w 490"/>
                <a:gd name="T21" fmla="*/ 10 h 79"/>
                <a:gd name="T22" fmla="*/ 190 w 490"/>
                <a:gd name="T23" fmla="*/ 2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0" h="79">
                  <a:moveTo>
                    <a:pt x="190" y="24"/>
                  </a:moveTo>
                  <a:cubicBezTo>
                    <a:pt x="283" y="46"/>
                    <a:pt x="372" y="74"/>
                    <a:pt x="489" y="72"/>
                  </a:cubicBezTo>
                  <a:cubicBezTo>
                    <a:pt x="490" y="73"/>
                    <a:pt x="490" y="74"/>
                    <a:pt x="489" y="75"/>
                  </a:cubicBezTo>
                  <a:cubicBezTo>
                    <a:pt x="381" y="79"/>
                    <a:pt x="283" y="66"/>
                    <a:pt x="197" y="45"/>
                  </a:cubicBezTo>
                  <a:cubicBezTo>
                    <a:pt x="153" y="35"/>
                    <a:pt x="114" y="21"/>
                    <a:pt x="65" y="15"/>
                  </a:cubicBezTo>
                  <a:cubicBezTo>
                    <a:pt x="53" y="14"/>
                    <a:pt x="36" y="13"/>
                    <a:pt x="26" y="17"/>
                  </a:cubicBezTo>
                  <a:cubicBezTo>
                    <a:pt x="17" y="19"/>
                    <a:pt x="13" y="23"/>
                    <a:pt x="12" y="27"/>
                  </a:cubicBezTo>
                  <a:cubicBezTo>
                    <a:pt x="11" y="31"/>
                    <a:pt x="20" y="34"/>
                    <a:pt x="26" y="37"/>
                  </a:cubicBezTo>
                  <a:cubicBezTo>
                    <a:pt x="24" y="38"/>
                    <a:pt x="22" y="39"/>
                    <a:pt x="20" y="40"/>
                  </a:cubicBezTo>
                  <a:cubicBezTo>
                    <a:pt x="8" y="37"/>
                    <a:pt x="1" y="32"/>
                    <a:pt x="0" y="27"/>
                  </a:cubicBezTo>
                  <a:cubicBezTo>
                    <a:pt x="0" y="21"/>
                    <a:pt x="9" y="14"/>
                    <a:pt x="25" y="10"/>
                  </a:cubicBezTo>
                  <a:cubicBezTo>
                    <a:pt x="82" y="0"/>
                    <a:pt x="141" y="13"/>
                    <a:pt x="190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45" name="组合 44"/>
          <p:cNvGrpSpPr/>
          <p:nvPr/>
        </p:nvGrpSpPr>
        <p:grpSpPr>
          <a:xfrm flipV="1">
            <a:off x="8333293" y="3717957"/>
            <a:ext cx="1762312" cy="454458"/>
            <a:chOff x="6983413" y="2962275"/>
            <a:chExt cx="1539875" cy="207963"/>
          </a:xfrm>
          <a:solidFill>
            <a:srgbClr val="3F3844"/>
          </a:solidFill>
        </p:grpSpPr>
        <p:sp>
          <p:nvSpPr>
            <p:cNvPr id="46" name="Freeform 121"/>
            <p:cNvSpPr/>
            <p:nvPr/>
          </p:nvSpPr>
          <p:spPr bwMode="auto">
            <a:xfrm>
              <a:off x="7416801" y="2962275"/>
              <a:ext cx="1004888" cy="147638"/>
            </a:xfrm>
            <a:custGeom>
              <a:avLst/>
              <a:gdLst>
                <a:gd name="T0" fmla="*/ 296 w 467"/>
                <a:gd name="T1" fmla="*/ 40 h 69"/>
                <a:gd name="T2" fmla="*/ 402 w 467"/>
                <a:gd name="T3" fmla="*/ 59 h 69"/>
                <a:gd name="T4" fmla="*/ 445 w 467"/>
                <a:gd name="T5" fmla="*/ 53 h 69"/>
                <a:gd name="T6" fmla="*/ 447 w 467"/>
                <a:gd name="T7" fmla="*/ 39 h 69"/>
                <a:gd name="T8" fmla="*/ 420 w 467"/>
                <a:gd name="T9" fmla="*/ 32 h 69"/>
                <a:gd name="T10" fmla="*/ 422 w 467"/>
                <a:gd name="T11" fmla="*/ 28 h 69"/>
                <a:gd name="T12" fmla="*/ 461 w 467"/>
                <a:gd name="T13" fmla="*/ 39 h 69"/>
                <a:gd name="T14" fmla="*/ 454 w 467"/>
                <a:gd name="T15" fmla="*/ 57 h 69"/>
                <a:gd name="T16" fmla="*/ 348 w 467"/>
                <a:gd name="T17" fmla="*/ 66 h 69"/>
                <a:gd name="T18" fmla="*/ 90 w 467"/>
                <a:gd name="T19" fmla="*/ 14 h 69"/>
                <a:gd name="T20" fmla="*/ 3 w 467"/>
                <a:gd name="T21" fmla="*/ 7 h 69"/>
                <a:gd name="T22" fmla="*/ 0 w 467"/>
                <a:gd name="T23" fmla="*/ 5 h 69"/>
                <a:gd name="T24" fmla="*/ 0 w 467"/>
                <a:gd name="T25" fmla="*/ 5 h 69"/>
                <a:gd name="T26" fmla="*/ 202 w 467"/>
                <a:gd name="T27" fmla="*/ 19 h 69"/>
                <a:gd name="T28" fmla="*/ 296 w 467"/>
                <a:gd name="T29" fmla="*/ 4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67" h="69">
                  <a:moveTo>
                    <a:pt x="296" y="40"/>
                  </a:moveTo>
                  <a:cubicBezTo>
                    <a:pt x="331" y="47"/>
                    <a:pt x="361" y="58"/>
                    <a:pt x="402" y="59"/>
                  </a:cubicBezTo>
                  <a:cubicBezTo>
                    <a:pt x="419" y="60"/>
                    <a:pt x="435" y="57"/>
                    <a:pt x="445" y="53"/>
                  </a:cubicBezTo>
                  <a:cubicBezTo>
                    <a:pt x="452" y="49"/>
                    <a:pt x="453" y="43"/>
                    <a:pt x="447" y="39"/>
                  </a:cubicBezTo>
                  <a:cubicBezTo>
                    <a:pt x="440" y="35"/>
                    <a:pt x="430" y="33"/>
                    <a:pt x="420" y="32"/>
                  </a:cubicBezTo>
                  <a:cubicBezTo>
                    <a:pt x="422" y="28"/>
                    <a:pt x="422" y="28"/>
                    <a:pt x="422" y="28"/>
                  </a:cubicBezTo>
                  <a:cubicBezTo>
                    <a:pt x="438" y="29"/>
                    <a:pt x="456" y="33"/>
                    <a:pt x="461" y="39"/>
                  </a:cubicBezTo>
                  <a:cubicBezTo>
                    <a:pt x="467" y="45"/>
                    <a:pt x="462" y="52"/>
                    <a:pt x="454" y="57"/>
                  </a:cubicBezTo>
                  <a:cubicBezTo>
                    <a:pt x="430" y="68"/>
                    <a:pt x="384" y="69"/>
                    <a:pt x="348" y="66"/>
                  </a:cubicBezTo>
                  <a:cubicBezTo>
                    <a:pt x="251" y="58"/>
                    <a:pt x="181" y="27"/>
                    <a:pt x="90" y="14"/>
                  </a:cubicBezTo>
                  <a:cubicBezTo>
                    <a:pt x="63" y="9"/>
                    <a:pt x="35" y="6"/>
                    <a:pt x="3" y="7"/>
                  </a:cubicBezTo>
                  <a:cubicBezTo>
                    <a:pt x="0" y="7"/>
                    <a:pt x="1" y="6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73" y="0"/>
                    <a:pt x="141" y="8"/>
                    <a:pt x="202" y="19"/>
                  </a:cubicBezTo>
                  <a:cubicBezTo>
                    <a:pt x="234" y="26"/>
                    <a:pt x="266" y="33"/>
                    <a:pt x="296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122"/>
            <p:cNvSpPr/>
            <p:nvPr/>
          </p:nvSpPr>
          <p:spPr bwMode="auto">
            <a:xfrm>
              <a:off x="6983413" y="2963863"/>
              <a:ext cx="1539875" cy="198438"/>
            </a:xfrm>
            <a:custGeom>
              <a:avLst/>
              <a:gdLst>
                <a:gd name="T0" fmla="*/ 699 w 715"/>
                <a:gd name="T1" fmla="*/ 28 h 92"/>
                <a:gd name="T2" fmla="*/ 685 w 715"/>
                <a:gd name="T3" fmla="*/ 70 h 92"/>
                <a:gd name="T4" fmla="*/ 473 w 715"/>
                <a:gd name="T5" fmla="*/ 79 h 92"/>
                <a:gd name="T6" fmla="*/ 170 w 715"/>
                <a:gd name="T7" fmla="*/ 17 h 92"/>
                <a:gd name="T8" fmla="*/ 63 w 715"/>
                <a:gd name="T9" fmla="*/ 18 h 92"/>
                <a:gd name="T10" fmla="*/ 25 w 715"/>
                <a:gd name="T11" fmla="*/ 39 h 92"/>
                <a:gd name="T12" fmla="*/ 48 w 715"/>
                <a:gd name="T13" fmla="*/ 71 h 92"/>
                <a:gd name="T14" fmla="*/ 156 w 715"/>
                <a:gd name="T15" fmla="*/ 82 h 92"/>
                <a:gd name="T16" fmla="*/ 202 w 715"/>
                <a:gd name="T17" fmla="*/ 74 h 92"/>
                <a:gd name="T18" fmla="*/ 209 w 715"/>
                <a:gd name="T19" fmla="*/ 77 h 92"/>
                <a:gd name="T20" fmla="*/ 145 w 715"/>
                <a:gd name="T21" fmla="*/ 87 h 92"/>
                <a:gd name="T22" fmla="*/ 20 w 715"/>
                <a:gd name="T23" fmla="*/ 65 h 92"/>
                <a:gd name="T24" fmla="*/ 33 w 715"/>
                <a:gd name="T25" fmla="*/ 21 h 92"/>
                <a:gd name="T26" fmla="*/ 236 w 715"/>
                <a:gd name="T27" fmla="*/ 14 h 92"/>
                <a:gd name="T28" fmla="*/ 555 w 715"/>
                <a:gd name="T29" fmla="*/ 76 h 92"/>
                <a:gd name="T30" fmla="*/ 664 w 715"/>
                <a:gd name="T31" fmla="*/ 70 h 92"/>
                <a:gd name="T32" fmla="*/ 693 w 715"/>
                <a:gd name="T33" fmla="*/ 38 h 92"/>
                <a:gd name="T34" fmla="*/ 631 w 715"/>
                <a:gd name="T35" fmla="*/ 12 h 92"/>
                <a:gd name="T36" fmla="*/ 568 w 715"/>
                <a:gd name="T37" fmla="*/ 12 h 92"/>
                <a:gd name="T38" fmla="*/ 566 w 715"/>
                <a:gd name="T39" fmla="*/ 8 h 92"/>
                <a:gd name="T40" fmla="*/ 684 w 715"/>
                <a:gd name="T41" fmla="*/ 19 h 92"/>
                <a:gd name="T42" fmla="*/ 699 w 715"/>
                <a:gd name="T43" fmla="*/ 28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15" h="92">
                  <a:moveTo>
                    <a:pt x="699" y="28"/>
                  </a:moveTo>
                  <a:cubicBezTo>
                    <a:pt x="715" y="42"/>
                    <a:pt x="710" y="58"/>
                    <a:pt x="685" y="70"/>
                  </a:cubicBezTo>
                  <a:cubicBezTo>
                    <a:pt x="633" y="92"/>
                    <a:pt x="538" y="88"/>
                    <a:pt x="473" y="79"/>
                  </a:cubicBezTo>
                  <a:cubicBezTo>
                    <a:pt x="365" y="65"/>
                    <a:pt x="275" y="34"/>
                    <a:pt x="170" y="17"/>
                  </a:cubicBezTo>
                  <a:cubicBezTo>
                    <a:pt x="137" y="12"/>
                    <a:pt x="93" y="10"/>
                    <a:pt x="63" y="18"/>
                  </a:cubicBezTo>
                  <a:cubicBezTo>
                    <a:pt x="44" y="23"/>
                    <a:pt x="29" y="31"/>
                    <a:pt x="25" y="39"/>
                  </a:cubicBezTo>
                  <a:cubicBezTo>
                    <a:pt x="16" y="50"/>
                    <a:pt x="26" y="63"/>
                    <a:pt x="48" y="71"/>
                  </a:cubicBezTo>
                  <a:cubicBezTo>
                    <a:pt x="76" y="81"/>
                    <a:pt x="118" y="85"/>
                    <a:pt x="156" y="82"/>
                  </a:cubicBezTo>
                  <a:cubicBezTo>
                    <a:pt x="173" y="80"/>
                    <a:pt x="188" y="78"/>
                    <a:pt x="202" y="74"/>
                  </a:cubicBezTo>
                  <a:cubicBezTo>
                    <a:pt x="205" y="74"/>
                    <a:pt x="207" y="76"/>
                    <a:pt x="209" y="77"/>
                  </a:cubicBezTo>
                  <a:cubicBezTo>
                    <a:pt x="192" y="83"/>
                    <a:pt x="168" y="86"/>
                    <a:pt x="145" y="87"/>
                  </a:cubicBezTo>
                  <a:cubicBezTo>
                    <a:pt x="95" y="89"/>
                    <a:pt x="46" y="83"/>
                    <a:pt x="20" y="65"/>
                  </a:cubicBezTo>
                  <a:cubicBezTo>
                    <a:pt x="0" y="52"/>
                    <a:pt x="6" y="33"/>
                    <a:pt x="33" y="21"/>
                  </a:cubicBezTo>
                  <a:cubicBezTo>
                    <a:pt x="84" y="0"/>
                    <a:pt x="172" y="5"/>
                    <a:pt x="236" y="14"/>
                  </a:cubicBezTo>
                  <a:cubicBezTo>
                    <a:pt x="349" y="29"/>
                    <a:pt x="438" y="64"/>
                    <a:pt x="555" y="76"/>
                  </a:cubicBezTo>
                  <a:cubicBezTo>
                    <a:pt x="591" y="81"/>
                    <a:pt x="635" y="79"/>
                    <a:pt x="664" y="70"/>
                  </a:cubicBezTo>
                  <a:cubicBezTo>
                    <a:pt x="688" y="61"/>
                    <a:pt x="697" y="50"/>
                    <a:pt x="693" y="38"/>
                  </a:cubicBezTo>
                  <a:cubicBezTo>
                    <a:pt x="687" y="26"/>
                    <a:pt x="662" y="15"/>
                    <a:pt x="631" y="12"/>
                  </a:cubicBezTo>
                  <a:cubicBezTo>
                    <a:pt x="612" y="9"/>
                    <a:pt x="588" y="10"/>
                    <a:pt x="568" y="12"/>
                  </a:cubicBezTo>
                  <a:cubicBezTo>
                    <a:pt x="566" y="8"/>
                    <a:pt x="566" y="8"/>
                    <a:pt x="566" y="8"/>
                  </a:cubicBezTo>
                  <a:cubicBezTo>
                    <a:pt x="607" y="2"/>
                    <a:pt x="655" y="7"/>
                    <a:pt x="684" y="19"/>
                  </a:cubicBezTo>
                  <a:cubicBezTo>
                    <a:pt x="699" y="28"/>
                    <a:pt x="699" y="28"/>
                    <a:pt x="699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123"/>
            <p:cNvSpPr/>
            <p:nvPr/>
          </p:nvSpPr>
          <p:spPr bwMode="auto">
            <a:xfrm>
              <a:off x="7091363" y="3000375"/>
              <a:ext cx="1054100" cy="169863"/>
            </a:xfrm>
            <a:custGeom>
              <a:avLst/>
              <a:gdLst>
                <a:gd name="T0" fmla="*/ 190 w 490"/>
                <a:gd name="T1" fmla="*/ 24 h 79"/>
                <a:gd name="T2" fmla="*/ 489 w 490"/>
                <a:gd name="T3" fmla="*/ 72 h 79"/>
                <a:gd name="T4" fmla="*/ 489 w 490"/>
                <a:gd name="T5" fmla="*/ 75 h 79"/>
                <a:gd name="T6" fmla="*/ 197 w 490"/>
                <a:gd name="T7" fmla="*/ 45 h 79"/>
                <a:gd name="T8" fmla="*/ 65 w 490"/>
                <a:gd name="T9" fmla="*/ 15 h 79"/>
                <a:gd name="T10" fmla="*/ 26 w 490"/>
                <a:gd name="T11" fmla="*/ 17 h 79"/>
                <a:gd name="T12" fmla="*/ 12 w 490"/>
                <a:gd name="T13" fmla="*/ 27 h 79"/>
                <a:gd name="T14" fmla="*/ 26 w 490"/>
                <a:gd name="T15" fmla="*/ 37 h 79"/>
                <a:gd name="T16" fmla="*/ 20 w 490"/>
                <a:gd name="T17" fmla="*/ 40 h 79"/>
                <a:gd name="T18" fmla="*/ 0 w 490"/>
                <a:gd name="T19" fmla="*/ 27 h 79"/>
                <a:gd name="T20" fmla="*/ 25 w 490"/>
                <a:gd name="T21" fmla="*/ 10 h 79"/>
                <a:gd name="T22" fmla="*/ 190 w 490"/>
                <a:gd name="T23" fmla="*/ 2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0" h="79">
                  <a:moveTo>
                    <a:pt x="190" y="24"/>
                  </a:moveTo>
                  <a:cubicBezTo>
                    <a:pt x="283" y="46"/>
                    <a:pt x="372" y="74"/>
                    <a:pt x="489" y="72"/>
                  </a:cubicBezTo>
                  <a:cubicBezTo>
                    <a:pt x="490" y="73"/>
                    <a:pt x="490" y="74"/>
                    <a:pt x="489" y="75"/>
                  </a:cubicBezTo>
                  <a:cubicBezTo>
                    <a:pt x="381" y="79"/>
                    <a:pt x="283" y="66"/>
                    <a:pt x="197" y="45"/>
                  </a:cubicBezTo>
                  <a:cubicBezTo>
                    <a:pt x="153" y="35"/>
                    <a:pt x="114" y="21"/>
                    <a:pt x="65" y="15"/>
                  </a:cubicBezTo>
                  <a:cubicBezTo>
                    <a:pt x="53" y="14"/>
                    <a:pt x="36" y="13"/>
                    <a:pt x="26" y="17"/>
                  </a:cubicBezTo>
                  <a:cubicBezTo>
                    <a:pt x="17" y="19"/>
                    <a:pt x="13" y="23"/>
                    <a:pt x="12" y="27"/>
                  </a:cubicBezTo>
                  <a:cubicBezTo>
                    <a:pt x="11" y="31"/>
                    <a:pt x="20" y="34"/>
                    <a:pt x="26" y="37"/>
                  </a:cubicBezTo>
                  <a:cubicBezTo>
                    <a:pt x="24" y="38"/>
                    <a:pt x="22" y="39"/>
                    <a:pt x="20" y="40"/>
                  </a:cubicBezTo>
                  <a:cubicBezTo>
                    <a:pt x="8" y="37"/>
                    <a:pt x="1" y="32"/>
                    <a:pt x="0" y="27"/>
                  </a:cubicBezTo>
                  <a:cubicBezTo>
                    <a:pt x="0" y="21"/>
                    <a:pt x="9" y="14"/>
                    <a:pt x="25" y="10"/>
                  </a:cubicBezTo>
                  <a:cubicBezTo>
                    <a:pt x="82" y="0"/>
                    <a:pt x="141" y="13"/>
                    <a:pt x="190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49" name="文本框 48"/>
          <p:cNvSpPr txBox="1"/>
          <p:nvPr/>
        </p:nvSpPr>
        <p:spPr>
          <a:xfrm>
            <a:off x="3742440" y="2565960"/>
            <a:ext cx="439112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en-US" altLang="zh-CN" sz="5400" spc="600" dirty="0">
                <a:latin typeface="华文仿宋" panose="02010600040101010101" pitchFamily="2" charset="-122"/>
                <a:ea typeface="华文仿宋" panose="02010600040101010101" pitchFamily="2" charset="-122"/>
              </a:rPr>
              <a:t> PART 04</a:t>
            </a:r>
            <a:endParaRPr lang="zh-CN" altLang="en-US" sz="5400" spc="600" dirty="0">
              <a:latin typeface="华文仿宋" panose="02010600040101010101" pitchFamily="2" charset="-122"/>
              <a:ea typeface="华文仿宋" panose="02010600040101010101" pitchFamily="2" charset="-122"/>
            </a:endParaRPr>
          </a:p>
        </p:txBody>
      </p:sp>
    </p:spTree>
  </p:cSld>
  <p:clrMapOvr>
    <a:masterClrMapping/>
  </p:clrMapOvr>
  <p:transition spd="slow" advTm="2000">
    <p:push dir="u"/>
  </p:transition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hape 1698"/>
          <p:cNvSpPr>
            <a:spLocks noChangeArrowheads="1"/>
          </p:cNvSpPr>
          <p:nvPr/>
        </p:nvSpPr>
        <p:spPr bwMode="auto">
          <a:xfrm>
            <a:off x="5094447" y="1815849"/>
            <a:ext cx="2003109" cy="2003109"/>
          </a:xfrm>
          <a:prstGeom prst="ellipse">
            <a:avLst/>
          </a:prstGeom>
          <a:noFill/>
          <a:ln w="12700">
            <a:solidFill>
              <a:schemeClr val="tx1"/>
            </a:solidFill>
            <a:miter lim="400000"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</a:extLst>
        </p:spPr>
        <p:txBody>
          <a:bodyPr lIns="0" tIns="0" rIns="0" bIns="0" anchor="ctr"/>
          <a:lstStyle>
            <a:lvl1pPr>
              <a:defRPr sz="8000">
                <a:solidFill>
                  <a:srgbClr val="FFFFFF"/>
                </a:solidFill>
                <a:latin typeface="+mj-lt"/>
                <a:ea typeface="+mj-ea"/>
                <a:cs typeface="+mj-cs"/>
                <a:sym typeface="Helvetica Neue UltraLight"/>
              </a:defRPr>
            </a:lvl1pPr>
          </a:lstStyle>
          <a:p>
            <a:pPr algn="ctr" defTabSz="1828165" eaLnBrk="1" fontAlgn="auto" hangingPunct="1">
              <a:lnSpc>
                <a:spcPct val="120000"/>
              </a:lnSpc>
              <a:defRPr/>
            </a:pPr>
            <a:endParaRPr sz="11250" dirty="0">
              <a:solidFill>
                <a:schemeClr val="tx1"/>
              </a:solidFill>
              <a:latin typeface="Lato Light" charset="0"/>
              <a:ea typeface="Lato Light" charset="0"/>
              <a:cs typeface="Lato Light" charset="0"/>
            </a:endParaRPr>
          </a:p>
        </p:txBody>
      </p:sp>
      <p:sp>
        <p:nvSpPr>
          <p:cNvPr id="3" name="Shape 1701"/>
          <p:cNvSpPr>
            <a:spLocks noChangeArrowheads="1"/>
          </p:cNvSpPr>
          <p:nvPr/>
        </p:nvSpPr>
        <p:spPr bwMode="auto">
          <a:xfrm>
            <a:off x="8203329" y="1815849"/>
            <a:ext cx="2003109" cy="2003109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lIns="0" tIns="0" rIns="0" bIns="0" anchor="ctr"/>
          <a:lstStyle>
            <a:lvl1pPr>
              <a:defRPr sz="8000">
                <a:solidFill>
                  <a:srgbClr val="FFFFFF"/>
                </a:solidFill>
                <a:latin typeface="+mj-lt"/>
                <a:ea typeface="+mj-ea"/>
                <a:cs typeface="+mj-cs"/>
                <a:sym typeface="Helvetica Neue UltraLight"/>
              </a:defRPr>
            </a:lvl1pPr>
          </a:lstStyle>
          <a:p>
            <a:pPr algn="ctr" defTabSz="1828165" eaLnBrk="1" fontAlgn="auto" hangingPunct="1">
              <a:lnSpc>
                <a:spcPct val="120000"/>
              </a:lnSpc>
              <a:defRPr/>
            </a:pPr>
            <a:endParaRPr sz="11250" dirty="0">
              <a:latin typeface="Lato Light" charset="0"/>
              <a:ea typeface="Lato Light" charset="0"/>
              <a:cs typeface="Lato Light" charset="0"/>
            </a:endParaRPr>
          </a:p>
        </p:txBody>
      </p:sp>
      <p:sp>
        <p:nvSpPr>
          <p:cNvPr id="4" name="Shape 1704"/>
          <p:cNvSpPr>
            <a:spLocks noChangeArrowheads="1"/>
          </p:cNvSpPr>
          <p:nvPr/>
        </p:nvSpPr>
        <p:spPr bwMode="auto">
          <a:xfrm>
            <a:off x="1985565" y="1815849"/>
            <a:ext cx="2003109" cy="2003109"/>
          </a:xfrm>
          <a:prstGeom prst="ellipse">
            <a:avLst/>
          </a:prstGeom>
          <a:solidFill>
            <a:schemeClr val="accent1"/>
          </a:solidFill>
          <a:ln>
            <a:noFill/>
          </a:ln>
          <a:extLst>
            <a:ext uri="{91240B29-F687-4F45-9708-019B960494DF}">
              <a14:hiddenLine xmlns:a14="http://schemas.microsoft.com/office/drawing/2010/main" xmlns="" w="12700">
                <a:solidFill>
                  <a:srgbClr val="000000"/>
                </a:solidFill>
                <a:miter lim="400000"/>
                <a:headEnd/>
                <a:tailEnd/>
              </a14:hiddenLine>
            </a:ext>
          </a:extLst>
        </p:spPr>
        <p:txBody>
          <a:bodyPr lIns="0" tIns="0" rIns="0" bIns="0" anchor="ctr"/>
          <a:lstStyle>
            <a:lvl1pPr>
              <a:defRPr sz="8000">
                <a:solidFill>
                  <a:srgbClr val="FFFFFF"/>
                </a:solidFill>
                <a:latin typeface="+mj-lt"/>
                <a:ea typeface="+mj-ea"/>
                <a:cs typeface="+mj-cs"/>
                <a:sym typeface="Helvetica Neue UltraLight"/>
              </a:defRPr>
            </a:lvl1pPr>
          </a:lstStyle>
          <a:p>
            <a:pPr algn="ctr" defTabSz="1828165" eaLnBrk="1" fontAlgn="auto" hangingPunct="1">
              <a:lnSpc>
                <a:spcPct val="120000"/>
              </a:lnSpc>
              <a:defRPr/>
            </a:pPr>
            <a:endParaRPr sz="11250" dirty="0">
              <a:latin typeface="Lato Light" charset="0"/>
              <a:ea typeface="Lato Light" charset="0"/>
              <a:cs typeface="Lato Light" charset="0"/>
            </a:endParaRPr>
          </a:p>
        </p:txBody>
      </p:sp>
      <p:sp>
        <p:nvSpPr>
          <p:cNvPr id="5" name="Shape 1707"/>
          <p:cNvSpPr/>
          <p:nvPr/>
        </p:nvSpPr>
        <p:spPr>
          <a:xfrm>
            <a:off x="4461436" y="2697215"/>
            <a:ext cx="160249" cy="240373"/>
          </a:xfrm>
          <a:prstGeom prst="rightArrow">
            <a:avLst>
              <a:gd name="adj1" fmla="val 32000"/>
              <a:gd name="adj2" fmla="val 275000"/>
            </a:avLst>
          </a:prstGeom>
          <a:solidFill>
            <a:schemeClr val="tx1"/>
          </a:solidFill>
          <a:ln w="12700" cap="flat">
            <a:noFill/>
            <a:miter lim="400000"/>
          </a:ln>
          <a:effectLst/>
        </p:spPr>
        <p:txBody>
          <a:bodyPr lIns="0" tIns="0" rIns="0" bIns="0" anchor="ctr"/>
          <a:lstStyle/>
          <a:p>
            <a:pPr defTabSz="821055" eaLnBrk="1" fontAlgn="auto" hangingPunct="1">
              <a:lnSpc>
                <a:spcPct val="120000"/>
              </a:lnSpc>
              <a:defRPr sz="2000">
                <a:solidFill>
                  <a:srgbClr val="4C4C4C"/>
                </a:solidFill>
                <a:latin typeface="Helvetica Neue Light"/>
                <a:ea typeface="Helvetica Neue Light"/>
                <a:cs typeface="Helvetica Neue Light"/>
                <a:sym typeface="Helvetica Neue Light"/>
              </a:defRPr>
            </a:pPr>
            <a:endParaRPr sz="2815" dirty="0">
              <a:solidFill>
                <a:srgbClr val="4C4C4C"/>
              </a:solidFill>
              <a:latin typeface="Lato Light" charset="0"/>
              <a:ea typeface="Lato Light" charset="0"/>
              <a:cs typeface="Lato Light" charset="0"/>
              <a:sym typeface="Helvetica Neue Light"/>
            </a:endParaRPr>
          </a:p>
        </p:txBody>
      </p:sp>
      <p:sp>
        <p:nvSpPr>
          <p:cNvPr id="6" name="Shape 1708"/>
          <p:cNvSpPr/>
          <p:nvPr/>
        </p:nvSpPr>
        <p:spPr>
          <a:xfrm>
            <a:off x="7570318" y="2697214"/>
            <a:ext cx="160249" cy="240373"/>
          </a:xfrm>
          <a:prstGeom prst="rightArrow">
            <a:avLst>
              <a:gd name="adj1" fmla="val 32000"/>
              <a:gd name="adj2" fmla="val 275000"/>
            </a:avLst>
          </a:prstGeom>
          <a:solidFill>
            <a:schemeClr val="tx1"/>
          </a:solidFill>
          <a:ln w="12700" cap="flat">
            <a:noFill/>
            <a:miter lim="400000"/>
          </a:ln>
          <a:effectLst/>
        </p:spPr>
        <p:txBody>
          <a:bodyPr lIns="0" tIns="0" rIns="0" bIns="0" anchor="ctr"/>
          <a:lstStyle/>
          <a:p>
            <a:pPr defTabSz="821055" eaLnBrk="1" fontAlgn="auto" hangingPunct="1">
              <a:lnSpc>
                <a:spcPct val="120000"/>
              </a:lnSpc>
              <a:defRPr sz="2000">
                <a:solidFill>
                  <a:srgbClr val="4C4C4C"/>
                </a:solidFill>
                <a:latin typeface="Helvetica Neue Light"/>
                <a:ea typeface="Helvetica Neue Light"/>
                <a:cs typeface="Helvetica Neue Light"/>
                <a:sym typeface="Helvetica Neue Light"/>
              </a:defRPr>
            </a:pPr>
            <a:endParaRPr sz="2815" dirty="0">
              <a:solidFill>
                <a:srgbClr val="4C4C4C"/>
              </a:solidFill>
              <a:latin typeface="Lato Light" charset="0"/>
              <a:ea typeface="Lato Light" charset="0"/>
              <a:cs typeface="Lato Light" charset="0"/>
              <a:sym typeface="Helvetica Neue Light"/>
            </a:endParaRPr>
          </a:p>
        </p:txBody>
      </p:sp>
      <p:sp>
        <p:nvSpPr>
          <p:cNvPr id="7" name="文本框 6"/>
          <p:cNvSpPr txBox="1"/>
          <p:nvPr/>
        </p:nvSpPr>
        <p:spPr>
          <a:xfrm>
            <a:off x="2567241" y="2032570"/>
            <a:ext cx="839755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9600" dirty="0">
                <a:solidFill>
                  <a:schemeClr val="bg1"/>
                </a:solidFill>
                <a:latin typeface="Impact" panose="020B0806030902050204" pitchFamily="34" charset="0"/>
              </a:rPr>
              <a:t>1</a:t>
            </a:r>
            <a:endParaRPr lang="zh-CN" altLang="en-US" sz="9600" dirty="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8" name="TextBox 13"/>
          <p:cNvSpPr txBox="1"/>
          <p:nvPr/>
        </p:nvSpPr>
        <p:spPr>
          <a:xfrm>
            <a:off x="1818078" y="4169603"/>
            <a:ext cx="2338080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9" name="TextBox 13"/>
          <p:cNvSpPr txBox="1"/>
          <p:nvPr/>
        </p:nvSpPr>
        <p:spPr>
          <a:xfrm>
            <a:off x="1820119" y="4525086"/>
            <a:ext cx="2333999" cy="51706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0" name="TextBox 13"/>
          <p:cNvSpPr txBox="1"/>
          <p:nvPr/>
        </p:nvSpPr>
        <p:spPr>
          <a:xfrm>
            <a:off x="4926961" y="4169603"/>
            <a:ext cx="2338080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1" name="TextBox 13"/>
          <p:cNvSpPr txBox="1"/>
          <p:nvPr/>
        </p:nvSpPr>
        <p:spPr>
          <a:xfrm>
            <a:off x="4929002" y="4525086"/>
            <a:ext cx="2333999" cy="51706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TextBox 13"/>
          <p:cNvSpPr txBox="1"/>
          <p:nvPr/>
        </p:nvSpPr>
        <p:spPr>
          <a:xfrm>
            <a:off x="8035843" y="4169603"/>
            <a:ext cx="2338080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" name="TextBox 13"/>
          <p:cNvSpPr txBox="1"/>
          <p:nvPr/>
        </p:nvSpPr>
        <p:spPr>
          <a:xfrm>
            <a:off x="8037884" y="4525086"/>
            <a:ext cx="2333999" cy="51706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lnSpc>
                <a:spcPct val="120000"/>
              </a:lnSpc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" name="文本框 13"/>
          <p:cNvSpPr txBox="1"/>
          <p:nvPr/>
        </p:nvSpPr>
        <p:spPr>
          <a:xfrm>
            <a:off x="5676123" y="2032570"/>
            <a:ext cx="839755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9600" dirty="0">
                <a:latin typeface="Impact" panose="020B0806030902050204" pitchFamily="34" charset="0"/>
              </a:rPr>
              <a:t>2</a:t>
            </a:r>
            <a:endParaRPr lang="zh-CN" altLang="en-US" sz="9600" dirty="0">
              <a:latin typeface="Impact" panose="020B0806030902050204" pitchFamily="34" charset="0"/>
            </a:endParaRPr>
          </a:p>
        </p:txBody>
      </p:sp>
      <p:sp>
        <p:nvSpPr>
          <p:cNvPr id="15" name="文本框 14"/>
          <p:cNvSpPr txBox="1"/>
          <p:nvPr/>
        </p:nvSpPr>
        <p:spPr>
          <a:xfrm>
            <a:off x="8785005" y="2032570"/>
            <a:ext cx="839755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9600" dirty="0">
                <a:solidFill>
                  <a:schemeClr val="bg1"/>
                </a:solidFill>
                <a:latin typeface="Impact" panose="020B0806030902050204" pitchFamily="34" charset="0"/>
              </a:rPr>
              <a:t>3</a:t>
            </a:r>
            <a:endParaRPr lang="zh-CN" altLang="en-US" sz="9600" dirty="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grpSp>
        <p:nvGrpSpPr>
          <p:cNvPr id="16" name="组合 15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17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8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19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反思经验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1"/>
          <p:cNvSpPr/>
          <p:nvPr/>
        </p:nvSpPr>
        <p:spPr>
          <a:xfrm>
            <a:off x="5864446" y="1803000"/>
            <a:ext cx="973591" cy="486745"/>
          </a:xfrm>
          <a:custGeom>
            <a:avLst/>
            <a:gdLst>
              <a:gd name="connsiteX0" fmla="*/ 0 w 973591"/>
              <a:gd name="connsiteY0" fmla="*/ 0 h 486745"/>
              <a:gd name="connsiteX1" fmla="*/ 973591 w 973591"/>
              <a:gd name="connsiteY1" fmla="*/ 0 h 486745"/>
              <a:gd name="connsiteX2" fmla="*/ 973591 w 973591"/>
              <a:gd name="connsiteY2" fmla="*/ 486745 h 486745"/>
              <a:gd name="connsiteX3" fmla="*/ 0 w 973591"/>
              <a:gd name="connsiteY3" fmla="*/ 486745 h 486745"/>
              <a:gd name="connsiteX4" fmla="*/ 0 w 973591"/>
              <a:gd name="connsiteY4" fmla="*/ 0 h 4867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73591" h="486745">
                <a:moveTo>
                  <a:pt x="0" y="0"/>
                </a:moveTo>
                <a:lnTo>
                  <a:pt x="973591" y="0"/>
                </a:lnTo>
                <a:lnTo>
                  <a:pt x="973591" y="486745"/>
                </a:lnTo>
                <a:lnTo>
                  <a:pt x="0" y="486745"/>
                </a:lnTo>
                <a:lnTo>
                  <a:pt x="0" y="0"/>
                </a:lnTo>
                <a:close/>
              </a:path>
            </a:pathLst>
          </a:custGeom>
          <a:noFill/>
          <a:ln>
            <a:noFill/>
          </a:ln>
          <a:effectLst/>
        </p:spPr>
        <p:style>
          <a:lnRef idx="0">
            <a:scrgbClr r="0" g="0" b="0"/>
          </a:lnRef>
          <a:fillRef idx="0">
            <a:scrgbClr r="0" g="0" b="0"/>
          </a:fillRef>
          <a:effectRef idx="0">
            <a:scrgbClr r="0" g="0" b="0"/>
          </a:effectRef>
          <a:fontRef idx="minor">
            <a:schemeClr val="tx1">
              <a:hueOff val="0"/>
              <a:satOff val="0"/>
              <a:lumOff val="0"/>
              <a:alphaOff val="0"/>
            </a:schemeClr>
          </a:fontRef>
        </p:style>
        <p:txBody>
          <a:bodyPr spcFirstLastPara="0" vert="horz" wrap="square" lIns="19685" tIns="19685" rIns="19685" bIns="19685" numCol="1" spcCol="1270" anchor="ctr" anchorCtr="0">
            <a:noAutofit/>
          </a:bodyPr>
          <a:lstStyle/>
          <a:p>
            <a:pPr lvl="0" algn="ctr" defTabSz="1377950">
              <a:lnSpc>
                <a:spcPct val="90000"/>
              </a:lnSpc>
              <a:spcBef>
                <a:spcPct val="0"/>
              </a:spcBef>
              <a:spcAft>
                <a:spcPct val="35000"/>
              </a:spcAft>
            </a:pPr>
            <a:r>
              <a:rPr lang="en-US" sz="3100" b="1" kern="1200" dirty="0">
                <a:solidFill>
                  <a:srgbClr val="595959">
                    <a:hueOff val="0"/>
                    <a:satOff val="0"/>
                    <a:lumOff val="0"/>
                    <a:alphaOff val="0"/>
                  </a:srgbClr>
                </a:solidFill>
                <a:ea typeface="+mn-ea"/>
                <a:cs typeface="+mn-cs"/>
              </a:rPr>
              <a:t> </a:t>
            </a:r>
          </a:p>
        </p:txBody>
      </p:sp>
      <p:sp>
        <p:nvSpPr>
          <p:cNvPr id="3" name="Freeform 2"/>
          <p:cNvSpPr/>
          <p:nvPr/>
        </p:nvSpPr>
        <p:spPr>
          <a:xfrm>
            <a:off x="5377814" y="2807491"/>
            <a:ext cx="973591" cy="486745"/>
          </a:xfrm>
          <a:custGeom>
            <a:avLst/>
            <a:gdLst>
              <a:gd name="connsiteX0" fmla="*/ 0 w 973591"/>
              <a:gd name="connsiteY0" fmla="*/ 0 h 486745"/>
              <a:gd name="connsiteX1" fmla="*/ 973591 w 973591"/>
              <a:gd name="connsiteY1" fmla="*/ 0 h 486745"/>
              <a:gd name="connsiteX2" fmla="*/ 973591 w 973591"/>
              <a:gd name="connsiteY2" fmla="*/ 486745 h 486745"/>
              <a:gd name="connsiteX3" fmla="*/ 0 w 973591"/>
              <a:gd name="connsiteY3" fmla="*/ 486745 h 486745"/>
              <a:gd name="connsiteX4" fmla="*/ 0 w 973591"/>
              <a:gd name="connsiteY4" fmla="*/ 0 h 4867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73591" h="486745">
                <a:moveTo>
                  <a:pt x="0" y="0"/>
                </a:moveTo>
                <a:lnTo>
                  <a:pt x="973591" y="0"/>
                </a:lnTo>
                <a:lnTo>
                  <a:pt x="973591" y="486745"/>
                </a:lnTo>
                <a:lnTo>
                  <a:pt x="0" y="486745"/>
                </a:lnTo>
                <a:lnTo>
                  <a:pt x="0" y="0"/>
                </a:lnTo>
                <a:close/>
              </a:path>
            </a:pathLst>
          </a:custGeom>
          <a:noFill/>
          <a:ln>
            <a:noFill/>
          </a:ln>
          <a:effectLst/>
        </p:spPr>
        <p:style>
          <a:lnRef idx="0">
            <a:scrgbClr r="0" g="0" b="0"/>
          </a:lnRef>
          <a:fillRef idx="0">
            <a:scrgbClr r="0" g="0" b="0"/>
          </a:fillRef>
          <a:effectRef idx="0">
            <a:scrgbClr r="0" g="0" b="0"/>
          </a:effectRef>
          <a:fontRef idx="minor">
            <a:schemeClr val="tx1">
              <a:hueOff val="0"/>
              <a:satOff val="0"/>
              <a:lumOff val="0"/>
              <a:alphaOff val="0"/>
            </a:schemeClr>
          </a:fontRef>
        </p:style>
        <p:txBody>
          <a:bodyPr spcFirstLastPara="0" vert="horz" wrap="square" lIns="19685" tIns="19685" rIns="19685" bIns="19685" numCol="1" spcCol="1270" anchor="ctr" anchorCtr="0">
            <a:noAutofit/>
          </a:bodyPr>
          <a:lstStyle/>
          <a:p>
            <a:pPr lvl="0" algn="ctr" defTabSz="1377950">
              <a:lnSpc>
                <a:spcPct val="90000"/>
              </a:lnSpc>
              <a:spcBef>
                <a:spcPct val="0"/>
              </a:spcBef>
              <a:spcAft>
                <a:spcPct val="35000"/>
              </a:spcAft>
            </a:pPr>
            <a:r>
              <a:rPr lang="en-US" sz="3100" b="1" kern="1200" dirty="0">
                <a:solidFill>
                  <a:srgbClr val="595959">
                    <a:hueOff val="0"/>
                    <a:satOff val="0"/>
                    <a:lumOff val="0"/>
                    <a:alphaOff val="0"/>
                  </a:srgbClr>
                </a:solidFill>
                <a:ea typeface="+mn-ea"/>
                <a:cs typeface="+mn-cs"/>
              </a:rPr>
              <a:t> </a:t>
            </a:r>
          </a:p>
        </p:txBody>
      </p:sp>
      <p:sp>
        <p:nvSpPr>
          <p:cNvPr id="4" name="Freeform 3"/>
          <p:cNvSpPr/>
          <p:nvPr/>
        </p:nvSpPr>
        <p:spPr>
          <a:xfrm>
            <a:off x="5864446" y="3786505"/>
            <a:ext cx="973591" cy="486745"/>
          </a:xfrm>
          <a:custGeom>
            <a:avLst/>
            <a:gdLst>
              <a:gd name="connsiteX0" fmla="*/ 0 w 973591"/>
              <a:gd name="connsiteY0" fmla="*/ 0 h 486745"/>
              <a:gd name="connsiteX1" fmla="*/ 973591 w 973591"/>
              <a:gd name="connsiteY1" fmla="*/ 0 h 486745"/>
              <a:gd name="connsiteX2" fmla="*/ 973591 w 973591"/>
              <a:gd name="connsiteY2" fmla="*/ 486745 h 486745"/>
              <a:gd name="connsiteX3" fmla="*/ 0 w 973591"/>
              <a:gd name="connsiteY3" fmla="*/ 486745 h 486745"/>
              <a:gd name="connsiteX4" fmla="*/ 0 w 973591"/>
              <a:gd name="connsiteY4" fmla="*/ 0 h 4867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73591" h="486745">
                <a:moveTo>
                  <a:pt x="0" y="0"/>
                </a:moveTo>
                <a:lnTo>
                  <a:pt x="973591" y="0"/>
                </a:lnTo>
                <a:lnTo>
                  <a:pt x="973591" y="486745"/>
                </a:lnTo>
                <a:lnTo>
                  <a:pt x="0" y="486745"/>
                </a:lnTo>
                <a:lnTo>
                  <a:pt x="0" y="0"/>
                </a:lnTo>
                <a:close/>
              </a:path>
            </a:pathLst>
          </a:custGeom>
          <a:noFill/>
          <a:ln>
            <a:noFill/>
          </a:ln>
          <a:effectLst/>
        </p:spPr>
        <p:style>
          <a:lnRef idx="0">
            <a:scrgbClr r="0" g="0" b="0"/>
          </a:lnRef>
          <a:fillRef idx="0">
            <a:scrgbClr r="0" g="0" b="0"/>
          </a:fillRef>
          <a:effectRef idx="0">
            <a:scrgbClr r="0" g="0" b="0"/>
          </a:effectRef>
          <a:fontRef idx="minor">
            <a:schemeClr val="tx1">
              <a:hueOff val="0"/>
              <a:satOff val="0"/>
              <a:lumOff val="0"/>
              <a:alphaOff val="0"/>
            </a:schemeClr>
          </a:fontRef>
        </p:style>
        <p:txBody>
          <a:bodyPr spcFirstLastPara="0" vert="horz" wrap="square" lIns="19685" tIns="19685" rIns="19685" bIns="19685" numCol="1" spcCol="1270" anchor="ctr" anchorCtr="0">
            <a:noAutofit/>
          </a:bodyPr>
          <a:lstStyle/>
          <a:p>
            <a:pPr lvl="0" algn="ctr" defTabSz="1377950">
              <a:lnSpc>
                <a:spcPct val="90000"/>
              </a:lnSpc>
              <a:spcBef>
                <a:spcPct val="0"/>
              </a:spcBef>
              <a:spcAft>
                <a:spcPct val="35000"/>
              </a:spcAft>
            </a:pPr>
            <a:endParaRPr lang="en-US" sz="3100" b="1" kern="1200">
              <a:solidFill>
                <a:srgbClr val="595959">
                  <a:hueOff val="0"/>
                  <a:satOff val="0"/>
                  <a:lumOff val="0"/>
                  <a:alphaOff val="0"/>
                </a:srgbClr>
              </a:solidFill>
              <a:ea typeface="+mn-ea"/>
              <a:cs typeface="+mn-cs"/>
            </a:endParaRPr>
          </a:p>
        </p:txBody>
      </p:sp>
      <p:sp>
        <p:nvSpPr>
          <p:cNvPr id="5" name="Freeform 4"/>
          <p:cNvSpPr/>
          <p:nvPr/>
        </p:nvSpPr>
        <p:spPr>
          <a:xfrm>
            <a:off x="5377814" y="4816472"/>
            <a:ext cx="973591" cy="486745"/>
          </a:xfrm>
          <a:custGeom>
            <a:avLst/>
            <a:gdLst>
              <a:gd name="connsiteX0" fmla="*/ 0 w 973591"/>
              <a:gd name="connsiteY0" fmla="*/ 0 h 486745"/>
              <a:gd name="connsiteX1" fmla="*/ 973591 w 973591"/>
              <a:gd name="connsiteY1" fmla="*/ 0 h 486745"/>
              <a:gd name="connsiteX2" fmla="*/ 973591 w 973591"/>
              <a:gd name="connsiteY2" fmla="*/ 486745 h 486745"/>
              <a:gd name="connsiteX3" fmla="*/ 0 w 973591"/>
              <a:gd name="connsiteY3" fmla="*/ 486745 h 486745"/>
              <a:gd name="connsiteX4" fmla="*/ 0 w 973591"/>
              <a:gd name="connsiteY4" fmla="*/ 0 h 4867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73591" h="486745">
                <a:moveTo>
                  <a:pt x="0" y="0"/>
                </a:moveTo>
                <a:lnTo>
                  <a:pt x="973591" y="0"/>
                </a:lnTo>
                <a:lnTo>
                  <a:pt x="973591" y="486745"/>
                </a:lnTo>
                <a:lnTo>
                  <a:pt x="0" y="486745"/>
                </a:lnTo>
                <a:lnTo>
                  <a:pt x="0" y="0"/>
                </a:lnTo>
                <a:close/>
              </a:path>
            </a:pathLst>
          </a:custGeom>
          <a:noFill/>
          <a:ln>
            <a:noFill/>
          </a:ln>
          <a:effectLst/>
        </p:spPr>
        <p:style>
          <a:lnRef idx="0">
            <a:scrgbClr r="0" g="0" b="0"/>
          </a:lnRef>
          <a:fillRef idx="0">
            <a:scrgbClr r="0" g="0" b="0"/>
          </a:fillRef>
          <a:effectRef idx="0">
            <a:scrgbClr r="0" g="0" b="0"/>
          </a:effectRef>
          <a:fontRef idx="minor">
            <a:schemeClr val="tx1">
              <a:hueOff val="0"/>
              <a:satOff val="0"/>
              <a:lumOff val="0"/>
              <a:alphaOff val="0"/>
            </a:schemeClr>
          </a:fontRef>
        </p:style>
        <p:txBody>
          <a:bodyPr spcFirstLastPara="0" vert="horz" wrap="square" lIns="19685" tIns="19685" rIns="19685" bIns="19685" numCol="1" spcCol="1270" anchor="ctr" anchorCtr="0">
            <a:noAutofit/>
          </a:bodyPr>
          <a:lstStyle/>
          <a:p>
            <a:pPr lvl="0" algn="ctr" defTabSz="1377950">
              <a:lnSpc>
                <a:spcPct val="90000"/>
              </a:lnSpc>
              <a:spcBef>
                <a:spcPct val="0"/>
              </a:spcBef>
              <a:spcAft>
                <a:spcPct val="35000"/>
              </a:spcAft>
            </a:pPr>
            <a:r>
              <a:rPr lang="en-US" sz="3100" b="1" kern="1200" dirty="0">
                <a:solidFill>
                  <a:srgbClr val="595959">
                    <a:hueOff val="0"/>
                    <a:satOff val="0"/>
                    <a:lumOff val="0"/>
                    <a:alphaOff val="0"/>
                  </a:srgbClr>
                </a:solidFill>
                <a:ea typeface="+mn-ea"/>
                <a:cs typeface="+mn-cs"/>
              </a:rPr>
              <a:t> </a:t>
            </a:r>
          </a:p>
        </p:txBody>
      </p:sp>
      <p:sp>
        <p:nvSpPr>
          <p:cNvPr id="6" name="TextBox 5"/>
          <p:cNvSpPr txBox="1"/>
          <p:nvPr/>
        </p:nvSpPr>
        <p:spPr>
          <a:xfrm>
            <a:off x="7367946" y="1314855"/>
            <a:ext cx="581730" cy="306467"/>
          </a:xfrm>
          <a:prstGeom prst="roundRect">
            <a:avLst/>
          </a:prstGeom>
          <a:solidFill>
            <a:schemeClr val="accent1"/>
          </a:solidFill>
        </p:spPr>
        <p:txBody>
          <a:bodyPr wrap="square" rtlCol="0">
            <a:spAutoFit/>
          </a:bodyPr>
          <a:lstStyle/>
          <a:p>
            <a:endParaRPr lang="en-US" sz="1200" b="1" dirty="0">
              <a:solidFill>
                <a:schemeClr val="bg1"/>
              </a:solidFill>
              <a:ea typeface="Roboto" panose="02000000000000000000" pitchFamily="2" charset="0"/>
            </a:endParaRPr>
          </a:p>
        </p:txBody>
      </p:sp>
      <p:sp>
        <p:nvSpPr>
          <p:cNvPr id="7" name="TextBox 6"/>
          <p:cNvSpPr txBox="1"/>
          <p:nvPr/>
        </p:nvSpPr>
        <p:spPr>
          <a:xfrm>
            <a:off x="7367946" y="3535279"/>
            <a:ext cx="581730" cy="306467"/>
          </a:xfrm>
          <a:prstGeom prst="roundRect">
            <a:avLst/>
          </a:prstGeom>
          <a:solidFill>
            <a:schemeClr val="accent1"/>
          </a:solidFill>
        </p:spPr>
        <p:txBody>
          <a:bodyPr wrap="square" rtlCol="0">
            <a:spAutoFit/>
          </a:bodyPr>
          <a:lstStyle/>
          <a:p>
            <a:endParaRPr lang="en-US" sz="1200" b="1" dirty="0">
              <a:solidFill>
                <a:schemeClr val="bg1"/>
              </a:solidFill>
              <a:ea typeface="Roboto" panose="02000000000000000000" pitchFamily="2" charset="0"/>
            </a:endParaRPr>
          </a:p>
        </p:txBody>
      </p:sp>
      <p:sp>
        <p:nvSpPr>
          <p:cNvPr id="8" name="TextBox 10"/>
          <p:cNvSpPr txBox="1"/>
          <p:nvPr/>
        </p:nvSpPr>
        <p:spPr>
          <a:xfrm>
            <a:off x="4145217" y="2425067"/>
            <a:ext cx="660531" cy="306467"/>
          </a:xfrm>
          <a:prstGeom prst="roundRect">
            <a:avLst/>
          </a:prstGeom>
          <a:solidFill>
            <a:schemeClr val="accent2"/>
          </a:solidFill>
        </p:spPr>
        <p:txBody>
          <a:bodyPr wrap="square" rtlCol="0">
            <a:spAutoFit/>
          </a:bodyPr>
          <a:lstStyle/>
          <a:p>
            <a:endParaRPr lang="en-US" sz="1200" b="1" dirty="0">
              <a:solidFill>
                <a:schemeClr val="bg1"/>
              </a:solidFill>
              <a:ea typeface="Roboto" panose="02000000000000000000" pitchFamily="2" charset="0"/>
            </a:endParaRPr>
          </a:p>
        </p:txBody>
      </p:sp>
      <p:sp>
        <p:nvSpPr>
          <p:cNvPr id="9" name="TextBox 14"/>
          <p:cNvSpPr txBox="1"/>
          <p:nvPr/>
        </p:nvSpPr>
        <p:spPr>
          <a:xfrm>
            <a:off x="4145217" y="4645490"/>
            <a:ext cx="660531" cy="306467"/>
          </a:xfrm>
          <a:prstGeom prst="roundRect">
            <a:avLst/>
          </a:prstGeom>
          <a:solidFill>
            <a:schemeClr val="accent2"/>
          </a:solidFill>
        </p:spPr>
        <p:txBody>
          <a:bodyPr wrap="square" rtlCol="0">
            <a:spAutoFit/>
          </a:bodyPr>
          <a:lstStyle/>
          <a:p>
            <a:endParaRPr lang="en-US" sz="1200" b="1" dirty="0">
              <a:solidFill>
                <a:schemeClr val="bg1"/>
              </a:solidFill>
              <a:ea typeface="Roboto" panose="02000000000000000000" pitchFamily="2" charset="0"/>
            </a:endParaRPr>
          </a:p>
        </p:txBody>
      </p:sp>
      <p:sp>
        <p:nvSpPr>
          <p:cNvPr id="10" name="Circular Arrow 19"/>
          <p:cNvSpPr/>
          <p:nvPr/>
        </p:nvSpPr>
        <p:spPr>
          <a:xfrm>
            <a:off x="5479264" y="3180415"/>
            <a:ext cx="1744609" cy="1744787"/>
          </a:xfrm>
          <a:prstGeom prst="circularArrow">
            <a:avLst>
              <a:gd name="adj1" fmla="val 10980"/>
              <a:gd name="adj2" fmla="val 1142322"/>
              <a:gd name="adj3" fmla="val 4500000"/>
              <a:gd name="adj4" fmla="val 13500000"/>
              <a:gd name="adj5" fmla="val 12500"/>
            </a:avLst>
          </a:prstGeom>
          <a:solidFill>
            <a:schemeClr val="accent1"/>
          </a:solidFill>
          <a:ln w="12700" cap="flat" cmpd="sng" algn="ctr">
            <a:noFill/>
            <a:prstDash val="solid"/>
            <a:miter lim="800000"/>
          </a:ln>
          <a:effectLst/>
        </p:spPr>
        <p:style>
          <a:lnRef idx="2">
            <a:scrgbClr r="0" g="0" b="0"/>
          </a:lnRef>
          <a:fillRef idx="1">
            <a:scrgbClr r="0" g="0" b="0"/>
          </a:fillRef>
          <a:effectRef idx="0">
            <a:scrgbClr r="0" g="0" b="0"/>
          </a:effectRef>
          <a:fontRef idx="minor">
            <a:schemeClr val="lt1"/>
          </a:fontRef>
        </p:style>
      </p:sp>
      <p:sp>
        <p:nvSpPr>
          <p:cNvPr id="11" name="Oval 21"/>
          <p:cNvSpPr/>
          <p:nvPr/>
        </p:nvSpPr>
        <p:spPr>
          <a:xfrm>
            <a:off x="6031317" y="3728335"/>
            <a:ext cx="584388" cy="584388"/>
          </a:xfrm>
          <a:prstGeom prst="ellipse">
            <a:avLst/>
          </a:prstGeom>
          <a:solidFill>
            <a:schemeClr val="accent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13716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2700" b="1" i="0" u="none" strike="noStrike" kern="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</a:endParaRPr>
          </a:p>
        </p:txBody>
      </p:sp>
      <p:sp>
        <p:nvSpPr>
          <p:cNvPr id="12" name="Block Arc 24"/>
          <p:cNvSpPr/>
          <p:nvPr/>
        </p:nvSpPr>
        <p:spPr>
          <a:xfrm>
            <a:off x="5118954" y="4298726"/>
            <a:ext cx="1498839" cy="1499563"/>
          </a:xfrm>
          <a:prstGeom prst="blockArc">
            <a:avLst>
              <a:gd name="adj1" fmla="val 0"/>
              <a:gd name="adj2" fmla="val 18900000"/>
              <a:gd name="adj3" fmla="val 12740"/>
            </a:avLst>
          </a:prstGeom>
          <a:solidFill>
            <a:schemeClr val="accent2"/>
          </a:solidFill>
          <a:ln w="12700" cap="flat" cmpd="sng" algn="ctr">
            <a:noFill/>
            <a:prstDash val="solid"/>
            <a:miter lim="800000"/>
          </a:ln>
          <a:effectLst/>
        </p:spPr>
        <p:style>
          <a:lnRef idx="2">
            <a:scrgbClr r="0" g="0" b="0"/>
          </a:lnRef>
          <a:fillRef idx="1">
            <a:scrgbClr r="0" g="0" b="0"/>
          </a:fillRef>
          <a:effectRef idx="0">
            <a:scrgbClr r="0" g="0" b="0"/>
          </a:effectRef>
          <a:fontRef idx="minor">
            <a:schemeClr val="lt1"/>
          </a:fontRef>
        </p:style>
      </p:sp>
      <p:sp>
        <p:nvSpPr>
          <p:cNvPr id="13" name="Oval 26"/>
          <p:cNvSpPr/>
          <p:nvPr/>
        </p:nvSpPr>
        <p:spPr>
          <a:xfrm>
            <a:off x="5589779" y="4770518"/>
            <a:ext cx="584388" cy="584388"/>
          </a:xfrm>
          <a:prstGeom prst="ellipse">
            <a:avLst/>
          </a:prstGeom>
          <a:solidFill>
            <a:schemeClr val="accent2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13716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2700" b="1" i="0" u="none" strike="noStrike" kern="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</a:endParaRPr>
          </a:p>
        </p:txBody>
      </p:sp>
      <p:sp>
        <p:nvSpPr>
          <p:cNvPr id="14" name="Shape 29"/>
          <p:cNvSpPr/>
          <p:nvPr/>
        </p:nvSpPr>
        <p:spPr>
          <a:xfrm>
            <a:off x="4994596" y="2174074"/>
            <a:ext cx="1744609" cy="1744787"/>
          </a:xfrm>
          <a:prstGeom prst="leftCircularArrow">
            <a:avLst>
              <a:gd name="adj1" fmla="val 10980"/>
              <a:gd name="adj2" fmla="val 1142322"/>
              <a:gd name="adj3" fmla="val 6300000"/>
              <a:gd name="adj4" fmla="val 18900000"/>
              <a:gd name="adj5" fmla="val 12500"/>
            </a:avLst>
          </a:prstGeom>
          <a:solidFill>
            <a:schemeClr val="accent2"/>
          </a:solidFill>
          <a:ln w="12700" cap="flat" cmpd="sng" algn="ctr">
            <a:noFill/>
            <a:prstDash val="solid"/>
            <a:miter lim="800000"/>
          </a:ln>
          <a:effectLst/>
        </p:spPr>
        <p:style>
          <a:lnRef idx="2">
            <a:scrgbClr r="0" g="0" b="0"/>
          </a:lnRef>
          <a:fillRef idx="1">
            <a:scrgbClr r="0" g="0" b="0"/>
          </a:fillRef>
          <a:effectRef idx="0">
            <a:scrgbClr r="0" g="0" b="0"/>
          </a:effectRef>
          <a:fontRef idx="minor">
            <a:schemeClr val="lt1"/>
          </a:fontRef>
        </p:style>
      </p:sp>
      <p:sp>
        <p:nvSpPr>
          <p:cNvPr id="15" name="Oval 31"/>
          <p:cNvSpPr/>
          <p:nvPr/>
        </p:nvSpPr>
        <p:spPr>
          <a:xfrm>
            <a:off x="5589779" y="2770610"/>
            <a:ext cx="584388" cy="584388"/>
          </a:xfrm>
          <a:prstGeom prst="ellipse">
            <a:avLst/>
          </a:prstGeom>
          <a:solidFill>
            <a:schemeClr val="accent2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13716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2700" b="1" i="0" u="none" strike="noStrike" kern="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</a:endParaRPr>
          </a:p>
        </p:txBody>
      </p:sp>
      <p:sp>
        <p:nvSpPr>
          <p:cNvPr id="16" name="Circular Arrow 39"/>
          <p:cNvSpPr/>
          <p:nvPr/>
        </p:nvSpPr>
        <p:spPr>
          <a:xfrm>
            <a:off x="5479264" y="1171435"/>
            <a:ext cx="1744609" cy="1744787"/>
          </a:xfrm>
          <a:prstGeom prst="circularArrow">
            <a:avLst>
              <a:gd name="adj1" fmla="val 10980"/>
              <a:gd name="adj2" fmla="val 1142322"/>
              <a:gd name="adj3" fmla="val 4500000"/>
              <a:gd name="adj4" fmla="val 10800000"/>
              <a:gd name="adj5" fmla="val 12500"/>
            </a:avLst>
          </a:prstGeom>
          <a:solidFill>
            <a:schemeClr val="accent1"/>
          </a:solidFill>
          <a:ln w="12700" cap="flat" cmpd="sng" algn="ctr">
            <a:noFill/>
            <a:prstDash val="solid"/>
            <a:miter lim="800000"/>
          </a:ln>
          <a:effectLst/>
        </p:spPr>
        <p:style>
          <a:lnRef idx="2">
            <a:scrgbClr r="0" g="0" b="0"/>
          </a:lnRef>
          <a:fillRef idx="1">
            <a:scrgbClr r="0" g="0" b="0"/>
          </a:fillRef>
          <a:effectRef idx="0">
            <a:scrgbClr r="0" g="0" b="0"/>
          </a:effectRef>
          <a:fontRef idx="minor">
            <a:schemeClr val="lt1"/>
          </a:fontRef>
        </p:style>
      </p:sp>
      <p:sp>
        <p:nvSpPr>
          <p:cNvPr id="17" name="Oval 41"/>
          <p:cNvSpPr/>
          <p:nvPr/>
        </p:nvSpPr>
        <p:spPr>
          <a:xfrm>
            <a:off x="6063783" y="1753903"/>
            <a:ext cx="584388" cy="584388"/>
          </a:xfrm>
          <a:prstGeom prst="ellipse">
            <a:avLst/>
          </a:prstGeom>
          <a:solidFill>
            <a:schemeClr val="accent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rtlCol="0" anchor="ctr"/>
          <a:lstStyle/>
          <a:p>
            <a:pPr marL="0" marR="0" lvl="0" indent="0" algn="ctr" defTabSz="13716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en-US" sz="2700" b="1" i="0" u="none" strike="noStrike" kern="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</a:endParaRPr>
          </a:p>
        </p:txBody>
      </p:sp>
      <p:sp>
        <p:nvSpPr>
          <p:cNvPr id="18" name="TextBox 13"/>
          <p:cNvSpPr txBox="1"/>
          <p:nvPr/>
        </p:nvSpPr>
        <p:spPr>
          <a:xfrm>
            <a:off x="1992039" y="2162854"/>
            <a:ext cx="1934561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TextBox 13"/>
          <p:cNvSpPr txBox="1"/>
          <p:nvPr/>
        </p:nvSpPr>
        <p:spPr>
          <a:xfrm>
            <a:off x="1592601" y="2484855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" name="TextBox 13"/>
          <p:cNvSpPr txBox="1"/>
          <p:nvPr/>
        </p:nvSpPr>
        <p:spPr>
          <a:xfrm>
            <a:off x="1992039" y="4390347"/>
            <a:ext cx="1934561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1" name="TextBox 13"/>
          <p:cNvSpPr txBox="1"/>
          <p:nvPr/>
        </p:nvSpPr>
        <p:spPr>
          <a:xfrm>
            <a:off x="1592601" y="4712348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" name="TextBox 13"/>
          <p:cNvSpPr txBox="1"/>
          <p:nvPr/>
        </p:nvSpPr>
        <p:spPr>
          <a:xfrm>
            <a:off x="8265401" y="1059712"/>
            <a:ext cx="1934561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TextBox 13"/>
          <p:cNvSpPr txBox="1"/>
          <p:nvPr/>
        </p:nvSpPr>
        <p:spPr>
          <a:xfrm>
            <a:off x="8265401" y="1381713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4" name="TextBox 13"/>
          <p:cNvSpPr txBox="1"/>
          <p:nvPr/>
        </p:nvSpPr>
        <p:spPr>
          <a:xfrm>
            <a:off x="8214601" y="3280136"/>
            <a:ext cx="1934561" cy="337528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TextBox 13"/>
          <p:cNvSpPr txBox="1"/>
          <p:nvPr/>
        </p:nvSpPr>
        <p:spPr>
          <a:xfrm>
            <a:off x="8214601" y="3602137"/>
            <a:ext cx="2333999" cy="49475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26" name="组合 25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27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8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29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反思经验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Arc 54"/>
          <p:cNvSpPr/>
          <p:nvPr/>
        </p:nvSpPr>
        <p:spPr>
          <a:xfrm>
            <a:off x="1524002" y="2461418"/>
            <a:ext cx="1828800" cy="1828800"/>
          </a:xfrm>
          <a:prstGeom prst="arc">
            <a:avLst>
              <a:gd name="adj1" fmla="val 10763432"/>
              <a:gd name="adj2" fmla="val 0"/>
            </a:avLst>
          </a:prstGeom>
          <a:noFill/>
          <a:ln w="63500" cap="rnd">
            <a:solidFill>
              <a:schemeClr val="tx2"/>
            </a:solidFill>
            <a:headEnd type="oval"/>
          </a:ln>
          <a:effectLst>
            <a:outerShdw blurRad="228600" dist="101600" dir="2700000" algn="tl" rotWithShape="0">
              <a:prstClr val="black">
                <a:alpha val="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Arc 56"/>
          <p:cNvSpPr/>
          <p:nvPr/>
        </p:nvSpPr>
        <p:spPr>
          <a:xfrm>
            <a:off x="3352802" y="2461418"/>
            <a:ext cx="1828800" cy="1828800"/>
          </a:xfrm>
          <a:prstGeom prst="arc">
            <a:avLst>
              <a:gd name="adj1" fmla="val 10922726"/>
              <a:gd name="adj2" fmla="val 0"/>
            </a:avLst>
          </a:prstGeom>
          <a:noFill/>
          <a:ln w="63500" cap="rnd">
            <a:solidFill>
              <a:schemeClr val="tx2"/>
            </a:solidFill>
          </a:ln>
          <a:effectLst>
            <a:outerShdw blurRad="228600" dist="101600" dir="2700000" algn="tl" rotWithShape="0">
              <a:prstClr val="black">
                <a:alpha val="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" name="Arc 83"/>
          <p:cNvSpPr/>
          <p:nvPr/>
        </p:nvSpPr>
        <p:spPr>
          <a:xfrm>
            <a:off x="5181602" y="2461418"/>
            <a:ext cx="1828800" cy="1828800"/>
          </a:xfrm>
          <a:prstGeom prst="arc">
            <a:avLst>
              <a:gd name="adj1" fmla="val 10881839"/>
              <a:gd name="adj2" fmla="val 0"/>
            </a:avLst>
          </a:prstGeom>
          <a:noFill/>
          <a:ln w="63500" cap="rnd">
            <a:solidFill>
              <a:schemeClr val="tx2"/>
            </a:solidFill>
          </a:ln>
          <a:effectLst>
            <a:outerShdw blurRad="228600" dist="101600" dir="2700000" algn="tl" rotWithShape="0">
              <a:prstClr val="black">
                <a:alpha val="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" name="Arc 84"/>
          <p:cNvSpPr/>
          <p:nvPr/>
        </p:nvSpPr>
        <p:spPr>
          <a:xfrm>
            <a:off x="7010402" y="2461418"/>
            <a:ext cx="1828800" cy="1828800"/>
          </a:xfrm>
          <a:prstGeom prst="arc">
            <a:avLst>
              <a:gd name="adj1" fmla="val 10839970"/>
              <a:gd name="adj2" fmla="val 0"/>
            </a:avLst>
          </a:prstGeom>
          <a:noFill/>
          <a:ln w="63500" cap="rnd">
            <a:solidFill>
              <a:schemeClr val="tx2"/>
            </a:solidFill>
          </a:ln>
          <a:effectLst>
            <a:outerShdw blurRad="228600" dist="101600" dir="2700000" algn="tl" rotWithShape="0">
              <a:prstClr val="black">
                <a:alpha val="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6" name="Arc 85"/>
          <p:cNvSpPr/>
          <p:nvPr/>
        </p:nvSpPr>
        <p:spPr>
          <a:xfrm>
            <a:off x="8839202" y="2461418"/>
            <a:ext cx="1828800" cy="1828800"/>
          </a:xfrm>
          <a:prstGeom prst="arc">
            <a:avLst>
              <a:gd name="adj1" fmla="val 10800000"/>
              <a:gd name="adj2" fmla="val 0"/>
            </a:avLst>
          </a:prstGeom>
          <a:noFill/>
          <a:ln w="63500" cap="rnd">
            <a:solidFill>
              <a:schemeClr val="tx2"/>
            </a:solidFill>
            <a:tailEnd type="triangle"/>
          </a:ln>
          <a:effectLst>
            <a:outerShdw blurRad="228600" dist="101600" dir="2700000" algn="tl" rotWithShape="0">
              <a:prstClr val="black">
                <a:alpha val="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" name="TextBox 96"/>
          <p:cNvSpPr txBox="1"/>
          <p:nvPr/>
        </p:nvSpPr>
        <p:spPr>
          <a:xfrm>
            <a:off x="2089588" y="1878030"/>
            <a:ext cx="69762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>
                <a:solidFill>
                  <a:schemeClr val="tx2"/>
                </a:solidFill>
                <a:latin typeface="Source Sans Pro" panose="020B0503030403020204" pitchFamily="34" charset="0"/>
                <a:ea typeface="Roboto Condensed Light" panose="02000000000000000000" pitchFamily="2" charset="0"/>
              </a:rPr>
              <a:t>2013</a:t>
            </a:r>
          </a:p>
        </p:txBody>
      </p:sp>
      <p:sp>
        <p:nvSpPr>
          <p:cNvPr id="8" name="TextBox 97"/>
          <p:cNvSpPr txBox="1"/>
          <p:nvPr/>
        </p:nvSpPr>
        <p:spPr>
          <a:xfrm>
            <a:off x="3918388" y="1878030"/>
            <a:ext cx="69762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>
                <a:solidFill>
                  <a:schemeClr val="tx2"/>
                </a:solidFill>
                <a:latin typeface="Source Sans Pro" panose="020B0503030403020204" pitchFamily="34" charset="0"/>
                <a:ea typeface="Roboto Condensed Light" panose="02000000000000000000" pitchFamily="2" charset="0"/>
              </a:rPr>
              <a:t>2014</a:t>
            </a:r>
          </a:p>
        </p:txBody>
      </p:sp>
      <p:sp>
        <p:nvSpPr>
          <p:cNvPr id="9" name="TextBox 98"/>
          <p:cNvSpPr txBox="1"/>
          <p:nvPr/>
        </p:nvSpPr>
        <p:spPr>
          <a:xfrm>
            <a:off x="5747188" y="1878030"/>
            <a:ext cx="69762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>
                <a:solidFill>
                  <a:schemeClr val="tx2"/>
                </a:solidFill>
                <a:latin typeface="Source Sans Pro" panose="020B0503030403020204" pitchFamily="34" charset="0"/>
                <a:ea typeface="Roboto Condensed Light" panose="02000000000000000000" pitchFamily="2" charset="0"/>
              </a:rPr>
              <a:t>2015</a:t>
            </a:r>
          </a:p>
        </p:txBody>
      </p:sp>
      <p:sp>
        <p:nvSpPr>
          <p:cNvPr id="10" name="TextBox 99"/>
          <p:cNvSpPr txBox="1"/>
          <p:nvPr/>
        </p:nvSpPr>
        <p:spPr>
          <a:xfrm>
            <a:off x="7575987" y="1890069"/>
            <a:ext cx="69762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>
                <a:solidFill>
                  <a:schemeClr val="tx2"/>
                </a:solidFill>
                <a:latin typeface="Source Sans Pro" panose="020B0503030403020204" pitchFamily="34" charset="0"/>
                <a:ea typeface="Roboto Condensed Light" panose="02000000000000000000" pitchFamily="2" charset="0"/>
              </a:rPr>
              <a:t>2016</a:t>
            </a:r>
          </a:p>
        </p:txBody>
      </p:sp>
      <p:sp>
        <p:nvSpPr>
          <p:cNvPr id="11" name="TextBox 100"/>
          <p:cNvSpPr txBox="1"/>
          <p:nvPr/>
        </p:nvSpPr>
        <p:spPr>
          <a:xfrm>
            <a:off x="9404788" y="1890069"/>
            <a:ext cx="69762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>
                <a:solidFill>
                  <a:schemeClr val="tx2"/>
                </a:solidFill>
                <a:latin typeface="Source Sans Pro" panose="020B0503030403020204" pitchFamily="34" charset="0"/>
                <a:ea typeface="Roboto Condensed Light" panose="02000000000000000000" pitchFamily="2" charset="0"/>
              </a:rPr>
              <a:t>2017</a:t>
            </a:r>
          </a:p>
        </p:txBody>
      </p:sp>
      <p:sp>
        <p:nvSpPr>
          <p:cNvPr id="12" name="Oval 87"/>
          <p:cNvSpPr/>
          <p:nvPr/>
        </p:nvSpPr>
        <p:spPr>
          <a:xfrm>
            <a:off x="1981202" y="2865453"/>
            <a:ext cx="914400" cy="914400"/>
          </a:xfrm>
          <a:prstGeom prst="ellipse">
            <a:avLst/>
          </a:prstGeom>
        </p:spPr>
        <p:style>
          <a:lnRef idx="0">
            <a:schemeClr val="accent1"/>
          </a:lnRef>
          <a:fillRef idx="3">
            <a:schemeClr val="accent1"/>
          </a:fillRef>
          <a:effectRef idx="3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solidFill>
                <a:schemeClr val="bg1"/>
              </a:solidFill>
            </a:endParaRPr>
          </a:p>
        </p:txBody>
      </p:sp>
      <p:sp>
        <p:nvSpPr>
          <p:cNvPr id="13" name="Shape 2778"/>
          <p:cNvSpPr/>
          <p:nvPr/>
        </p:nvSpPr>
        <p:spPr>
          <a:xfrm>
            <a:off x="2298736" y="3195028"/>
            <a:ext cx="279328" cy="27932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7481" y="12956"/>
                </a:moveTo>
                <a:cubicBezTo>
                  <a:pt x="17070" y="12258"/>
                  <a:pt x="16576" y="11533"/>
                  <a:pt x="16011" y="10795"/>
                </a:cubicBezTo>
                <a:cubicBezTo>
                  <a:pt x="16573" y="10063"/>
                  <a:pt x="17072" y="9339"/>
                  <a:pt x="17481" y="8644"/>
                </a:cubicBezTo>
                <a:cubicBezTo>
                  <a:pt x="19410" y="9181"/>
                  <a:pt x="20618" y="9948"/>
                  <a:pt x="20618" y="10800"/>
                </a:cubicBezTo>
                <a:cubicBezTo>
                  <a:pt x="20618" y="11652"/>
                  <a:pt x="19410" y="12419"/>
                  <a:pt x="17481" y="12956"/>
                </a:cubicBezTo>
                <a:moveTo>
                  <a:pt x="17742" y="17743"/>
                </a:moveTo>
                <a:cubicBezTo>
                  <a:pt x="17140" y="18345"/>
                  <a:pt x="15740" y="18028"/>
                  <a:pt x="13996" y="17045"/>
                </a:cubicBezTo>
                <a:cubicBezTo>
                  <a:pt x="14198" y="16261"/>
                  <a:pt x="14365" y="15406"/>
                  <a:pt x="14487" y="14488"/>
                </a:cubicBezTo>
                <a:cubicBezTo>
                  <a:pt x="15405" y="14366"/>
                  <a:pt x="16261" y="14198"/>
                  <a:pt x="17044" y="13996"/>
                </a:cubicBezTo>
                <a:cubicBezTo>
                  <a:pt x="18028" y="15740"/>
                  <a:pt x="18345" y="17140"/>
                  <a:pt x="17742" y="17743"/>
                </a:cubicBezTo>
                <a:moveTo>
                  <a:pt x="15404" y="11561"/>
                </a:moveTo>
                <a:cubicBezTo>
                  <a:pt x="15837" y="12119"/>
                  <a:pt x="16219" y="12662"/>
                  <a:pt x="16554" y="13185"/>
                </a:cubicBezTo>
                <a:cubicBezTo>
                  <a:pt x="15950" y="13317"/>
                  <a:pt x="15295" y="13429"/>
                  <a:pt x="14597" y="13517"/>
                </a:cubicBezTo>
                <a:cubicBezTo>
                  <a:pt x="14631" y="13155"/>
                  <a:pt x="14655" y="12784"/>
                  <a:pt x="14677" y="12409"/>
                </a:cubicBezTo>
                <a:cubicBezTo>
                  <a:pt x="14930" y="12127"/>
                  <a:pt x="15170" y="11844"/>
                  <a:pt x="15404" y="11561"/>
                </a:cubicBezTo>
                <a:moveTo>
                  <a:pt x="15402" y="10032"/>
                </a:moveTo>
                <a:cubicBezTo>
                  <a:pt x="15170" y="9752"/>
                  <a:pt x="14928" y="9471"/>
                  <a:pt x="14677" y="9191"/>
                </a:cubicBezTo>
                <a:cubicBezTo>
                  <a:pt x="14655" y="8817"/>
                  <a:pt x="14631" y="8445"/>
                  <a:pt x="14597" y="8084"/>
                </a:cubicBezTo>
                <a:cubicBezTo>
                  <a:pt x="15295" y="8171"/>
                  <a:pt x="15950" y="8283"/>
                  <a:pt x="16554" y="8415"/>
                </a:cubicBezTo>
                <a:cubicBezTo>
                  <a:pt x="16221" y="8935"/>
                  <a:pt x="15832" y="9478"/>
                  <a:pt x="15402" y="10032"/>
                </a:cubicBezTo>
                <a:moveTo>
                  <a:pt x="17742" y="3857"/>
                </a:moveTo>
                <a:cubicBezTo>
                  <a:pt x="18345" y="4460"/>
                  <a:pt x="18028" y="5860"/>
                  <a:pt x="17044" y="7604"/>
                </a:cubicBezTo>
                <a:cubicBezTo>
                  <a:pt x="16261" y="7402"/>
                  <a:pt x="15405" y="7234"/>
                  <a:pt x="14487" y="7112"/>
                </a:cubicBezTo>
                <a:cubicBezTo>
                  <a:pt x="14365" y="6194"/>
                  <a:pt x="14198" y="5339"/>
                  <a:pt x="13996" y="4555"/>
                </a:cubicBezTo>
                <a:cubicBezTo>
                  <a:pt x="15740" y="3572"/>
                  <a:pt x="17140" y="3255"/>
                  <a:pt x="17742" y="3857"/>
                </a:cubicBezTo>
                <a:moveTo>
                  <a:pt x="13718" y="12012"/>
                </a:moveTo>
                <a:cubicBezTo>
                  <a:pt x="13448" y="12303"/>
                  <a:pt x="13172" y="12593"/>
                  <a:pt x="12882" y="12883"/>
                </a:cubicBezTo>
                <a:cubicBezTo>
                  <a:pt x="12593" y="13172"/>
                  <a:pt x="12303" y="13449"/>
                  <a:pt x="12012" y="13719"/>
                </a:cubicBezTo>
                <a:cubicBezTo>
                  <a:pt x="11614" y="13733"/>
                  <a:pt x="11212" y="13745"/>
                  <a:pt x="10800" y="13745"/>
                </a:cubicBezTo>
                <a:cubicBezTo>
                  <a:pt x="10387" y="13745"/>
                  <a:pt x="9985" y="13733"/>
                  <a:pt x="9587" y="13719"/>
                </a:cubicBezTo>
                <a:cubicBezTo>
                  <a:pt x="9297" y="13449"/>
                  <a:pt x="9006" y="13172"/>
                  <a:pt x="8717" y="12883"/>
                </a:cubicBezTo>
                <a:cubicBezTo>
                  <a:pt x="8428" y="12593"/>
                  <a:pt x="8152" y="12303"/>
                  <a:pt x="7881" y="12012"/>
                </a:cubicBezTo>
                <a:cubicBezTo>
                  <a:pt x="7866" y="11614"/>
                  <a:pt x="7855" y="11212"/>
                  <a:pt x="7855" y="10800"/>
                </a:cubicBezTo>
                <a:cubicBezTo>
                  <a:pt x="7855" y="10388"/>
                  <a:pt x="7866" y="9986"/>
                  <a:pt x="7881" y="9587"/>
                </a:cubicBezTo>
                <a:cubicBezTo>
                  <a:pt x="8152" y="9297"/>
                  <a:pt x="8428" y="9007"/>
                  <a:pt x="8717" y="8717"/>
                </a:cubicBezTo>
                <a:cubicBezTo>
                  <a:pt x="9006" y="8428"/>
                  <a:pt x="9297" y="8151"/>
                  <a:pt x="9587" y="7881"/>
                </a:cubicBezTo>
                <a:cubicBezTo>
                  <a:pt x="9985" y="7867"/>
                  <a:pt x="10387" y="7855"/>
                  <a:pt x="10800" y="7855"/>
                </a:cubicBezTo>
                <a:cubicBezTo>
                  <a:pt x="11212" y="7855"/>
                  <a:pt x="11614" y="7867"/>
                  <a:pt x="12012" y="7881"/>
                </a:cubicBezTo>
                <a:cubicBezTo>
                  <a:pt x="12303" y="8151"/>
                  <a:pt x="12593" y="8428"/>
                  <a:pt x="12882" y="8717"/>
                </a:cubicBezTo>
                <a:cubicBezTo>
                  <a:pt x="13172" y="9007"/>
                  <a:pt x="13448" y="9297"/>
                  <a:pt x="13718" y="9587"/>
                </a:cubicBezTo>
                <a:cubicBezTo>
                  <a:pt x="13733" y="9986"/>
                  <a:pt x="13745" y="10388"/>
                  <a:pt x="13745" y="10800"/>
                </a:cubicBezTo>
                <a:cubicBezTo>
                  <a:pt x="13745" y="11212"/>
                  <a:pt x="13733" y="11614"/>
                  <a:pt x="13718" y="12012"/>
                </a:cubicBezTo>
                <a:moveTo>
                  <a:pt x="13185" y="16555"/>
                </a:moveTo>
                <a:cubicBezTo>
                  <a:pt x="12662" y="16219"/>
                  <a:pt x="12120" y="15837"/>
                  <a:pt x="11561" y="15404"/>
                </a:cubicBezTo>
                <a:cubicBezTo>
                  <a:pt x="11844" y="15170"/>
                  <a:pt x="12127" y="14931"/>
                  <a:pt x="12409" y="14677"/>
                </a:cubicBezTo>
                <a:cubicBezTo>
                  <a:pt x="12783" y="14655"/>
                  <a:pt x="13155" y="14631"/>
                  <a:pt x="13517" y="14597"/>
                </a:cubicBezTo>
                <a:cubicBezTo>
                  <a:pt x="13429" y="15295"/>
                  <a:pt x="13316" y="15950"/>
                  <a:pt x="13185" y="16555"/>
                </a:cubicBezTo>
                <a:moveTo>
                  <a:pt x="10800" y="20618"/>
                </a:moveTo>
                <a:cubicBezTo>
                  <a:pt x="9948" y="20618"/>
                  <a:pt x="9181" y="19410"/>
                  <a:pt x="8643" y="17481"/>
                </a:cubicBezTo>
                <a:cubicBezTo>
                  <a:pt x="9339" y="17072"/>
                  <a:pt x="10062" y="16573"/>
                  <a:pt x="10795" y="16011"/>
                </a:cubicBezTo>
                <a:cubicBezTo>
                  <a:pt x="11532" y="16576"/>
                  <a:pt x="12258" y="17070"/>
                  <a:pt x="12957" y="17481"/>
                </a:cubicBezTo>
                <a:cubicBezTo>
                  <a:pt x="12419" y="19410"/>
                  <a:pt x="11652" y="20618"/>
                  <a:pt x="10800" y="20618"/>
                </a:cubicBezTo>
                <a:moveTo>
                  <a:pt x="8083" y="14597"/>
                </a:moveTo>
                <a:cubicBezTo>
                  <a:pt x="8445" y="14631"/>
                  <a:pt x="8816" y="14655"/>
                  <a:pt x="9190" y="14677"/>
                </a:cubicBezTo>
                <a:cubicBezTo>
                  <a:pt x="9471" y="14929"/>
                  <a:pt x="9751" y="15170"/>
                  <a:pt x="10032" y="15403"/>
                </a:cubicBezTo>
                <a:cubicBezTo>
                  <a:pt x="9478" y="15832"/>
                  <a:pt x="8935" y="16221"/>
                  <a:pt x="8415" y="16555"/>
                </a:cubicBezTo>
                <a:cubicBezTo>
                  <a:pt x="8283" y="15950"/>
                  <a:pt x="8171" y="15295"/>
                  <a:pt x="8083" y="14597"/>
                </a:cubicBezTo>
                <a:moveTo>
                  <a:pt x="8415" y="5045"/>
                </a:moveTo>
                <a:cubicBezTo>
                  <a:pt x="8938" y="5381"/>
                  <a:pt x="9480" y="5762"/>
                  <a:pt x="10038" y="6196"/>
                </a:cubicBezTo>
                <a:cubicBezTo>
                  <a:pt x="9756" y="6430"/>
                  <a:pt x="9473" y="6670"/>
                  <a:pt x="9190" y="6924"/>
                </a:cubicBezTo>
                <a:cubicBezTo>
                  <a:pt x="8816" y="6945"/>
                  <a:pt x="8445" y="6969"/>
                  <a:pt x="8083" y="7003"/>
                </a:cubicBezTo>
                <a:cubicBezTo>
                  <a:pt x="8171" y="6305"/>
                  <a:pt x="8283" y="5650"/>
                  <a:pt x="8415" y="5045"/>
                </a:cubicBezTo>
                <a:moveTo>
                  <a:pt x="10800" y="982"/>
                </a:moveTo>
                <a:cubicBezTo>
                  <a:pt x="11652" y="982"/>
                  <a:pt x="12419" y="2191"/>
                  <a:pt x="12957" y="4119"/>
                </a:cubicBezTo>
                <a:cubicBezTo>
                  <a:pt x="12261" y="4528"/>
                  <a:pt x="11537" y="5027"/>
                  <a:pt x="10804" y="5589"/>
                </a:cubicBezTo>
                <a:cubicBezTo>
                  <a:pt x="10067" y="5024"/>
                  <a:pt x="9341" y="4530"/>
                  <a:pt x="8643" y="4119"/>
                </a:cubicBezTo>
                <a:cubicBezTo>
                  <a:pt x="9181" y="2191"/>
                  <a:pt x="9948" y="982"/>
                  <a:pt x="10800" y="982"/>
                </a:cubicBezTo>
                <a:moveTo>
                  <a:pt x="13517" y="7003"/>
                </a:moveTo>
                <a:cubicBezTo>
                  <a:pt x="13155" y="6969"/>
                  <a:pt x="12783" y="6945"/>
                  <a:pt x="12409" y="6924"/>
                </a:cubicBezTo>
                <a:cubicBezTo>
                  <a:pt x="12129" y="6671"/>
                  <a:pt x="11848" y="6430"/>
                  <a:pt x="11568" y="6198"/>
                </a:cubicBezTo>
                <a:cubicBezTo>
                  <a:pt x="12122" y="5768"/>
                  <a:pt x="12665" y="5379"/>
                  <a:pt x="13185" y="5045"/>
                </a:cubicBezTo>
                <a:cubicBezTo>
                  <a:pt x="13316" y="5650"/>
                  <a:pt x="13429" y="6305"/>
                  <a:pt x="13517" y="7003"/>
                </a:cubicBezTo>
                <a:moveTo>
                  <a:pt x="7112" y="7112"/>
                </a:moveTo>
                <a:cubicBezTo>
                  <a:pt x="6194" y="7234"/>
                  <a:pt x="5339" y="7402"/>
                  <a:pt x="4555" y="7604"/>
                </a:cubicBezTo>
                <a:cubicBezTo>
                  <a:pt x="3572" y="5860"/>
                  <a:pt x="3255" y="4460"/>
                  <a:pt x="3858" y="3857"/>
                </a:cubicBezTo>
                <a:cubicBezTo>
                  <a:pt x="4460" y="3255"/>
                  <a:pt x="5860" y="3572"/>
                  <a:pt x="7604" y="4555"/>
                </a:cubicBezTo>
                <a:cubicBezTo>
                  <a:pt x="7402" y="5339"/>
                  <a:pt x="7234" y="6194"/>
                  <a:pt x="7112" y="7112"/>
                </a:cubicBezTo>
                <a:moveTo>
                  <a:pt x="3858" y="17743"/>
                </a:moveTo>
                <a:cubicBezTo>
                  <a:pt x="3255" y="17140"/>
                  <a:pt x="3572" y="15740"/>
                  <a:pt x="4555" y="13996"/>
                </a:cubicBezTo>
                <a:cubicBezTo>
                  <a:pt x="5339" y="14198"/>
                  <a:pt x="6194" y="14366"/>
                  <a:pt x="7112" y="14488"/>
                </a:cubicBezTo>
                <a:cubicBezTo>
                  <a:pt x="7234" y="15406"/>
                  <a:pt x="7402" y="16261"/>
                  <a:pt x="7604" y="17045"/>
                </a:cubicBezTo>
                <a:cubicBezTo>
                  <a:pt x="5860" y="18028"/>
                  <a:pt x="4460" y="18345"/>
                  <a:pt x="3858" y="17743"/>
                </a:cubicBezTo>
                <a:moveTo>
                  <a:pt x="7003" y="13517"/>
                </a:moveTo>
                <a:cubicBezTo>
                  <a:pt x="6305" y="13429"/>
                  <a:pt x="5650" y="13317"/>
                  <a:pt x="5045" y="13185"/>
                </a:cubicBezTo>
                <a:cubicBezTo>
                  <a:pt x="5379" y="12665"/>
                  <a:pt x="5768" y="12122"/>
                  <a:pt x="6197" y="11568"/>
                </a:cubicBezTo>
                <a:cubicBezTo>
                  <a:pt x="6429" y="11848"/>
                  <a:pt x="6671" y="12129"/>
                  <a:pt x="6923" y="12409"/>
                </a:cubicBezTo>
                <a:cubicBezTo>
                  <a:pt x="6944" y="12784"/>
                  <a:pt x="6968" y="13155"/>
                  <a:pt x="7003" y="13517"/>
                </a:cubicBezTo>
                <a:moveTo>
                  <a:pt x="6923" y="9191"/>
                </a:moveTo>
                <a:cubicBezTo>
                  <a:pt x="6669" y="9473"/>
                  <a:pt x="6429" y="9756"/>
                  <a:pt x="6196" y="10039"/>
                </a:cubicBezTo>
                <a:cubicBezTo>
                  <a:pt x="5763" y="9481"/>
                  <a:pt x="5381" y="8938"/>
                  <a:pt x="5045" y="8415"/>
                </a:cubicBezTo>
                <a:cubicBezTo>
                  <a:pt x="5650" y="8283"/>
                  <a:pt x="6305" y="8171"/>
                  <a:pt x="7003" y="8084"/>
                </a:cubicBezTo>
                <a:cubicBezTo>
                  <a:pt x="6968" y="8445"/>
                  <a:pt x="6944" y="8816"/>
                  <a:pt x="6923" y="9191"/>
                </a:cubicBezTo>
                <a:moveTo>
                  <a:pt x="982" y="10800"/>
                </a:moveTo>
                <a:cubicBezTo>
                  <a:pt x="982" y="9948"/>
                  <a:pt x="2190" y="9181"/>
                  <a:pt x="4119" y="8644"/>
                </a:cubicBezTo>
                <a:cubicBezTo>
                  <a:pt x="4530" y="9342"/>
                  <a:pt x="5023" y="10067"/>
                  <a:pt x="5588" y="10805"/>
                </a:cubicBezTo>
                <a:cubicBezTo>
                  <a:pt x="5027" y="11537"/>
                  <a:pt x="4528" y="12262"/>
                  <a:pt x="4119" y="12956"/>
                </a:cubicBezTo>
                <a:cubicBezTo>
                  <a:pt x="2190" y="12419"/>
                  <a:pt x="982" y="11652"/>
                  <a:pt x="982" y="10800"/>
                </a:cubicBezTo>
                <a:moveTo>
                  <a:pt x="21600" y="10800"/>
                </a:moveTo>
                <a:cubicBezTo>
                  <a:pt x="21600" y="9624"/>
                  <a:pt x="20173" y="8571"/>
                  <a:pt x="17918" y="7853"/>
                </a:cubicBezTo>
                <a:cubicBezTo>
                  <a:pt x="19002" y="5750"/>
                  <a:pt x="19269" y="3995"/>
                  <a:pt x="18437" y="3163"/>
                </a:cubicBezTo>
                <a:cubicBezTo>
                  <a:pt x="17605" y="2332"/>
                  <a:pt x="15850" y="2598"/>
                  <a:pt x="13748" y="3682"/>
                </a:cubicBezTo>
                <a:cubicBezTo>
                  <a:pt x="13029" y="1427"/>
                  <a:pt x="11976" y="0"/>
                  <a:pt x="10800" y="0"/>
                </a:cubicBezTo>
                <a:cubicBezTo>
                  <a:pt x="9623" y="0"/>
                  <a:pt x="8571" y="1427"/>
                  <a:pt x="7852" y="3682"/>
                </a:cubicBezTo>
                <a:cubicBezTo>
                  <a:pt x="5750" y="2598"/>
                  <a:pt x="3995" y="2332"/>
                  <a:pt x="3163" y="3163"/>
                </a:cubicBezTo>
                <a:cubicBezTo>
                  <a:pt x="2331" y="3995"/>
                  <a:pt x="2598" y="5750"/>
                  <a:pt x="3682" y="7853"/>
                </a:cubicBezTo>
                <a:cubicBezTo>
                  <a:pt x="1426" y="8571"/>
                  <a:pt x="0" y="9624"/>
                  <a:pt x="0" y="10800"/>
                </a:cubicBezTo>
                <a:cubicBezTo>
                  <a:pt x="0" y="11976"/>
                  <a:pt x="1426" y="13029"/>
                  <a:pt x="3682" y="13748"/>
                </a:cubicBezTo>
                <a:cubicBezTo>
                  <a:pt x="2598" y="15851"/>
                  <a:pt x="2331" y="17605"/>
                  <a:pt x="3163" y="18437"/>
                </a:cubicBezTo>
                <a:cubicBezTo>
                  <a:pt x="3995" y="19268"/>
                  <a:pt x="5750" y="19002"/>
                  <a:pt x="7852" y="17918"/>
                </a:cubicBezTo>
                <a:cubicBezTo>
                  <a:pt x="8571" y="20173"/>
                  <a:pt x="9623" y="21600"/>
                  <a:pt x="10800" y="21600"/>
                </a:cubicBezTo>
                <a:cubicBezTo>
                  <a:pt x="11976" y="21600"/>
                  <a:pt x="13029" y="20173"/>
                  <a:pt x="13748" y="17918"/>
                </a:cubicBezTo>
                <a:cubicBezTo>
                  <a:pt x="15850" y="19002"/>
                  <a:pt x="17605" y="19268"/>
                  <a:pt x="18437" y="18437"/>
                </a:cubicBezTo>
                <a:cubicBezTo>
                  <a:pt x="19269" y="17605"/>
                  <a:pt x="19002" y="15851"/>
                  <a:pt x="17918" y="13748"/>
                </a:cubicBezTo>
                <a:cubicBezTo>
                  <a:pt x="20173" y="13029"/>
                  <a:pt x="21600" y="11976"/>
                  <a:pt x="21600" y="10800"/>
                </a:cubicBezTo>
                <a:moveTo>
                  <a:pt x="10800" y="9818"/>
                </a:moveTo>
                <a:cubicBezTo>
                  <a:pt x="10258" y="9818"/>
                  <a:pt x="9818" y="10258"/>
                  <a:pt x="9818" y="10800"/>
                </a:cubicBezTo>
                <a:cubicBezTo>
                  <a:pt x="9818" y="11342"/>
                  <a:pt x="10258" y="11782"/>
                  <a:pt x="10800" y="11782"/>
                </a:cubicBezTo>
                <a:cubicBezTo>
                  <a:pt x="11342" y="11782"/>
                  <a:pt x="11782" y="11342"/>
                  <a:pt x="11782" y="10800"/>
                </a:cubicBezTo>
                <a:cubicBezTo>
                  <a:pt x="11782" y="10258"/>
                  <a:pt x="11342" y="9818"/>
                  <a:pt x="10800" y="9818"/>
                </a:cubicBezTo>
              </a:path>
            </a:pathLst>
          </a:custGeom>
          <a:solidFill>
            <a:schemeClr val="bg1"/>
          </a:solidFill>
          <a:ln w="12700">
            <a:miter lim="400000"/>
          </a:ln>
        </p:spPr>
        <p:txBody>
          <a:bodyPr lIns="19045" tIns="19045" rIns="19045" bIns="19045" anchor="ctr"/>
          <a:lstStyle/>
          <a:p>
            <a:pPr defTabSz="227965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500">
              <a:latin typeface="Source Sans Pro Light" panose="020B0403030403020204" pitchFamily="34" charset="0"/>
              <a:ea typeface="Source Sans Pro Light" panose="020B0403030403020204" pitchFamily="34" charset="0"/>
              <a:cs typeface="Source Sans Pro Light" panose="020B0403030403020204" pitchFamily="34" charset="0"/>
            </a:endParaRPr>
          </a:p>
        </p:txBody>
      </p:sp>
      <p:sp>
        <p:nvSpPr>
          <p:cNvPr id="14" name="Oval 88"/>
          <p:cNvSpPr/>
          <p:nvPr/>
        </p:nvSpPr>
        <p:spPr>
          <a:xfrm>
            <a:off x="3810002" y="2865453"/>
            <a:ext cx="914400" cy="914400"/>
          </a:xfrm>
          <a:prstGeom prst="ellipse">
            <a:avLst/>
          </a:prstGeom>
        </p:spPr>
        <p:style>
          <a:lnRef idx="0">
            <a:schemeClr val="accent2"/>
          </a:lnRef>
          <a:fillRef idx="3">
            <a:schemeClr val="accent2"/>
          </a:fillRef>
          <a:effectRef idx="3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5" name="Shape 2748"/>
          <p:cNvSpPr/>
          <p:nvPr/>
        </p:nvSpPr>
        <p:spPr>
          <a:xfrm>
            <a:off x="4140275" y="3195028"/>
            <a:ext cx="279328" cy="27932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0800" y="20618"/>
                </a:moveTo>
                <a:cubicBezTo>
                  <a:pt x="5377" y="20618"/>
                  <a:pt x="982" y="16223"/>
                  <a:pt x="982" y="10800"/>
                </a:cubicBezTo>
                <a:cubicBezTo>
                  <a:pt x="982" y="5377"/>
                  <a:pt x="5377" y="982"/>
                  <a:pt x="10800" y="982"/>
                </a:cubicBezTo>
                <a:cubicBezTo>
                  <a:pt x="16223" y="982"/>
                  <a:pt x="20618" y="5377"/>
                  <a:pt x="20618" y="10800"/>
                </a:cubicBezTo>
                <a:cubicBezTo>
                  <a:pt x="20618" y="16223"/>
                  <a:pt x="16223" y="20618"/>
                  <a:pt x="10800" y="20618"/>
                </a:cubicBezTo>
                <a:moveTo>
                  <a:pt x="18280" y="18579"/>
                </a:moveTo>
                <a:cubicBezTo>
                  <a:pt x="20323" y="16614"/>
                  <a:pt x="21600" y="13859"/>
                  <a:pt x="21600" y="10800"/>
                </a:cubicBezTo>
                <a:cubicBezTo>
                  <a:pt x="21600" y="4835"/>
                  <a:pt x="16764" y="0"/>
                  <a:pt x="10800" y="0"/>
                </a:cubicBezTo>
                <a:cubicBezTo>
                  <a:pt x="4836" y="0"/>
                  <a:pt x="0" y="4835"/>
                  <a:pt x="0" y="10800"/>
                </a:cubicBezTo>
                <a:cubicBezTo>
                  <a:pt x="0" y="13859"/>
                  <a:pt x="1277" y="16614"/>
                  <a:pt x="3320" y="18579"/>
                </a:cubicBezTo>
                <a:lnTo>
                  <a:pt x="2107" y="20762"/>
                </a:lnTo>
                <a:cubicBezTo>
                  <a:pt x="2019" y="20851"/>
                  <a:pt x="1964" y="20974"/>
                  <a:pt x="1964" y="21109"/>
                </a:cubicBezTo>
                <a:cubicBezTo>
                  <a:pt x="1964" y="21380"/>
                  <a:pt x="2184" y="21600"/>
                  <a:pt x="2455" y="21600"/>
                </a:cubicBezTo>
                <a:cubicBezTo>
                  <a:pt x="2590" y="21600"/>
                  <a:pt x="2713" y="21545"/>
                  <a:pt x="2802" y="21456"/>
                </a:cubicBezTo>
                <a:cubicBezTo>
                  <a:pt x="2858" y="21400"/>
                  <a:pt x="2894" y="21327"/>
                  <a:pt x="2917" y="21248"/>
                </a:cubicBezTo>
                <a:lnTo>
                  <a:pt x="4044" y="19219"/>
                </a:lnTo>
                <a:cubicBezTo>
                  <a:pt x="5895" y="20706"/>
                  <a:pt x="8242" y="21600"/>
                  <a:pt x="10800" y="21600"/>
                </a:cubicBezTo>
                <a:cubicBezTo>
                  <a:pt x="13358" y="21600"/>
                  <a:pt x="15705" y="20706"/>
                  <a:pt x="17555" y="19219"/>
                </a:cubicBezTo>
                <a:lnTo>
                  <a:pt x="18683" y="21248"/>
                </a:lnTo>
                <a:cubicBezTo>
                  <a:pt x="18743" y="21450"/>
                  <a:pt x="18923" y="21600"/>
                  <a:pt x="19145" y="21600"/>
                </a:cubicBezTo>
                <a:cubicBezTo>
                  <a:pt x="19416" y="21600"/>
                  <a:pt x="19636" y="21380"/>
                  <a:pt x="19636" y="21109"/>
                </a:cubicBezTo>
                <a:cubicBezTo>
                  <a:pt x="19636" y="20974"/>
                  <a:pt x="19581" y="20851"/>
                  <a:pt x="19493" y="20762"/>
                </a:cubicBezTo>
                <a:cubicBezTo>
                  <a:pt x="19493" y="20762"/>
                  <a:pt x="18280" y="18579"/>
                  <a:pt x="18280" y="18579"/>
                </a:cubicBezTo>
                <a:close/>
                <a:moveTo>
                  <a:pt x="10800" y="16691"/>
                </a:moveTo>
                <a:cubicBezTo>
                  <a:pt x="7547" y="16691"/>
                  <a:pt x="4909" y="14053"/>
                  <a:pt x="4909" y="10800"/>
                </a:cubicBezTo>
                <a:cubicBezTo>
                  <a:pt x="4909" y="7547"/>
                  <a:pt x="7547" y="4909"/>
                  <a:pt x="10800" y="4909"/>
                </a:cubicBezTo>
                <a:cubicBezTo>
                  <a:pt x="14053" y="4909"/>
                  <a:pt x="16691" y="7547"/>
                  <a:pt x="16691" y="10800"/>
                </a:cubicBezTo>
                <a:cubicBezTo>
                  <a:pt x="16691" y="14053"/>
                  <a:pt x="14053" y="16691"/>
                  <a:pt x="10800" y="16691"/>
                </a:cubicBezTo>
                <a:moveTo>
                  <a:pt x="10800" y="3927"/>
                </a:moveTo>
                <a:cubicBezTo>
                  <a:pt x="7004" y="3927"/>
                  <a:pt x="3927" y="7004"/>
                  <a:pt x="3927" y="10800"/>
                </a:cubicBezTo>
                <a:cubicBezTo>
                  <a:pt x="3927" y="14596"/>
                  <a:pt x="7004" y="17673"/>
                  <a:pt x="10800" y="17673"/>
                </a:cubicBezTo>
                <a:cubicBezTo>
                  <a:pt x="14596" y="17673"/>
                  <a:pt x="17673" y="14596"/>
                  <a:pt x="17673" y="10800"/>
                </a:cubicBezTo>
                <a:cubicBezTo>
                  <a:pt x="17673" y="7004"/>
                  <a:pt x="14596" y="3927"/>
                  <a:pt x="10800" y="3927"/>
                </a:cubicBezTo>
                <a:moveTo>
                  <a:pt x="10800" y="12764"/>
                </a:moveTo>
                <a:cubicBezTo>
                  <a:pt x="9716" y="12764"/>
                  <a:pt x="8836" y="11884"/>
                  <a:pt x="8836" y="10800"/>
                </a:cubicBezTo>
                <a:cubicBezTo>
                  <a:pt x="8836" y="9716"/>
                  <a:pt x="9716" y="8836"/>
                  <a:pt x="10800" y="8836"/>
                </a:cubicBezTo>
                <a:cubicBezTo>
                  <a:pt x="11884" y="8836"/>
                  <a:pt x="12764" y="9716"/>
                  <a:pt x="12764" y="10800"/>
                </a:cubicBezTo>
                <a:cubicBezTo>
                  <a:pt x="12764" y="11884"/>
                  <a:pt x="11884" y="12764"/>
                  <a:pt x="10800" y="12764"/>
                </a:cubicBezTo>
                <a:moveTo>
                  <a:pt x="10800" y="7855"/>
                </a:moveTo>
                <a:cubicBezTo>
                  <a:pt x="9173" y="7855"/>
                  <a:pt x="7855" y="9173"/>
                  <a:pt x="7855" y="10800"/>
                </a:cubicBezTo>
                <a:cubicBezTo>
                  <a:pt x="7855" y="12427"/>
                  <a:pt x="9173" y="13745"/>
                  <a:pt x="10800" y="13745"/>
                </a:cubicBezTo>
                <a:cubicBezTo>
                  <a:pt x="12427" y="13745"/>
                  <a:pt x="13745" y="12427"/>
                  <a:pt x="13745" y="10800"/>
                </a:cubicBezTo>
                <a:cubicBezTo>
                  <a:pt x="13745" y="9173"/>
                  <a:pt x="12427" y="7855"/>
                  <a:pt x="10800" y="7855"/>
                </a:cubicBezTo>
              </a:path>
            </a:pathLst>
          </a:custGeom>
          <a:solidFill>
            <a:schemeClr val="bg1"/>
          </a:solidFill>
          <a:ln w="12700">
            <a:miter lim="400000"/>
          </a:ln>
        </p:spPr>
        <p:txBody>
          <a:bodyPr lIns="19045" tIns="19045" rIns="19045" bIns="19045" anchor="ctr"/>
          <a:lstStyle/>
          <a:p>
            <a:pPr defTabSz="227965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500">
              <a:latin typeface="Source Sans Pro Light" panose="020B0403030403020204" pitchFamily="34" charset="0"/>
              <a:ea typeface="Source Sans Pro Light" panose="020B0403030403020204" pitchFamily="34" charset="0"/>
              <a:cs typeface="Source Sans Pro Light" panose="020B0403030403020204" pitchFamily="34" charset="0"/>
            </a:endParaRPr>
          </a:p>
        </p:txBody>
      </p:sp>
      <p:sp>
        <p:nvSpPr>
          <p:cNvPr id="16" name="Oval 89"/>
          <p:cNvSpPr/>
          <p:nvPr/>
        </p:nvSpPr>
        <p:spPr>
          <a:xfrm>
            <a:off x="5638802" y="2865453"/>
            <a:ext cx="914400" cy="914400"/>
          </a:xfrm>
          <a:prstGeom prst="ellipse">
            <a:avLst/>
          </a:prstGeom>
          <a:solidFill>
            <a:schemeClr val="accent1"/>
          </a:solidFill>
        </p:spPr>
        <p:style>
          <a:lnRef idx="0">
            <a:schemeClr val="accent3"/>
          </a:lnRef>
          <a:fillRef idx="3">
            <a:schemeClr val="accent3"/>
          </a:fillRef>
          <a:effectRef idx="3">
            <a:schemeClr val="accent3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solidFill>
                <a:schemeClr val="bg1"/>
              </a:solidFill>
            </a:endParaRPr>
          </a:p>
        </p:txBody>
      </p:sp>
      <p:sp>
        <p:nvSpPr>
          <p:cNvPr id="17" name="Shape 2774"/>
          <p:cNvSpPr/>
          <p:nvPr/>
        </p:nvSpPr>
        <p:spPr>
          <a:xfrm>
            <a:off x="5956338" y="3195028"/>
            <a:ext cx="279328" cy="27932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0618" y="2945"/>
                </a:moveTo>
                <a:lnTo>
                  <a:pt x="982" y="2945"/>
                </a:lnTo>
                <a:lnTo>
                  <a:pt x="982" y="1964"/>
                </a:lnTo>
                <a:lnTo>
                  <a:pt x="20618" y="1964"/>
                </a:lnTo>
                <a:cubicBezTo>
                  <a:pt x="20618" y="1964"/>
                  <a:pt x="20618" y="2945"/>
                  <a:pt x="20618" y="2945"/>
                </a:cubicBezTo>
                <a:close/>
                <a:moveTo>
                  <a:pt x="19636" y="15709"/>
                </a:moveTo>
                <a:lnTo>
                  <a:pt x="1964" y="15709"/>
                </a:lnTo>
                <a:lnTo>
                  <a:pt x="1964" y="3927"/>
                </a:lnTo>
                <a:lnTo>
                  <a:pt x="19636" y="3927"/>
                </a:lnTo>
                <a:cubicBezTo>
                  <a:pt x="19636" y="3927"/>
                  <a:pt x="19636" y="15709"/>
                  <a:pt x="19636" y="15709"/>
                </a:cubicBezTo>
                <a:close/>
                <a:moveTo>
                  <a:pt x="20618" y="982"/>
                </a:moveTo>
                <a:lnTo>
                  <a:pt x="11782" y="982"/>
                </a:lnTo>
                <a:cubicBezTo>
                  <a:pt x="11782" y="440"/>
                  <a:pt x="11342" y="0"/>
                  <a:pt x="10800" y="0"/>
                </a:cubicBezTo>
                <a:cubicBezTo>
                  <a:pt x="10257" y="0"/>
                  <a:pt x="9818" y="440"/>
                  <a:pt x="9818" y="982"/>
                </a:cubicBezTo>
                <a:lnTo>
                  <a:pt x="982" y="982"/>
                </a:lnTo>
                <a:cubicBezTo>
                  <a:pt x="439" y="982"/>
                  <a:pt x="0" y="1422"/>
                  <a:pt x="0" y="1964"/>
                </a:cubicBezTo>
                <a:lnTo>
                  <a:pt x="0" y="2945"/>
                </a:lnTo>
                <a:cubicBezTo>
                  <a:pt x="0" y="3488"/>
                  <a:pt x="439" y="3927"/>
                  <a:pt x="982" y="3927"/>
                </a:cubicBezTo>
                <a:lnTo>
                  <a:pt x="982" y="15709"/>
                </a:lnTo>
                <a:cubicBezTo>
                  <a:pt x="982" y="16252"/>
                  <a:pt x="1421" y="16691"/>
                  <a:pt x="1964" y="16691"/>
                </a:cubicBezTo>
                <a:lnTo>
                  <a:pt x="10309" y="16691"/>
                </a:lnTo>
                <a:lnTo>
                  <a:pt x="10309" y="17960"/>
                </a:lnTo>
                <a:lnTo>
                  <a:pt x="7507" y="20762"/>
                </a:lnTo>
                <a:cubicBezTo>
                  <a:pt x="7419" y="20851"/>
                  <a:pt x="7364" y="20974"/>
                  <a:pt x="7364" y="21109"/>
                </a:cubicBezTo>
                <a:cubicBezTo>
                  <a:pt x="7364" y="21380"/>
                  <a:pt x="7583" y="21600"/>
                  <a:pt x="7855" y="21600"/>
                </a:cubicBezTo>
                <a:cubicBezTo>
                  <a:pt x="7990" y="21600"/>
                  <a:pt x="8113" y="21545"/>
                  <a:pt x="8202" y="21456"/>
                </a:cubicBezTo>
                <a:lnTo>
                  <a:pt x="10800" y="18858"/>
                </a:lnTo>
                <a:lnTo>
                  <a:pt x="13398" y="21456"/>
                </a:lnTo>
                <a:cubicBezTo>
                  <a:pt x="13488" y="21545"/>
                  <a:pt x="13610" y="21600"/>
                  <a:pt x="13745" y="21600"/>
                </a:cubicBezTo>
                <a:cubicBezTo>
                  <a:pt x="14017" y="21600"/>
                  <a:pt x="14236" y="21380"/>
                  <a:pt x="14236" y="21109"/>
                </a:cubicBezTo>
                <a:cubicBezTo>
                  <a:pt x="14236" y="20974"/>
                  <a:pt x="14182" y="20851"/>
                  <a:pt x="14093" y="20762"/>
                </a:cubicBezTo>
                <a:lnTo>
                  <a:pt x="11291" y="17960"/>
                </a:lnTo>
                <a:lnTo>
                  <a:pt x="11291" y="16691"/>
                </a:lnTo>
                <a:lnTo>
                  <a:pt x="19636" y="16691"/>
                </a:lnTo>
                <a:cubicBezTo>
                  <a:pt x="20178" y="16691"/>
                  <a:pt x="20618" y="16252"/>
                  <a:pt x="20618" y="15709"/>
                </a:cubicBezTo>
                <a:lnTo>
                  <a:pt x="20618" y="3927"/>
                </a:lnTo>
                <a:cubicBezTo>
                  <a:pt x="21160" y="3927"/>
                  <a:pt x="21600" y="3488"/>
                  <a:pt x="21600" y="2945"/>
                </a:cubicBezTo>
                <a:lnTo>
                  <a:pt x="21600" y="1964"/>
                </a:lnTo>
                <a:cubicBezTo>
                  <a:pt x="21600" y="1422"/>
                  <a:pt x="21160" y="982"/>
                  <a:pt x="20618" y="982"/>
                </a:cubicBezTo>
                <a:moveTo>
                  <a:pt x="16200" y="5891"/>
                </a:moveTo>
                <a:cubicBezTo>
                  <a:pt x="16471" y="5891"/>
                  <a:pt x="16691" y="6111"/>
                  <a:pt x="16691" y="6382"/>
                </a:cubicBezTo>
                <a:cubicBezTo>
                  <a:pt x="16691" y="6653"/>
                  <a:pt x="16471" y="6873"/>
                  <a:pt x="16200" y="6873"/>
                </a:cubicBezTo>
                <a:cubicBezTo>
                  <a:pt x="15929" y="6873"/>
                  <a:pt x="15709" y="6653"/>
                  <a:pt x="15709" y="6382"/>
                </a:cubicBezTo>
                <a:cubicBezTo>
                  <a:pt x="15709" y="6111"/>
                  <a:pt x="15929" y="5891"/>
                  <a:pt x="16200" y="5891"/>
                </a:cubicBezTo>
                <a:moveTo>
                  <a:pt x="16200" y="7855"/>
                </a:moveTo>
                <a:cubicBezTo>
                  <a:pt x="17013" y="7855"/>
                  <a:pt x="17673" y="7196"/>
                  <a:pt x="17673" y="6382"/>
                </a:cubicBezTo>
                <a:cubicBezTo>
                  <a:pt x="17673" y="5569"/>
                  <a:pt x="17013" y="4909"/>
                  <a:pt x="16200" y="4909"/>
                </a:cubicBezTo>
                <a:cubicBezTo>
                  <a:pt x="15387" y="4909"/>
                  <a:pt x="14727" y="5569"/>
                  <a:pt x="14727" y="6382"/>
                </a:cubicBezTo>
                <a:cubicBezTo>
                  <a:pt x="14727" y="7196"/>
                  <a:pt x="15387" y="7855"/>
                  <a:pt x="16200" y="7855"/>
                </a:cubicBezTo>
                <a:moveTo>
                  <a:pt x="8422" y="8135"/>
                </a:moveTo>
                <a:lnTo>
                  <a:pt x="11926" y="11638"/>
                </a:lnTo>
                <a:cubicBezTo>
                  <a:pt x="12015" y="11727"/>
                  <a:pt x="12138" y="11782"/>
                  <a:pt x="12273" y="11782"/>
                </a:cubicBezTo>
                <a:cubicBezTo>
                  <a:pt x="12408" y="11782"/>
                  <a:pt x="12531" y="11727"/>
                  <a:pt x="12620" y="11638"/>
                </a:cubicBezTo>
                <a:lnTo>
                  <a:pt x="14183" y="10075"/>
                </a:lnTo>
                <a:lnTo>
                  <a:pt x="16200" y="12764"/>
                </a:lnTo>
                <a:lnTo>
                  <a:pt x="5336" y="12764"/>
                </a:lnTo>
                <a:cubicBezTo>
                  <a:pt x="5336" y="12764"/>
                  <a:pt x="8422" y="8135"/>
                  <a:pt x="8422" y="8135"/>
                </a:cubicBezTo>
                <a:close/>
                <a:moveTo>
                  <a:pt x="4418" y="13745"/>
                </a:moveTo>
                <a:lnTo>
                  <a:pt x="17182" y="13745"/>
                </a:lnTo>
                <a:cubicBezTo>
                  <a:pt x="17453" y="13745"/>
                  <a:pt x="17673" y="13526"/>
                  <a:pt x="17673" y="13255"/>
                </a:cubicBezTo>
                <a:cubicBezTo>
                  <a:pt x="17673" y="13144"/>
                  <a:pt x="17630" y="13047"/>
                  <a:pt x="17568" y="12965"/>
                </a:cubicBezTo>
                <a:lnTo>
                  <a:pt x="17575" y="12960"/>
                </a:lnTo>
                <a:lnTo>
                  <a:pt x="14629" y="9033"/>
                </a:lnTo>
                <a:lnTo>
                  <a:pt x="14622" y="9038"/>
                </a:lnTo>
                <a:cubicBezTo>
                  <a:pt x="14533" y="8919"/>
                  <a:pt x="14397" y="8836"/>
                  <a:pt x="14236" y="8836"/>
                </a:cubicBezTo>
                <a:cubicBezTo>
                  <a:pt x="14101" y="8836"/>
                  <a:pt x="13978" y="8891"/>
                  <a:pt x="13889" y="8980"/>
                </a:cubicBezTo>
                <a:lnTo>
                  <a:pt x="12273" y="10597"/>
                </a:lnTo>
                <a:lnTo>
                  <a:pt x="8693" y="7017"/>
                </a:lnTo>
                <a:cubicBezTo>
                  <a:pt x="8604" y="6928"/>
                  <a:pt x="8481" y="6873"/>
                  <a:pt x="8345" y="6873"/>
                </a:cubicBezTo>
                <a:cubicBezTo>
                  <a:pt x="8175" y="6873"/>
                  <a:pt x="8033" y="6965"/>
                  <a:pt x="7945" y="7097"/>
                </a:cubicBezTo>
                <a:lnTo>
                  <a:pt x="7937" y="7091"/>
                </a:lnTo>
                <a:lnTo>
                  <a:pt x="4010" y="12982"/>
                </a:lnTo>
                <a:lnTo>
                  <a:pt x="4017" y="12988"/>
                </a:lnTo>
                <a:cubicBezTo>
                  <a:pt x="3965" y="13066"/>
                  <a:pt x="3927" y="13154"/>
                  <a:pt x="3927" y="13255"/>
                </a:cubicBezTo>
                <a:cubicBezTo>
                  <a:pt x="3927" y="13526"/>
                  <a:pt x="4147" y="13745"/>
                  <a:pt x="4418" y="13745"/>
                </a:cubicBezTo>
              </a:path>
            </a:pathLst>
          </a:custGeom>
          <a:solidFill>
            <a:schemeClr val="bg1"/>
          </a:solidFill>
          <a:ln w="12700">
            <a:miter lim="400000"/>
          </a:ln>
        </p:spPr>
        <p:txBody>
          <a:bodyPr lIns="19045" tIns="19045" rIns="19045" bIns="19045" anchor="ctr"/>
          <a:lstStyle/>
          <a:p>
            <a:pPr defTabSz="227965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500">
              <a:latin typeface="Source Sans Pro Light" panose="020B0403030403020204" pitchFamily="34" charset="0"/>
              <a:ea typeface="Source Sans Pro Light" panose="020B0403030403020204" pitchFamily="34" charset="0"/>
              <a:cs typeface="Source Sans Pro Light" panose="020B0403030403020204" pitchFamily="34" charset="0"/>
            </a:endParaRPr>
          </a:p>
        </p:txBody>
      </p:sp>
      <p:sp>
        <p:nvSpPr>
          <p:cNvPr id="18" name="Oval 90"/>
          <p:cNvSpPr/>
          <p:nvPr/>
        </p:nvSpPr>
        <p:spPr>
          <a:xfrm>
            <a:off x="7467602" y="2865453"/>
            <a:ext cx="914400" cy="914400"/>
          </a:xfrm>
          <a:prstGeom prst="ellipse">
            <a:avLst/>
          </a:prstGeom>
          <a:solidFill>
            <a:schemeClr val="accent2"/>
          </a:solidFill>
        </p:spPr>
        <p:style>
          <a:lnRef idx="0">
            <a:schemeClr val="accent4"/>
          </a:lnRef>
          <a:fillRef idx="3">
            <a:schemeClr val="accent4"/>
          </a:fillRef>
          <a:effectRef idx="3">
            <a:schemeClr val="accent4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9" name="Shape 2784"/>
          <p:cNvSpPr/>
          <p:nvPr/>
        </p:nvSpPr>
        <p:spPr>
          <a:xfrm>
            <a:off x="7785138" y="3195028"/>
            <a:ext cx="279328" cy="27932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0353" y="11229"/>
                </a:moveTo>
                <a:lnTo>
                  <a:pt x="20356" y="11234"/>
                </a:lnTo>
                <a:lnTo>
                  <a:pt x="11029" y="16143"/>
                </a:lnTo>
                <a:lnTo>
                  <a:pt x="11026" y="16138"/>
                </a:lnTo>
                <a:cubicBezTo>
                  <a:pt x="10957" y="16174"/>
                  <a:pt x="10883" y="16200"/>
                  <a:pt x="10800" y="16200"/>
                </a:cubicBezTo>
                <a:cubicBezTo>
                  <a:pt x="10717" y="16200"/>
                  <a:pt x="10643" y="16174"/>
                  <a:pt x="10574" y="16138"/>
                </a:cubicBezTo>
                <a:lnTo>
                  <a:pt x="10571" y="16143"/>
                </a:lnTo>
                <a:lnTo>
                  <a:pt x="1244" y="11234"/>
                </a:lnTo>
                <a:lnTo>
                  <a:pt x="1247" y="11229"/>
                </a:lnTo>
                <a:cubicBezTo>
                  <a:pt x="1091" y="11147"/>
                  <a:pt x="982" y="10988"/>
                  <a:pt x="982" y="10800"/>
                </a:cubicBezTo>
                <a:cubicBezTo>
                  <a:pt x="982" y="10612"/>
                  <a:pt x="1091" y="10453"/>
                  <a:pt x="1247" y="10371"/>
                </a:cubicBezTo>
                <a:lnTo>
                  <a:pt x="1244" y="10366"/>
                </a:lnTo>
                <a:lnTo>
                  <a:pt x="3562" y="9146"/>
                </a:lnTo>
                <a:lnTo>
                  <a:pt x="10113" y="12594"/>
                </a:lnTo>
                <a:lnTo>
                  <a:pt x="10117" y="12588"/>
                </a:lnTo>
                <a:cubicBezTo>
                  <a:pt x="10322" y="12697"/>
                  <a:pt x="10552" y="12764"/>
                  <a:pt x="10800" y="12764"/>
                </a:cubicBezTo>
                <a:cubicBezTo>
                  <a:pt x="11048" y="12764"/>
                  <a:pt x="11278" y="12697"/>
                  <a:pt x="11483" y="12588"/>
                </a:cubicBezTo>
                <a:lnTo>
                  <a:pt x="11486" y="12594"/>
                </a:lnTo>
                <a:lnTo>
                  <a:pt x="18038" y="9146"/>
                </a:lnTo>
                <a:lnTo>
                  <a:pt x="20356" y="10366"/>
                </a:lnTo>
                <a:lnTo>
                  <a:pt x="20353" y="10371"/>
                </a:lnTo>
                <a:cubicBezTo>
                  <a:pt x="20509" y="10453"/>
                  <a:pt x="20618" y="10612"/>
                  <a:pt x="20618" y="10800"/>
                </a:cubicBezTo>
                <a:cubicBezTo>
                  <a:pt x="20618" y="10988"/>
                  <a:pt x="20509" y="11147"/>
                  <a:pt x="20353" y="11229"/>
                </a:cubicBezTo>
                <a:moveTo>
                  <a:pt x="20356" y="14784"/>
                </a:moveTo>
                <a:lnTo>
                  <a:pt x="20353" y="14790"/>
                </a:lnTo>
                <a:cubicBezTo>
                  <a:pt x="20509" y="14872"/>
                  <a:pt x="20618" y="15030"/>
                  <a:pt x="20618" y="15218"/>
                </a:cubicBezTo>
                <a:cubicBezTo>
                  <a:pt x="20618" y="15407"/>
                  <a:pt x="20509" y="15565"/>
                  <a:pt x="20353" y="15647"/>
                </a:cubicBezTo>
                <a:lnTo>
                  <a:pt x="20356" y="15653"/>
                </a:lnTo>
                <a:lnTo>
                  <a:pt x="11029" y="20562"/>
                </a:lnTo>
                <a:lnTo>
                  <a:pt x="11026" y="20556"/>
                </a:lnTo>
                <a:cubicBezTo>
                  <a:pt x="10957" y="20592"/>
                  <a:pt x="10883" y="20618"/>
                  <a:pt x="10800" y="20618"/>
                </a:cubicBezTo>
                <a:cubicBezTo>
                  <a:pt x="10717" y="20618"/>
                  <a:pt x="10643" y="20592"/>
                  <a:pt x="10574" y="20556"/>
                </a:cubicBezTo>
                <a:lnTo>
                  <a:pt x="10571" y="20562"/>
                </a:lnTo>
                <a:lnTo>
                  <a:pt x="1244" y="15653"/>
                </a:lnTo>
                <a:lnTo>
                  <a:pt x="1247" y="15647"/>
                </a:lnTo>
                <a:cubicBezTo>
                  <a:pt x="1091" y="15565"/>
                  <a:pt x="982" y="15407"/>
                  <a:pt x="982" y="15218"/>
                </a:cubicBezTo>
                <a:cubicBezTo>
                  <a:pt x="982" y="15030"/>
                  <a:pt x="1091" y="14872"/>
                  <a:pt x="1247" y="14790"/>
                </a:cubicBezTo>
                <a:lnTo>
                  <a:pt x="1244" y="14784"/>
                </a:lnTo>
                <a:lnTo>
                  <a:pt x="3562" y="13564"/>
                </a:lnTo>
                <a:lnTo>
                  <a:pt x="10113" y="17012"/>
                </a:lnTo>
                <a:lnTo>
                  <a:pt x="10117" y="17006"/>
                </a:lnTo>
                <a:cubicBezTo>
                  <a:pt x="10322" y="17115"/>
                  <a:pt x="10552" y="17182"/>
                  <a:pt x="10800" y="17182"/>
                </a:cubicBezTo>
                <a:cubicBezTo>
                  <a:pt x="11048" y="17182"/>
                  <a:pt x="11278" y="17115"/>
                  <a:pt x="11483" y="17006"/>
                </a:cubicBezTo>
                <a:lnTo>
                  <a:pt x="11486" y="17012"/>
                </a:lnTo>
                <a:lnTo>
                  <a:pt x="18038" y="13564"/>
                </a:lnTo>
                <a:cubicBezTo>
                  <a:pt x="18038" y="13564"/>
                  <a:pt x="20356" y="14784"/>
                  <a:pt x="20356" y="14784"/>
                </a:cubicBezTo>
                <a:close/>
                <a:moveTo>
                  <a:pt x="1244" y="6816"/>
                </a:moveTo>
                <a:lnTo>
                  <a:pt x="1247" y="6811"/>
                </a:lnTo>
                <a:cubicBezTo>
                  <a:pt x="1091" y="6728"/>
                  <a:pt x="982" y="6570"/>
                  <a:pt x="982" y="6382"/>
                </a:cubicBezTo>
                <a:cubicBezTo>
                  <a:pt x="982" y="6194"/>
                  <a:pt x="1091" y="6035"/>
                  <a:pt x="1247" y="5953"/>
                </a:cubicBezTo>
                <a:lnTo>
                  <a:pt x="1244" y="5947"/>
                </a:lnTo>
                <a:lnTo>
                  <a:pt x="10571" y="1038"/>
                </a:lnTo>
                <a:lnTo>
                  <a:pt x="10574" y="1044"/>
                </a:lnTo>
                <a:cubicBezTo>
                  <a:pt x="10643" y="1008"/>
                  <a:pt x="10717" y="982"/>
                  <a:pt x="10800" y="982"/>
                </a:cubicBezTo>
                <a:cubicBezTo>
                  <a:pt x="10883" y="982"/>
                  <a:pt x="10957" y="1008"/>
                  <a:pt x="11026" y="1044"/>
                </a:cubicBezTo>
                <a:lnTo>
                  <a:pt x="11029" y="1038"/>
                </a:lnTo>
                <a:lnTo>
                  <a:pt x="20356" y="5947"/>
                </a:lnTo>
                <a:lnTo>
                  <a:pt x="20353" y="5953"/>
                </a:lnTo>
                <a:cubicBezTo>
                  <a:pt x="20509" y="6035"/>
                  <a:pt x="20618" y="6194"/>
                  <a:pt x="20618" y="6382"/>
                </a:cubicBezTo>
                <a:cubicBezTo>
                  <a:pt x="20618" y="6570"/>
                  <a:pt x="20509" y="6728"/>
                  <a:pt x="20353" y="6811"/>
                </a:cubicBezTo>
                <a:lnTo>
                  <a:pt x="20356" y="6816"/>
                </a:lnTo>
                <a:lnTo>
                  <a:pt x="11029" y="11725"/>
                </a:lnTo>
                <a:lnTo>
                  <a:pt x="11026" y="11720"/>
                </a:lnTo>
                <a:cubicBezTo>
                  <a:pt x="10957" y="11756"/>
                  <a:pt x="10883" y="11782"/>
                  <a:pt x="10800" y="11782"/>
                </a:cubicBezTo>
                <a:cubicBezTo>
                  <a:pt x="10717" y="11782"/>
                  <a:pt x="10643" y="11756"/>
                  <a:pt x="10574" y="11720"/>
                </a:cubicBezTo>
                <a:lnTo>
                  <a:pt x="10571" y="11725"/>
                </a:lnTo>
                <a:cubicBezTo>
                  <a:pt x="10571" y="11725"/>
                  <a:pt x="1244" y="6816"/>
                  <a:pt x="1244" y="6816"/>
                </a:cubicBezTo>
                <a:close/>
                <a:moveTo>
                  <a:pt x="21600" y="10800"/>
                </a:moveTo>
                <a:cubicBezTo>
                  <a:pt x="21600" y="10234"/>
                  <a:pt x="21278" y="9749"/>
                  <a:pt x="20810" y="9503"/>
                </a:cubicBezTo>
                <a:lnTo>
                  <a:pt x="20813" y="9497"/>
                </a:lnTo>
                <a:lnTo>
                  <a:pt x="19092" y="8591"/>
                </a:lnTo>
                <a:lnTo>
                  <a:pt x="20813" y="7685"/>
                </a:lnTo>
                <a:lnTo>
                  <a:pt x="20810" y="7679"/>
                </a:lnTo>
                <a:cubicBezTo>
                  <a:pt x="21278" y="7433"/>
                  <a:pt x="21600" y="6948"/>
                  <a:pt x="21600" y="6382"/>
                </a:cubicBezTo>
                <a:cubicBezTo>
                  <a:pt x="21600" y="5816"/>
                  <a:pt x="21278" y="5331"/>
                  <a:pt x="20810" y="5085"/>
                </a:cubicBezTo>
                <a:lnTo>
                  <a:pt x="20813" y="5079"/>
                </a:lnTo>
                <a:lnTo>
                  <a:pt x="11486" y="170"/>
                </a:lnTo>
                <a:lnTo>
                  <a:pt x="11483" y="175"/>
                </a:lnTo>
                <a:cubicBezTo>
                  <a:pt x="11278" y="67"/>
                  <a:pt x="11048" y="0"/>
                  <a:pt x="10800" y="0"/>
                </a:cubicBezTo>
                <a:cubicBezTo>
                  <a:pt x="10552" y="0"/>
                  <a:pt x="10322" y="67"/>
                  <a:pt x="10117" y="175"/>
                </a:cubicBezTo>
                <a:lnTo>
                  <a:pt x="10113" y="170"/>
                </a:lnTo>
                <a:lnTo>
                  <a:pt x="786" y="5079"/>
                </a:lnTo>
                <a:lnTo>
                  <a:pt x="790" y="5085"/>
                </a:lnTo>
                <a:cubicBezTo>
                  <a:pt x="322" y="5331"/>
                  <a:pt x="0" y="5816"/>
                  <a:pt x="0" y="6382"/>
                </a:cubicBezTo>
                <a:cubicBezTo>
                  <a:pt x="0" y="6948"/>
                  <a:pt x="322" y="7433"/>
                  <a:pt x="790" y="7679"/>
                </a:cubicBezTo>
                <a:lnTo>
                  <a:pt x="786" y="7685"/>
                </a:lnTo>
                <a:lnTo>
                  <a:pt x="2508" y="8591"/>
                </a:lnTo>
                <a:lnTo>
                  <a:pt x="786" y="9497"/>
                </a:lnTo>
                <a:lnTo>
                  <a:pt x="790" y="9503"/>
                </a:lnTo>
                <a:cubicBezTo>
                  <a:pt x="322" y="9749"/>
                  <a:pt x="0" y="10234"/>
                  <a:pt x="0" y="10800"/>
                </a:cubicBezTo>
                <a:cubicBezTo>
                  <a:pt x="0" y="11366"/>
                  <a:pt x="322" y="11851"/>
                  <a:pt x="790" y="12097"/>
                </a:cubicBezTo>
                <a:lnTo>
                  <a:pt x="786" y="12103"/>
                </a:lnTo>
                <a:lnTo>
                  <a:pt x="2508" y="13009"/>
                </a:lnTo>
                <a:lnTo>
                  <a:pt x="786" y="13915"/>
                </a:lnTo>
                <a:lnTo>
                  <a:pt x="790" y="13921"/>
                </a:lnTo>
                <a:cubicBezTo>
                  <a:pt x="322" y="14167"/>
                  <a:pt x="0" y="14652"/>
                  <a:pt x="0" y="15218"/>
                </a:cubicBezTo>
                <a:cubicBezTo>
                  <a:pt x="0" y="15784"/>
                  <a:pt x="322" y="16269"/>
                  <a:pt x="790" y="16515"/>
                </a:cubicBezTo>
                <a:lnTo>
                  <a:pt x="786" y="16521"/>
                </a:lnTo>
                <a:lnTo>
                  <a:pt x="10113" y="21430"/>
                </a:lnTo>
                <a:lnTo>
                  <a:pt x="10117" y="21425"/>
                </a:lnTo>
                <a:cubicBezTo>
                  <a:pt x="10322" y="21533"/>
                  <a:pt x="10552" y="21600"/>
                  <a:pt x="10800" y="21600"/>
                </a:cubicBezTo>
                <a:cubicBezTo>
                  <a:pt x="11048" y="21600"/>
                  <a:pt x="11278" y="21533"/>
                  <a:pt x="11483" y="21425"/>
                </a:cubicBezTo>
                <a:lnTo>
                  <a:pt x="11486" y="21430"/>
                </a:lnTo>
                <a:lnTo>
                  <a:pt x="20813" y="16521"/>
                </a:lnTo>
                <a:lnTo>
                  <a:pt x="20810" y="16515"/>
                </a:lnTo>
                <a:cubicBezTo>
                  <a:pt x="21278" y="16269"/>
                  <a:pt x="21600" y="15784"/>
                  <a:pt x="21600" y="15218"/>
                </a:cubicBezTo>
                <a:cubicBezTo>
                  <a:pt x="21600" y="14652"/>
                  <a:pt x="21278" y="14167"/>
                  <a:pt x="20810" y="13921"/>
                </a:cubicBezTo>
                <a:lnTo>
                  <a:pt x="20813" y="13915"/>
                </a:lnTo>
                <a:lnTo>
                  <a:pt x="19092" y="13009"/>
                </a:lnTo>
                <a:lnTo>
                  <a:pt x="20813" y="12103"/>
                </a:lnTo>
                <a:lnTo>
                  <a:pt x="20810" y="12097"/>
                </a:lnTo>
                <a:cubicBezTo>
                  <a:pt x="21278" y="11851"/>
                  <a:pt x="21600" y="11366"/>
                  <a:pt x="21600" y="10800"/>
                </a:cubicBezTo>
              </a:path>
            </a:pathLst>
          </a:custGeom>
          <a:solidFill>
            <a:schemeClr val="bg1"/>
          </a:solidFill>
          <a:ln w="12700">
            <a:miter lim="400000"/>
          </a:ln>
        </p:spPr>
        <p:txBody>
          <a:bodyPr lIns="19045" tIns="19045" rIns="19045" bIns="19045" anchor="ctr"/>
          <a:lstStyle/>
          <a:p>
            <a:pPr defTabSz="227965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500">
              <a:latin typeface="Source Sans Pro Light" panose="020B0403030403020204" pitchFamily="34" charset="0"/>
              <a:ea typeface="Source Sans Pro Light" panose="020B0403030403020204" pitchFamily="34" charset="0"/>
              <a:cs typeface="Source Sans Pro Light" panose="020B0403030403020204" pitchFamily="34" charset="0"/>
            </a:endParaRPr>
          </a:p>
        </p:txBody>
      </p:sp>
      <p:sp>
        <p:nvSpPr>
          <p:cNvPr id="20" name="Oval 91"/>
          <p:cNvSpPr/>
          <p:nvPr/>
        </p:nvSpPr>
        <p:spPr>
          <a:xfrm>
            <a:off x="9296402" y="2865453"/>
            <a:ext cx="914400" cy="914400"/>
          </a:xfrm>
          <a:prstGeom prst="ellipse">
            <a:avLst/>
          </a:prstGeom>
          <a:solidFill>
            <a:schemeClr val="accent1"/>
          </a:solidFill>
        </p:spPr>
        <p:style>
          <a:lnRef idx="0">
            <a:schemeClr val="accent5"/>
          </a:lnRef>
          <a:fillRef idx="3">
            <a:schemeClr val="accent5"/>
          </a:fillRef>
          <a:effectRef idx="3">
            <a:schemeClr val="accent5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1" name="Shape 2787"/>
          <p:cNvSpPr/>
          <p:nvPr/>
        </p:nvSpPr>
        <p:spPr>
          <a:xfrm>
            <a:off x="9614111" y="3195022"/>
            <a:ext cx="279155" cy="27934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086" h="21600" extrusionOk="0">
                <a:moveTo>
                  <a:pt x="11502" y="10309"/>
                </a:moveTo>
                <a:cubicBezTo>
                  <a:pt x="11767" y="10309"/>
                  <a:pt x="11981" y="10090"/>
                  <a:pt x="11981" y="9818"/>
                </a:cubicBezTo>
                <a:cubicBezTo>
                  <a:pt x="11981" y="9547"/>
                  <a:pt x="11767" y="9327"/>
                  <a:pt x="11502" y="9327"/>
                </a:cubicBezTo>
                <a:cubicBezTo>
                  <a:pt x="11237" y="9327"/>
                  <a:pt x="11022" y="9547"/>
                  <a:pt x="11022" y="9818"/>
                </a:cubicBezTo>
                <a:cubicBezTo>
                  <a:pt x="11022" y="10090"/>
                  <a:pt x="11237" y="10309"/>
                  <a:pt x="11502" y="10309"/>
                </a:cubicBezTo>
                <a:moveTo>
                  <a:pt x="15818" y="4909"/>
                </a:moveTo>
                <a:cubicBezTo>
                  <a:pt x="16083" y="4909"/>
                  <a:pt x="16297" y="5129"/>
                  <a:pt x="16297" y="5400"/>
                </a:cubicBezTo>
                <a:cubicBezTo>
                  <a:pt x="16297" y="5672"/>
                  <a:pt x="16083" y="5891"/>
                  <a:pt x="15818" y="5891"/>
                </a:cubicBezTo>
                <a:cubicBezTo>
                  <a:pt x="15553" y="5891"/>
                  <a:pt x="15338" y="5672"/>
                  <a:pt x="15338" y="5400"/>
                </a:cubicBezTo>
                <a:cubicBezTo>
                  <a:pt x="15338" y="5129"/>
                  <a:pt x="15553" y="4909"/>
                  <a:pt x="15818" y="4909"/>
                </a:cubicBezTo>
                <a:moveTo>
                  <a:pt x="15818" y="6873"/>
                </a:moveTo>
                <a:cubicBezTo>
                  <a:pt x="16612" y="6873"/>
                  <a:pt x="17256" y="6213"/>
                  <a:pt x="17256" y="5400"/>
                </a:cubicBezTo>
                <a:cubicBezTo>
                  <a:pt x="17256" y="4587"/>
                  <a:pt x="16612" y="3928"/>
                  <a:pt x="15818" y="3928"/>
                </a:cubicBezTo>
                <a:cubicBezTo>
                  <a:pt x="15023" y="3928"/>
                  <a:pt x="14379" y="4587"/>
                  <a:pt x="14379" y="5400"/>
                </a:cubicBezTo>
                <a:cubicBezTo>
                  <a:pt x="14379" y="6213"/>
                  <a:pt x="15023" y="6873"/>
                  <a:pt x="15818" y="6873"/>
                </a:cubicBezTo>
                <a:moveTo>
                  <a:pt x="12941" y="11782"/>
                </a:moveTo>
                <a:cubicBezTo>
                  <a:pt x="13206" y="11782"/>
                  <a:pt x="13420" y="11562"/>
                  <a:pt x="13420" y="11291"/>
                </a:cubicBezTo>
                <a:cubicBezTo>
                  <a:pt x="13420" y="11020"/>
                  <a:pt x="13206" y="10800"/>
                  <a:pt x="12941" y="10800"/>
                </a:cubicBezTo>
                <a:cubicBezTo>
                  <a:pt x="12675" y="10800"/>
                  <a:pt x="12461" y="11020"/>
                  <a:pt x="12461" y="11291"/>
                </a:cubicBezTo>
                <a:cubicBezTo>
                  <a:pt x="12461" y="11562"/>
                  <a:pt x="12675" y="11782"/>
                  <a:pt x="12941" y="11782"/>
                </a:cubicBezTo>
                <a:moveTo>
                  <a:pt x="10063" y="7855"/>
                </a:moveTo>
                <a:cubicBezTo>
                  <a:pt x="9798" y="7855"/>
                  <a:pt x="9584" y="8074"/>
                  <a:pt x="9584" y="8346"/>
                </a:cubicBezTo>
                <a:cubicBezTo>
                  <a:pt x="9584" y="8617"/>
                  <a:pt x="9798" y="8836"/>
                  <a:pt x="10063" y="8836"/>
                </a:cubicBezTo>
                <a:cubicBezTo>
                  <a:pt x="10328" y="8836"/>
                  <a:pt x="10543" y="8617"/>
                  <a:pt x="10543" y="8346"/>
                </a:cubicBezTo>
                <a:cubicBezTo>
                  <a:pt x="10543" y="8074"/>
                  <a:pt x="10328" y="7855"/>
                  <a:pt x="10063" y="7855"/>
                </a:cubicBezTo>
                <a:moveTo>
                  <a:pt x="1718" y="19842"/>
                </a:moveTo>
                <a:lnTo>
                  <a:pt x="3451" y="15392"/>
                </a:lnTo>
                <a:cubicBezTo>
                  <a:pt x="3684" y="15834"/>
                  <a:pt x="3973" y="16253"/>
                  <a:pt x="4312" y="16642"/>
                </a:cubicBezTo>
                <a:cubicBezTo>
                  <a:pt x="4824" y="17230"/>
                  <a:pt x="5418" y="17711"/>
                  <a:pt x="6061" y="18068"/>
                </a:cubicBezTo>
                <a:cubicBezTo>
                  <a:pt x="6061" y="18068"/>
                  <a:pt x="1718" y="19842"/>
                  <a:pt x="1718" y="19842"/>
                </a:cubicBezTo>
                <a:close/>
                <a:moveTo>
                  <a:pt x="3717" y="12060"/>
                </a:moveTo>
                <a:lnTo>
                  <a:pt x="0" y="21600"/>
                </a:lnTo>
                <a:lnTo>
                  <a:pt x="9319" y="17795"/>
                </a:lnTo>
                <a:cubicBezTo>
                  <a:pt x="9153" y="17815"/>
                  <a:pt x="8987" y="17824"/>
                  <a:pt x="8822" y="17824"/>
                </a:cubicBezTo>
                <a:cubicBezTo>
                  <a:pt x="5971" y="17824"/>
                  <a:pt x="3389" y="15002"/>
                  <a:pt x="3717" y="12060"/>
                </a:cubicBezTo>
                <a:moveTo>
                  <a:pt x="16115" y="10657"/>
                </a:moveTo>
                <a:cubicBezTo>
                  <a:pt x="15925" y="10851"/>
                  <a:pt x="15627" y="11171"/>
                  <a:pt x="15280" y="11542"/>
                </a:cubicBezTo>
                <a:cubicBezTo>
                  <a:pt x="14662" y="12204"/>
                  <a:pt x="13712" y="13221"/>
                  <a:pt x="13147" y="13753"/>
                </a:cubicBezTo>
                <a:lnTo>
                  <a:pt x="7665" y="8141"/>
                </a:lnTo>
                <a:cubicBezTo>
                  <a:pt x="8185" y="7563"/>
                  <a:pt x="9179" y="6590"/>
                  <a:pt x="9825" y="5958"/>
                </a:cubicBezTo>
                <a:cubicBezTo>
                  <a:pt x="10188" y="5603"/>
                  <a:pt x="10500" y="5298"/>
                  <a:pt x="10690" y="5103"/>
                </a:cubicBezTo>
                <a:cubicBezTo>
                  <a:pt x="13284" y="2447"/>
                  <a:pt x="18271" y="993"/>
                  <a:pt x="20136" y="982"/>
                </a:cubicBezTo>
                <a:cubicBezTo>
                  <a:pt x="20132" y="2572"/>
                  <a:pt x="18824" y="7884"/>
                  <a:pt x="16115" y="10657"/>
                </a:cubicBezTo>
                <a:moveTo>
                  <a:pt x="12477" y="14563"/>
                </a:moveTo>
                <a:cubicBezTo>
                  <a:pt x="12127" y="15873"/>
                  <a:pt x="11665" y="17072"/>
                  <a:pt x="11154" y="18035"/>
                </a:cubicBezTo>
                <a:cubicBezTo>
                  <a:pt x="10943" y="17454"/>
                  <a:pt x="10642" y="16798"/>
                  <a:pt x="10214" y="16110"/>
                </a:cubicBezTo>
                <a:cubicBezTo>
                  <a:pt x="10035" y="15823"/>
                  <a:pt x="9728" y="15656"/>
                  <a:pt x="9405" y="15656"/>
                </a:cubicBezTo>
                <a:cubicBezTo>
                  <a:pt x="9329" y="15656"/>
                  <a:pt x="9252" y="15665"/>
                  <a:pt x="9176" y="15684"/>
                </a:cubicBezTo>
                <a:cubicBezTo>
                  <a:pt x="8990" y="15731"/>
                  <a:pt x="8799" y="15755"/>
                  <a:pt x="8610" y="15755"/>
                </a:cubicBezTo>
                <a:cubicBezTo>
                  <a:pt x="7905" y="15755"/>
                  <a:pt x="7217" y="15432"/>
                  <a:pt x="6621" y="14822"/>
                </a:cubicBezTo>
                <a:cubicBezTo>
                  <a:pt x="5861" y="14044"/>
                  <a:pt x="5561" y="13114"/>
                  <a:pt x="5779" y="12206"/>
                </a:cubicBezTo>
                <a:cubicBezTo>
                  <a:pt x="5877" y="11797"/>
                  <a:pt x="5709" y="11370"/>
                  <a:pt x="5363" y="11144"/>
                </a:cubicBezTo>
                <a:cubicBezTo>
                  <a:pt x="4690" y="10706"/>
                  <a:pt x="4050" y="10398"/>
                  <a:pt x="3482" y="10183"/>
                </a:cubicBezTo>
                <a:cubicBezTo>
                  <a:pt x="4423" y="9658"/>
                  <a:pt x="5594" y="9186"/>
                  <a:pt x="6874" y="8827"/>
                </a:cubicBezTo>
                <a:cubicBezTo>
                  <a:pt x="6900" y="8820"/>
                  <a:pt x="6921" y="8803"/>
                  <a:pt x="6946" y="8793"/>
                </a:cubicBezTo>
                <a:lnTo>
                  <a:pt x="12510" y="14490"/>
                </a:lnTo>
                <a:cubicBezTo>
                  <a:pt x="12501" y="14515"/>
                  <a:pt x="12484" y="14536"/>
                  <a:pt x="12477" y="14563"/>
                </a:cubicBezTo>
                <a:moveTo>
                  <a:pt x="20922" y="167"/>
                </a:moveTo>
                <a:cubicBezTo>
                  <a:pt x="20813" y="55"/>
                  <a:pt x="20545" y="0"/>
                  <a:pt x="20157" y="0"/>
                </a:cubicBezTo>
                <a:cubicBezTo>
                  <a:pt x="18131" y="0"/>
                  <a:pt x="12842" y="1511"/>
                  <a:pt x="10012" y="4409"/>
                </a:cubicBezTo>
                <a:cubicBezTo>
                  <a:pt x="9345" y="5092"/>
                  <a:pt x="7134" y="7175"/>
                  <a:pt x="6621" y="7880"/>
                </a:cubicBezTo>
                <a:cubicBezTo>
                  <a:pt x="4961" y="8346"/>
                  <a:pt x="2544" y="9277"/>
                  <a:pt x="1196" y="10657"/>
                </a:cubicBezTo>
                <a:cubicBezTo>
                  <a:pt x="1196" y="10657"/>
                  <a:pt x="2841" y="10663"/>
                  <a:pt x="4848" y="11972"/>
                </a:cubicBezTo>
                <a:cubicBezTo>
                  <a:pt x="4556" y="13190"/>
                  <a:pt x="4926" y="14475"/>
                  <a:pt x="5943" y="15516"/>
                </a:cubicBezTo>
                <a:cubicBezTo>
                  <a:pt x="6735" y="16327"/>
                  <a:pt x="7672" y="16737"/>
                  <a:pt x="8610" y="16737"/>
                </a:cubicBezTo>
                <a:cubicBezTo>
                  <a:pt x="8876" y="16737"/>
                  <a:pt x="9142" y="16704"/>
                  <a:pt x="9405" y="16637"/>
                </a:cubicBezTo>
                <a:cubicBezTo>
                  <a:pt x="10683" y="18692"/>
                  <a:pt x="10690" y="20376"/>
                  <a:pt x="10690" y="20376"/>
                </a:cubicBezTo>
                <a:cubicBezTo>
                  <a:pt x="12038" y="18996"/>
                  <a:pt x="12948" y="16521"/>
                  <a:pt x="13402" y="14822"/>
                </a:cubicBezTo>
                <a:cubicBezTo>
                  <a:pt x="14091" y="14297"/>
                  <a:pt x="16126" y="12034"/>
                  <a:pt x="16793" y="11351"/>
                </a:cubicBezTo>
                <a:cubicBezTo>
                  <a:pt x="20164" y="7900"/>
                  <a:pt x="21600" y="861"/>
                  <a:pt x="20922" y="167"/>
                </a:cubicBezTo>
              </a:path>
            </a:pathLst>
          </a:custGeom>
          <a:solidFill>
            <a:schemeClr val="bg1"/>
          </a:solidFill>
          <a:ln w="12700">
            <a:miter lim="400000"/>
          </a:ln>
        </p:spPr>
        <p:txBody>
          <a:bodyPr lIns="19045" tIns="19045" rIns="19045" bIns="19045" anchor="ctr"/>
          <a:lstStyle/>
          <a:p>
            <a:pPr defTabSz="227965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500">
              <a:latin typeface="Source Sans Pro Light" panose="020B0403030403020204" pitchFamily="34" charset="0"/>
              <a:ea typeface="Source Sans Pro Light" panose="020B0403030403020204" pitchFamily="34" charset="0"/>
              <a:cs typeface="Source Sans Pro Light" panose="020B0403030403020204" pitchFamily="34" charset="0"/>
            </a:endParaRPr>
          </a:p>
        </p:txBody>
      </p:sp>
      <p:sp>
        <p:nvSpPr>
          <p:cNvPr id="22" name="TextBox 13"/>
          <p:cNvSpPr txBox="1"/>
          <p:nvPr/>
        </p:nvSpPr>
        <p:spPr>
          <a:xfrm>
            <a:off x="1269360" y="4068288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TextBox 13"/>
          <p:cNvSpPr txBox="1"/>
          <p:nvPr/>
        </p:nvSpPr>
        <p:spPr>
          <a:xfrm>
            <a:off x="1574948" y="4462850"/>
            <a:ext cx="1726904" cy="64633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4" name="TextBox 13"/>
          <p:cNvSpPr txBox="1"/>
          <p:nvPr/>
        </p:nvSpPr>
        <p:spPr>
          <a:xfrm>
            <a:off x="3098161" y="4068288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TextBox 13"/>
          <p:cNvSpPr txBox="1"/>
          <p:nvPr/>
        </p:nvSpPr>
        <p:spPr>
          <a:xfrm>
            <a:off x="3403749" y="4462850"/>
            <a:ext cx="1726904" cy="64633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TextBox 13"/>
          <p:cNvSpPr txBox="1"/>
          <p:nvPr/>
        </p:nvSpPr>
        <p:spPr>
          <a:xfrm>
            <a:off x="4926961" y="4068288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7" name="TextBox 13"/>
          <p:cNvSpPr txBox="1"/>
          <p:nvPr/>
        </p:nvSpPr>
        <p:spPr>
          <a:xfrm>
            <a:off x="5232549" y="4462850"/>
            <a:ext cx="1726904" cy="64633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8" name="TextBox 13"/>
          <p:cNvSpPr txBox="1"/>
          <p:nvPr/>
        </p:nvSpPr>
        <p:spPr>
          <a:xfrm>
            <a:off x="6755760" y="4068288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9" name="TextBox 13"/>
          <p:cNvSpPr txBox="1"/>
          <p:nvPr/>
        </p:nvSpPr>
        <p:spPr>
          <a:xfrm>
            <a:off x="7061348" y="4462850"/>
            <a:ext cx="1726904" cy="64633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" name="TextBox 13"/>
          <p:cNvSpPr txBox="1"/>
          <p:nvPr/>
        </p:nvSpPr>
        <p:spPr>
          <a:xfrm>
            <a:off x="8584561" y="4068288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1" name="TextBox 13"/>
          <p:cNvSpPr txBox="1"/>
          <p:nvPr/>
        </p:nvSpPr>
        <p:spPr>
          <a:xfrm>
            <a:off x="8890149" y="4462850"/>
            <a:ext cx="1726904" cy="64633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32" name="组合 31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33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4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35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反思经验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Freeform 5"/>
          <p:cNvSpPr/>
          <p:nvPr/>
        </p:nvSpPr>
        <p:spPr bwMode="auto">
          <a:xfrm>
            <a:off x="2331867" y="2497101"/>
            <a:ext cx="1120704" cy="859354"/>
          </a:xfrm>
          <a:custGeom>
            <a:avLst/>
            <a:gdLst>
              <a:gd name="T0" fmla="*/ 62 w 83"/>
              <a:gd name="T1" fmla="*/ 0 h 63"/>
              <a:gd name="T2" fmla="*/ 46 w 83"/>
              <a:gd name="T3" fmla="*/ 8 h 63"/>
              <a:gd name="T4" fmla="*/ 6 w 83"/>
              <a:gd name="T5" fmla="*/ 52 h 63"/>
              <a:gd name="T6" fmla="*/ 10 w 83"/>
              <a:gd name="T7" fmla="*/ 63 h 63"/>
              <a:gd name="T8" fmla="*/ 53 w 83"/>
              <a:gd name="T9" fmla="*/ 23 h 63"/>
              <a:gd name="T10" fmla="*/ 83 w 83"/>
              <a:gd name="T11" fmla="*/ 0 h 63"/>
              <a:gd name="T12" fmla="*/ 62 w 83"/>
              <a:gd name="T13" fmla="*/ 0 h 6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83" h="63">
                <a:moveTo>
                  <a:pt x="62" y="0"/>
                </a:moveTo>
                <a:cubicBezTo>
                  <a:pt x="59" y="0"/>
                  <a:pt x="54" y="0"/>
                  <a:pt x="46" y="8"/>
                </a:cubicBezTo>
                <a:cubicBezTo>
                  <a:pt x="31" y="22"/>
                  <a:pt x="20" y="38"/>
                  <a:pt x="6" y="52"/>
                </a:cubicBezTo>
                <a:cubicBezTo>
                  <a:pt x="0" y="58"/>
                  <a:pt x="4" y="63"/>
                  <a:pt x="10" y="63"/>
                </a:cubicBezTo>
                <a:cubicBezTo>
                  <a:pt x="19" y="63"/>
                  <a:pt x="42" y="37"/>
                  <a:pt x="53" y="23"/>
                </a:cubicBezTo>
                <a:cubicBezTo>
                  <a:pt x="63" y="11"/>
                  <a:pt x="72" y="0"/>
                  <a:pt x="83" y="0"/>
                </a:cubicBezTo>
                <a:cubicBezTo>
                  <a:pt x="62" y="0"/>
                  <a:pt x="62" y="0"/>
                  <a:pt x="62" y="0"/>
                </a:cubicBezTo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30" name="Freeform 6"/>
          <p:cNvSpPr/>
          <p:nvPr/>
        </p:nvSpPr>
        <p:spPr bwMode="auto">
          <a:xfrm>
            <a:off x="3169073" y="2497101"/>
            <a:ext cx="1094127" cy="888148"/>
          </a:xfrm>
          <a:custGeom>
            <a:avLst/>
            <a:gdLst>
              <a:gd name="T0" fmla="*/ 35 w 81"/>
              <a:gd name="T1" fmla="*/ 53 h 65"/>
              <a:gd name="T2" fmla="*/ 46 w 81"/>
              <a:gd name="T3" fmla="*/ 42 h 65"/>
              <a:gd name="T4" fmla="*/ 0 w 81"/>
              <a:gd name="T5" fmla="*/ 0 h 65"/>
              <a:gd name="T6" fmla="*/ 21 w 81"/>
              <a:gd name="T7" fmla="*/ 0 h 65"/>
              <a:gd name="T8" fmla="*/ 57 w 81"/>
              <a:gd name="T9" fmla="*/ 31 h 65"/>
              <a:gd name="T10" fmla="*/ 70 w 81"/>
              <a:gd name="T11" fmla="*/ 21 h 65"/>
              <a:gd name="T12" fmla="*/ 81 w 81"/>
              <a:gd name="T13" fmla="*/ 65 h 65"/>
              <a:gd name="T14" fmla="*/ 35 w 81"/>
              <a:gd name="T15" fmla="*/ 53 h 6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81" h="65">
                <a:moveTo>
                  <a:pt x="35" y="53"/>
                </a:moveTo>
                <a:cubicBezTo>
                  <a:pt x="40" y="48"/>
                  <a:pt x="41" y="47"/>
                  <a:pt x="46" y="42"/>
                </a:cubicBezTo>
                <a:cubicBezTo>
                  <a:pt x="8" y="0"/>
                  <a:pt x="8" y="0"/>
                  <a:pt x="0" y="0"/>
                </a:cubicBezTo>
                <a:cubicBezTo>
                  <a:pt x="21" y="0"/>
                  <a:pt x="21" y="0"/>
                  <a:pt x="21" y="0"/>
                </a:cubicBezTo>
                <a:cubicBezTo>
                  <a:pt x="31" y="1"/>
                  <a:pt x="36" y="7"/>
                  <a:pt x="57" y="31"/>
                </a:cubicBezTo>
                <a:cubicBezTo>
                  <a:pt x="63" y="27"/>
                  <a:pt x="64" y="26"/>
                  <a:pt x="70" y="21"/>
                </a:cubicBezTo>
                <a:cubicBezTo>
                  <a:pt x="72" y="40"/>
                  <a:pt x="76" y="55"/>
                  <a:pt x="81" y="65"/>
                </a:cubicBezTo>
                <a:cubicBezTo>
                  <a:pt x="61" y="61"/>
                  <a:pt x="52" y="58"/>
                  <a:pt x="35" y="53"/>
                </a:cubicBezTo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31" name="Freeform 7"/>
          <p:cNvSpPr/>
          <p:nvPr/>
        </p:nvSpPr>
        <p:spPr bwMode="auto">
          <a:xfrm>
            <a:off x="4154673" y="3467196"/>
            <a:ext cx="1160571" cy="832777"/>
          </a:xfrm>
          <a:custGeom>
            <a:avLst/>
            <a:gdLst>
              <a:gd name="T0" fmla="*/ 65 w 86"/>
              <a:gd name="T1" fmla="*/ 61 h 61"/>
              <a:gd name="T2" fmla="*/ 48 w 86"/>
              <a:gd name="T3" fmla="*/ 54 h 61"/>
              <a:gd name="T4" fmla="*/ 6 w 86"/>
              <a:gd name="T5" fmla="*/ 11 h 61"/>
              <a:gd name="T6" fmla="*/ 10 w 86"/>
              <a:gd name="T7" fmla="*/ 0 h 61"/>
              <a:gd name="T8" fmla="*/ 54 w 86"/>
              <a:gd name="T9" fmla="*/ 38 h 61"/>
              <a:gd name="T10" fmla="*/ 86 w 86"/>
              <a:gd name="T11" fmla="*/ 60 h 61"/>
              <a:gd name="T12" fmla="*/ 65 w 86"/>
              <a:gd name="T13" fmla="*/ 61 h 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86" h="61">
                <a:moveTo>
                  <a:pt x="65" y="61"/>
                </a:moveTo>
                <a:cubicBezTo>
                  <a:pt x="62" y="61"/>
                  <a:pt x="56" y="61"/>
                  <a:pt x="48" y="54"/>
                </a:cubicBezTo>
                <a:cubicBezTo>
                  <a:pt x="33" y="41"/>
                  <a:pt x="21" y="24"/>
                  <a:pt x="6" y="11"/>
                </a:cubicBezTo>
                <a:cubicBezTo>
                  <a:pt x="0" y="5"/>
                  <a:pt x="4" y="0"/>
                  <a:pt x="10" y="0"/>
                </a:cubicBezTo>
                <a:cubicBezTo>
                  <a:pt x="19" y="0"/>
                  <a:pt x="43" y="25"/>
                  <a:pt x="54" y="38"/>
                </a:cubicBezTo>
                <a:cubicBezTo>
                  <a:pt x="65" y="50"/>
                  <a:pt x="75" y="60"/>
                  <a:pt x="86" y="60"/>
                </a:cubicBezTo>
                <a:cubicBezTo>
                  <a:pt x="65" y="61"/>
                  <a:pt x="65" y="61"/>
                  <a:pt x="65" y="61"/>
                </a:cubicBezTo>
              </a:path>
            </a:pathLst>
          </a:custGeom>
          <a:solidFill>
            <a:schemeClr val="accent2">
              <a:lumMod val="7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32" name="Freeform 8"/>
          <p:cNvSpPr/>
          <p:nvPr/>
        </p:nvSpPr>
        <p:spPr bwMode="auto">
          <a:xfrm>
            <a:off x="5031745" y="3356455"/>
            <a:ext cx="1052044" cy="943518"/>
          </a:xfrm>
          <a:custGeom>
            <a:avLst/>
            <a:gdLst>
              <a:gd name="T0" fmla="*/ 32 w 78"/>
              <a:gd name="T1" fmla="*/ 15 h 69"/>
              <a:gd name="T2" fmla="*/ 44 w 78"/>
              <a:gd name="T3" fmla="*/ 25 h 69"/>
              <a:gd name="T4" fmla="*/ 0 w 78"/>
              <a:gd name="T5" fmla="*/ 69 h 69"/>
              <a:gd name="T6" fmla="*/ 21 w 78"/>
              <a:gd name="T7" fmla="*/ 68 h 69"/>
              <a:gd name="T8" fmla="*/ 56 w 78"/>
              <a:gd name="T9" fmla="*/ 35 h 69"/>
              <a:gd name="T10" fmla="*/ 68 w 78"/>
              <a:gd name="T11" fmla="*/ 45 h 69"/>
              <a:gd name="T12" fmla="*/ 78 w 78"/>
              <a:gd name="T13" fmla="*/ 0 h 69"/>
              <a:gd name="T14" fmla="*/ 32 w 78"/>
              <a:gd name="T15" fmla="*/ 15 h 6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78" h="69">
                <a:moveTo>
                  <a:pt x="32" y="15"/>
                </a:moveTo>
                <a:cubicBezTo>
                  <a:pt x="37" y="19"/>
                  <a:pt x="39" y="21"/>
                  <a:pt x="44" y="25"/>
                </a:cubicBezTo>
                <a:cubicBezTo>
                  <a:pt x="7" y="69"/>
                  <a:pt x="7" y="69"/>
                  <a:pt x="0" y="69"/>
                </a:cubicBezTo>
                <a:cubicBezTo>
                  <a:pt x="21" y="68"/>
                  <a:pt x="21" y="68"/>
                  <a:pt x="21" y="68"/>
                </a:cubicBezTo>
                <a:cubicBezTo>
                  <a:pt x="30" y="67"/>
                  <a:pt x="36" y="60"/>
                  <a:pt x="56" y="35"/>
                </a:cubicBezTo>
                <a:cubicBezTo>
                  <a:pt x="61" y="40"/>
                  <a:pt x="63" y="41"/>
                  <a:pt x="68" y="45"/>
                </a:cubicBezTo>
                <a:cubicBezTo>
                  <a:pt x="69" y="26"/>
                  <a:pt x="73" y="11"/>
                  <a:pt x="78" y="0"/>
                </a:cubicBezTo>
                <a:cubicBezTo>
                  <a:pt x="58" y="6"/>
                  <a:pt x="49" y="9"/>
                  <a:pt x="32" y="15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33" name="Freeform 20"/>
          <p:cNvSpPr/>
          <p:nvPr/>
        </p:nvSpPr>
        <p:spPr>
          <a:xfrm>
            <a:off x="2690669" y="3177501"/>
            <a:ext cx="1204868" cy="1207084"/>
          </a:xfrm>
          <a:custGeom>
            <a:avLst/>
            <a:gdLst>
              <a:gd name="connsiteX0" fmla="*/ 1399387 w 3529838"/>
              <a:gd name="connsiteY0" fmla="*/ 1474949 h 3656018"/>
              <a:gd name="connsiteX1" fmla="*/ 3529838 w 3529838"/>
              <a:gd name="connsiteY1" fmla="*/ 1474949 h 3656018"/>
              <a:gd name="connsiteX2" fmla="*/ 3529838 w 3529838"/>
              <a:gd name="connsiteY2" fmla="*/ 3656018 h 3656018"/>
              <a:gd name="connsiteX3" fmla="*/ 1399387 w 3529838"/>
              <a:gd name="connsiteY3" fmla="*/ 3656018 h 3656018"/>
              <a:gd name="connsiteX4" fmla="*/ 575998 w 3529838"/>
              <a:gd name="connsiteY4" fmla="*/ 0 h 3656018"/>
              <a:gd name="connsiteX5" fmla="*/ 682386 w 3529838"/>
              <a:gd name="connsiteY5" fmla="*/ 44068 h 3656018"/>
              <a:gd name="connsiteX6" fmla="*/ 1107929 w 3529838"/>
              <a:gd name="connsiteY6" fmla="*/ 469610 h 3656018"/>
              <a:gd name="connsiteX7" fmla="*/ 1107929 w 3529838"/>
              <a:gd name="connsiteY7" fmla="*/ 682387 h 3656018"/>
              <a:gd name="connsiteX8" fmla="*/ 682386 w 3529838"/>
              <a:gd name="connsiteY8" fmla="*/ 1107930 h 3656018"/>
              <a:gd name="connsiteX9" fmla="*/ 469610 w 3529838"/>
              <a:gd name="connsiteY9" fmla="*/ 1107930 h 3656018"/>
              <a:gd name="connsiteX10" fmla="*/ 44067 w 3529838"/>
              <a:gd name="connsiteY10" fmla="*/ 682387 h 3656018"/>
              <a:gd name="connsiteX11" fmla="*/ 44067 w 3529838"/>
              <a:gd name="connsiteY11" fmla="*/ 469610 h 3656018"/>
              <a:gd name="connsiteX12" fmla="*/ 469610 w 3529838"/>
              <a:gd name="connsiteY12" fmla="*/ 44068 h 3656018"/>
              <a:gd name="connsiteX13" fmla="*/ 575998 w 3529838"/>
              <a:gd name="connsiteY13" fmla="*/ 0 h 3656018"/>
              <a:gd name="connsiteX0-1" fmla="*/ 1399387 w 3529838"/>
              <a:gd name="connsiteY0-2" fmla="*/ 1474949 h 3656018"/>
              <a:gd name="connsiteX1-3" fmla="*/ 3529838 w 3529838"/>
              <a:gd name="connsiteY1-4" fmla="*/ 1474949 h 3656018"/>
              <a:gd name="connsiteX2-5" fmla="*/ 1399387 w 3529838"/>
              <a:gd name="connsiteY2-6" fmla="*/ 3656018 h 3656018"/>
              <a:gd name="connsiteX3-7" fmla="*/ 1399387 w 3529838"/>
              <a:gd name="connsiteY3-8" fmla="*/ 1474949 h 3656018"/>
              <a:gd name="connsiteX4-9" fmla="*/ 575998 w 3529838"/>
              <a:gd name="connsiteY4-10" fmla="*/ 0 h 3656018"/>
              <a:gd name="connsiteX5-11" fmla="*/ 682386 w 3529838"/>
              <a:gd name="connsiteY5-12" fmla="*/ 44068 h 3656018"/>
              <a:gd name="connsiteX6-13" fmla="*/ 1107929 w 3529838"/>
              <a:gd name="connsiteY6-14" fmla="*/ 469610 h 3656018"/>
              <a:gd name="connsiteX7-15" fmla="*/ 1107929 w 3529838"/>
              <a:gd name="connsiteY7-16" fmla="*/ 682387 h 3656018"/>
              <a:gd name="connsiteX8-17" fmla="*/ 682386 w 3529838"/>
              <a:gd name="connsiteY8-18" fmla="*/ 1107930 h 3656018"/>
              <a:gd name="connsiteX9-19" fmla="*/ 469610 w 3529838"/>
              <a:gd name="connsiteY9-20" fmla="*/ 1107930 h 3656018"/>
              <a:gd name="connsiteX10-21" fmla="*/ 44067 w 3529838"/>
              <a:gd name="connsiteY10-22" fmla="*/ 682387 h 3656018"/>
              <a:gd name="connsiteX11-23" fmla="*/ 44067 w 3529838"/>
              <a:gd name="connsiteY11-24" fmla="*/ 469610 h 3656018"/>
              <a:gd name="connsiteX12-25" fmla="*/ 469610 w 3529838"/>
              <a:gd name="connsiteY12-26" fmla="*/ 44068 h 3656018"/>
              <a:gd name="connsiteX13-27" fmla="*/ 575998 w 3529838"/>
              <a:gd name="connsiteY13-28" fmla="*/ 0 h 3656018"/>
              <a:gd name="connsiteX0-29" fmla="*/ 1399387 w 1399387"/>
              <a:gd name="connsiteY0-30" fmla="*/ 1474949 h 3656018"/>
              <a:gd name="connsiteX1-31" fmla="*/ 1399387 w 1399387"/>
              <a:gd name="connsiteY1-32" fmla="*/ 3656018 h 3656018"/>
              <a:gd name="connsiteX2-33" fmla="*/ 1399387 w 1399387"/>
              <a:gd name="connsiteY2-34" fmla="*/ 1474949 h 3656018"/>
              <a:gd name="connsiteX3-35" fmla="*/ 575998 w 1399387"/>
              <a:gd name="connsiteY3-36" fmla="*/ 0 h 3656018"/>
              <a:gd name="connsiteX4-37" fmla="*/ 682386 w 1399387"/>
              <a:gd name="connsiteY4-38" fmla="*/ 44068 h 3656018"/>
              <a:gd name="connsiteX5-39" fmla="*/ 1107929 w 1399387"/>
              <a:gd name="connsiteY5-40" fmla="*/ 469610 h 3656018"/>
              <a:gd name="connsiteX6-41" fmla="*/ 1107929 w 1399387"/>
              <a:gd name="connsiteY6-42" fmla="*/ 682387 h 3656018"/>
              <a:gd name="connsiteX7-43" fmla="*/ 682386 w 1399387"/>
              <a:gd name="connsiteY7-44" fmla="*/ 1107930 h 3656018"/>
              <a:gd name="connsiteX8-45" fmla="*/ 469610 w 1399387"/>
              <a:gd name="connsiteY8-46" fmla="*/ 1107930 h 3656018"/>
              <a:gd name="connsiteX9-47" fmla="*/ 44067 w 1399387"/>
              <a:gd name="connsiteY9-48" fmla="*/ 682387 h 3656018"/>
              <a:gd name="connsiteX10-49" fmla="*/ 44067 w 1399387"/>
              <a:gd name="connsiteY10-50" fmla="*/ 469610 h 3656018"/>
              <a:gd name="connsiteX11-51" fmla="*/ 469610 w 1399387"/>
              <a:gd name="connsiteY11-52" fmla="*/ 44068 h 3656018"/>
              <a:gd name="connsiteX12-53" fmla="*/ 575998 w 1399387"/>
              <a:gd name="connsiteY12-54" fmla="*/ 0 h 3656018"/>
              <a:gd name="connsiteX0-55" fmla="*/ 575998 w 1151996"/>
              <a:gd name="connsiteY0-56" fmla="*/ 0 h 1151997"/>
              <a:gd name="connsiteX1-57" fmla="*/ 682386 w 1151996"/>
              <a:gd name="connsiteY1-58" fmla="*/ 44068 h 1151997"/>
              <a:gd name="connsiteX2-59" fmla="*/ 1107929 w 1151996"/>
              <a:gd name="connsiteY2-60" fmla="*/ 469610 h 1151997"/>
              <a:gd name="connsiteX3-61" fmla="*/ 1107929 w 1151996"/>
              <a:gd name="connsiteY3-62" fmla="*/ 682387 h 1151997"/>
              <a:gd name="connsiteX4-63" fmla="*/ 682386 w 1151996"/>
              <a:gd name="connsiteY4-64" fmla="*/ 1107930 h 1151997"/>
              <a:gd name="connsiteX5-65" fmla="*/ 469610 w 1151996"/>
              <a:gd name="connsiteY5-66" fmla="*/ 1107930 h 1151997"/>
              <a:gd name="connsiteX6-67" fmla="*/ 44067 w 1151996"/>
              <a:gd name="connsiteY6-68" fmla="*/ 682387 h 1151997"/>
              <a:gd name="connsiteX7-69" fmla="*/ 44067 w 1151996"/>
              <a:gd name="connsiteY7-70" fmla="*/ 469610 h 1151997"/>
              <a:gd name="connsiteX8-71" fmla="*/ 469610 w 1151996"/>
              <a:gd name="connsiteY8-72" fmla="*/ 44068 h 1151997"/>
              <a:gd name="connsiteX9-73" fmla="*/ 575998 w 1151996"/>
              <a:gd name="connsiteY9-74" fmla="*/ 0 h 1151997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  <a:cxn ang="0">
                <a:pos x="connsiteX6-13" y="connsiteY6-14"/>
              </a:cxn>
              <a:cxn ang="0">
                <a:pos x="connsiteX7-15" y="connsiteY7-16"/>
              </a:cxn>
              <a:cxn ang="0">
                <a:pos x="connsiteX8-17" y="connsiteY8-18"/>
              </a:cxn>
              <a:cxn ang="0">
                <a:pos x="connsiteX9-19" y="connsiteY9-20"/>
              </a:cxn>
            </a:cxnLst>
            <a:rect l="l" t="t" r="r" b="b"/>
            <a:pathLst>
              <a:path w="1151996" h="1151997">
                <a:moveTo>
                  <a:pt x="575998" y="0"/>
                </a:moveTo>
                <a:cubicBezTo>
                  <a:pt x="614503" y="0"/>
                  <a:pt x="653008" y="14689"/>
                  <a:pt x="682386" y="44068"/>
                </a:cubicBezTo>
                <a:lnTo>
                  <a:pt x="1107929" y="469610"/>
                </a:lnTo>
                <a:cubicBezTo>
                  <a:pt x="1166686" y="528367"/>
                  <a:pt x="1166686" y="623630"/>
                  <a:pt x="1107929" y="682387"/>
                </a:cubicBezTo>
                <a:lnTo>
                  <a:pt x="682386" y="1107930"/>
                </a:lnTo>
                <a:cubicBezTo>
                  <a:pt x="623629" y="1166687"/>
                  <a:pt x="528367" y="1166687"/>
                  <a:pt x="469610" y="1107930"/>
                </a:cubicBezTo>
                <a:lnTo>
                  <a:pt x="44067" y="682387"/>
                </a:lnTo>
                <a:cubicBezTo>
                  <a:pt x="-14690" y="623630"/>
                  <a:pt x="-14690" y="528367"/>
                  <a:pt x="44067" y="469610"/>
                </a:cubicBezTo>
                <a:lnTo>
                  <a:pt x="469610" y="44068"/>
                </a:lnTo>
                <a:cubicBezTo>
                  <a:pt x="498988" y="14689"/>
                  <a:pt x="537493" y="0"/>
                  <a:pt x="575998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2700" dirty="0">
              <a:latin typeface="linea-basic-10" panose="02000509000000000000" pitchFamily="49" charset="0"/>
            </a:endParaRPr>
          </a:p>
        </p:txBody>
      </p:sp>
      <p:sp>
        <p:nvSpPr>
          <p:cNvPr id="34" name="Freeform 21"/>
          <p:cNvSpPr/>
          <p:nvPr/>
        </p:nvSpPr>
        <p:spPr>
          <a:xfrm>
            <a:off x="4513476" y="2435086"/>
            <a:ext cx="1207082" cy="1204869"/>
          </a:xfrm>
          <a:custGeom>
            <a:avLst/>
            <a:gdLst>
              <a:gd name="connsiteX0" fmla="*/ 1399387 w 3529838"/>
              <a:gd name="connsiteY0" fmla="*/ 1474949 h 3656018"/>
              <a:gd name="connsiteX1" fmla="*/ 3529838 w 3529838"/>
              <a:gd name="connsiteY1" fmla="*/ 1474949 h 3656018"/>
              <a:gd name="connsiteX2" fmla="*/ 3529838 w 3529838"/>
              <a:gd name="connsiteY2" fmla="*/ 3656018 h 3656018"/>
              <a:gd name="connsiteX3" fmla="*/ 1399387 w 3529838"/>
              <a:gd name="connsiteY3" fmla="*/ 3656018 h 3656018"/>
              <a:gd name="connsiteX4" fmla="*/ 575998 w 3529838"/>
              <a:gd name="connsiteY4" fmla="*/ 0 h 3656018"/>
              <a:gd name="connsiteX5" fmla="*/ 682386 w 3529838"/>
              <a:gd name="connsiteY5" fmla="*/ 44068 h 3656018"/>
              <a:gd name="connsiteX6" fmla="*/ 1107929 w 3529838"/>
              <a:gd name="connsiteY6" fmla="*/ 469610 h 3656018"/>
              <a:gd name="connsiteX7" fmla="*/ 1107929 w 3529838"/>
              <a:gd name="connsiteY7" fmla="*/ 682387 h 3656018"/>
              <a:gd name="connsiteX8" fmla="*/ 682386 w 3529838"/>
              <a:gd name="connsiteY8" fmla="*/ 1107930 h 3656018"/>
              <a:gd name="connsiteX9" fmla="*/ 469610 w 3529838"/>
              <a:gd name="connsiteY9" fmla="*/ 1107930 h 3656018"/>
              <a:gd name="connsiteX10" fmla="*/ 44067 w 3529838"/>
              <a:gd name="connsiteY10" fmla="*/ 682387 h 3656018"/>
              <a:gd name="connsiteX11" fmla="*/ 44067 w 3529838"/>
              <a:gd name="connsiteY11" fmla="*/ 469610 h 3656018"/>
              <a:gd name="connsiteX12" fmla="*/ 469610 w 3529838"/>
              <a:gd name="connsiteY12" fmla="*/ 44068 h 3656018"/>
              <a:gd name="connsiteX13" fmla="*/ 575998 w 3529838"/>
              <a:gd name="connsiteY13" fmla="*/ 0 h 3656018"/>
              <a:gd name="connsiteX0-1" fmla="*/ 1399387 w 3529838"/>
              <a:gd name="connsiteY0-2" fmla="*/ 1474949 h 3656018"/>
              <a:gd name="connsiteX1-3" fmla="*/ 3529838 w 3529838"/>
              <a:gd name="connsiteY1-4" fmla="*/ 1474949 h 3656018"/>
              <a:gd name="connsiteX2-5" fmla="*/ 1399387 w 3529838"/>
              <a:gd name="connsiteY2-6" fmla="*/ 3656018 h 3656018"/>
              <a:gd name="connsiteX3-7" fmla="*/ 1399387 w 3529838"/>
              <a:gd name="connsiteY3-8" fmla="*/ 1474949 h 3656018"/>
              <a:gd name="connsiteX4-9" fmla="*/ 575998 w 3529838"/>
              <a:gd name="connsiteY4-10" fmla="*/ 0 h 3656018"/>
              <a:gd name="connsiteX5-11" fmla="*/ 682386 w 3529838"/>
              <a:gd name="connsiteY5-12" fmla="*/ 44068 h 3656018"/>
              <a:gd name="connsiteX6-13" fmla="*/ 1107929 w 3529838"/>
              <a:gd name="connsiteY6-14" fmla="*/ 469610 h 3656018"/>
              <a:gd name="connsiteX7-15" fmla="*/ 1107929 w 3529838"/>
              <a:gd name="connsiteY7-16" fmla="*/ 682387 h 3656018"/>
              <a:gd name="connsiteX8-17" fmla="*/ 682386 w 3529838"/>
              <a:gd name="connsiteY8-18" fmla="*/ 1107930 h 3656018"/>
              <a:gd name="connsiteX9-19" fmla="*/ 469610 w 3529838"/>
              <a:gd name="connsiteY9-20" fmla="*/ 1107930 h 3656018"/>
              <a:gd name="connsiteX10-21" fmla="*/ 44067 w 3529838"/>
              <a:gd name="connsiteY10-22" fmla="*/ 682387 h 3656018"/>
              <a:gd name="connsiteX11-23" fmla="*/ 44067 w 3529838"/>
              <a:gd name="connsiteY11-24" fmla="*/ 469610 h 3656018"/>
              <a:gd name="connsiteX12-25" fmla="*/ 469610 w 3529838"/>
              <a:gd name="connsiteY12-26" fmla="*/ 44068 h 3656018"/>
              <a:gd name="connsiteX13-27" fmla="*/ 575998 w 3529838"/>
              <a:gd name="connsiteY13-28" fmla="*/ 0 h 3656018"/>
              <a:gd name="connsiteX0-29" fmla="*/ 1399387 w 1399387"/>
              <a:gd name="connsiteY0-30" fmla="*/ 1474949 h 3656018"/>
              <a:gd name="connsiteX1-31" fmla="*/ 1399387 w 1399387"/>
              <a:gd name="connsiteY1-32" fmla="*/ 3656018 h 3656018"/>
              <a:gd name="connsiteX2-33" fmla="*/ 1399387 w 1399387"/>
              <a:gd name="connsiteY2-34" fmla="*/ 1474949 h 3656018"/>
              <a:gd name="connsiteX3-35" fmla="*/ 575998 w 1399387"/>
              <a:gd name="connsiteY3-36" fmla="*/ 0 h 3656018"/>
              <a:gd name="connsiteX4-37" fmla="*/ 682386 w 1399387"/>
              <a:gd name="connsiteY4-38" fmla="*/ 44068 h 3656018"/>
              <a:gd name="connsiteX5-39" fmla="*/ 1107929 w 1399387"/>
              <a:gd name="connsiteY5-40" fmla="*/ 469610 h 3656018"/>
              <a:gd name="connsiteX6-41" fmla="*/ 1107929 w 1399387"/>
              <a:gd name="connsiteY6-42" fmla="*/ 682387 h 3656018"/>
              <a:gd name="connsiteX7-43" fmla="*/ 682386 w 1399387"/>
              <a:gd name="connsiteY7-44" fmla="*/ 1107930 h 3656018"/>
              <a:gd name="connsiteX8-45" fmla="*/ 469610 w 1399387"/>
              <a:gd name="connsiteY8-46" fmla="*/ 1107930 h 3656018"/>
              <a:gd name="connsiteX9-47" fmla="*/ 44067 w 1399387"/>
              <a:gd name="connsiteY9-48" fmla="*/ 682387 h 3656018"/>
              <a:gd name="connsiteX10-49" fmla="*/ 44067 w 1399387"/>
              <a:gd name="connsiteY10-50" fmla="*/ 469610 h 3656018"/>
              <a:gd name="connsiteX11-51" fmla="*/ 469610 w 1399387"/>
              <a:gd name="connsiteY11-52" fmla="*/ 44068 h 3656018"/>
              <a:gd name="connsiteX12-53" fmla="*/ 575998 w 1399387"/>
              <a:gd name="connsiteY12-54" fmla="*/ 0 h 3656018"/>
              <a:gd name="connsiteX0-55" fmla="*/ 575998 w 1151996"/>
              <a:gd name="connsiteY0-56" fmla="*/ 0 h 1151997"/>
              <a:gd name="connsiteX1-57" fmla="*/ 682386 w 1151996"/>
              <a:gd name="connsiteY1-58" fmla="*/ 44068 h 1151997"/>
              <a:gd name="connsiteX2-59" fmla="*/ 1107929 w 1151996"/>
              <a:gd name="connsiteY2-60" fmla="*/ 469610 h 1151997"/>
              <a:gd name="connsiteX3-61" fmla="*/ 1107929 w 1151996"/>
              <a:gd name="connsiteY3-62" fmla="*/ 682387 h 1151997"/>
              <a:gd name="connsiteX4-63" fmla="*/ 682386 w 1151996"/>
              <a:gd name="connsiteY4-64" fmla="*/ 1107930 h 1151997"/>
              <a:gd name="connsiteX5-65" fmla="*/ 469610 w 1151996"/>
              <a:gd name="connsiteY5-66" fmla="*/ 1107930 h 1151997"/>
              <a:gd name="connsiteX6-67" fmla="*/ 44067 w 1151996"/>
              <a:gd name="connsiteY6-68" fmla="*/ 682387 h 1151997"/>
              <a:gd name="connsiteX7-69" fmla="*/ 44067 w 1151996"/>
              <a:gd name="connsiteY7-70" fmla="*/ 469610 h 1151997"/>
              <a:gd name="connsiteX8-71" fmla="*/ 469610 w 1151996"/>
              <a:gd name="connsiteY8-72" fmla="*/ 44068 h 1151997"/>
              <a:gd name="connsiteX9-73" fmla="*/ 575998 w 1151996"/>
              <a:gd name="connsiteY9-74" fmla="*/ 0 h 1151997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  <a:cxn ang="0">
                <a:pos x="connsiteX6-13" y="connsiteY6-14"/>
              </a:cxn>
              <a:cxn ang="0">
                <a:pos x="connsiteX7-15" y="connsiteY7-16"/>
              </a:cxn>
              <a:cxn ang="0">
                <a:pos x="connsiteX8-17" y="connsiteY8-18"/>
              </a:cxn>
              <a:cxn ang="0">
                <a:pos x="connsiteX9-19" y="connsiteY9-20"/>
              </a:cxn>
            </a:cxnLst>
            <a:rect l="l" t="t" r="r" b="b"/>
            <a:pathLst>
              <a:path w="1151996" h="1151997">
                <a:moveTo>
                  <a:pt x="575998" y="0"/>
                </a:moveTo>
                <a:cubicBezTo>
                  <a:pt x="614503" y="0"/>
                  <a:pt x="653008" y="14689"/>
                  <a:pt x="682386" y="44068"/>
                </a:cubicBezTo>
                <a:lnTo>
                  <a:pt x="1107929" y="469610"/>
                </a:lnTo>
                <a:cubicBezTo>
                  <a:pt x="1166686" y="528367"/>
                  <a:pt x="1166686" y="623630"/>
                  <a:pt x="1107929" y="682387"/>
                </a:cubicBezTo>
                <a:lnTo>
                  <a:pt x="682386" y="1107930"/>
                </a:lnTo>
                <a:cubicBezTo>
                  <a:pt x="623629" y="1166687"/>
                  <a:pt x="528367" y="1166687"/>
                  <a:pt x="469610" y="1107930"/>
                </a:cubicBezTo>
                <a:lnTo>
                  <a:pt x="44067" y="682387"/>
                </a:lnTo>
                <a:cubicBezTo>
                  <a:pt x="-14690" y="623630"/>
                  <a:pt x="-14690" y="528367"/>
                  <a:pt x="44067" y="469610"/>
                </a:cubicBezTo>
                <a:lnTo>
                  <a:pt x="469610" y="44068"/>
                </a:lnTo>
                <a:cubicBezTo>
                  <a:pt x="498988" y="14689"/>
                  <a:pt x="537493" y="0"/>
                  <a:pt x="57599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2700" dirty="0">
              <a:latin typeface="linea-basic-10" panose="02000509000000000000" pitchFamily="49" charset="0"/>
            </a:endParaRPr>
          </a:p>
        </p:txBody>
      </p:sp>
      <p:sp>
        <p:nvSpPr>
          <p:cNvPr id="35" name="Freeform 38"/>
          <p:cNvSpPr/>
          <p:nvPr/>
        </p:nvSpPr>
        <p:spPr>
          <a:xfrm>
            <a:off x="3082695" y="4158224"/>
            <a:ext cx="423033" cy="423034"/>
          </a:xfrm>
          <a:custGeom>
            <a:avLst/>
            <a:gdLst>
              <a:gd name="connsiteX0" fmla="*/ 1399387 w 3529838"/>
              <a:gd name="connsiteY0" fmla="*/ 1474949 h 3656018"/>
              <a:gd name="connsiteX1" fmla="*/ 3529838 w 3529838"/>
              <a:gd name="connsiteY1" fmla="*/ 1474949 h 3656018"/>
              <a:gd name="connsiteX2" fmla="*/ 3529838 w 3529838"/>
              <a:gd name="connsiteY2" fmla="*/ 3656018 h 3656018"/>
              <a:gd name="connsiteX3" fmla="*/ 1399387 w 3529838"/>
              <a:gd name="connsiteY3" fmla="*/ 3656018 h 3656018"/>
              <a:gd name="connsiteX4" fmla="*/ 575998 w 3529838"/>
              <a:gd name="connsiteY4" fmla="*/ 0 h 3656018"/>
              <a:gd name="connsiteX5" fmla="*/ 682386 w 3529838"/>
              <a:gd name="connsiteY5" fmla="*/ 44068 h 3656018"/>
              <a:gd name="connsiteX6" fmla="*/ 1107929 w 3529838"/>
              <a:gd name="connsiteY6" fmla="*/ 469610 h 3656018"/>
              <a:gd name="connsiteX7" fmla="*/ 1107929 w 3529838"/>
              <a:gd name="connsiteY7" fmla="*/ 682387 h 3656018"/>
              <a:gd name="connsiteX8" fmla="*/ 682386 w 3529838"/>
              <a:gd name="connsiteY8" fmla="*/ 1107930 h 3656018"/>
              <a:gd name="connsiteX9" fmla="*/ 469610 w 3529838"/>
              <a:gd name="connsiteY9" fmla="*/ 1107930 h 3656018"/>
              <a:gd name="connsiteX10" fmla="*/ 44067 w 3529838"/>
              <a:gd name="connsiteY10" fmla="*/ 682387 h 3656018"/>
              <a:gd name="connsiteX11" fmla="*/ 44067 w 3529838"/>
              <a:gd name="connsiteY11" fmla="*/ 469610 h 3656018"/>
              <a:gd name="connsiteX12" fmla="*/ 469610 w 3529838"/>
              <a:gd name="connsiteY12" fmla="*/ 44068 h 3656018"/>
              <a:gd name="connsiteX13" fmla="*/ 575998 w 3529838"/>
              <a:gd name="connsiteY13" fmla="*/ 0 h 3656018"/>
              <a:gd name="connsiteX0-1" fmla="*/ 1399387 w 3529838"/>
              <a:gd name="connsiteY0-2" fmla="*/ 1474949 h 3656018"/>
              <a:gd name="connsiteX1-3" fmla="*/ 3529838 w 3529838"/>
              <a:gd name="connsiteY1-4" fmla="*/ 1474949 h 3656018"/>
              <a:gd name="connsiteX2-5" fmla="*/ 1399387 w 3529838"/>
              <a:gd name="connsiteY2-6" fmla="*/ 3656018 h 3656018"/>
              <a:gd name="connsiteX3-7" fmla="*/ 1399387 w 3529838"/>
              <a:gd name="connsiteY3-8" fmla="*/ 1474949 h 3656018"/>
              <a:gd name="connsiteX4-9" fmla="*/ 575998 w 3529838"/>
              <a:gd name="connsiteY4-10" fmla="*/ 0 h 3656018"/>
              <a:gd name="connsiteX5-11" fmla="*/ 682386 w 3529838"/>
              <a:gd name="connsiteY5-12" fmla="*/ 44068 h 3656018"/>
              <a:gd name="connsiteX6-13" fmla="*/ 1107929 w 3529838"/>
              <a:gd name="connsiteY6-14" fmla="*/ 469610 h 3656018"/>
              <a:gd name="connsiteX7-15" fmla="*/ 1107929 w 3529838"/>
              <a:gd name="connsiteY7-16" fmla="*/ 682387 h 3656018"/>
              <a:gd name="connsiteX8-17" fmla="*/ 682386 w 3529838"/>
              <a:gd name="connsiteY8-18" fmla="*/ 1107930 h 3656018"/>
              <a:gd name="connsiteX9-19" fmla="*/ 469610 w 3529838"/>
              <a:gd name="connsiteY9-20" fmla="*/ 1107930 h 3656018"/>
              <a:gd name="connsiteX10-21" fmla="*/ 44067 w 3529838"/>
              <a:gd name="connsiteY10-22" fmla="*/ 682387 h 3656018"/>
              <a:gd name="connsiteX11-23" fmla="*/ 44067 w 3529838"/>
              <a:gd name="connsiteY11-24" fmla="*/ 469610 h 3656018"/>
              <a:gd name="connsiteX12-25" fmla="*/ 469610 w 3529838"/>
              <a:gd name="connsiteY12-26" fmla="*/ 44068 h 3656018"/>
              <a:gd name="connsiteX13-27" fmla="*/ 575998 w 3529838"/>
              <a:gd name="connsiteY13-28" fmla="*/ 0 h 3656018"/>
              <a:gd name="connsiteX0-29" fmla="*/ 1399387 w 1399387"/>
              <a:gd name="connsiteY0-30" fmla="*/ 1474949 h 3656018"/>
              <a:gd name="connsiteX1-31" fmla="*/ 1399387 w 1399387"/>
              <a:gd name="connsiteY1-32" fmla="*/ 3656018 h 3656018"/>
              <a:gd name="connsiteX2-33" fmla="*/ 1399387 w 1399387"/>
              <a:gd name="connsiteY2-34" fmla="*/ 1474949 h 3656018"/>
              <a:gd name="connsiteX3-35" fmla="*/ 575998 w 1399387"/>
              <a:gd name="connsiteY3-36" fmla="*/ 0 h 3656018"/>
              <a:gd name="connsiteX4-37" fmla="*/ 682386 w 1399387"/>
              <a:gd name="connsiteY4-38" fmla="*/ 44068 h 3656018"/>
              <a:gd name="connsiteX5-39" fmla="*/ 1107929 w 1399387"/>
              <a:gd name="connsiteY5-40" fmla="*/ 469610 h 3656018"/>
              <a:gd name="connsiteX6-41" fmla="*/ 1107929 w 1399387"/>
              <a:gd name="connsiteY6-42" fmla="*/ 682387 h 3656018"/>
              <a:gd name="connsiteX7-43" fmla="*/ 682386 w 1399387"/>
              <a:gd name="connsiteY7-44" fmla="*/ 1107930 h 3656018"/>
              <a:gd name="connsiteX8-45" fmla="*/ 469610 w 1399387"/>
              <a:gd name="connsiteY8-46" fmla="*/ 1107930 h 3656018"/>
              <a:gd name="connsiteX9-47" fmla="*/ 44067 w 1399387"/>
              <a:gd name="connsiteY9-48" fmla="*/ 682387 h 3656018"/>
              <a:gd name="connsiteX10-49" fmla="*/ 44067 w 1399387"/>
              <a:gd name="connsiteY10-50" fmla="*/ 469610 h 3656018"/>
              <a:gd name="connsiteX11-51" fmla="*/ 469610 w 1399387"/>
              <a:gd name="connsiteY11-52" fmla="*/ 44068 h 3656018"/>
              <a:gd name="connsiteX12-53" fmla="*/ 575998 w 1399387"/>
              <a:gd name="connsiteY12-54" fmla="*/ 0 h 3656018"/>
              <a:gd name="connsiteX0-55" fmla="*/ 575998 w 1151996"/>
              <a:gd name="connsiteY0-56" fmla="*/ 0 h 1151997"/>
              <a:gd name="connsiteX1-57" fmla="*/ 682386 w 1151996"/>
              <a:gd name="connsiteY1-58" fmla="*/ 44068 h 1151997"/>
              <a:gd name="connsiteX2-59" fmla="*/ 1107929 w 1151996"/>
              <a:gd name="connsiteY2-60" fmla="*/ 469610 h 1151997"/>
              <a:gd name="connsiteX3-61" fmla="*/ 1107929 w 1151996"/>
              <a:gd name="connsiteY3-62" fmla="*/ 682387 h 1151997"/>
              <a:gd name="connsiteX4-63" fmla="*/ 682386 w 1151996"/>
              <a:gd name="connsiteY4-64" fmla="*/ 1107930 h 1151997"/>
              <a:gd name="connsiteX5-65" fmla="*/ 469610 w 1151996"/>
              <a:gd name="connsiteY5-66" fmla="*/ 1107930 h 1151997"/>
              <a:gd name="connsiteX6-67" fmla="*/ 44067 w 1151996"/>
              <a:gd name="connsiteY6-68" fmla="*/ 682387 h 1151997"/>
              <a:gd name="connsiteX7-69" fmla="*/ 44067 w 1151996"/>
              <a:gd name="connsiteY7-70" fmla="*/ 469610 h 1151997"/>
              <a:gd name="connsiteX8-71" fmla="*/ 469610 w 1151996"/>
              <a:gd name="connsiteY8-72" fmla="*/ 44068 h 1151997"/>
              <a:gd name="connsiteX9-73" fmla="*/ 575998 w 1151996"/>
              <a:gd name="connsiteY9-74" fmla="*/ 0 h 1151997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  <a:cxn ang="0">
                <a:pos x="connsiteX6-13" y="connsiteY6-14"/>
              </a:cxn>
              <a:cxn ang="0">
                <a:pos x="connsiteX7-15" y="connsiteY7-16"/>
              </a:cxn>
              <a:cxn ang="0">
                <a:pos x="connsiteX8-17" y="connsiteY8-18"/>
              </a:cxn>
              <a:cxn ang="0">
                <a:pos x="connsiteX9-19" y="connsiteY9-20"/>
              </a:cxn>
            </a:cxnLst>
            <a:rect l="l" t="t" r="r" b="b"/>
            <a:pathLst>
              <a:path w="1151996" h="1151997">
                <a:moveTo>
                  <a:pt x="575998" y="0"/>
                </a:moveTo>
                <a:cubicBezTo>
                  <a:pt x="614503" y="0"/>
                  <a:pt x="653008" y="14689"/>
                  <a:pt x="682386" y="44068"/>
                </a:cubicBezTo>
                <a:lnTo>
                  <a:pt x="1107929" y="469610"/>
                </a:lnTo>
                <a:cubicBezTo>
                  <a:pt x="1166686" y="528367"/>
                  <a:pt x="1166686" y="623630"/>
                  <a:pt x="1107929" y="682387"/>
                </a:cubicBezTo>
                <a:lnTo>
                  <a:pt x="682386" y="1107930"/>
                </a:lnTo>
                <a:cubicBezTo>
                  <a:pt x="623629" y="1166687"/>
                  <a:pt x="528367" y="1166687"/>
                  <a:pt x="469610" y="1107930"/>
                </a:cubicBezTo>
                <a:lnTo>
                  <a:pt x="44067" y="682387"/>
                </a:lnTo>
                <a:cubicBezTo>
                  <a:pt x="-14690" y="623630"/>
                  <a:pt x="-14690" y="528367"/>
                  <a:pt x="44067" y="469610"/>
                </a:cubicBezTo>
                <a:lnTo>
                  <a:pt x="469610" y="44068"/>
                </a:lnTo>
                <a:cubicBezTo>
                  <a:pt x="498988" y="14689"/>
                  <a:pt x="537493" y="0"/>
                  <a:pt x="575998" y="0"/>
                </a:cubicBezTo>
                <a:close/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050" b="1" dirty="0">
              <a:latin typeface="Source Sans Pro" panose="020B0503030403020204" pitchFamily="34" charset="0"/>
            </a:endParaRPr>
          </a:p>
        </p:txBody>
      </p:sp>
      <p:sp>
        <p:nvSpPr>
          <p:cNvPr id="36" name="Freeform 41"/>
          <p:cNvSpPr/>
          <p:nvPr/>
        </p:nvSpPr>
        <p:spPr>
          <a:xfrm>
            <a:off x="4903286" y="2222461"/>
            <a:ext cx="420818" cy="423034"/>
          </a:xfrm>
          <a:custGeom>
            <a:avLst/>
            <a:gdLst>
              <a:gd name="connsiteX0" fmla="*/ 1399387 w 3529838"/>
              <a:gd name="connsiteY0" fmla="*/ 1474949 h 3656018"/>
              <a:gd name="connsiteX1" fmla="*/ 3529838 w 3529838"/>
              <a:gd name="connsiteY1" fmla="*/ 1474949 h 3656018"/>
              <a:gd name="connsiteX2" fmla="*/ 3529838 w 3529838"/>
              <a:gd name="connsiteY2" fmla="*/ 3656018 h 3656018"/>
              <a:gd name="connsiteX3" fmla="*/ 1399387 w 3529838"/>
              <a:gd name="connsiteY3" fmla="*/ 3656018 h 3656018"/>
              <a:gd name="connsiteX4" fmla="*/ 575998 w 3529838"/>
              <a:gd name="connsiteY4" fmla="*/ 0 h 3656018"/>
              <a:gd name="connsiteX5" fmla="*/ 682386 w 3529838"/>
              <a:gd name="connsiteY5" fmla="*/ 44068 h 3656018"/>
              <a:gd name="connsiteX6" fmla="*/ 1107929 w 3529838"/>
              <a:gd name="connsiteY6" fmla="*/ 469610 h 3656018"/>
              <a:gd name="connsiteX7" fmla="*/ 1107929 w 3529838"/>
              <a:gd name="connsiteY7" fmla="*/ 682387 h 3656018"/>
              <a:gd name="connsiteX8" fmla="*/ 682386 w 3529838"/>
              <a:gd name="connsiteY8" fmla="*/ 1107930 h 3656018"/>
              <a:gd name="connsiteX9" fmla="*/ 469610 w 3529838"/>
              <a:gd name="connsiteY9" fmla="*/ 1107930 h 3656018"/>
              <a:gd name="connsiteX10" fmla="*/ 44067 w 3529838"/>
              <a:gd name="connsiteY10" fmla="*/ 682387 h 3656018"/>
              <a:gd name="connsiteX11" fmla="*/ 44067 w 3529838"/>
              <a:gd name="connsiteY11" fmla="*/ 469610 h 3656018"/>
              <a:gd name="connsiteX12" fmla="*/ 469610 w 3529838"/>
              <a:gd name="connsiteY12" fmla="*/ 44068 h 3656018"/>
              <a:gd name="connsiteX13" fmla="*/ 575998 w 3529838"/>
              <a:gd name="connsiteY13" fmla="*/ 0 h 3656018"/>
              <a:gd name="connsiteX0-1" fmla="*/ 1399387 w 3529838"/>
              <a:gd name="connsiteY0-2" fmla="*/ 1474949 h 3656018"/>
              <a:gd name="connsiteX1-3" fmla="*/ 3529838 w 3529838"/>
              <a:gd name="connsiteY1-4" fmla="*/ 1474949 h 3656018"/>
              <a:gd name="connsiteX2-5" fmla="*/ 1399387 w 3529838"/>
              <a:gd name="connsiteY2-6" fmla="*/ 3656018 h 3656018"/>
              <a:gd name="connsiteX3-7" fmla="*/ 1399387 w 3529838"/>
              <a:gd name="connsiteY3-8" fmla="*/ 1474949 h 3656018"/>
              <a:gd name="connsiteX4-9" fmla="*/ 575998 w 3529838"/>
              <a:gd name="connsiteY4-10" fmla="*/ 0 h 3656018"/>
              <a:gd name="connsiteX5-11" fmla="*/ 682386 w 3529838"/>
              <a:gd name="connsiteY5-12" fmla="*/ 44068 h 3656018"/>
              <a:gd name="connsiteX6-13" fmla="*/ 1107929 w 3529838"/>
              <a:gd name="connsiteY6-14" fmla="*/ 469610 h 3656018"/>
              <a:gd name="connsiteX7-15" fmla="*/ 1107929 w 3529838"/>
              <a:gd name="connsiteY7-16" fmla="*/ 682387 h 3656018"/>
              <a:gd name="connsiteX8-17" fmla="*/ 682386 w 3529838"/>
              <a:gd name="connsiteY8-18" fmla="*/ 1107930 h 3656018"/>
              <a:gd name="connsiteX9-19" fmla="*/ 469610 w 3529838"/>
              <a:gd name="connsiteY9-20" fmla="*/ 1107930 h 3656018"/>
              <a:gd name="connsiteX10-21" fmla="*/ 44067 w 3529838"/>
              <a:gd name="connsiteY10-22" fmla="*/ 682387 h 3656018"/>
              <a:gd name="connsiteX11-23" fmla="*/ 44067 w 3529838"/>
              <a:gd name="connsiteY11-24" fmla="*/ 469610 h 3656018"/>
              <a:gd name="connsiteX12-25" fmla="*/ 469610 w 3529838"/>
              <a:gd name="connsiteY12-26" fmla="*/ 44068 h 3656018"/>
              <a:gd name="connsiteX13-27" fmla="*/ 575998 w 3529838"/>
              <a:gd name="connsiteY13-28" fmla="*/ 0 h 3656018"/>
              <a:gd name="connsiteX0-29" fmla="*/ 1399387 w 1399387"/>
              <a:gd name="connsiteY0-30" fmla="*/ 1474949 h 3656018"/>
              <a:gd name="connsiteX1-31" fmla="*/ 1399387 w 1399387"/>
              <a:gd name="connsiteY1-32" fmla="*/ 3656018 h 3656018"/>
              <a:gd name="connsiteX2-33" fmla="*/ 1399387 w 1399387"/>
              <a:gd name="connsiteY2-34" fmla="*/ 1474949 h 3656018"/>
              <a:gd name="connsiteX3-35" fmla="*/ 575998 w 1399387"/>
              <a:gd name="connsiteY3-36" fmla="*/ 0 h 3656018"/>
              <a:gd name="connsiteX4-37" fmla="*/ 682386 w 1399387"/>
              <a:gd name="connsiteY4-38" fmla="*/ 44068 h 3656018"/>
              <a:gd name="connsiteX5-39" fmla="*/ 1107929 w 1399387"/>
              <a:gd name="connsiteY5-40" fmla="*/ 469610 h 3656018"/>
              <a:gd name="connsiteX6-41" fmla="*/ 1107929 w 1399387"/>
              <a:gd name="connsiteY6-42" fmla="*/ 682387 h 3656018"/>
              <a:gd name="connsiteX7-43" fmla="*/ 682386 w 1399387"/>
              <a:gd name="connsiteY7-44" fmla="*/ 1107930 h 3656018"/>
              <a:gd name="connsiteX8-45" fmla="*/ 469610 w 1399387"/>
              <a:gd name="connsiteY8-46" fmla="*/ 1107930 h 3656018"/>
              <a:gd name="connsiteX9-47" fmla="*/ 44067 w 1399387"/>
              <a:gd name="connsiteY9-48" fmla="*/ 682387 h 3656018"/>
              <a:gd name="connsiteX10-49" fmla="*/ 44067 w 1399387"/>
              <a:gd name="connsiteY10-50" fmla="*/ 469610 h 3656018"/>
              <a:gd name="connsiteX11-51" fmla="*/ 469610 w 1399387"/>
              <a:gd name="connsiteY11-52" fmla="*/ 44068 h 3656018"/>
              <a:gd name="connsiteX12-53" fmla="*/ 575998 w 1399387"/>
              <a:gd name="connsiteY12-54" fmla="*/ 0 h 3656018"/>
              <a:gd name="connsiteX0-55" fmla="*/ 575998 w 1151996"/>
              <a:gd name="connsiteY0-56" fmla="*/ 0 h 1151997"/>
              <a:gd name="connsiteX1-57" fmla="*/ 682386 w 1151996"/>
              <a:gd name="connsiteY1-58" fmla="*/ 44068 h 1151997"/>
              <a:gd name="connsiteX2-59" fmla="*/ 1107929 w 1151996"/>
              <a:gd name="connsiteY2-60" fmla="*/ 469610 h 1151997"/>
              <a:gd name="connsiteX3-61" fmla="*/ 1107929 w 1151996"/>
              <a:gd name="connsiteY3-62" fmla="*/ 682387 h 1151997"/>
              <a:gd name="connsiteX4-63" fmla="*/ 682386 w 1151996"/>
              <a:gd name="connsiteY4-64" fmla="*/ 1107930 h 1151997"/>
              <a:gd name="connsiteX5-65" fmla="*/ 469610 w 1151996"/>
              <a:gd name="connsiteY5-66" fmla="*/ 1107930 h 1151997"/>
              <a:gd name="connsiteX6-67" fmla="*/ 44067 w 1151996"/>
              <a:gd name="connsiteY6-68" fmla="*/ 682387 h 1151997"/>
              <a:gd name="connsiteX7-69" fmla="*/ 44067 w 1151996"/>
              <a:gd name="connsiteY7-70" fmla="*/ 469610 h 1151997"/>
              <a:gd name="connsiteX8-71" fmla="*/ 469610 w 1151996"/>
              <a:gd name="connsiteY8-72" fmla="*/ 44068 h 1151997"/>
              <a:gd name="connsiteX9-73" fmla="*/ 575998 w 1151996"/>
              <a:gd name="connsiteY9-74" fmla="*/ 0 h 1151997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  <a:cxn ang="0">
                <a:pos x="connsiteX6-13" y="connsiteY6-14"/>
              </a:cxn>
              <a:cxn ang="0">
                <a:pos x="connsiteX7-15" y="connsiteY7-16"/>
              </a:cxn>
              <a:cxn ang="0">
                <a:pos x="connsiteX8-17" y="connsiteY8-18"/>
              </a:cxn>
              <a:cxn ang="0">
                <a:pos x="connsiteX9-19" y="connsiteY9-20"/>
              </a:cxn>
            </a:cxnLst>
            <a:rect l="l" t="t" r="r" b="b"/>
            <a:pathLst>
              <a:path w="1151996" h="1151997">
                <a:moveTo>
                  <a:pt x="575998" y="0"/>
                </a:moveTo>
                <a:cubicBezTo>
                  <a:pt x="614503" y="0"/>
                  <a:pt x="653008" y="14689"/>
                  <a:pt x="682386" y="44068"/>
                </a:cubicBezTo>
                <a:lnTo>
                  <a:pt x="1107929" y="469610"/>
                </a:lnTo>
                <a:cubicBezTo>
                  <a:pt x="1166686" y="528367"/>
                  <a:pt x="1166686" y="623630"/>
                  <a:pt x="1107929" y="682387"/>
                </a:cubicBezTo>
                <a:lnTo>
                  <a:pt x="682386" y="1107930"/>
                </a:lnTo>
                <a:cubicBezTo>
                  <a:pt x="623629" y="1166687"/>
                  <a:pt x="528367" y="1166687"/>
                  <a:pt x="469610" y="1107930"/>
                </a:cubicBezTo>
                <a:lnTo>
                  <a:pt x="44067" y="682387"/>
                </a:lnTo>
                <a:cubicBezTo>
                  <a:pt x="-14690" y="623630"/>
                  <a:pt x="-14690" y="528367"/>
                  <a:pt x="44067" y="469610"/>
                </a:cubicBezTo>
                <a:lnTo>
                  <a:pt x="469610" y="44068"/>
                </a:lnTo>
                <a:cubicBezTo>
                  <a:pt x="498988" y="14689"/>
                  <a:pt x="537493" y="0"/>
                  <a:pt x="575998" y="0"/>
                </a:cubicBezTo>
                <a:close/>
              </a:path>
            </a:pathLst>
          </a:cu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050" b="1" dirty="0">
              <a:latin typeface="Source Sans Pro" panose="020B0503030403020204" pitchFamily="34" charset="0"/>
            </a:endParaRPr>
          </a:p>
        </p:txBody>
      </p:sp>
      <p:sp>
        <p:nvSpPr>
          <p:cNvPr id="37" name="Freeform 5"/>
          <p:cNvSpPr/>
          <p:nvPr/>
        </p:nvSpPr>
        <p:spPr bwMode="auto">
          <a:xfrm>
            <a:off x="6097614" y="2497101"/>
            <a:ext cx="1120704" cy="859354"/>
          </a:xfrm>
          <a:custGeom>
            <a:avLst/>
            <a:gdLst>
              <a:gd name="T0" fmla="*/ 62 w 83"/>
              <a:gd name="T1" fmla="*/ 0 h 63"/>
              <a:gd name="T2" fmla="*/ 46 w 83"/>
              <a:gd name="T3" fmla="*/ 8 h 63"/>
              <a:gd name="T4" fmla="*/ 6 w 83"/>
              <a:gd name="T5" fmla="*/ 52 h 63"/>
              <a:gd name="T6" fmla="*/ 10 w 83"/>
              <a:gd name="T7" fmla="*/ 63 h 63"/>
              <a:gd name="T8" fmla="*/ 53 w 83"/>
              <a:gd name="T9" fmla="*/ 23 h 63"/>
              <a:gd name="T10" fmla="*/ 83 w 83"/>
              <a:gd name="T11" fmla="*/ 0 h 63"/>
              <a:gd name="T12" fmla="*/ 62 w 83"/>
              <a:gd name="T13" fmla="*/ 0 h 6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83" h="63">
                <a:moveTo>
                  <a:pt x="62" y="0"/>
                </a:moveTo>
                <a:cubicBezTo>
                  <a:pt x="59" y="0"/>
                  <a:pt x="54" y="0"/>
                  <a:pt x="46" y="8"/>
                </a:cubicBezTo>
                <a:cubicBezTo>
                  <a:pt x="31" y="22"/>
                  <a:pt x="20" y="38"/>
                  <a:pt x="6" y="52"/>
                </a:cubicBezTo>
                <a:cubicBezTo>
                  <a:pt x="0" y="58"/>
                  <a:pt x="4" y="63"/>
                  <a:pt x="10" y="63"/>
                </a:cubicBezTo>
                <a:cubicBezTo>
                  <a:pt x="19" y="63"/>
                  <a:pt x="42" y="37"/>
                  <a:pt x="53" y="23"/>
                </a:cubicBezTo>
                <a:cubicBezTo>
                  <a:pt x="63" y="11"/>
                  <a:pt x="72" y="0"/>
                  <a:pt x="83" y="0"/>
                </a:cubicBezTo>
                <a:cubicBezTo>
                  <a:pt x="62" y="0"/>
                  <a:pt x="62" y="0"/>
                  <a:pt x="62" y="0"/>
                </a:cubicBezTo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38" name="Freeform 6"/>
          <p:cNvSpPr/>
          <p:nvPr/>
        </p:nvSpPr>
        <p:spPr bwMode="auto">
          <a:xfrm>
            <a:off x="6934820" y="2497101"/>
            <a:ext cx="1094127" cy="888148"/>
          </a:xfrm>
          <a:custGeom>
            <a:avLst/>
            <a:gdLst>
              <a:gd name="T0" fmla="*/ 35 w 81"/>
              <a:gd name="T1" fmla="*/ 53 h 65"/>
              <a:gd name="T2" fmla="*/ 46 w 81"/>
              <a:gd name="T3" fmla="*/ 42 h 65"/>
              <a:gd name="T4" fmla="*/ 0 w 81"/>
              <a:gd name="T5" fmla="*/ 0 h 65"/>
              <a:gd name="T6" fmla="*/ 21 w 81"/>
              <a:gd name="T7" fmla="*/ 0 h 65"/>
              <a:gd name="T8" fmla="*/ 57 w 81"/>
              <a:gd name="T9" fmla="*/ 31 h 65"/>
              <a:gd name="T10" fmla="*/ 70 w 81"/>
              <a:gd name="T11" fmla="*/ 21 h 65"/>
              <a:gd name="T12" fmla="*/ 81 w 81"/>
              <a:gd name="T13" fmla="*/ 65 h 65"/>
              <a:gd name="T14" fmla="*/ 35 w 81"/>
              <a:gd name="T15" fmla="*/ 53 h 6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81" h="65">
                <a:moveTo>
                  <a:pt x="35" y="53"/>
                </a:moveTo>
                <a:cubicBezTo>
                  <a:pt x="40" y="48"/>
                  <a:pt x="41" y="47"/>
                  <a:pt x="46" y="42"/>
                </a:cubicBezTo>
                <a:cubicBezTo>
                  <a:pt x="8" y="0"/>
                  <a:pt x="8" y="0"/>
                  <a:pt x="0" y="0"/>
                </a:cubicBezTo>
                <a:cubicBezTo>
                  <a:pt x="21" y="0"/>
                  <a:pt x="21" y="0"/>
                  <a:pt x="21" y="0"/>
                </a:cubicBezTo>
                <a:cubicBezTo>
                  <a:pt x="31" y="1"/>
                  <a:pt x="36" y="7"/>
                  <a:pt x="57" y="31"/>
                </a:cubicBezTo>
                <a:cubicBezTo>
                  <a:pt x="63" y="27"/>
                  <a:pt x="64" y="26"/>
                  <a:pt x="70" y="21"/>
                </a:cubicBezTo>
                <a:cubicBezTo>
                  <a:pt x="72" y="40"/>
                  <a:pt x="76" y="55"/>
                  <a:pt x="81" y="65"/>
                </a:cubicBezTo>
                <a:cubicBezTo>
                  <a:pt x="61" y="61"/>
                  <a:pt x="52" y="58"/>
                  <a:pt x="35" y="53"/>
                </a:cubicBezTo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39" name="Freeform 7"/>
          <p:cNvSpPr/>
          <p:nvPr/>
        </p:nvSpPr>
        <p:spPr bwMode="auto">
          <a:xfrm>
            <a:off x="7920419" y="3467196"/>
            <a:ext cx="1160571" cy="832777"/>
          </a:xfrm>
          <a:custGeom>
            <a:avLst/>
            <a:gdLst>
              <a:gd name="T0" fmla="*/ 65 w 86"/>
              <a:gd name="T1" fmla="*/ 61 h 61"/>
              <a:gd name="T2" fmla="*/ 48 w 86"/>
              <a:gd name="T3" fmla="*/ 54 h 61"/>
              <a:gd name="T4" fmla="*/ 6 w 86"/>
              <a:gd name="T5" fmla="*/ 11 h 61"/>
              <a:gd name="T6" fmla="*/ 10 w 86"/>
              <a:gd name="T7" fmla="*/ 0 h 61"/>
              <a:gd name="T8" fmla="*/ 54 w 86"/>
              <a:gd name="T9" fmla="*/ 38 h 61"/>
              <a:gd name="T10" fmla="*/ 86 w 86"/>
              <a:gd name="T11" fmla="*/ 60 h 61"/>
              <a:gd name="T12" fmla="*/ 65 w 86"/>
              <a:gd name="T13" fmla="*/ 61 h 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86" h="61">
                <a:moveTo>
                  <a:pt x="65" y="61"/>
                </a:moveTo>
                <a:cubicBezTo>
                  <a:pt x="62" y="61"/>
                  <a:pt x="56" y="61"/>
                  <a:pt x="48" y="54"/>
                </a:cubicBezTo>
                <a:cubicBezTo>
                  <a:pt x="33" y="41"/>
                  <a:pt x="21" y="24"/>
                  <a:pt x="6" y="11"/>
                </a:cubicBezTo>
                <a:cubicBezTo>
                  <a:pt x="0" y="5"/>
                  <a:pt x="4" y="0"/>
                  <a:pt x="10" y="0"/>
                </a:cubicBezTo>
                <a:cubicBezTo>
                  <a:pt x="19" y="0"/>
                  <a:pt x="43" y="25"/>
                  <a:pt x="54" y="38"/>
                </a:cubicBezTo>
                <a:cubicBezTo>
                  <a:pt x="65" y="50"/>
                  <a:pt x="75" y="60"/>
                  <a:pt x="86" y="60"/>
                </a:cubicBezTo>
                <a:cubicBezTo>
                  <a:pt x="65" y="61"/>
                  <a:pt x="65" y="61"/>
                  <a:pt x="65" y="61"/>
                </a:cubicBezTo>
              </a:path>
            </a:pathLst>
          </a:custGeom>
          <a:solidFill>
            <a:schemeClr val="accent2">
              <a:lumMod val="75000"/>
            </a:schemeClr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40" name="Freeform 8"/>
          <p:cNvSpPr/>
          <p:nvPr/>
        </p:nvSpPr>
        <p:spPr bwMode="auto">
          <a:xfrm>
            <a:off x="8797491" y="3356455"/>
            <a:ext cx="1052044" cy="943518"/>
          </a:xfrm>
          <a:custGeom>
            <a:avLst/>
            <a:gdLst>
              <a:gd name="T0" fmla="*/ 32 w 78"/>
              <a:gd name="T1" fmla="*/ 15 h 69"/>
              <a:gd name="T2" fmla="*/ 44 w 78"/>
              <a:gd name="T3" fmla="*/ 25 h 69"/>
              <a:gd name="T4" fmla="*/ 0 w 78"/>
              <a:gd name="T5" fmla="*/ 69 h 69"/>
              <a:gd name="T6" fmla="*/ 21 w 78"/>
              <a:gd name="T7" fmla="*/ 68 h 69"/>
              <a:gd name="T8" fmla="*/ 56 w 78"/>
              <a:gd name="T9" fmla="*/ 35 h 69"/>
              <a:gd name="T10" fmla="*/ 68 w 78"/>
              <a:gd name="T11" fmla="*/ 45 h 69"/>
              <a:gd name="T12" fmla="*/ 78 w 78"/>
              <a:gd name="T13" fmla="*/ 0 h 69"/>
              <a:gd name="T14" fmla="*/ 32 w 78"/>
              <a:gd name="T15" fmla="*/ 15 h 6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78" h="69">
                <a:moveTo>
                  <a:pt x="32" y="15"/>
                </a:moveTo>
                <a:cubicBezTo>
                  <a:pt x="37" y="19"/>
                  <a:pt x="39" y="21"/>
                  <a:pt x="44" y="25"/>
                </a:cubicBezTo>
                <a:cubicBezTo>
                  <a:pt x="7" y="69"/>
                  <a:pt x="7" y="69"/>
                  <a:pt x="0" y="69"/>
                </a:cubicBezTo>
                <a:cubicBezTo>
                  <a:pt x="21" y="68"/>
                  <a:pt x="21" y="68"/>
                  <a:pt x="21" y="68"/>
                </a:cubicBezTo>
                <a:cubicBezTo>
                  <a:pt x="30" y="67"/>
                  <a:pt x="36" y="60"/>
                  <a:pt x="56" y="35"/>
                </a:cubicBezTo>
                <a:cubicBezTo>
                  <a:pt x="61" y="40"/>
                  <a:pt x="63" y="41"/>
                  <a:pt x="68" y="45"/>
                </a:cubicBezTo>
                <a:cubicBezTo>
                  <a:pt x="69" y="26"/>
                  <a:pt x="73" y="11"/>
                  <a:pt x="78" y="0"/>
                </a:cubicBezTo>
                <a:cubicBezTo>
                  <a:pt x="58" y="6"/>
                  <a:pt x="49" y="9"/>
                  <a:pt x="32" y="15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lIns="68580" tIns="34290" rIns="68580" bIns="34290"/>
          <a:lstStyle/>
          <a:p>
            <a:pPr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350" dirty="0">
              <a:latin typeface="Source Sans Pro" panose="020B0503030403020204" pitchFamily="34" charset="0"/>
              <a:cs typeface="+mn-cs"/>
            </a:endParaRPr>
          </a:p>
        </p:txBody>
      </p:sp>
      <p:sp>
        <p:nvSpPr>
          <p:cNvPr id="41" name="Freeform 20"/>
          <p:cNvSpPr/>
          <p:nvPr/>
        </p:nvSpPr>
        <p:spPr>
          <a:xfrm>
            <a:off x="6456416" y="3152690"/>
            <a:ext cx="1204868" cy="1207084"/>
          </a:xfrm>
          <a:custGeom>
            <a:avLst/>
            <a:gdLst>
              <a:gd name="connsiteX0" fmla="*/ 1399387 w 3529838"/>
              <a:gd name="connsiteY0" fmla="*/ 1474949 h 3656018"/>
              <a:gd name="connsiteX1" fmla="*/ 3529838 w 3529838"/>
              <a:gd name="connsiteY1" fmla="*/ 1474949 h 3656018"/>
              <a:gd name="connsiteX2" fmla="*/ 3529838 w 3529838"/>
              <a:gd name="connsiteY2" fmla="*/ 3656018 h 3656018"/>
              <a:gd name="connsiteX3" fmla="*/ 1399387 w 3529838"/>
              <a:gd name="connsiteY3" fmla="*/ 3656018 h 3656018"/>
              <a:gd name="connsiteX4" fmla="*/ 575998 w 3529838"/>
              <a:gd name="connsiteY4" fmla="*/ 0 h 3656018"/>
              <a:gd name="connsiteX5" fmla="*/ 682386 w 3529838"/>
              <a:gd name="connsiteY5" fmla="*/ 44068 h 3656018"/>
              <a:gd name="connsiteX6" fmla="*/ 1107929 w 3529838"/>
              <a:gd name="connsiteY6" fmla="*/ 469610 h 3656018"/>
              <a:gd name="connsiteX7" fmla="*/ 1107929 w 3529838"/>
              <a:gd name="connsiteY7" fmla="*/ 682387 h 3656018"/>
              <a:gd name="connsiteX8" fmla="*/ 682386 w 3529838"/>
              <a:gd name="connsiteY8" fmla="*/ 1107930 h 3656018"/>
              <a:gd name="connsiteX9" fmla="*/ 469610 w 3529838"/>
              <a:gd name="connsiteY9" fmla="*/ 1107930 h 3656018"/>
              <a:gd name="connsiteX10" fmla="*/ 44067 w 3529838"/>
              <a:gd name="connsiteY10" fmla="*/ 682387 h 3656018"/>
              <a:gd name="connsiteX11" fmla="*/ 44067 w 3529838"/>
              <a:gd name="connsiteY11" fmla="*/ 469610 h 3656018"/>
              <a:gd name="connsiteX12" fmla="*/ 469610 w 3529838"/>
              <a:gd name="connsiteY12" fmla="*/ 44068 h 3656018"/>
              <a:gd name="connsiteX13" fmla="*/ 575998 w 3529838"/>
              <a:gd name="connsiteY13" fmla="*/ 0 h 3656018"/>
              <a:gd name="connsiteX0-1" fmla="*/ 1399387 w 3529838"/>
              <a:gd name="connsiteY0-2" fmla="*/ 1474949 h 3656018"/>
              <a:gd name="connsiteX1-3" fmla="*/ 3529838 w 3529838"/>
              <a:gd name="connsiteY1-4" fmla="*/ 1474949 h 3656018"/>
              <a:gd name="connsiteX2-5" fmla="*/ 1399387 w 3529838"/>
              <a:gd name="connsiteY2-6" fmla="*/ 3656018 h 3656018"/>
              <a:gd name="connsiteX3-7" fmla="*/ 1399387 w 3529838"/>
              <a:gd name="connsiteY3-8" fmla="*/ 1474949 h 3656018"/>
              <a:gd name="connsiteX4-9" fmla="*/ 575998 w 3529838"/>
              <a:gd name="connsiteY4-10" fmla="*/ 0 h 3656018"/>
              <a:gd name="connsiteX5-11" fmla="*/ 682386 w 3529838"/>
              <a:gd name="connsiteY5-12" fmla="*/ 44068 h 3656018"/>
              <a:gd name="connsiteX6-13" fmla="*/ 1107929 w 3529838"/>
              <a:gd name="connsiteY6-14" fmla="*/ 469610 h 3656018"/>
              <a:gd name="connsiteX7-15" fmla="*/ 1107929 w 3529838"/>
              <a:gd name="connsiteY7-16" fmla="*/ 682387 h 3656018"/>
              <a:gd name="connsiteX8-17" fmla="*/ 682386 w 3529838"/>
              <a:gd name="connsiteY8-18" fmla="*/ 1107930 h 3656018"/>
              <a:gd name="connsiteX9-19" fmla="*/ 469610 w 3529838"/>
              <a:gd name="connsiteY9-20" fmla="*/ 1107930 h 3656018"/>
              <a:gd name="connsiteX10-21" fmla="*/ 44067 w 3529838"/>
              <a:gd name="connsiteY10-22" fmla="*/ 682387 h 3656018"/>
              <a:gd name="connsiteX11-23" fmla="*/ 44067 w 3529838"/>
              <a:gd name="connsiteY11-24" fmla="*/ 469610 h 3656018"/>
              <a:gd name="connsiteX12-25" fmla="*/ 469610 w 3529838"/>
              <a:gd name="connsiteY12-26" fmla="*/ 44068 h 3656018"/>
              <a:gd name="connsiteX13-27" fmla="*/ 575998 w 3529838"/>
              <a:gd name="connsiteY13-28" fmla="*/ 0 h 3656018"/>
              <a:gd name="connsiteX0-29" fmla="*/ 1399387 w 1399387"/>
              <a:gd name="connsiteY0-30" fmla="*/ 1474949 h 3656018"/>
              <a:gd name="connsiteX1-31" fmla="*/ 1399387 w 1399387"/>
              <a:gd name="connsiteY1-32" fmla="*/ 3656018 h 3656018"/>
              <a:gd name="connsiteX2-33" fmla="*/ 1399387 w 1399387"/>
              <a:gd name="connsiteY2-34" fmla="*/ 1474949 h 3656018"/>
              <a:gd name="connsiteX3-35" fmla="*/ 575998 w 1399387"/>
              <a:gd name="connsiteY3-36" fmla="*/ 0 h 3656018"/>
              <a:gd name="connsiteX4-37" fmla="*/ 682386 w 1399387"/>
              <a:gd name="connsiteY4-38" fmla="*/ 44068 h 3656018"/>
              <a:gd name="connsiteX5-39" fmla="*/ 1107929 w 1399387"/>
              <a:gd name="connsiteY5-40" fmla="*/ 469610 h 3656018"/>
              <a:gd name="connsiteX6-41" fmla="*/ 1107929 w 1399387"/>
              <a:gd name="connsiteY6-42" fmla="*/ 682387 h 3656018"/>
              <a:gd name="connsiteX7-43" fmla="*/ 682386 w 1399387"/>
              <a:gd name="connsiteY7-44" fmla="*/ 1107930 h 3656018"/>
              <a:gd name="connsiteX8-45" fmla="*/ 469610 w 1399387"/>
              <a:gd name="connsiteY8-46" fmla="*/ 1107930 h 3656018"/>
              <a:gd name="connsiteX9-47" fmla="*/ 44067 w 1399387"/>
              <a:gd name="connsiteY9-48" fmla="*/ 682387 h 3656018"/>
              <a:gd name="connsiteX10-49" fmla="*/ 44067 w 1399387"/>
              <a:gd name="connsiteY10-50" fmla="*/ 469610 h 3656018"/>
              <a:gd name="connsiteX11-51" fmla="*/ 469610 w 1399387"/>
              <a:gd name="connsiteY11-52" fmla="*/ 44068 h 3656018"/>
              <a:gd name="connsiteX12-53" fmla="*/ 575998 w 1399387"/>
              <a:gd name="connsiteY12-54" fmla="*/ 0 h 3656018"/>
              <a:gd name="connsiteX0-55" fmla="*/ 575998 w 1151996"/>
              <a:gd name="connsiteY0-56" fmla="*/ 0 h 1151997"/>
              <a:gd name="connsiteX1-57" fmla="*/ 682386 w 1151996"/>
              <a:gd name="connsiteY1-58" fmla="*/ 44068 h 1151997"/>
              <a:gd name="connsiteX2-59" fmla="*/ 1107929 w 1151996"/>
              <a:gd name="connsiteY2-60" fmla="*/ 469610 h 1151997"/>
              <a:gd name="connsiteX3-61" fmla="*/ 1107929 w 1151996"/>
              <a:gd name="connsiteY3-62" fmla="*/ 682387 h 1151997"/>
              <a:gd name="connsiteX4-63" fmla="*/ 682386 w 1151996"/>
              <a:gd name="connsiteY4-64" fmla="*/ 1107930 h 1151997"/>
              <a:gd name="connsiteX5-65" fmla="*/ 469610 w 1151996"/>
              <a:gd name="connsiteY5-66" fmla="*/ 1107930 h 1151997"/>
              <a:gd name="connsiteX6-67" fmla="*/ 44067 w 1151996"/>
              <a:gd name="connsiteY6-68" fmla="*/ 682387 h 1151997"/>
              <a:gd name="connsiteX7-69" fmla="*/ 44067 w 1151996"/>
              <a:gd name="connsiteY7-70" fmla="*/ 469610 h 1151997"/>
              <a:gd name="connsiteX8-71" fmla="*/ 469610 w 1151996"/>
              <a:gd name="connsiteY8-72" fmla="*/ 44068 h 1151997"/>
              <a:gd name="connsiteX9-73" fmla="*/ 575998 w 1151996"/>
              <a:gd name="connsiteY9-74" fmla="*/ 0 h 1151997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  <a:cxn ang="0">
                <a:pos x="connsiteX6-13" y="connsiteY6-14"/>
              </a:cxn>
              <a:cxn ang="0">
                <a:pos x="connsiteX7-15" y="connsiteY7-16"/>
              </a:cxn>
              <a:cxn ang="0">
                <a:pos x="connsiteX8-17" y="connsiteY8-18"/>
              </a:cxn>
              <a:cxn ang="0">
                <a:pos x="connsiteX9-19" y="connsiteY9-20"/>
              </a:cxn>
            </a:cxnLst>
            <a:rect l="l" t="t" r="r" b="b"/>
            <a:pathLst>
              <a:path w="1151996" h="1151997">
                <a:moveTo>
                  <a:pt x="575998" y="0"/>
                </a:moveTo>
                <a:cubicBezTo>
                  <a:pt x="614503" y="0"/>
                  <a:pt x="653008" y="14689"/>
                  <a:pt x="682386" y="44068"/>
                </a:cubicBezTo>
                <a:lnTo>
                  <a:pt x="1107929" y="469610"/>
                </a:lnTo>
                <a:cubicBezTo>
                  <a:pt x="1166686" y="528367"/>
                  <a:pt x="1166686" y="623630"/>
                  <a:pt x="1107929" y="682387"/>
                </a:cubicBezTo>
                <a:lnTo>
                  <a:pt x="682386" y="1107930"/>
                </a:lnTo>
                <a:cubicBezTo>
                  <a:pt x="623629" y="1166687"/>
                  <a:pt x="528367" y="1166687"/>
                  <a:pt x="469610" y="1107930"/>
                </a:cubicBezTo>
                <a:lnTo>
                  <a:pt x="44067" y="682387"/>
                </a:lnTo>
                <a:cubicBezTo>
                  <a:pt x="-14690" y="623630"/>
                  <a:pt x="-14690" y="528367"/>
                  <a:pt x="44067" y="469610"/>
                </a:cubicBezTo>
                <a:lnTo>
                  <a:pt x="469610" y="44068"/>
                </a:lnTo>
                <a:cubicBezTo>
                  <a:pt x="498988" y="14689"/>
                  <a:pt x="537493" y="0"/>
                  <a:pt x="575998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2700" dirty="0">
              <a:latin typeface="linea-basic-10" panose="02000509000000000000" pitchFamily="49" charset="0"/>
            </a:endParaRPr>
          </a:p>
        </p:txBody>
      </p:sp>
      <p:sp>
        <p:nvSpPr>
          <p:cNvPr id="42" name="Freeform 21"/>
          <p:cNvSpPr/>
          <p:nvPr/>
        </p:nvSpPr>
        <p:spPr>
          <a:xfrm>
            <a:off x="8279223" y="2435086"/>
            <a:ext cx="1207082" cy="1204869"/>
          </a:xfrm>
          <a:custGeom>
            <a:avLst/>
            <a:gdLst>
              <a:gd name="connsiteX0" fmla="*/ 1399387 w 3529838"/>
              <a:gd name="connsiteY0" fmla="*/ 1474949 h 3656018"/>
              <a:gd name="connsiteX1" fmla="*/ 3529838 w 3529838"/>
              <a:gd name="connsiteY1" fmla="*/ 1474949 h 3656018"/>
              <a:gd name="connsiteX2" fmla="*/ 3529838 w 3529838"/>
              <a:gd name="connsiteY2" fmla="*/ 3656018 h 3656018"/>
              <a:gd name="connsiteX3" fmla="*/ 1399387 w 3529838"/>
              <a:gd name="connsiteY3" fmla="*/ 3656018 h 3656018"/>
              <a:gd name="connsiteX4" fmla="*/ 575998 w 3529838"/>
              <a:gd name="connsiteY4" fmla="*/ 0 h 3656018"/>
              <a:gd name="connsiteX5" fmla="*/ 682386 w 3529838"/>
              <a:gd name="connsiteY5" fmla="*/ 44068 h 3656018"/>
              <a:gd name="connsiteX6" fmla="*/ 1107929 w 3529838"/>
              <a:gd name="connsiteY6" fmla="*/ 469610 h 3656018"/>
              <a:gd name="connsiteX7" fmla="*/ 1107929 w 3529838"/>
              <a:gd name="connsiteY7" fmla="*/ 682387 h 3656018"/>
              <a:gd name="connsiteX8" fmla="*/ 682386 w 3529838"/>
              <a:gd name="connsiteY8" fmla="*/ 1107930 h 3656018"/>
              <a:gd name="connsiteX9" fmla="*/ 469610 w 3529838"/>
              <a:gd name="connsiteY9" fmla="*/ 1107930 h 3656018"/>
              <a:gd name="connsiteX10" fmla="*/ 44067 w 3529838"/>
              <a:gd name="connsiteY10" fmla="*/ 682387 h 3656018"/>
              <a:gd name="connsiteX11" fmla="*/ 44067 w 3529838"/>
              <a:gd name="connsiteY11" fmla="*/ 469610 h 3656018"/>
              <a:gd name="connsiteX12" fmla="*/ 469610 w 3529838"/>
              <a:gd name="connsiteY12" fmla="*/ 44068 h 3656018"/>
              <a:gd name="connsiteX13" fmla="*/ 575998 w 3529838"/>
              <a:gd name="connsiteY13" fmla="*/ 0 h 3656018"/>
              <a:gd name="connsiteX0-1" fmla="*/ 1399387 w 3529838"/>
              <a:gd name="connsiteY0-2" fmla="*/ 1474949 h 3656018"/>
              <a:gd name="connsiteX1-3" fmla="*/ 3529838 w 3529838"/>
              <a:gd name="connsiteY1-4" fmla="*/ 1474949 h 3656018"/>
              <a:gd name="connsiteX2-5" fmla="*/ 1399387 w 3529838"/>
              <a:gd name="connsiteY2-6" fmla="*/ 3656018 h 3656018"/>
              <a:gd name="connsiteX3-7" fmla="*/ 1399387 w 3529838"/>
              <a:gd name="connsiteY3-8" fmla="*/ 1474949 h 3656018"/>
              <a:gd name="connsiteX4-9" fmla="*/ 575998 w 3529838"/>
              <a:gd name="connsiteY4-10" fmla="*/ 0 h 3656018"/>
              <a:gd name="connsiteX5-11" fmla="*/ 682386 w 3529838"/>
              <a:gd name="connsiteY5-12" fmla="*/ 44068 h 3656018"/>
              <a:gd name="connsiteX6-13" fmla="*/ 1107929 w 3529838"/>
              <a:gd name="connsiteY6-14" fmla="*/ 469610 h 3656018"/>
              <a:gd name="connsiteX7-15" fmla="*/ 1107929 w 3529838"/>
              <a:gd name="connsiteY7-16" fmla="*/ 682387 h 3656018"/>
              <a:gd name="connsiteX8-17" fmla="*/ 682386 w 3529838"/>
              <a:gd name="connsiteY8-18" fmla="*/ 1107930 h 3656018"/>
              <a:gd name="connsiteX9-19" fmla="*/ 469610 w 3529838"/>
              <a:gd name="connsiteY9-20" fmla="*/ 1107930 h 3656018"/>
              <a:gd name="connsiteX10-21" fmla="*/ 44067 w 3529838"/>
              <a:gd name="connsiteY10-22" fmla="*/ 682387 h 3656018"/>
              <a:gd name="connsiteX11-23" fmla="*/ 44067 w 3529838"/>
              <a:gd name="connsiteY11-24" fmla="*/ 469610 h 3656018"/>
              <a:gd name="connsiteX12-25" fmla="*/ 469610 w 3529838"/>
              <a:gd name="connsiteY12-26" fmla="*/ 44068 h 3656018"/>
              <a:gd name="connsiteX13-27" fmla="*/ 575998 w 3529838"/>
              <a:gd name="connsiteY13-28" fmla="*/ 0 h 3656018"/>
              <a:gd name="connsiteX0-29" fmla="*/ 1399387 w 1399387"/>
              <a:gd name="connsiteY0-30" fmla="*/ 1474949 h 3656018"/>
              <a:gd name="connsiteX1-31" fmla="*/ 1399387 w 1399387"/>
              <a:gd name="connsiteY1-32" fmla="*/ 3656018 h 3656018"/>
              <a:gd name="connsiteX2-33" fmla="*/ 1399387 w 1399387"/>
              <a:gd name="connsiteY2-34" fmla="*/ 1474949 h 3656018"/>
              <a:gd name="connsiteX3-35" fmla="*/ 575998 w 1399387"/>
              <a:gd name="connsiteY3-36" fmla="*/ 0 h 3656018"/>
              <a:gd name="connsiteX4-37" fmla="*/ 682386 w 1399387"/>
              <a:gd name="connsiteY4-38" fmla="*/ 44068 h 3656018"/>
              <a:gd name="connsiteX5-39" fmla="*/ 1107929 w 1399387"/>
              <a:gd name="connsiteY5-40" fmla="*/ 469610 h 3656018"/>
              <a:gd name="connsiteX6-41" fmla="*/ 1107929 w 1399387"/>
              <a:gd name="connsiteY6-42" fmla="*/ 682387 h 3656018"/>
              <a:gd name="connsiteX7-43" fmla="*/ 682386 w 1399387"/>
              <a:gd name="connsiteY7-44" fmla="*/ 1107930 h 3656018"/>
              <a:gd name="connsiteX8-45" fmla="*/ 469610 w 1399387"/>
              <a:gd name="connsiteY8-46" fmla="*/ 1107930 h 3656018"/>
              <a:gd name="connsiteX9-47" fmla="*/ 44067 w 1399387"/>
              <a:gd name="connsiteY9-48" fmla="*/ 682387 h 3656018"/>
              <a:gd name="connsiteX10-49" fmla="*/ 44067 w 1399387"/>
              <a:gd name="connsiteY10-50" fmla="*/ 469610 h 3656018"/>
              <a:gd name="connsiteX11-51" fmla="*/ 469610 w 1399387"/>
              <a:gd name="connsiteY11-52" fmla="*/ 44068 h 3656018"/>
              <a:gd name="connsiteX12-53" fmla="*/ 575998 w 1399387"/>
              <a:gd name="connsiteY12-54" fmla="*/ 0 h 3656018"/>
              <a:gd name="connsiteX0-55" fmla="*/ 575998 w 1151996"/>
              <a:gd name="connsiteY0-56" fmla="*/ 0 h 1151997"/>
              <a:gd name="connsiteX1-57" fmla="*/ 682386 w 1151996"/>
              <a:gd name="connsiteY1-58" fmla="*/ 44068 h 1151997"/>
              <a:gd name="connsiteX2-59" fmla="*/ 1107929 w 1151996"/>
              <a:gd name="connsiteY2-60" fmla="*/ 469610 h 1151997"/>
              <a:gd name="connsiteX3-61" fmla="*/ 1107929 w 1151996"/>
              <a:gd name="connsiteY3-62" fmla="*/ 682387 h 1151997"/>
              <a:gd name="connsiteX4-63" fmla="*/ 682386 w 1151996"/>
              <a:gd name="connsiteY4-64" fmla="*/ 1107930 h 1151997"/>
              <a:gd name="connsiteX5-65" fmla="*/ 469610 w 1151996"/>
              <a:gd name="connsiteY5-66" fmla="*/ 1107930 h 1151997"/>
              <a:gd name="connsiteX6-67" fmla="*/ 44067 w 1151996"/>
              <a:gd name="connsiteY6-68" fmla="*/ 682387 h 1151997"/>
              <a:gd name="connsiteX7-69" fmla="*/ 44067 w 1151996"/>
              <a:gd name="connsiteY7-70" fmla="*/ 469610 h 1151997"/>
              <a:gd name="connsiteX8-71" fmla="*/ 469610 w 1151996"/>
              <a:gd name="connsiteY8-72" fmla="*/ 44068 h 1151997"/>
              <a:gd name="connsiteX9-73" fmla="*/ 575998 w 1151996"/>
              <a:gd name="connsiteY9-74" fmla="*/ 0 h 1151997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  <a:cxn ang="0">
                <a:pos x="connsiteX6-13" y="connsiteY6-14"/>
              </a:cxn>
              <a:cxn ang="0">
                <a:pos x="connsiteX7-15" y="connsiteY7-16"/>
              </a:cxn>
              <a:cxn ang="0">
                <a:pos x="connsiteX8-17" y="connsiteY8-18"/>
              </a:cxn>
              <a:cxn ang="0">
                <a:pos x="connsiteX9-19" y="connsiteY9-20"/>
              </a:cxn>
            </a:cxnLst>
            <a:rect l="l" t="t" r="r" b="b"/>
            <a:pathLst>
              <a:path w="1151996" h="1151997">
                <a:moveTo>
                  <a:pt x="575998" y="0"/>
                </a:moveTo>
                <a:cubicBezTo>
                  <a:pt x="614503" y="0"/>
                  <a:pt x="653008" y="14689"/>
                  <a:pt x="682386" y="44068"/>
                </a:cubicBezTo>
                <a:lnTo>
                  <a:pt x="1107929" y="469610"/>
                </a:lnTo>
                <a:cubicBezTo>
                  <a:pt x="1166686" y="528367"/>
                  <a:pt x="1166686" y="623630"/>
                  <a:pt x="1107929" y="682387"/>
                </a:cubicBezTo>
                <a:lnTo>
                  <a:pt x="682386" y="1107930"/>
                </a:lnTo>
                <a:cubicBezTo>
                  <a:pt x="623629" y="1166687"/>
                  <a:pt x="528367" y="1166687"/>
                  <a:pt x="469610" y="1107930"/>
                </a:cubicBezTo>
                <a:lnTo>
                  <a:pt x="44067" y="682387"/>
                </a:lnTo>
                <a:cubicBezTo>
                  <a:pt x="-14690" y="623630"/>
                  <a:pt x="-14690" y="528367"/>
                  <a:pt x="44067" y="469610"/>
                </a:cubicBezTo>
                <a:lnTo>
                  <a:pt x="469610" y="44068"/>
                </a:lnTo>
                <a:cubicBezTo>
                  <a:pt x="498988" y="14689"/>
                  <a:pt x="537493" y="0"/>
                  <a:pt x="57599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2700" dirty="0">
              <a:latin typeface="linea-basic-10" panose="02000509000000000000" pitchFamily="49" charset="0"/>
            </a:endParaRPr>
          </a:p>
        </p:txBody>
      </p:sp>
      <p:sp>
        <p:nvSpPr>
          <p:cNvPr id="43" name="Freeform 38"/>
          <p:cNvSpPr/>
          <p:nvPr/>
        </p:nvSpPr>
        <p:spPr>
          <a:xfrm>
            <a:off x="6848442" y="4158224"/>
            <a:ext cx="423033" cy="423034"/>
          </a:xfrm>
          <a:custGeom>
            <a:avLst/>
            <a:gdLst>
              <a:gd name="connsiteX0" fmla="*/ 1399387 w 3529838"/>
              <a:gd name="connsiteY0" fmla="*/ 1474949 h 3656018"/>
              <a:gd name="connsiteX1" fmla="*/ 3529838 w 3529838"/>
              <a:gd name="connsiteY1" fmla="*/ 1474949 h 3656018"/>
              <a:gd name="connsiteX2" fmla="*/ 3529838 w 3529838"/>
              <a:gd name="connsiteY2" fmla="*/ 3656018 h 3656018"/>
              <a:gd name="connsiteX3" fmla="*/ 1399387 w 3529838"/>
              <a:gd name="connsiteY3" fmla="*/ 3656018 h 3656018"/>
              <a:gd name="connsiteX4" fmla="*/ 575998 w 3529838"/>
              <a:gd name="connsiteY4" fmla="*/ 0 h 3656018"/>
              <a:gd name="connsiteX5" fmla="*/ 682386 w 3529838"/>
              <a:gd name="connsiteY5" fmla="*/ 44068 h 3656018"/>
              <a:gd name="connsiteX6" fmla="*/ 1107929 w 3529838"/>
              <a:gd name="connsiteY6" fmla="*/ 469610 h 3656018"/>
              <a:gd name="connsiteX7" fmla="*/ 1107929 w 3529838"/>
              <a:gd name="connsiteY7" fmla="*/ 682387 h 3656018"/>
              <a:gd name="connsiteX8" fmla="*/ 682386 w 3529838"/>
              <a:gd name="connsiteY8" fmla="*/ 1107930 h 3656018"/>
              <a:gd name="connsiteX9" fmla="*/ 469610 w 3529838"/>
              <a:gd name="connsiteY9" fmla="*/ 1107930 h 3656018"/>
              <a:gd name="connsiteX10" fmla="*/ 44067 w 3529838"/>
              <a:gd name="connsiteY10" fmla="*/ 682387 h 3656018"/>
              <a:gd name="connsiteX11" fmla="*/ 44067 w 3529838"/>
              <a:gd name="connsiteY11" fmla="*/ 469610 h 3656018"/>
              <a:gd name="connsiteX12" fmla="*/ 469610 w 3529838"/>
              <a:gd name="connsiteY12" fmla="*/ 44068 h 3656018"/>
              <a:gd name="connsiteX13" fmla="*/ 575998 w 3529838"/>
              <a:gd name="connsiteY13" fmla="*/ 0 h 3656018"/>
              <a:gd name="connsiteX0-1" fmla="*/ 1399387 w 3529838"/>
              <a:gd name="connsiteY0-2" fmla="*/ 1474949 h 3656018"/>
              <a:gd name="connsiteX1-3" fmla="*/ 3529838 w 3529838"/>
              <a:gd name="connsiteY1-4" fmla="*/ 1474949 h 3656018"/>
              <a:gd name="connsiteX2-5" fmla="*/ 1399387 w 3529838"/>
              <a:gd name="connsiteY2-6" fmla="*/ 3656018 h 3656018"/>
              <a:gd name="connsiteX3-7" fmla="*/ 1399387 w 3529838"/>
              <a:gd name="connsiteY3-8" fmla="*/ 1474949 h 3656018"/>
              <a:gd name="connsiteX4-9" fmla="*/ 575998 w 3529838"/>
              <a:gd name="connsiteY4-10" fmla="*/ 0 h 3656018"/>
              <a:gd name="connsiteX5-11" fmla="*/ 682386 w 3529838"/>
              <a:gd name="connsiteY5-12" fmla="*/ 44068 h 3656018"/>
              <a:gd name="connsiteX6-13" fmla="*/ 1107929 w 3529838"/>
              <a:gd name="connsiteY6-14" fmla="*/ 469610 h 3656018"/>
              <a:gd name="connsiteX7-15" fmla="*/ 1107929 w 3529838"/>
              <a:gd name="connsiteY7-16" fmla="*/ 682387 h 3656018"/>
              <a:gd name="connsiteX8-17" fmla="*/ 682386 w 3529838"/>
              <a:gd name="connsiteY8-18" fmla="*/ 1107930 h 3656018"/>
              <a:gd name="connsiteX9-19" fmla="*/ 469610 w 3529838"/>
              <a:gd name="connsiteY9-20" fmla="*/ 1107930 h 3656018"/>
              <a:gd name="connsiteX10-21" fmla="*/ 44067 w 3529838"/>
              <a:gd name="connsiteY10-22" fmla="*/ 682387 h 3656018"/>
              <a:gd name="connsiteX11-23" fmla="*/ 44067 w 3529838"/>
              <a:gd name="connsiteY11-24" fmla="*/ 469610 h 3656018"/>
              <a:gd name="connsiteX12-25" fmla="*/ 469610 w 3529838"/>
              <a:gd name="connsiteY12-26" fmla="*/ 44068 h 3656018"/>
              <a:gd name="connsiteX13-27" fmla="*/ 575998 w 3529838"/>
              <a:gd name="connsiteY13-28" fmla="*/ 0 h 3656018"/>
              <a:gd name="connsiteX0-29" fmla="*/ 1399387 w 1399387"/>
              <a:gd name="connsiteY0-30" fmla="*/ 1474949 h 3656018"/>
              <a:gd name="connsiteX1-31" fmla="*/ 1399387 w 1399387"/>
              <a:gd name="connsiteY1-32" fmla="*/ 3656018 h 3656018"/>
              <a:gd name="connsiteX2-33" fmla="*/ 1399387 w 1399387"/>
              <a:gd name="connsiteY2-34" fmla="*/ 1474949 h 3656018"/>
              <a:gd name="connsiteX3-35" fmla="*/ 575998 w 1399387"/>
              <a:gd name="connsiteY3-36" fmla="*/ 0 h 3656018"/>
              <a:gd name="connsiteX4-37" fmla="*/ 682386 w 1399387"/>
              <a:gd name="connsiteY4-38" fmla="*/ 44068 h 3656018"/>
              <a:gd name="connsiteX5-39" fmla="*/ 1107929 w 1399387"/>
              <a:gd name="connsiteY5-40" fmla="*/ 469610 h 3656018"/>
              <a:gd name="connsiteX6-41" fmla="*/ 1107929 w 1399387"/>
              <a:gd name="connsiteY6-42" fmla="*/ 682387 h 3656018"/>
              <a:gd name="connsiteX7-43" fmla="*/ 682386 w 1399387"/>
              <a:gd name="connsiteY7-44" fmla="*/ 1107930 h 3656018"/>
              <a:gd name="connsiteX8-45" fmla="*/ 469610 w 1399387"/>
              <a:gd name="connsiteY8-46" fmla="*/ 1107930 h 3656018"/>
              <a:gd name="connsiteX9-47" fmla="*/ 44067 w 1399387"/>
              <a:gd name="connsiteY9-48" fmla="*/ 682387 h 3656018"/>
              <a:gd name="connsiteX10-49" fmla="*/ 44067 w 1399387"/>
              <a:gd name="connsiteY10-50" fmla="*/ 469610 h 3656018"/>
              <a:gd name="connsiteX11-51" fmla="*/ 469610 w 1399387"/>
              <a:gd name="connsiteY11-52" fmla="*/ 44068 h 3656018"/>
              <a:gd name="connsiteX12-53" fmla="*/ 575998 w 1399387"/>
              <a:gd name="connsiteY12-54" fmla="*/ 0 h 3656018"/>
              <a:gd name="connsiteX0-55" fmla="*/ 575998 w 1151996"/>
              <a:gd name="connsiteY0-56" fmla="*/ 0 h 1151997"/>
              <a:gd name="connsiteX1-57" fmla="*/ 682386 w 1151996"/>
              <a:gd name="connsiteY1-58" fmla="*/ 44068 h 1151997"/>
              <a:gd name="connsiteX2-59" fmla="*/ 1107929 w 1151996"/>
              <a:gd name="connsiteY2-60" fmla="*/ 469610 h 1151997"/>
              <a:gd name="connsiteX3-61" fmla="*/ 1107929 w 1151996"/>
              <a:gd name="connsiteY3-62" fmla="*/ 682387 h 1151997"/>
              <a:gd name="connsiteX4-63" fmla="*/ 682386 w 1151996"/>
              <a:gd name="connsiteY4-64" fmla="*/ 1107930 h 1151997"/>
              <a:gd name="connsiteX5-65" fmla="*/ 469610 w 1151996"/>
              <a:gd name="connsiteY5-66" fmla="*/ 1107930 h 1151997"/>
              <a:gd name="connsiteX6-67" fmla="*/ 44067 w 1151996"/>
              <a:gd name="connsiteY6-68" fmla="*/ 682387 h 1151997"/>
              <a:gd name="connsiteX7-69" fmla="*/ 44067 w 1151996"/>
              <a:gd name="connsiteY7-70" fmla="*/ 469610 h 1151997"/>
              <a:gd name="connsiteX8-71" fmla="*/ 469610 w 1151996"/>
              <a:gd name="connsiteY8-72" fmla="*/ 44068 h 1151997"/>
              <a:gd name="connsiteX9-73" fmla="*/ 575998 w 1151996"/>
              <a:gd name="connsiteY9-74" fmla="*/ 0 h 1151997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  <a:cxn ang="0">
                <a:pos x="connsiteX6-13" y="connsiteY6-14"/>
              </a:cxn>
              <a:cxn ang="0">
                <a:pos x="connsiteX7-15" y="connsiteY7-16"/>
              </a:cxn>
              <a:cxn ang="0">
                <a:pos x="connsiteX8-17" y="connsiteY8-18"/>
              </a:cxn>
              <a:cxn ang="0">
                <a:pos x="connsiteX9-19" y="connsiteY9-20"/>
              </a:cxn>
            </a:cxnLst>
            <a:rect l="l" t="t" r="r" b="b"/>
            <a:pathLst>
              <a:path w="1151996" h="1151997">
                <a:moveTo>
                  <a:pt x="575998" y="0"/>
                </a:moveTo>
                <a:cubicBezTo>
                  <a:pt x="614503" y="0"/>
                  <a:pt x="653008" y="14689"/>
                  <a:pt x="682386" y="44068"/>
                </a:cubicBezTo>
                <a:lnTo>
                  <a:pt x="1107929" y="469610"/>
                </a:lnTo>
                <a:cubicBezTo>
                  <a:pt x="1166686" y="528367"/>
                  <a:pt x="1166686" y="623630"/>
                  <a:pt x="1107929" y="682387"/>
                </a:cubicBezTo>
                <a:lnTo>
                  <a:pt x="682386" y="1107930"/>
                </a:lnTo>
                <a:cubicBezTo>
                  <a:pt x="623629" y="1166687"/>
                  <a:pt x="528367" y="1166687"/>
                  <a:pt x="469610" y="1107930"/>
                </a:cubicBezTo>
                <a:lnTo>
                  <a:pt x="44067" y="682387"/>
                </a:lnTo>
                <a:cubicBezTo>
                  <a:pt x="-14690" y="623630"/>
                  <a:pt x="-14690" y="528367"/>
                  <a:pt x="44067" y="469610"/>
                </a:cubicBezTo>
                <a:lnTo>
                  <a:pt x="469610" y="44068"/>
                </a:lnTo>
                <a:cubicBezTo>
                  <a:pt x="498988" y="14689"/>
                  <a:pt x="537493" y="0"/>
                  <a:pt x="575998" y="0"/>
                </a:cubicBezTo>
                <a:close/>
              </a:path>
            </a:pathLst>
          </a:cu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050" b="1" dirty="0">
              <a:latin typeface="Source Sans Pro" panose="020B0503030403020204" pitchFamily="34" charset="0"/>
            </a:endParaRPr>
          </a:p>
        </p:txBody>
      </p:sp>
      <p:sp>
        <p:nvSpPr>
          <p:cNvPr id="44" name="Freeform 41"/>
          <p:cNvSpPr/>
          <p:nvPr/>
        </p:nvSpPr>
        <p:spPr>
          <a:xfrm>
            <a:off x="8669033" y="2222461"/>
            <a:ext cx="420818" cy="423034"/>
          </a:xfrm>
          <a:custGeom>
            <a:avLst/>
            <a:gdLst>
              <a:gd name="connsiteX0" fmla="*/ 1399387 w 3529838"/>
              <a:gd name="connsiteY0" fmla="*/ 1474949 h 3656018"/>
              <a:gd name="connsiteX1" fmla="*/ 3529838 w 3529838"/>
              <a:gd name="connsiteY1" fmla="*/ 1474949 h 3656018"/>
              <a:gd name="connsiteX2" fmla="*/ 3529838 w 3529838"/>
              <a:gd name="connsiteY2" fmla="*/ 3656018 h 3656018"/>
              <a:gd name="connsiteX3" fmla="*/ 1399387 w 3529838"/>
              <a:gd name="connsiteY3" fmla="*/ 3656018 h 3656018"/>
              <a:gd name="connsiteX4" fmla="*/ 575998 w 3529838"/>
              <a:gd name="connsiteY4" fmla="*/ 0 h 3656018"/>
              <a:gd name="connsiteX5" fmla="*/ 682386 w 3529838"/>
              <a:gd name="connsiteY5" fmla="*/ 44068 h 3656018"/>
              <a:gd name="connsiteX6" fmla="*/ 1107929 w 3529838"/>
              <a:gd name="connsiteY6" fmla="*/ 469610 h 3656018"/>
              <a:gd name="connsiteX7" fmla="*/ 1107929 w 3529838"/>
              <a:gd name="connsiteY7" fmla="*/ 682387 h 3656018"/>
              <a:gd name="connsiteX8" fmla="*/ 682386 w 3529838"/>
              <a:gd name="connsiteY8" fmla="*/ 1107930 h 3656018"/>
              <a:gd name="connsiteX9" fmla="*/ 469610 w 3529838"/>
              <a:gd name="connsiteY9" fmla="*/ 1107930 h 3656018"/>
              <a:gd name="connsiteX10" fmla="*/ 44067 w 3529838"/>
              <a:gd name="connsiteY10" fmla="*/ 682387 h 3656018"/>
              <a:gd name="connsiteX11" fmla="*/ 44067 w 3529838"/>
              <a:gd name="connsiteY11" fmla="*/ 469610 h 3656018"/>
              <a:gd name="connsiteX12" fmla="*/ 469610 w 3529838"/>
              <a:gd name="connsiteY12" fmla="*/ 44068 h 3656018"/>
              <a:gd name="connsiteX13" fmla="*/ 575998 w 3529838"/>
              <a:gd name="connsiteY13" fmla="*/ 0 h 3656018"/>
              <a:gd name="connsiteX0-1" fmla="*/ 1399387 w 3529838"/>
              <a:gd name="connsiteY0-2" fmla="*/ 1474949 h 3656018"/>
              <a:gd name="connsiteX1-3" fmla="*/ 3529838 w 3529838"/>
              <a:gd name="connsiteY1-4" fmla="*/ 1474949 h 3656018"/>
              <a:gd name="connsiteX2-5" fmla="*/ 1399387 w 3529838"/>
              <a:gd name="connsiteY2-6" fmla="*/ 3656018 h 3656018"/>
              <a:gd name="connsiteX3-7" fmla="*/ 1399387 w 3529838"/>
              <a:gd name="connsiteY3-8" fmla="*/ 1474949 h 3656018"/>
              <a:gd name="connsiteX4-9" fmla="*/ 575998 w 3529838"/>
              <a:gd name="connsiteY4-10" fmla="*/ 0 h 3656018"/>
              <a:gd name="connsiteX5-11" fmla="*/ 682386 w 3529838"/>
              <a:gd name="connsiteY5-12" fmla="*/ 44068 h 3656018"/>
              <a:gd name="connsiteX6-13" fmla="*/ 1107929 w 3529838"/>
              <a:gd name="connsiteY6-14" fmla="*/ 469610 h 3656018"/>
              <a:gd name="connsiteX7-15" fmla="*/ 1107929 w 3529838"/>
              <a:gd name="connsiteY7-16" fmla="*/ 682387 h 3656018"/>
              <a:gd name="connsiteX8-17" fmla="*/ 682386 w 3529838"/>
              <a:gd name="connsiteY8-18" fmla="*/ 1107930 h 3656018"/>
              <a:gd name="connsiteX9-19" fmla="*/ 469610 w 3529838"/>
              <a:gd name="connsiteY9-20" fmla="*/ 1107930 h 3656018"/>
              <a:gd name="connsiteX10-21" fmla="*/ 44067 w 3529838"/>
              <a:gd name="connsiteY10-22" fmla="*/ 682387 h 3656018"/>
              <a:gd name="connsiteX11-23" fmla="*/ 44067 w 3529838"/>
              <a:gd name="connsiteY11-24" fmla="*/ 469610 h 3656018"/>
              <a:gd name="connsiteX12-25" fmla="*/ 469610 w 3529838"/>
              <a:gd name="connsiteY12-26" fmla="*/ 44068 h 3656018"/>
              <a:gd name="connsiteX13-27" fmla="*/ 575998 w 3529838"/>
              <a:gd name="connsiteY13-28" fmla="*/ 0 h 3656018"/>
              <a:gd name="connsiteX0-29" fmla="*/ 1399387 w 1399387"/>
              <a:gd name="connsiteY0-30" fmla="*/ 1474949 h 3656018"/>
              <a:gd name="connsiteX1-31" fmla="*/ 1399387 w 1399387"/>
              <a:gd name="connsiteY1-32" fmla="*/ 3656018 h 3656018"/>
              <a:gd name="connsiteX2-33" fmla="*/ 1399387 w 1399387"/>
              <a:gd name="connsiteY2-34" fmla="*/ 1474949 h 3656018"/>
              <a:gd name="connsiteX3-35" fmla="*/ 575998 w 1399387"/>
              <a:gd name="connsiteY3-36" fmla="*/ 0 h 3656018"/>
              <a:gd name="connsiteX4-37" fmla="*/ 682386 w 1399387"/>
              <a:gd name="connsiteY4-38" fmla="*/ 44068 h 3656018"/>
              <a:gd name="connsiteX5-39" fmla="*/ 1107929 w 1399387"/>
              <a:gd name="connsiteY5-40" fmla="*/ 469610 h 3656018"/>
              <a:gd name="connsiteX6-41" fmla="*/ 1107929 w 1399387"/>
              <a:gd name="connsiteY6-42" fmla="*/ 682387 h 3656018"/>
              <a:gd name="connsiteX7-43" fmla="*/ 682386 w 1399387"/>
              <a:gd name="connsiteY7-44" fmla="*/ 1107930 h 3656018"/>
              <a:gd name="connsiteX8-45" fmla="*/ 469610 w 1399387"/>
              <a:gd name="connsiteY8-46" fmla="*/ 1107930 h 3656018"/>
              <a:gd name="connsiteX9-47" fmla="*/ 44067 w 1399387"/>
              <a:gd name="connsiteY9-48" fmla="*/ 682387 h 3656018"/>
              <a:gd name="connsiteX10-49" fmla="*/ 44067 w 1399387"/>
              <a:gd name="connsiteY10-50" fmla="*/ 469610 h 3656018"/>
              <a:gd name="connsiteX11-51" fmla="*/ 469610 w 1399387"/>
              <a:gd name="connsiteY11-52" fmla="*/ 44068 h 3656018"/>
              <a:gd name="connsiteX12-53" fmla="*/ 575998 w 1399387"/>
              <a:gd name="connsiteY12-54" fmla="*/ 0 h 3656018"/>
              <a:gd name="connsiteX0-55" fmla="*/ 575998 w 1151996"/>
              <a:gd name="connsiteY0-56" fmla="*/ 0 h 1151997"/>
              <a:gd name="connsiteX1-57" fmla="*/ 682386 w 1151996"/>
              <a:gd name="connsiteY1-58" fmla="*/ 44068 h 1151997"/>
              <a:gd name="connsiteX2-59" fmla="*/ 1107929 w 1151996"/>
              <a:gd name="connsiteY2-60" fmla="*/ 469610 h 1151997"/>
              <a:gd name="connsiteX3-61" fmla="*/ 1107929 w 1151996"/>
              <a:gd name="connsiteY3-62" fmla="*/ 682387 h 1151997"/>
              <a:gd name="connsiteX4-63" fmla="*/ 682386 w 1151996"/>
              <a:gd name="connsiteY4-64" fmla="*/ 1107930 h 1151997"/>
              <a:gd name="connsiteX5-65" fmla="*/ 469610 w 1151996"/>
              <a:gd name="connsiteY5-66" fmla="*/ 1107930 h 1151997"/>
              <a:gd name="connsiteX6-67" fmla="*/ 44067 w 1151996"/>
              <a:gd name="connsiteY6-68" fmla="*/ 682387 h 1151997"/>
              <a:gd name="connsiteX7-69" fmla="*/ 44067 w 1151996"/>
              <a:gd name="connsiteY7-70" fmla="*/ 469610 h 1151997"/>
              <a:gd name="connsiteX8-71" fmla="*/ 469610 w 1151996"/>
              <a:gd name="connsiteY8-72" fmla="*/ 44068 h 1151997"/>
              <a:gd name="connsiteX9-73" fmla="*/ 575998 w 1151996"/>
              <a:gd name="connsiteY9-74" fmla="*/ 0 h 1151997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  <a:cxn ang="0">
                <a:pos x="connsiteX6-13" y="connsiteY6-14"/>
              </a:cxn>
              <a:cxn ang="0">
                <a:pos x="connsiteX7-15" y="connsiteY7-16"/>
              </a:cxn>
              <a:cxn ang="0">
                <a:pos x="connsiteX8-17" y="connsiteY8-18"/>
              </a:cxn>
              <a:cxn ang="0">
                <a:pos x="connsiteX9-19" y="connsiteY9-20"/>
              </a:cxn>
            </a:cxnLst>
            <a:rect l="l" t="t" r="r" b="b"/>
            <a:pathLst>
              <a:path w="1151996" h="1151997">
                <a:moveTo>
                  <a:pt x="575998" y="0"/>
                </a:moveTo>
                <a:cubicBezTo>
                  <a:pt x="614503" y="0"/>
                  <a:pt x="653008" y="14689"/>
                  <a:pt x="682386" y="44068"/>
                </a:cubicBezTo>
                <a:lnTo>
                  <a:pt x="1107929" y="469610"/>
                </a:lnTo>
                <a:cubicBezTo>
                  <a:pt x="1166686" y="528367"/>
                  <a:pt x="1166686" y="623630"/>
                  <a:pt x="1107929" y="682387"/>
                </a:cubicBezTo>
                <a:lnTo>
                  <a:pt x="682386" y="1107930"/>
                </a:lnTo>
                <a:cubicBezTo>
                  <a:pt x="623629" y="1166687"/>
                  <a:pt x="528367" y="1166687"/>
                  <a:pt x="469610" y="1107930"/>
                </a:cubicBezTo>
                <a:lnTo>
                  <a:pt x="44067" y="682387"/>
                </a:lnTo>
                <a:cubicBezTo>
                  <a:pt x="-14690" y="623630"/>
                  <a:pt x="-14690" y="528367"/>
                  <a:pt x="44067" y="469610"/>
                </a:cubicBezTo>
                <a:lnTo>
                  <a:pt x="469610" y="44068"/>
                </a:lnTo>
                <a:cubicBezTo>
                  <a:pt x="498988" y="14689"/>
                  <a:pt x="537493" y="0"/>
                  <a:pt x="575998" y="0"/>
                </a:cubicBezTo>
                <a:close/>
              </a:path>
            </a:pathLst>
          </a:cu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en-US" sz="1050" b="1" dirty="0">
              <a:latin typeface="Source Sans Pro" panose="020B0503030403020204" pitchFamily="34" charset="0"/>
            </a:endParaRPr>
          </a:p>
        </p:txBody>
      </p:sp>
      <p:sp>
        <p:nvSpPr>
          <p:cNvPr id="45" name="文本框 44"/>
          <p:cNvSpPr txBox="1"/>
          <p:nvPr/>
        </p:nvSpPr>
        <p:spPr>
          <a:xfrm>
            <a:off x="2890569" y="3396323"/>
            <a:ext cx="805069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4400" dirty="0">
                <a:solidFill>
                  <a:schemeClr val="bg1"/>
                </a:solidFill>
                <a:latin typeface="Impact" panose="020B0806030902050204" pitchFamily="34" charset="0"/>
              </a:rPr>
              <a:t>01</a:t>
            </a:r>
            <a:endParaRPr lang="zh-CN" altLang="en-US" sz="4400" dirty="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46" name="文本框 45"/>
          <p:cNvSpPr txBox="1"/>
          <p:nvPr/>
        </p:nvSpPr>
        <p:spPr>
          <a:xfrm>
            <a:off x="4759575" y="2671625"/>
            <a:ext cx="805069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4400" dirty="0">
                <a:solidFill>
                  <a:schemeClr val="bg1"/>
                </a:solidFill>
                <a:latin typeface="Impact" panose="020B0806030902050204" pitchFamily="34" charset="0"/>
              </a:rPr>
              <a:t>02</a:t>
            </a:r>
            <a:endParaRPr lang="zh-CN" altLang="en-US" sz="4400" dirty="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47" name="文本框 46"/>
          <p:cNvSpPr txBox="1"/>
          <p:nvPr/>
        </p:nvSpPr>
        <p:spPr>
          <a:xfrm>
            <a:off x="8496364" y="2671625"/>
            <a:ext cx="805069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4400" dirty="0">
                <a:solidFill>
                  <a:schemeClr val="bg1"/>
                </a:solidFill>
                <a:latin typeface="Impact" panose="020B0806030902050204" pitchFamily="34" charset="0"/>
              </a:rPr>
              <a:t>04</a:t>
            </a:r>
            <a:endParaRPr lang="zh-CN" altLang="en-US" sz="4400" dirty="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48" name="文本框 47"/>
          <p:cNvSpPr txBox="1"/>
          <p:nvPr/>
        </p:nvSpPr>
        <p:spPr>
          <a:xfrm>
            <a:off x="6667943" y="3396323"/>
            <a:ext cx="805069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4400" dirty="0">
                <a:solidFill>
                  <a:schemeClr val="bg1"/>
                </a:solidFill>
                <a:latin typeface="Impact" panose="020B0806030902050204" pitchFamily="34" charset="0"/>
              </a:rPr>
              <a:t>03</a:t>
            </a:r>
            <a:endParaRPr lang="zh-CN" altLang="en-US" sz="4400" dirty="0">
              <a:solidFill>
                <a:schemeClr val="bg1"/>
              </a:solidFill>
              <a:latin typeface="Impact" panose="020B0806030902050204" pitchFamily="34" charset="0"/>
            </a:endParaRPr>
          </a:p>
        </p:txBody>
      </p:sp>
      <p:sp>
        <p:nvSpPr>
          <p:cNvPr id="49" name="TextBox 13"/>
          <p:cNvSpPr txBox="1"/>
          <p:nvPr/>
        </p:nvSpPr>
        <p:spPr>
          <a:xfrm>
            <a:off x="2124063" y="4808197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0" name="TextBox 13"/>
          <p:cNvSpPr txBox="1"/>
          <p:nvPr/>
        </p:nvSpPr>
        <p:spPr>
          <a:xfrm>
            <a:off x="2126104" y="5196743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" name="TextBox 13"/>
          <p:cNvSpPr txBox="1"/>
          <p:nvPr/>
        </p:nvSpPr>
        <p:spPr>
          <a:xfrm>
            <a:off x="5889810" y="4808197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2" name="TextBox 13"/>
          <p:cNvSpPr txBox="1"/>
          <p:nvPr/>
        </p:nvSpPr>
        <p:spPr>
          <a:xfrm>
            <a:off x="5891851" y="5196743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3" name="TextBox 13"/>
          <p:cNvSpPr txBox="1"/>
          <p:nvPr/>
        </p:nvSpPr>
        <p:spPr>
          <a:xfrm>
            <a:off x="3993069" y="1230370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4" name="TextBox 13"/>
          <p:cNvSpPr txBox="1"/>
          <p:nvPr/>
        </p:nvSpPr>
        <p:spPr>
          <a:xfrm>
            <a:off x="3995110" y="1618916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5" name="TextBox 13"/>
          <p:cNvSpPr txBox="1"/>
          <p:nvPr/>
        </p:nvSpPr>
        <p:spPr>
          <a:xfrm>
            <a:off x="7729858" y="1230370"/>
            <a:ext cx="2338080" cy="30777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2000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sz="2000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6" name="TextBox 13"/>
          <p:cNvSpPr txBox="1"/>
          <p:nvPr/>
        </p:nvSpPr>
        <p:spPr>
          <a:xfrm>
            <a:off x="7731899" y="1618916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ctr" defTabSz="1216660">
              <a:spcBef>
                <a:spcPct val="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58" name="组合 57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59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61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反思经验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6"/>
          <p:cNvSpPr/>
          <p:nvPr/>
        </p:nvSpPr>
        <p:spPr bwMode="auto">
          <a:xfrm>
            <a:off x="4873502" y="2300964"/>
            <a:ext cx="1587219" cy="790519"/>
          </a:xfrm>
          <a:custGeom>
            <a:avLst/>
            <a:gdLst/>
            <a:ahLst/>
            <a:cxnLst>
              <a:cxn ang="0">
                <a:pos x="718" y="90"/>
              </a:cxn>
              <a:cxn ang="0">
                <a:pos x="1531" y="333"/>
              </a:cxn>
              <a:cxn ang="0">
                <a:pos x="1529" y="421"/>
              </a:cxn>
              <a:cxn ang="0">
                <a:pos x="1228" y="762"/>
              </a:cxn>
              <a:cxn ang="0">
                <a:pos x="941" y="750"/>
              </a:cxn>
              <a:cxn ang="0">
                <a:pos x="715" y="532"/>
              </a:cxn>
              <a:cxn ang="0">
                <a:pos x="439" y="533"/>
              </a:cxn>
              <a:cxn ang="0">
                <a:pos x="0" y="164"/>
              </a:cxn>
              <a:cxn ang="0">
                <a:pos x="166" y="66"/>
              </a:cxn>
              <a:cxn ang="0">
                <a:pos x="660" y="66"/>
              </a:cxn>
              <a:cxn ang="0">
                <a:pos x="715" y="89"/>
              </a:cxn>
              <a:cxn ang="0">
                <a:pos x="718" y="90"/>
              </a:cxn>
            </a:cxnLst>
            <a:rect l="0" t="0" r="r" b="b"/>
            <a:pathLst>
              <a:path w="1531" h="762">
                <a:moveTo>
                  <a:pt x="718" y="90"/>
                </a:moveTo>
                <a:cubicBezTo>
                  <a:pt x="1081" y="5"/>
                  <a:pt x="1352" y="86"/>
                  <a:pt x="1531" y="333"/>
                </a:cubicBezTo>
                <a:cubicBezTo>
                  <a:pt x="1531" y="383"/>
                  <a:pt x="1530" y="412"/>
                  <a:pt x="1529" y="421"/>
                </a:cubicBezTo>
                <a:cubicBezTo>
                  <a:pt x="1506" y="570"/>
                  <a:pt x="1406" y="684"/>
                  <a:pt x="1228" y="762"/>
                </a:cubicBezTo>
                <a:cubicBezTo>
                  <a:pt x="1130" y="733"/>
                  <a:pt x="1035" y="729"/>
                  <a:pt x="941" y="750"/>
                </a:cubicBezTo>
                <a:cubicBezTo>
                  <a:pt x="905" y="633"/>
                  <a:pt x="830" y="560"/>
                  <a:pt x="715" y="532"/>
                </a:cubicBezTo>
                <a:cubicBezTo>
                  <a:pt x="640" y="513"/>
                  <a:pt x="548" y="514"/>
                  <a:pt x="439" y="533"/>
                </a:cubicBezTo>
                <a:cubicBezTo>
                  <a:pt x="368" y="379"/>
                  <a:pt x="222" y="256"/>
                  <a:pt x="0" y="164"/>
                </a:cubicBezTo>
                <a:cubicBezTo>
                  <a:pt x="54" y="123"/>
                  <a:pt x="110" y="90"/>
                  <a:pt x="166" y="66"/>
                </a:cubicBezTo>
                <a:cubicBezTo>
                  <a:pt x="321" y="0"/>
                  <a:pt x="485" y="0"/>
                  <a:pt x="660" y="66"/>
                </a:cubicBezTo>
                <a:cubicBezTo>
                  <a:pt x="678" y="73"/>
                  <a:pt x="697" y="80"/>
                  <a:pt x="715" y="89"/>
                </a:cubicBezTo>
                <a:cubicBezTo>
                  <a:pt x="716" y="89"/>
                  <a:pt x="717" y="89"/>
                  <a:pt x="718" y="90"/>
                </a:cubicBezTo>
                <a:close/>
              </a:path>
            </a:pathLst>
          </a:custGeom>
          <a:solidFill>
            <a:schemeClr val="accent1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/>
          </a:p>
        </p:txBody>
      </p:sp>
      <p:sp>
        <p:nvSpPr>
          <p:cNvPr id="3" name="Freeform 7"/>
          <p:cNvSpPr/>
          <p:nvPr/>
        </p:nvSpPr>
        <p:spPr bwMode="auto">
          <a:xfrm>
            <a:off x="3962549" y="2526387"/>
            <a:ext cx="1791023" cy="1054542"/>
          </a:xfrm>
          <a:custGeom>
            <a:avLst/>
            <a:gdLst/>
            <a:ahLst/>
            <a:cxnLst>
              <a:cxn ang="0">
                <a:pos x="1690" y="555"/>
              </a:cxn>
              <a:cxn ang="0">
                <a:pos x="1690" y="825"/>
              </a:cxn>
              <a:cxn ang="0">
                <a:pos x="1627" y="894"/>
              </a:cxn>
              <a:cxn ang="0">
                <a:pos x="1593" y="918"/>
              </a:cxn>
              <a:cxn ang="0">
                <a:pos x="1400" y="981"/>
              </a:cxn>
              <a:cxn ang="0">
                <a:pos x="1252" y="974"/>
              </a:cxn>
              <a:cxn ang="0">
                <a:pos x="1245" y="973"/>
              </a:cxn>
              <a:cxn ang="0">
                <a:pos x="968" y="1016"/>
              </a:cxn>
              <a:cxn ang="0">
                <a:pos x="769" y="874"/>
              </a:cxn>
              <a:cxn ang="0">
                <a:pos x="0" y="784"/>
              </a:cxn>
              <a:cxn ang="0">
                <a:pos x="223" y="471"/>
              </a:cxn>
              <a:cxn ang="0">
                <a:pos x="684" y="6"/>
              </a:cxn>
              <a:cxn ang="0">
                <a:pos x="667" y="0"/>
              </a:cxn>
              <a:cxn ang="0">
                <a:pos x="684" y="6"/>
              </a:cxn>
              <a:cxn ang="0">
                <a:pos x="684" y="6"/>
              </a:cxn>
              <a:cxn ang="0">
                <a:pos x="1218" y="409"/>
              </a:cxn>
              <a:cxn ang="0">
                <a:pos x="1247" y="443"/>
              </a:cxn>
              <a:cxn ang="0">
                <a:pos x="1291" y="449"/>
              </a:cxn>
              <a:cxn ang="0">
                <a:pos x="1593" y="457"/>
              </a:cxn>
              <a:cxn ang="0">
                <a:pos x="1690" y="555"/>
              </a:cxn>
            </a:cxnLst>
            <a:rect l="0" t="0" r="r" b="b"/>
            <a:pathLst>
              <a:path w="1727" h="1016">
                <a:moveTo>
                  <a:pt x="1690" y="555"/>
                </a:moveTo>
                <a:cubicBezTo>
                  <a:pt x="1727" y="647"/>
                  <a:pt x="1727" y="737"/>
                  <a:pt x="1690" y="825"/>
                </a:cubicBezTo>
                <a:cubicBezTo>
                  <a:pt x="1674" y="850"/>
                  <a:pt x="1653" y="873"/>
                  <a:pt x="1627" y="894"/>
                </a:cubicBezTo>
                <a:cubicBezTo>
                  <a:pt x="1616" y="903"/>
                  <a:pt x="1605" y="911"/>
                  <a:pt x="1593" y="918"/>
                </a:cubicBezTo>
                <a:cubicBezTo>
                  <a:pt x="1537" y="954"/>
                  <a:pt x="1473" y="975"/>
                  <a:pt x="1400" y="981"/>
                </a:cubicBezTo>
                <a:cubicBezTo>
                  <a:pt x="1354" y="985"/>
                  <a:pt x="1305" y="982"/>
                  <a:pt x="1252" y="974"/>
                </a:cubicBezTo>
                <a:cubicBezTo>
                  <a:pt x="1249" y="974"/>
                  <a:pt x="1247" y="974"/>
                  <a:pt x="1245" y="973"/>
                </a:cubicBezTo>
                <a:cubicBezTo>
                  <a:pt x="1145" y="970"/>
                  <a:pt x="1053" y="984"/>
                  <a:pt x="968" y="1016"/>
                </a:cubicBezTo>
                <a:cubicBezTo>
                  <a:pt x="901" y="960"/>
                  <a:pt x="835" y="913"/>
                  <a:pt x="769" y="874"/>
                </a:cubicBezTo>
                <a:cubicBezTo>
                  <a:pt x="507" y="717"/>
                  <a:pt x="250" y="687"/>
                  <a:pt x="0" y="784"/>
                </a:cubicBezTo>
                <a:cubicBezTo>
                  <a:pt x="35" y="673"/>
                  <a:pt x="109" y="569"/>
                  <a:pt x="223" y="471"/>
                </a:cubicBezTo>
                <a:cubicBezTo>
                  <a:pt x="293" y="238"/>
                  <a:pt x="446" y="83"/>
                  <a:pt x="684" y="6"/>
                </a:cubicBezTo>
                <a:cubicBezTo>
                  <a:pt x="679" y="4"/>
                  <a:pt x="673" y="2"/>
                  <a:pt x="667" y="0"/>
                </a:cubicBezTo>
                <a:cubicBezTo>
                  <a:pt x="673" y="2"/>
                  <a:pt x="678" y="4"/>
                  <a:pt x="684" y="6"/>
                </a:cubicBezTo>
                <a:cubicBezTo>
                  <a:pt x="684" y="6"/>
                  <a:pt x="684" y="6"/>
                  <a:pt x="684" y="6"/>
                </a:cubicBezTo>
                <a:cubicBezTo>
                  <a:pt x="983" y="121"/>
                  <a:pt x="1161" y="255"/>
                  <a:pt x="1218" y="409"/>
                </a:cubicBezTo>
                <a:cubicBezTo>
                  <a:pt x="1223" y="424"/>
                  <a:pt x="1233" y="435"/>
                  <a:pt x="1247" y="443"/>
                </a:cubicBezTo>
                <a:cubicBezTo>
                  <a:pt x="1261" y="450"/>
                  <a:pt x="1276" y="453"/>
                  <a:pt x="1291" y="449"/>
                </a:cubicBezTo>
                <a:cubicBezTo>
                  <a:pt x="1422" y="420"/>
                  <a:pt x="1522" y="423"/>
                  <a:pt x="1593" y="457"/>
                </a:cubicBezTo>
                <a:cubicBezTo>
                  <a:pt x="1636" y="478"/>
                  <a:pt x="1668" y="511"/>
                  <a:pt x="1690" y="555"/>
                </a:cubicBezTo>
                <a:close/>
              </a:path>
            </a:pathLst>
          </a:custGeom>
          <a:solidFill>
            <a:schemeClr val="accent2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/>
          </a:p>
        </p:txBody>
      </p:sp>
      <p:sp>
        <p:nvSpPr>
          <p:cNvPr id="4" name="Freeform 8"/>
          <p:cNvSpPr/>
          <p:nvPr/>
        </p:nvSpPr>
        <p:spPr bwMode="auto">
          <a:xfrm>
            <a:off x="6289336" y="2788863"/>
            <a:ext cx="733395" cy="934112"/>
          </a:xfrm>
          <a:custGeom>
            <a:avLst/>
            <a:gdLst/>
            <a:ahLst/>
            <a:cxnLst>
              <a:cxn ang="0">
                <a:pos x="284" y="0"/>
              </a:cxn>
              <a:cxn ang="0">
                <a:pos x="593" y="900"/>
              </a:cxn>
              <a:cxn ang="0">
                <a:pos x="292" y="797"/>
              </a:cxn>
              <a:cxn ang="0">
                <a:pos x="0" y="364"/>
              </a:cxn>
              <a:cxn ang="0">
                <a:pos x="284" y="0"/>
              </a:cxn>
            </a:cxnLst>
            <a:rect l="0" t="0" r="r" b="b"/>
            <a:pathLst>
              <a:path w="707" h="900">
                <a:moveTo>
                  <a:pt x="284" y="0"/>
                </a:moveTo>
                <a:cubicBezTo>
                  <a:pt x="604" y="216"/>
                  <a:pt x="707" y="517"/>
                  <a:pt x="593" y="900"/>
                </a:cubicBezTo>
                <a:cubicBezTo>
                  <a:pt x="496" y="834"/>
                  <a:pt x="396" y="800"/>
                  <a:pt x="292" y="797"/>
                </a:cubicBezTo>
                <a:cubicBezTo>
                  <a:pt x="279" y="629"/>
                  <a:pt x="181" y="485"/>
                  <a:pt x="0" y="364"/>
                </a:cubicBezTo>
                <a:cubicBezTo>
                  <a:pt x="161" y="274"/>
                  <a:pt x="255" y="153"/>
                  <a:pt x="284" y="0"/>
                </a:cubicBezTo>
                <a:close/>
              </a:path>
            </a:pathLst>
          </a:custGeom>
          <a:solidFill>
            <a:schemeClr val="accent1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/>
          </a:p>
        </p:txBody>
      </p:sp>
      <p:sp>
        <p:nvSpPr>
          <p:cNvPr id="5" name="Freeform 9"/>
          <p:cNvSpPr/>
          <p:nvPr/>
        </p:nvSpPr>
        <p:spPr bwMode="auto">
          <a:xfrm>
            <a:off x="4793214" y="3188757"/>
            <a:ext cx="2089014" cy="1638168"/>
          </a:xfrm>
          <a:custGeom>
            <a:avLst/>
            <a:gdLst/>
            <a:ahLst/>
            <a:cxnLst>
              <a:cxn ang="0">
                <a:pos x="1678" y="541"/>
              </a:cxn>
              <a:cxn ang="0">
                <a:pos x="2005" y="648"/>
              </a:cxn>
              <a:cxn ang="0">
                <a:pos x="2006" y="648"/>
              </a:cxn>
              <a:cxn ang="0">
                <a:pos x="2009" y="651"/>
              </a:cxn>
              <a:cxn ang="0">
                <a:pos x="1428" y="1227"/>
              </a:cxn>
              <a:cxn ang="0">
                <a:pos x="1520" y="1543"/>
              </a:cxn>
              <a:cxn ang="0">
                <a:pos x="1520" y="1578"/>
              </a:cxn>
              <a:cxn ang="0">
                <a:pos x="963" y="1056"/>
              </a:cxn>
              <a:cxn ang="0">
                <a:pos x="634" y="1030"/>
              </a:cxn>
              <a:cxn ang="0">
                <a:pos x="599" y="1055"/>
              </a:cxn>
              <a:cxn ang="0">
                <a:pos x="0" y="898"/>
              </a:cxn>
              <a:cxn ang="0">
                <a:pos x="2" y="877"/>
              </a:cxn>
              <a:cxn ang="0">
                <a:pos x="5" y="834"/>
              </a:cxn>
              <a:cxn ang="0">
                <a:pos x="108" y="548"/>
              </a:cxn>
              <a:cxn ang="0">
                <a:pos x="179" y="510"/>
              </a:cxn>
              <a:cxn ang="0">
                <a:pos x="181" y="509"/>
              </a:cxn>
              <a:cxn ang="0">
                <a:pos x="181" y="509"/>
              </a:cxn>
              <a:cxn ang="0">
                <a:pos x="183" y="508"/>
              </a:cxn>
              <a:cxn ang="0">
                <a:pos x="435" y="462"/>
              </a:cxn>
              <a:cxn ang="0">
                <a:pos x="599" y="471"/>
              </a:cxn>
              <a:cxn ang="0">
                <a:pos x="792" y="425"/>
              </a:cxn>
              <a:cxn ang="0">
                <a:pos x="906" y="355"/>
              </a:cxn>
              <a:cxn ang="0">
                <a:pos x="1047" y="17"/>
              </a:cxn>
              <a:cxn ang="0">
                <a:pos x="1283" y="32"/>
              </a:cxn>
              <a:cxn ang="0">
                <a:pos x="1609" y="475"/>
              </a:cxn>
              <a:cxn ang="0">
                <a:pos x="1617" y="510"/>
              </a:cxn>
              <a:cxn ang="0">
                <a:pos x="1643" y="534"/>
              </a:cxn>
              <a:cxn ang="0">
                <a:pos x="1678" y="541"/>
              </a:cxn>
            </a:cxnLst>
            <a:rect l="0" t="0" r="r" b="b"/>
            <a:pathLst>
              <a:path w="2013" h="1578">
                <a:moveTo>
                  <a:pt x="1678" y="541"/>
                </a:moveTo>
                <a:cubicBezTo>
                  <a:pt x="1772" y="532"/>
                  <a:pt x="1881" y="568"/>
                  <a:pt x="2005" y="648"/>
                </a:cubicBezTo>
                <a:cubicBezTo>
                  <a:pt x="2000" y="645"/>
                  <a:pt x="2000" y="645"/>
                  <a:pt x="2006" y="648"/>
                </a:cubicBezTo>
                <a:cubicBezTo>
                  <a:pt x="2012" y="651"/>
                  <a:pt x="2013" y="652"/>
                  <a:pt x="2009" y="651"/>
                </a:cubicBezTo>
                <a:cubicBezTo>
                  <a:pt x="1987" y="975"/>
                  <a:pt x="1793" y="1167"/>
                  <a:pt x="1428" y="1227"/>
                </a:cubicBezTo>
                <a:cubicBezTo>
                  <a:pt x="1389" y="1326"/>
                  <a:pt x="1420" y="1432"/>
                  <a:pt x="1520" y="1543"/>
                </a:cubicBezTo>
                <a:cubicBezTo>
                  <a:pt x="1520" y="1578"/>
                  <a:pt x="1520" y="1578"/>
                  <a:pt x="1520" y="1578"/>
                </a:cubicBezTo>
                <a:cubicBezTo>
                  <a:pt x="1203" y="1534"/>
                  <a:pt x="1017" y="1360"/>
                  <a:pt x="963" y="1056"/>
                </a:cubicBezTo>
                <a:cubicBezTo>
                  <a:pt x="844" y="1099"/>
                  <a:pt x="734" y="1090"/>
                  <a:pt x="634" y="1030"/>
                </a:cubicBezTo>
                <a:cubicBezTo>
                  <a:pt x="623" y="1039"/>
                  <a:pt x="611" y="1047"/>
                  <a:pt x="599" y="1055"/>
                </a:cubicBezTo>
                <a:cubicBezTo>
                  <a:pt x="415" y="1175"/>
                  <a:pt x="215" y="1123"/>
                  <a:pt x="0" y="898"/>
                </a:cubicBezTo>
                <a:cubicBezTo>
                  <a:pt x="1" y="890"/>
                  <a:pt x="1" y="883"/>
                  <a:pt x="2" y="877"/>
                </a:cubicBezTo>
                <a:cubicBezTo>
                  <a:pt x="4" y="850"/>
                  <a:pt x="5" y="835"/>
                  <a:pt x="5" y="834"/>
                </a:cubicBezTo>
                <a:cubicBezTo>
                  <a:pt x="8" y="704"/>
                  <a:pt x="42" y="608"/>
                  <a:pt x="108" y="548"/>
                </a:cubicBezTo>
                <a:cubicBezTo>
                  <a:pt x="131" y="533"/>
                  <a:pt x="155" y="520"/>
                  <a:pt x="179" y="510"/>
                </a:cubicBezTo>
                <a:cubicBezTo>
                  <a:pt x="181" y="509"/>
                  <a:pt x="181" y="509"/>
                  <a:pt x="181" y="509"/>
                </a:cubicBezTo>
                <a:cubicBezTo>
                  <a:pt x="181" y="509"/>
                  <a:pt x="181" y="509"/>
                  <a:pt x="181" y="509"/>
                </a:cubicBezTo>
                <a:cubicBezTo>
                  <a:pt x="183" y="508"/>
                  <a:pt x="183" y="508"/>
                  <a:pt x="183" y="508"/>
                </a:cubicBezTo>
                <a:cubicBezTo>
                  <a:pt x="259" y="474"/>
                  <a:pt x="343" y="459"/>
                  <a:pt x="435" y="462"/>
                </a:cubicBezTo>
                <a:cubicBezTo>
                  <a:pt x="493" y="471"/>
                  <a:pt x="548" y="474"/>
                  <a:pt x="599" y="471"/>
                </a:cubicBezTo>
                <a:cubicBezTo>
                  <a:pt x="670" y="467"/>
                  <a:pt x="734" y="452"/>
                  <a:pt x="792" y="425"/>
                </a:cubicBezTo>
                <a:cubicBezTo>
                  <a:pt x="833" y="407"/>
                  <a:pt x="871" y="384"/>
                  <a:pt x="906" y="355"/>
                </a:cubicBezTo>
                <a:cubicBezTo>
                  <a:pt x="1020" y="262"/>
                  <a:pt x="1067" y="149"/>
                  <a:pt x="1047" y="17"/>
                </a:cubicBezTo>
                <a:cubicBezTo>
                  <a:pt x="1124" y="0"/>
                  <a:pt x="1203" y="5"/>
                  <a:pt x="1283" y="32"/>
                </a:cubicBezTo>
                <a:cubicBezTo>
                  <a:pt x="1503" y="150"/>
                  <a:pt x="1611" y="298"/>
                  <a:pt x="1609" y="475"/>
                </a:cubicBezTo>
                <a:cubicBezTo>
                  <a:pt x="1608" y="488"/>
                  <a:pt x="1611" y="499"/>
                  <a:pt x="1617" y="510"/>
                </a:cubicBezTo>
                <a:cubicBezTo>
                  <a:pt x="1624" y="520"/>
                  <a:pt x="1632" y="528"/>
                  <a:pt x="1643" y="534"/>
                </a:cubicBezTo>
                <a:cubicBezTo>
                  <a:pt x="1654" y="540"/>
                  <a:pt x="1666" y="542"/>
                  <a:pt x="1678" y="541"/>
                </a:cubicBezTo>
                <a:close/>
              </a:path>
            </a:pathLst>
          </a:custGeom>
          <a:solidFill>
            <a:schemeClr val="accent1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/>
          </a:p>
        </p:txBody>
      </p:sp>
      <p:sp>
        <p:nvSpPr>
          <p:cNvPr id="6" name="Freeform 10"/>
          <p:cNvSpPr/>
          <p:nvPr/>
        </p:nvSpPr>
        <p:spPr bwMode="auto">
          <a:xfrm>
            <a:off x="3936303" y="3403372"/>
            <a:ext cx="900145" cy="659282"/>
          </a:xfrm>
          <a:custGeom>
            <a:avLst/>
            <a:gdLst/>
            <a:ahLst/>
            <a:cxnLst>
              <a:cxn ang="0">
                <a:pos x="861" y="238"/>
              </a:cxn>
              <a:cxn ang="0">
                <a:pos x="855" y="242"/>
              </a:cxn>
              <a:cxn ang="0">
                <a:pos x="703" y="625"/>
              </a:cxn>
              <a:cxn ang="0">
                <a:pos x="703" y="631"/>
              </a:cxn>
              <a:cxn ang="0">
                <a:pos x="424" y="604"/>
              </a:cxn>
              <a:cxn ang="0">
                <a:pos x="21" y="245"/>
              </a:cxn>
              <a:cxn ang="0">
                <a:pos x="0" y="89"/>
              </a:cxn>
              <a:cxn ang="0">
                <a:pos x="32" y="74"/>
              </a:cxn>
              <a:cxn ang="0">
                <a:pos x="453" y="30"/>
              </a:cxn>
              <a:cxn ang="0">
                <a:pos x="867" y="234"/>
              </a:cxn>
              <a:cxn ang="0">
                <a:pos x="861" y="238"/>
              </a:cxn>
            </a:cxnLst>
            <a:rect l="0" t="0" r="r" b="b"/>
            <a:pathLst>
              <a:path w="867" h="635">
                <a:moveTo>
                  <a:pt x="861" y="238"/>
                </a:moveTo>
                <a:cubicBezTo>
                  <a:pt x="859" y="239"/>
                  <a:pt x="857" y="241"/>
                  <a:pt x="855" y="242"/>
                </a:cubicBezTo>
                <a:cubicBezTo>
                  <a:pt x="758" y="321"/>
                  <a:pt x="707" y="448"/>
                  <a:pt x="703" y="625"/>
                </a:cubicBezTo>
                <a:cubicBezTo>
                  <a:pt x="703" y="627"/>
                  <a:pt x="703" y="629"/>
                  <a:pt x="703" y="631"/>
                </a:cubicBezTo>
                <a:cubicBezTo>
                  <a:pt x="600" y="635"/>
                  <a:pt x="507" y="626"/>
                  <a:pt x="424" y="604"/>
                </a:cubicBezTo>
                <a:cubicBezTo>
                  <a:pt x="234" y="554"/>
                  <a:pt x="100" y="434"/>
                  <a:pt x="21" y="245"/>
                </a:cubicBezTo>
                <a:cubicBezTo>
                  <a:pt x="7" y="192"/>
                  <a:pt x="0" y="139"/>
                  <a:pt x="0" y="89"/>
                </a:cubicBezTo>
                <a:cubicBezTo>
                  <a:pt x="17" y="81"/>
                  <a:pt x="28" y="76"/>
                  <a:pt x="32" y="74"/>
                </a:cubicBezTo>
                <a:cubicBezTo>
                  <a:pt x="170" y="15"/>
                  <a:pt x="310" y="0"/>
                  <a:pt x="453" y="30"/>
                </a:cubicBezTo>
                <a:cubicBezTo>
                  <a:pt x="589" y="58"/>
                  <a:pt x="727" y="126"/>
                  <a:pt x="867" y="234"/>
                </a:cubicBezTo>
                <a:cubicBezTo>
                  <a:pt x="865" y="235"/>
                  <a:pt x="863" y="237"/>
                  <a:pt x="861" y="238"/>
                </a:cubicBezTo>
                <a:close/>
              </a:path>
            </a:pathLst>
          </a:custGeom>
          <a:solidFill>
            <a:schemeClr val="accent2"/>
          </a:solidFill>
          <a:ln w="9525">
            <a:noFill/>
            <a:round/>
          </a:ln>
        </p:spPr>
        <p:txBody>
          <a:bodyPr vert="horz" wrap="square" lIns="68580" tIns="34290" rIns="68580" bIns="34290" numCol="1" anchor="t" anchorCtr="0" compatLnSpc="1"/>
          <a:lstStyle/>
          <a:p>
            <a:pPr>
              <a:lnSpc>
                <a:spcPct val="120000"/>
              </a:lnSpc>
            </a:pPr>
            <a:endParaRPr lang="en-US" sz="1500"/>
          </a:p>
        </p:txBody>
      </p:sp>
      <p:sp>
        <p:nvSpPr>
          <p:cNvPr id="7" name="Oval 57"/>
          <p:cNvSpPr/>
          <p:nvPr/>
        </p:nvSpPr>
        <p:spPr>
          <a:xfrm>
            <a:off x="5598854" y="3764246"/>
            <a:ext cx="801280" cy="801280"/>
          </a:xfrm>
          <a:prstGeom prst="ellipse">
            <a:avLst/>
          </a:prstGeom>
          <a:solidFill>
            <a:schemeClr val="bg1">
              <a:lumMod val="95000"/>
              <a:alpha val="60000"/>
            </a:schemeClr>
          </a:solidFill>
          <a:ln>
            <a:solidFill>
              <a:schemeClr val="accent1">
                <a:lumMod val="7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8" name="Oval 58"/>
          <p:cNvSpPr/>
          <p:nvPr/>
        </p:nvSpPr>
        <p:spPr>
          <a:xfrm>
            <a:off x="6400988" y="3037323"/>
            <a:ext cx="566667" cy="566667"/>
          </a:xfrm>
          <a:prstGeom prst="ellipse">
            <a:avLst/>
          </a:prstGeom>
          <a:solidFill>
            <a:schemeClr val="bg1">
              <a:lumMod val="95000"/>
              <a:alpha val="60000"/>
            </a:schemeClr>
          </a:solidFill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9" name="Oval 59"/>
          <p:cNvSpPr/>
          <p:nvPr/>
        </p:nvSpPr>
        <p:spPr>
          <a:xfrm>
            <a:off x="4055861" y="2445019"/>
            <a:ext cx="737353" cy="737353"/>
          </a:xfrm>
          <a:prstGeom prst="ellipse">
            <a:avLst/>
          </a:prstGeom>
          <a:solidFill>
            <a:schemeClr val="bg1">
              <a:lumMod val="95000"/>
              <a:alpha val="60000"/>
            </a:schemeClr>
          </a:solidFill>
          <a:ln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10" name="Oval 60"/>
          <p:cNvSpPr/>
          <p:nvPr/>
        </p:nvSpPr>
        <p:spPr>
          <a:xfrm>
            <a:off x="5598854" y="2161686"/>
            <a:ext cx="566667" cy="566667"/>
          </a:xfrm>
          <a:prstGeom prst="ellipse">
            <a:avLst/>
          </a:prstGeom>
          <a:solidFill>
            <a:schemeClr val="bg1">
              <a:lumMod val="95000"/>
              <a:alpha val="60000"/>
            </a:schemeClr>
          </a:solidFill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 dirty="0"/>
          </a:p>
        </p:txBody>
      </p:sp>
      <p:sp>
        <p:nvSpPr>
          <p:cNvPr id="11" name="Oval 61"/>
          <p:cNvSpPr/>
          <p:nvPr/>
        </p:nvSpPr>
        <p:spPr>
          <a:xfrm>
            <a:off x="3982582" y="3557209"/>
            <a:ext cx="566667" cy="566667"/>
          </a:xfrm>
          <a:prstGeom prst="ellipse">
            <a:avLst/>
          </a:prstGeom>
          <a:solidFill>
            <a:schemeClr val="bg1">
              <a:lumMod val="95000"/>
              <a:alpha val="60000"/>
            </a:schemeClr>
          </a:solidFill>
          <a:ln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>
              <a:lnSpc>
                <a:spcPct val="120000"/>
              </a:lnSpc>
            </a:pPr>
            <a:endParaRPr lang="en-US" sz="1500" dirty="0"/>
          </a:p>
        </p:txBody>
      </p:sp>
      <p:cxnSp>
        <p:nvCxnSpPr>
          <p:cNvPr id="12" name="Straight Connector 62"/>
          <p:cNvCxnSpPr/>
          <p:nvPr/>
        </p:nvCxnSpPr>
        <p:spPr>
          <a:xfrm rot="10800000" flipV="1">
            <a:off x="5890999" y="2443350"/>
            <a:ext cx="946279" cy="1670"/>
          </a:xfrm>
          <a:prstGeom prst="line">
            <a:avLst/>
          </a:prstGeom>
          <a:ln w="12700" cap="rnd">
            <a:solidFill>
              <a:schemeClr val="accent1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" name="Straight Connector 63"/>
          <p:cNvCxnSpPr/>
          <p:nvPr/>
        </p:nvCxnSpPr>
        <p:spPr>
          <a:xfrm flipH="1">
            <a:off x="6696696" y="3325212"/>
            <a:ext cx="2042693" cy="0"/>
          </a:xfrm>
          <a:prstGeom prst="line">
            <a:avLst/>
          </a:prstGeom>
          <a:ln w="12700" cap="rnd">
            <a:solidFill>
              <a:schemeClr val="accent1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" name="Straight Connector 64"/>
          <p:cNvCxnSpPr/>
          <p:nvPr/>
        </p:nvCxnSpPr>
        <p:spPr>
          <a:xfrm rot="10800000" flipV="1">
            <a:off x="3463163" y="2812861"/>
            <a:ext cx="946279" cy="1670"/>
          </a:xfrm>
          <a:prstGeom prst="line">
            <a:avLst/>
          </a:prstGeom>
          <a:ln w="12700" cap="rnd">
            <a:solidFill>
              <a:schemeClr val="accent2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Straight Connector 65"/>
          <p:cNvCxnSpPr/>
          <p:nvPr/>
        </p:nvCxnSpPr>
        <p:spPr>
          <a:xfrm rot="10800000" flipV="1">
            <a:off x="3316060" y="3839708"/>
            <a:ext cx="946279" cy="1670"/>
          </a:xfrm>
          <a:prstGeom prst="line">
            <a:avLst/>
          </a:prstGeom>
          <a:ln w="12700" cap="rnd">
            <a:solidFill>
              <a:schemeClr val="accent2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" name="Straight Connector 66"/>
          <p:cNvCxnSpPr/>
          <p:nvPr/>
        </p:nvCxnSpPr>
        <p:spPr>
          <a:xfrm rot="10800000">
            <a:off x="5985558" y="4165722"/>
            <a:ext cx="1587303" cy="2801"/>
          </a:xfrm>
          <a:prstGeom prst="line">
            <a:avLst/>
          </a:prstGeom>
          <a:ln w="12700" cap="rnd">
            <a:solidFill>
              <a:schemeClr val="accent1"/>
            </a:solidFill>
            <a:prstDash val="solid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7" name="TextBox 13"/>
          <p:cNvSpPr txBox="1"/>
          <p:nvPr/>
        </p:nvSpPr>
        <p:spPr>
          <a:xfrm>
            <a:off x="1682551" y="2477961"/>
            <a:ext cx="1587430" cy="276999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20000"/>
              </a:spcBef>
              <a:defRPr/>
            </a:pPr>
            <a:r>
              <a:rPr lang="zh-CN" altLang="en-US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TextBox 13"/>
          <p:cNvSpPr txBox="1"/>
          <p:nvPr/>
        </p:nvSpPr>
        <p:spPr>
          <a:xfrm>
            <a:off x="935982" y="2855599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TextBox 13"/>
          <p:cNvSpPr txBox="1"/>
          <p:nvPr/>
        </p:nvSpPr>
        <p:spPr>
          <a:xfrm>
            <a:off x="1584176" y="3557209"/>
            <a:ext cx="1587430" cy="276999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20000"/>
              </a:spcBef>
              <a:defRPr/>
            </a:pPr>
            <a:r>
              <a:rPr lang="zh-CN" altLang="en-US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" name="TextBox 13"/>
          <p:cNvSpPr txBox="1"/>
          <p:nvPr/>
        </p:nvSpPr>
        <p:spPr>
          <a:xfrm>
            <a:off x="837607" y="3934847"/>
            <a:ext cx="2333999" cy="430887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algn="r" defTabSz="1216660"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1" name="TextBox 13"/>
          <p:cNvSpPr txBox="1"/>
          <p:nvPr/>
        </p:nvSpPr>
        <p:spPr>
          <a:xfrm>
            <a:off x="7022731" y="2031076"/>
            <a:ext cx="1587430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" name="TextBox 13"/>
          <p:cNvSpPr txBox="1"/>
          <p:nvPr/>
        </p:nvSpPr>
        <p:spPr>
          <a:xfrm>
            <a:off x="7022731" y="2408714"/>
            <a:ext cx="2333999" cy="51706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TextBox 13"/>
          <p:cNvSpPr txBox="1"/>
          <p:nvPr/>
        </p:nvSpPr>
        <p:spPr>
          <a:xfrm>
            <a:off x="9020395" y="2919415"/>
            <a:ext cx="1587430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4" name="TextBox 13"/>
          <p:cNvSpPr txBox="1"/>
          <p:nvPr/>
        </p:nvSpPr>
        <p:spPr>
          <a:xfrm>
            <a:off x="9020395" y="3297053"/>
            <a:ext cx="2333999" cy="51706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TextBox 13"/>
          <p:cNvSpPr txBox="1"/>
          <p:nvPr/>
        </p:nvSpPr>
        <p:spPr>
          <a:xfrm>
            <a:off x="7712893" y="3766201"/>
            <a:ext cx="1587430" cy="303801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b="1" dirty="0">
                <a:solidFill>
                  <a:schemeClr val="tx1">
                    <a:lumMod val="7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单击编辑标题</a:t>
            </a:r>
            <a:endParaRPr lang="en-US" b="1" dirty="0">
              <a:solidFill>
                <a:schemeClr val="tx1">
                  <a:lumMod val="7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TextBox 13"/>
          <p:cNvSpPr txBox="1"/>
          <p:nvPr/>
        </p:nvSpPr>
        <p:spPr>
          <a:xfrm>
            <a:off x="7712893" y="4143839"/>
            <a:ext cx="2333999" cy="517065"/>
          </a:xfrm>
          <a:prstGeom prst="rect">
            <a:avLst/>
          </a:prstGeom>
          <a:noFill/>
        </p:spPr>
        <p:txBody>
          <a:bodyPr wrap="square" lIns="0" tIns="0" rIns="0" bIns="0" rtlCol="0" anchor="t" anchorCtr="0">
            <a:spAutoFit/>
          </a:bodyPr>
          <a:lstStyle/>
          <a:p>
            <a:pPr defTabSz="1216660">
              <a:lnSpc>
                <a:spcPct val="120000"/>
              </a:lnSpc>
              <a:spcBef>
                <a:spcPct val="20000"/>
              </a:spcBef>
              <a:defRPr/>
            </a:pPr>
            <a:r>
              <a:rPr lang="zh-CN" altLang="en-US" sz="1400" dirty="0">
                <a:solidFill>
                  <a:srgbClr val="000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单击此处可编辑内容，根据您的需要自由拉伸文本框大小</a:t>
            </a:r>
            <a:endParaRPr lang="en-US" altLang="zh-CN" sz="1400" dirty="0">
              <a:solidFill>
                <a:srgbClr val="000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27" name="组合 26"/>
          <p:cNvGrpSpPr/>
          <p:nvPr>
            <p:custDataLst>
              <p:tags r:id="rId1"/>
            </p:custDataLst>
          </p:nvPr>
        </p:nvGrpSpPr>
        <p:grpSpPr>
          <a:xfrm>
            <a:off x="405278" y="372631"/>
            <a:ext cx="655027" cy="631841"/>
            <a:chOff x="2259013" y="111126"/>
            <a:chExt cx="1614488" cy="1557338"/>
          </a:xfrm>
          <a:solidFill>
            <a:srgbClr val="433B48"/>
          </a:solidFill>
        </p:grpSpPr>
        <p:sp>
          <p:nvSpPr>
            <p:cNvPr id="28" name="Freeform 14"/>
            <p:cNvSpPr>
              <a:spLocks noEditPoints="1"/>
            </p:cNvSpPr>
            <p:nvPr/>
          </p:nvSpPr>
          <p:spPr bwMode="auto">
            <a:xfrm>
              <a:off x="2905125" y="731838"/>
              <a:ext cx="293688" cy="280988"/>
            </a:xfrm>
            <a:custGeom>
              <a:avLst/>
              <a:gdLst>
                <a:gd name="T0" fmla="*/ 62 w 137"/>
                <a:gd name="T1" fmla="*/ 5 h 131"/>
                <a:gd name="T2" fmla="*/ 78 w 137"/>
                <a:gd name="T3" fmla="*/ 123 h 131"/>
                <a:gd name="T4" fmla="*/ 86 w 137"/>
                <a:gd name="T5" fmla="*/ 121 h 131"/>
                <a:gd name="T6" fmla="*/ 62 w 137"/>
                <a:gd name="T7" fmla="*/ 37 h 131"/>
                <a:gd name="T8" fmla="*/ 88 w 137"/>
                <a:gd name="T9" fmla="*/ 120 h 131"/>
                <a:gd name="T10" fmla="*/ 88 w 137"/>
                <a:gd name="T11" fmla="*/ 120 h 131"/>
                <a:gd name="T12" fmla="*/ 86 w 137"/>
                <a:gd name="T13" fmla="*/ 92 h 131"/>
                <a:gd name="T14" fmla="*/ 105 w 137"/>
                <a:gd name="T15" fmla="*/ 111 h 131"/>
                <a:gd name="T16" fmla="*/ 101 w 137"/>
                <a:gd name="T17" fmla="*/ 98 h 131"/>
                <a:gd name="T18" fmla="*/ 102 w 137"/>
                <a:gd name="T19" fmla="*/ 96 h 131"/>
                <a:gd name="T20" fmla="*/ 112 w 137"/>
                <a:gd name="T21" fmla="*/ 105 h 131"/>
                <a:gd name="T22" fmla="*/ 108 w 137"/>
                <a:gd name="T23" fmla="*/ 87 h 131"/>
                <a:gd name="T24" fmla="*/ 98 w 137"/>
                <a:gd name="T25" fmla="*/ 80 h 131"/>
                <a:gd name="T26" fmla="*/ 125 w 137"/>
                <a:gd name="T27" fmla="*/ 84 h 131"/>
                <a:gd name="T28" fmla="*/ 125 w 137"/>
                <a:gd name="T29" fmla="*/ 84 h 131"/>
                <a:gd name="T30" fmla="*/ 129 w 137"/>
                <a:gd name="T31" fmla="*/ 62 h 131"/>
                <a:gd name="T32" fmla="*/ 129 w 137"/>
                <a:gd name="T33" fmla="*/ 61 h 131"/>
                <a:gd name="T34" fmla="*/ 129 w 137"/>
                <a:gd name="T35" fmla="*/ 61 h 131"/>
                <a:gd name="T36" fmla="*/ 128 w 137"/>
                <a:gd name="T37" fmla="*/ 47 h 131"/>
                <a:gd name="T38" fmla="*/ 99 w 137"/>
                <a:gd name="T39" fmla="*/ 54 h 131"/>
                <a:gd name="T40" fmla="*/ 124 w 137"/>
                <a:gd name="T41" fmla="*/ 36 h 131"/>
                <a:gd name="T42" fmla="*/ 94 w 137"/>
                <a:gd name="T43" fmla="*/ 45 h 131"/>
                <a:gd name="T44" fmla="*/ 92 w 137"/>
                <a:gd name="T45" fmla="*/ 44 h 131"/>
                <a:gd name="T46" fmla="*/ 122 w 137"/>
                <a:gd name="T47" fmla="*/ 34 h 131"/>
                <a:gd name="T48" fmla="*/ 88 w 137"/>
                <a:gd name="T49" fmla="*/ 40 h 131"/>
                <a:gd name="T50" fmla="*/ 98 w 137"/>
                <a:gd name="T51" fmla="*/ 12 h 131"/>
                <a:gd name="T52" fmla="*/ 82 w 137"/>
                <a:gd name="T53" fmla="*/ 36 h 131"/>
                <a:gd name="T54" fmla="*/ 97 w 137"/>
                <a:gd name="T55" fmla="*/ 12 h 131"/>
                <a:gd name="T56" fmla="*/ 76 w 137"/>
                <a:gd name="T57" fmla="*/ 34 h 131"/>
                <a:gd name="T58" fmla="*/ 77 w 137"/>
                <a:gd name="T59" fmla="*/ 7 h 131"/>
                <a:gd name="T60" fmla="*/ 62 w 137"/>
                <a:gd name="T61" fmla="*/ 8 h 131"/>
                <a:gd name="T62" fmla="*/ 65 w 137"/>
                <a:gd name="T63" fmla="*/ 33 h 131"/>
                <a:gd name="T64" fmla="*/ 64 w 137"/>
                <a:gd name="T65" fmla="*/ 34 h 131"/>
                <a:gd name="T66" fmla="*/ 52 w 137"/>
                <a:gd name="T67" fmla="*/ 9 h 131"/>
                <a:gd name="T68" fmla="*/ 51 w 137"/>
                <a:gd name="T69" fmla="*/ 10 h 131"/>
                <a:gd name="T70" fmla="*/ 60 w 137"/>
                <a:gd name="T71" fmla="*/ 35 h 131"/>
                <a:gd name="T72" fmla="*/ 51 w 137"/>
                <a:gd name="T73" fmla="*/ 10 h 131"/>
                <a:gd name="T74" fmla="*/ 56 w 137"/>
                <a:gd name="T75" fmla="*/ 36 h 131"/>
                <a:gd name="T76" fmla="*/ 33 w 137"/>
                <a:gd name="T77" fmla="*/ 18 h 131"/>
                <a:gd name="T78" fmla="*/ 41 w 137"/>
                <a:gd name="T79" fmla="*/ 30 h 131"/>
                <a:gd name="T80" fmla="*/ 24 w 137"/>
                <a:gd name="T81" fmla="*/ 25 h 131"/>
                <a:gd name="T82" fmla="*/ 45 w 137"/>
                <a:gd name="T83" fmla="*/ 44 h 131"/>
                <a:gd name="T84" fmla="*/ 23 w 137"/>
                <a:gd name="T85" fmla="*/ 27 h 131"/>
                <a:gd name="T86" fmla="*/ 12 w 137"/>
                <a:gd name="T87" fmla="*/ 45 h 131"/>
                <a:gd name="T88" fmla="*/ 38 w 137"/>
                <a:gd name="T89" fmla="*/ 59 h 131"/>
                <a:gd name="T90" fmla="*/ 9 w 137"/>
                <a:gd name="T91" fmla="*/ 56 h 131"/>
                <a:gd name="T92" fmla="*/ 38 w 137"/>
                <a:gd name="T93" fmla="*/ 64 h 131"/>
                <a:gd name="T94" fmla="*/ 13 w 137"/>
                <a:gd name="T95" fmla="*/ 87 h 131"/>
                <a:gd name="T96" fmla="*/ 38 w 137"/>
                <a:gd name="T97" fmla="*/ 72 h 131"/>
                <a:gd name="T98" fmla="*/ 40 w 137"/>
                <a:gd name="T99" fmla="*/ 78 h 131"/>
                <a:gd name="T100" fmla="*/ 14 w 137"/>
                <a:gd name="T101" fmla="*/ 89 h 131"/>
                <a:gd name="T102" fmla="*/ 20 w 137"/>
                <a:gd name="T103" fmla="*/ 98 h 131"/>
                <a:gd name="T104" fmla="*/ 31 w 137"/>
                <a:gd name="T105" fmla="*/ 91 h 131"/>
                <a:gd name="T106" fmla="*/ 26 w 137"/>
                <a:gd name="T107" fmla="*/ 106 h 131"/>
                <a:gd name="T108" fmla="*/ 36 w 137"/>
                <a:gd name="T109" fmla="*/ 96 h 131"/>
                <a:gd name="T110" fmla="*/ 41 w 137"/>
                <a:gd name="T111" fmla="*/ 117 h 131"/>
                <a:gd name="T112" fmla="*/ 49 w 137"/>
                <a:gd name="T113" fmla="*/ 90 h 131"/>
                <a:gd name="T114" fmla="*/ 41 w 137"/>
                <a:gd name="T115" fmla="*/ 117 h 131"/>
                <a:gd name="T116" fmla="*/ 58 w 137"/>
                <a:gd name="T117" fmla="*/ 95 h 131"/>
                <a:gd name="T118" fmla="*/ 59 w 137"/>
                <a:gd name="T119" fmla="*/ 95 h 131"/>
                <a:gd name="T120" fmla="*/ 65 w 137"/>
                <a:gd name="T121" fmla="*/ 96 h 131"/>
                <a:gd name="T122" fmla="*/ 65 w 137"/>
                <a:gd name="T123" fmla="*/ 9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7" h="131">
                  <a:moveTo>
                    <a:pt x="106" y="114"/>
                  </a:moveTo>
                  <a:cubicBezTo>
                    <a:pt x="127" y="99"/>
                    <a:pt x="137" y="71"/>
                    <a:pt x="130" y="46"/>
                  </a:cubicBezTo>
                  <a:cubicBezTo>
                    <a:pt x="122" y="16"/>
                    <a:pt x="92" y="0"/>
                    <a:pt x="62" y="5"/>
                  </a:cubicBezTo>
                  <a:cubicBezTo>
                    <a:pt x="62" y="5"/>
                    <a:pt x="62" y="5"/>
                    <a:pt x="62" y="5"/>
                  </a:cubicBezTo>
                  <a:cubicBezTo>
                    <a:pt x="37" y="6"/>
                    <a:pt x="14" y="24"/>
                    <a:pt x="7" y="48"/>
                  </a:cubicBezTo>
                  <a:cubicBezTo>
                    <a:pt x="0" y="73"/>
                    <a:pt x="11" y="100"/>
                    <a:pt x="31" y="114"/>
                  </a:cubicBezTo>
                  <a:cubicBezTo>
                    <a:pt x="52" y="131"/>
                    <a:pt x="84" y="130"/>
                    <a:pt x="106" y="114"/>
                  </a:cubicBezTo>
                  <a:close/>
                  <a:moveTo>
                    <a:pt x="78" y="123"/>
                  </a:moveTo>
                  <a:cubicBezTo>
                    <a:pt x="78" y="122"/>
                    <a:pt x="78" y="122"/>
                    <a:pt x="78" y="122"/>
                  </a:cubicBezTo>
                  <a:cubicBezTo>
                    <a:pt x="76" y="114"/>
                    <a:pt x="74" y="105"/>
                    <a:pt x="71" y="96"/>
                  </a:cubicBezTo>
                  <a:cubicBezTo>
                    <a:pt x="73" y="96"/>
                    <a:pt x="75" y="96"/>
                    <a:pt x="76" y="95"/>
                  </a:cubicBezTo>
                  <a:cubicBezTo>
                    <a:pt x="78" y="104"/>
                    <a:pt x="82" y="113"/>
                    <a:pt x="86" y="121"/>
                  </a:cubicBezTo>
                  <a:cubicBezTo>
                    <a:pt x="84" y="121"/>
                    <a:pt x="81" y="122"/>
                    <a:pt x="78" y="123"/>
                  </a:cubicBezTo>
                  <a:close/>
                  <a:moveTo>
                    <a:pt x="42" y="74"/>
                  </a:moveTo>
                  <a:cubicBezTo>
                    <a:pt x="38" y="62"/>
                    <a:pt x="46" y="39"/>
                    <a:pt x="60" y="38"/>
                  </a:cubicBezTo>
                  <a:cubicBezTo>
                    <a:pt x="61" y="38"/>
                    <a:pt x="62" y="38"/>
                    <a:pt x="62" y="37"/>
                  </a:cubicBezTo>
                  <a:cubicBezTo>
                    <a:pt x="77" y="33"/>
                    <a:pt x="91" y="42"/>
                    <a:pt x="96" y="56"/>
                  </a:cubicBezTo>
                  <a:cubicBezTo>
                    <a:pt x="103" y="73"/>
                    <a:pt x="92" y="89"/>
                    <a:pt x="75" y="92"/>
                  </a:cubicBezTo>
                  <a:cubicBezTo>
                    <a:pt x="61" y="95"/>
                    <a:pt x="47" y="88"/>
                    <a:pt x="42" y="74"/>
                  </a:cubicBezTo>
                  <a:close/>
                  <a:moveTo>
                    <a:pt x="88" y="120"/>
                  </a:moveTo>
                  <a:cubicBezTo>
                    <a:pt x="85" y="112"/>
                    <a:pt x="81" y="104"/>
                    <a:pt x="77" y="95"/>
                  </a:cubicBezTo>
                  <a:cubicBezTo>
                    <a:pt x="79" y="95"/>
                    <a:pt x="81" y="94"/>
                    <a:pt x="82" y="94"/>
                  </a:cubicBezTo>
                  <a:cubicBezTo>
                    <a:pt x="86" y="101"/>
                    <a:pt x="91" y="110"/>
                    <a:pt x="96" y="117"/>
                  </a:cubicBezTo>
                  <a:cubicBezTo>
                    <a:pt x="93" y="118"/>
                    <a:pt x="90" y="119"/>
                    <a:pt x="88" y="120"/>
                  </a:cubicBezTo>
                  <a:close/>
                  <a:moveTo>
                    <a:pt x="98" y="116"/>
                  </a:moveTo>
                  <a:cubicBezTo>
                    <a:pt x="97" y="116"/>
                    <a:pt x="97" y="116"/>
                    <a:pt x="97" y="116"/>
                  </a:cubicBezTo>
                  <a:cubicBezTo>
                    <a:pt x="94" y="108"/>
                    <a:pt x="88" y="100"/>
                    <a:pt x="83" y="93"/>
                  </a:cubicBezTo>
                  <a:cubicBezTo>
                    <a:pt x="84" y="93"/>
                    <a:pt x="85" y="92"/>
                    <a:pt x="86" y="92"/>
                  </a:cubicBezTo>
                  <a:cubicBezTo>
                    <a:pt x="91" y="99"/>
                    <a:pt x="98" y="106"/>
                    <a:pt x="104" y="112"/>
                  </a:cubicBezTo>
                  <a:cubicBezTo>
                    <a:pt x="102" y="114"/>
                    <a:pt x="100" y="115"/>
                    <a:pt x="98" y="116"/>
                  </a:cubicBezTo>
                  <a:close/>
                  <a:moveTo>
                    <a:pt x="111" y="107"/>
                  </a:moveTo>
                  <a:cubicBezTo>
                    <a:pt x="109" y="108"/>
                    <a:pt x="107" y="110"/>
                    <a:pt x="105" y="111"/>
                  </a:cubicBezTo>
                  <a:cubicBezTo>
                    <a:pt x="99" y="105"/>
                    <a:pt x="93" y="97"/>
                    <a:pt x="87" y="91"/>
                  </a:cubicBezTo>
                  <a:cubicBezTo>
                    <a:pt x="88" y="90"/>
                    <a:pt x="90" y="89"/>
                    <a:pt x="91" y="88"/>
                  </a:cubicBezTo>
                  <a:cubicBezTo>
                    <a:pt x="91" y="88"/>
                    <a:pt x="91" y="88"/>
                    <a:pt x="91" y="88"/>
                  </a:cubicBezTo>
                  <a:cubicBezTo>
                    <a:pt x="94" y="92"/>
                    <a:pt x="98" y="95"/>
                    <a:pt x="101" y="98"/>
                  </a:cubicBezTo>
                  <a:cubicBezTo>
                    <a:pt x="104" y="101"/>
                    <a:pt x="107" y="104"/>
                    <a:pt x="111" y="106"/>
                  </a:cubicBezTo>
                  <a:lnTo>
                    <a:pt x="111" y="107"/>
                  </a:lnTo>
                  <a:close/>
                  <a:moveTo>
                    <a:pt x="112" y="105"/>
                  </a:moveTo>
                  <a:cubicBezTo>
                    <a:pt x="109" y="102"/>
                    <a:pt x="105" y="99"/>
                    <a:pt x="102" y="96"/>
                  </a:cubicBezTo>
                  <a:cubicBezTo>
                    <a:pt x="99" y="93"/>
                    <a:pt x="95" y="90"/>
                    <a:pt x="92" y="87"/>
                  </a:cubicBezTo>
                  <a:cubicBezTo>
                    <a:pt x="93" y="87"/>
                    <a:pt x="94" y="86"/>
                    <a:pt x="95" y="85"/>
                  </a:cubicBezTo>
                  <a:cubicBezTo>
                    <a:pt x="102" y="90"/>
                    <a:pt x="109" y="95"/>
                    <a:pt x="116" y="100"/>
                  </a:cubicBezTo>
                  <a:cubicBezTo>
                    <a:pt x="115" y="102"/>
                    <a:pt x="113" y="104"/>
                    <a:pt x="112" y="105"/>
                  </a:cubicBezTo>
                  <a:close/>
                  <a:moveTo>
                    <a:pt x="117" y="99"/>
                  </a:moveTo>
                  <a:cubicBezTo>
                    <a:pt x="111" y="93"/>
                    <a:pt x="103" y="88"/>
                    <a:pt x="95" y="84"/>
                  </a:cubicBezTo>
                  <a:cubicBezTo>
                    <a:pt x="96" y="83"/>
                    <a:pt x="97" y="82"/>
                    <a:pt x="97" y="81"/>
                  </a:cubicBezTo>
                  <a:cubicBezTo>
                    <a:pt x="101" y="83"/>
                    <a:pt x="105" y="85"/>
                    <a:pt x="108" y="87"/>
                  </a:cubicBezTo>
                  <a:cubicBezTo>
                    <a:pt x="112" y="89"/>
                    <a:pt x="116" y="92"/>
                    <a:pt x="121" y="94"/>
                  </a:cubicBezTo>
                  <a:cubicBezTo>
                    <a:pt x="120" y="96"/>
                    <a:pt x="118" y="97"/>
                    <a:pt x="117" y="99"/>
                  </a:cubicBezTo>
                  <a:close/>
                  <a:moveTo>
                    <a:pt x="121" y="93"/>
                  </a:moveTo>
                  <a:cubicBezTo>
                    <a:pt x="115" y="87"/>
                    <a:pt x="106" y="83"/>
                    <a:pt x="98" y="80"/>
                  </a:cubicBezTo>
                  <a:cubicBezTo>
                    <a:pt x="99" y="78"/>
                    <a:pt x="100" y="77"/>
                    <a:pt x="100" y="75"/>
                  </a:cubicBezTo>
                  <a:cubicBezTo>
                    <a:pt x="108" y="79"/>
                    <a:pt x="116" y="83"/>
                    <a:pt x="125" y="86"/>
                  </a:cubicBezTo>
                  <a:cubicBezTo>
                    <a:pt x="124" y="88"/>
                    <a:pt x="123" y="90"/>
                    <a:pt x="121" y="93"/>
                  </a:cubicBezTo>
                  <a:close/>
                  <a:moveTo>
                    <a:pt x="125" y="84"/>
                  </a:moveTo>
                  <a:cubicBezTo>
                    <a:pt x="118" y="80"/>
                    <a:pt x="109" y="77"/>
                    <a:pt x="100" y="74"/>
                  </a:cubicBezTo>
                  <a:cubicBezTo>
                    <a:pt x="101" y="73"/>
                    <a:pt x="101" y="71"/>
                    <a:pt x="101" y="70"/>
                  </a:cubicBezTo>
                  <a:cubicBezTo>
                    <a:pt x="110" y="71"/>
                    <a:pt x="119" y="72"/>
                    <a:pt x="129" y="72"/>
                  </a:cubicBezTo>
                  <a:cubicBezTo>
                    <a:pt x="128" y="76"/>
                    <a:pt x="127" y="80"/>
                    <a:pt x="125" y="84"/>
                  </a:cubicBezTo>
                  <a:close/>
                  <a:moveTo>
                    <a:pt x="129" y="71"/>
                  </a:moveTo>
                  <a:cubicBezTo>
                    <a:pt x="120" y="69"/>
                    <a:pt x="110" y="69"/>
                    <a:pt x="101" y="69"/>
                  </a:cubicBezTo>
                  <a:cubicBezTo>
                    <a:pt x="102" y="67"/>
                    <a:pt x="101" y="65"/>
                    <a:pt x="101" y="63"/>
                  </a:cubicBezTo>
                  <a:cubicBezTo>
                    <a:pt x="111" y="63"/>
                    <a:pt x="120" y="63"/>
                    <a:pt x="129" y="62"/>
                  </a:cubicBezTo>
                  <a:cubicBezTo>
                    <a:pt x="129" y="62"/>
                    <a:pt x="129" y="62"/>
                    <a:pt x="129" y="62"/>
                  </a:cubicBezTo>
                  <a:cubicBezTo>
                    <a:pt x="129" y="65"/>
                    <a:pt x="129" y="68"/>
                    <a:pt x="129" y="71"/>
                  </a:cubicBezTo>
                  <a:close/>
                  <a:moveTo>
                    <a:pt x="129" y="61"/>
                  </a:moveTo>
                  <a:cubicBezTo>
                    <a:pt x="129" y="61"/>
                    <a:pt x="129" y="61"/>
                    <a:pt x="129" y="61"/>
                  </a:cubicBezTo>
                  <a:cubicBezTo>
                    <a:pt x="120" y="61"/>
                    <a:pt x="111" y="61"/>
                    <a:pt x="101" y="62"/>
                  </a:cubicBezTo>
                  <a:cubicBezTo>
                    <a:pt x="101" y="61"/>
                    <a:pt x="101" y="61"/>
                    <a:pt x="101" y="60"/>
                  </a:cubicBezTo>
                  <a:cubicBezTo>
                    <a:pt x="110" y="59"/>
                    <a:pt x="120" y="57"/>
                    <a:pt x="129" y="55"/>
                  </a:cubicBezTo>
                  <a:cubicBezTo>
                    <a:pt x="129" y="57"/>
                    <a:pt x="129" y="59"/>
                    <a:pt x="129" y="61"/>
                  </a:cubicBezTo>
                  <a:close/>
                  <a:moveTo>
                    <a:pt x="129" y="54"/>
                  </a:moveTo>
                  <a:cubicBezTo>
                    <a:pt x="119" y="55"/>
                    <a:pt x="110" y="56"/>
                    <a:pt x="100" y="58"/>
                  </a:cubicBezTo>
                  <a:cubicBezTo>
                    <a:pt x="100" y="57"/>
                    <a:pt x="100" y="56"/>
                    <a:pt x="99" y="55"/>
                  </a:cubicBezTo>
                  <a:cubicBezTo>
                    <a:pt x="109" y="52"/>
                    <a:pt x="118" y="50"/>
                    <a:pt x="128" y="47"/>
                  </a:cubicBezTo>
                  <a:cubicBezTo>
                    <a:pt x="128" y="49"/>
                    <a:pt x="129" y="52"/>
                    <a:pt x="129" y="54"/>
                  </a:cubicBezTo>
                  <a:close/>
                  <a:moveTo>
                    <a:pt x="124" y="36"/>
                  </a:moveTo>
                  <a:cubicBezTo>
                    <a:pt x="125" y="39"/>
                    <a:pt x="126" y="42"/>
                    <a:pt x="127" y="45"/>
                  </a:cubicBezTo>
                  <a:cubicBezTo>
                    <a:pt x="117" y="47"/>
                    <a:pt x="108" y="50"/>
                    <a:pt x="99" y="54"/>
                  </a:cubicBezTo>
                  <a:cubicBezTo>
                    <a:pt x="98" y="53"/>
                    <a:pt x="98" y="52"/>
                    <a:pt x="97" y="50"/>
                  </a:cubicBezTo>
                  <a:cubicBezTo>
                    <a:pt x="97" y="50"/>
                    <a:pt x="97" y="50"/>
                    <a:pt x="97" y="50"/>
                  </a:cubicBezTo>
                  <a:cubicBezTo>
                    <a:pt x="105" y="45"/>
                    <a:pt x="114" y="40"/>
                    <a:pt x="123" y="35"/>
                  </a:cubicBezTo>
                  <a:lnTo>
                    <a:pt x="124" y="36"/>
                  </a:lnTo>
                  <a:close/>
                  <a:moveTo>
                    <a:pt x="122" y="34"/>
                  </a:moveTo>
                  <a:cubicBezTo>
                    <a:pt x="113" y="37"/>
                    <a:pt x="104" y="43"/>
                    <a:pt x="96" y="49"/>
                  </a:cubicBezTo>
                  <a:cubicBezTo>
                    <a:pt x="95" y="48"/>
                    <a:pt x="94" y="46"/>
                    <a:pt x="93" y="45"/>
                  </a:cubicBezTo>
                  <a:cubicBezTo>
                    <a:pt x="94" y="45"/>
                    <a:pt x="94" y="45"/>
                    <a:pt x="94" y="45"/>
                  </a:cubicBezTo>
                  <a:cubicBezTo>
                    <a:pt x="100" y="38"/>
                    <a:pt x="108" y="31"/>
                    <a:pt x="114" y="24"/>
                  </a:cubicBezTo>
                  <a:cubicBezTo>
                    <a:pt x="114" y="23"/>
                    <a:pt x="113" y="22"/>
                    <a:pt x="112" y="23"/>
                  </a:cubicBezTo>
                  <a:cubicBezTo>
                    <a:pt x="105" y="29"/>
                    <a:pt x="99" y="37"/>
                    <a:pt x="92" y="44"/>
                  </a:cubicBezTo>
                  <a:cubicBezTo>
                    <a:pt x="92" y="44"/>
                    <a:pt x="92" y="44"/>
                    <a:pt x="92" y="44"/>
                  </a:cubicBezTo>
                  <a:cubicBezTo>
                    <a:pt x="91" y="43"/>
                    <a:pt x="90" y="42"/>
                    <a:pt x="89" y="41"/>
                  </a:cubicBezTo>
                  <a:cubicBezTo>
                    <a:pt x="89" y="41"/>
                    <a:pt x="89" y="41"/>
                    <a:pt x="89" y="41"/>
                  </a:cubicBezTo>
                  <a:cubicBezTo>
                    <a:pt x="96" y="33"/>
                    <a:pt x="101" y="25"/>
                    <a:pt x="106" y="17"/>
                  </a:cubicBezTo>
                  <a:cubicBezTo>
                    <a:pt x="113" y="21"/>
                    <a:pt x="118" y="27"/>
                    <a:pt x="122" y="34"/>
                  </a:cubicBezTo>
                  <a:close/>
                  <a:moveTo>
                    <a:pt x="98" y="12"/>
                  </a:moveTo>
                  <a:cubicBezTo>
                    <a:pt x="100" y="13"/>
                    <a:pt x="103" y="14"/>
                    <a:pt x="105" y="16"/>
                  </a:cubicBezTo>
                  <a:cubicBezTo>
                    <a:pt x="99" y="24"/>
                    <a:pt x="93" y="32"/>
                    <a:pt x="88" y="40"/>
                  </a:cubicBezTo>
                  <a:cubicBezTo>
                    <a:pt x="88" y="40"/>
                    <a:pt x="88" y="40"/>
                    <a:pt x="88" y="40"/>
                  </a:cubicBezTo>
                  <a:cubicBezTo>
                    <a:pt x="88" y="40"/>
                    <a:pt x="87" y="39"/>
                    <a:pt x="86" y="39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90" y="30"/>
                    <a:pt x="95" y="21"/>
                    <a:pt x="98" y="13"/>
                  </a:cubicBezTo>
                  <a:lnTo>
                    <a:pt x="98" y="12"/>
                  </a:lnTo>
                  <a:close/>
                  <a:moveTo>
                    <a:pt x="97" y="12"/>
                  </a:moveTo>
                  <a:cubicBezTo>
                    <a:pt x="97" y="12"/>
                    <a:pt x="97" y="12"/>
                    <a:pt x="97" y="12"/>
                  </a:cubicBezTo>
                  <a:cubicBezTo>
                    <a:pt x="92" y="20"/>
                    <a:pt x="88" y="29"/>
                    <a:pt x="85" y="38"/>
                  </a:cubicBezTo>
                  <a:cubicBezTo>
                    <a:pt x="84" y="37"/>
                    <a:pt x="83" y="37"/>
                    <a:pt x="82" y="36"/>
                  </a:cubicBezTo>
                  <a:cubicBezTo>
                    <a:pt x="82" y="36"/>
                    <a:pt x="82" y="36"/>
                    <a:pt x="82" y="36"/>
                  </a:cubicBezTo>
                  <a:cubicBezTo>
                    <a:pt x="85" y="27"/>
                    <a:pt x="87" y="19"/>
                    <a:pt x="89" y="10"/>
                  </a:cubicBezTo>
                  <a:cubicBezTo>
                    <a:pt x="89" y="10"/>
                    <a:pt x="89" y="9"/>
                    <a:pt x="89" y="9"/>
                  </a:cubicBezTo>
                  <a:cubicBezTo>
                    <a:pt x="92" y="10"/>
                    <a:pt x="94" y="11"/>
                    <a:pt x="97" y="12"/>
                  </a:cubicBezTo>
                  <a:close/>
                  <a:moveTo>
                    <a:pt x="88" y="9"/>
                  </a:moveTo>
                  <a:cubicBezTo>
                    <a:pt x="88" y="9"/>
                    <a:pt x="87" y="9"/>
                    <a:pt x="87" y="10"/>
                  </a:cubicBezTo>
                  <a:cubicBezTo>
                    <a:pt x="85" y="18"/>
                    <a:pt x="83" y="27"/>
                    <a:pt x="81" y="35"/>
                  </a:cubicBezTo>
                  <a:cubicBezTo>
                    <a:pt x="79" y="35"/>
                    <a:pt x="78" y="34"/>
                    <a:pt x="76" y="34"/>
                  </a:cubicBezTo>
                  <a:cubicBezTo>
                    <a:pt x="77" y="25"/>
                    <a:pt x="78" y="16"/>
                    <a:pt x="79" y="7"/>
                  </a:cubicBezTo>
                  <a:cubicBezTo>
                    <a:pt x="82" y="8"/>
                    <a:pt x="85" y="8"/>
                    <a:pt x="88" y="9"/>
                  </a:cubicBezTo>
                  <a:close/>
                  <a:moveTo>
                    <a:pt x="71" y="7"/>
                  </a:moveTo>
                  <a:cubicBezTo>
                    <a:pt x="73" y="7"/>
                    <a:pt x="75" y="7"/>
                    <a:pt x="77" y="7"/>
                  </a:cubicBezTo>
                  <a:cubicBezTo>
                    <a:pt x="76" y="16"/>
                    <a:pt x="75" y="25"/>
                    <a:pt x="75" y="34"/>
                  </a:cubicBezTo>
                  <a:cubicBezTo>
                    <a:pt x="74" y="33"/>
                    <a:pt x="72" y="33"/>
                    <a:pt x="71" y="33"/>
                  </a:cubicBezTo>
                  <a:cubicBezTo>
                    <a:pt x="72" y="24"/>
                    <a:pt x="71" y="16"/>
                    <a:pt x="71" y="7"/>
                  </a:cubicBezTo>
                  <a:close/>
                  <a:moveTo>
                    <a:pt x="62" y="8"/>
                  </a:moveTo>
                  <a:cubicBezTo>
                    <a:pt x="63" y="8"/>
                    <a:pt x="63" y="8"/>
                    <a:pt x="63" y="7"/>
                  </a:cubicBezTo>
                  <a:cubicBezTo>
                    <a:pt x="65" y="7"/>
                    <a:pt x="67" y="7"/>
                    <a:pt x="69" y="7"/>
                  </a:cubicBezTo>
                  <a:cubicBezTo>
                    <a:pt x="69" y="16"/>
                    <a:pt x="69" y="24"/>
                    <a:pt x="70" y="33"/>
                  </a:cubicBezTo>
                  <a:cubicBezTo>
                    <a:pt x="68" y="33"/>
                    <a:pt x="67" y="33"/>
                    <a:pt x="65" y="33"/>
                  </a:cubicBezTo>
                  <a:cubicBezTo>
                    <a:pt x="64" y="25"/>
                    <a:pt x="62" y="17"/>
                    <a:pt x="61" y="8"/>
                  </a:cubicBezTo>
                  <a:lnTo>
                    <a:pt x="62" y="8"/>
                  </a:lnTo>
                  <a:close/>
                  <a:moveTo>
                    <a:pt x="59" y="8"/>
                  </a:moveTo>
                  <a:cubicBezTo>
                    <a:pt x="60" y="17"/>
                    <a:pt x="61" y="25"/>
                    <a:pt x="64" y="34"/>
                  </a:cubicBezTo>
                  <a:cubicBezTo>
                    <a:pt x="63" y="34"/>
                    <a:pt x="62" y="34"/>
                    <a:pt x="61" y="35"/>
                  </a:cubicBezTo>
                  <a:cubicBezTo>
                    <a:pt x="61" y="34"/>
                    <a:pt x="61" y="34"/>
                    <a:pt x="61" y="34"/>
                  </a:cubicBezTo>
                  <a:cubicBezTo>
                    <a:pt x="60" y="30"/>
                    <a:pt x="58" y="25"/>
                    <a:pt x="57" y="21"/>
                  </a:cubicBezTo>
                  <a:cubicBezTo>
                    <a:pt x="55" y="17"/>
                    <a:pt x="54" y="13"/>
                    <a:pt x="52" y="9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55" y="9"/>
                    <a:pt x="57" y="8"/>
                    <a:pt x="59" y="8"/>
                  </a:cubicBezTo>
                  <a:close/>
                  <a:moveTo>
                    <a:pt x="51" y="10"/>
                  </a:moveTo>
                  <a:cubicBezTo>
                    <a:pt x="51" y="10"/>
                    <a:pt x="51" y="10"/>
                    <a:pt x="51" y="10"/>
                  </a:cubicBezTo>
                  <a:cubicBezTo>
                    <a:pt x="52" y="15"/>
                    <a:pt x="54" y="19"/>
                    <a:pt x="55" y="23"/>
                  </a:cubicBezTo>
                  <a:cubicBezTo>
                    <a:pt x="57" y="27"/>
                    <a:pt x="58" y="31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9" y="35"/>
                    <a:pt x="58" y="35"/>
                    <a:pt x="57" y="35"/>
                  </a:cubicBezTo>
                  <a:cubicBezTo>
                    <a:pt x="55" y="32"/>
                    <a:pt x="53" y="28"/>
                    <a:pt x="51" y="25"/>
                  </a:cubicBezTo>
                  <a:cubicBezTo>
                    <a:pt x="48" y="21"/>
                    <a:pt x="45" y="16"/>
                    <a:pt x="43" y="13"/>
                  </a:cubicBezTo>
                  <a:cubicBezTo>
                    <a:pt x="45" y="11"/>
                    <a:pt x="48" y="10"/>
                    <a:pt x="51" y="10"/>
                  </a:cubicBezTo>
                  <a:close/>
                  <a:moveTo>
                    <a:pt x="41" y="13"/>
                  </a:moveTo>
                  <a:cubicBezTo>
                    <a:pt x="41" y="13"/>
                    <a:pt x="41" y="13"/>
                    <a:pt x="41" y="13"/>
                  </a:cubicBezTo>
                  <a:cubicBezTo>
                    <a:pt x="43" y="18"/>
                    <a:pt x="46" y="22"/>
                    <a:pt x="49" y="26"/>
                  </a:cubicBezTo>
                  <a:cubicBezTo>
                    <a:pt x="51" y="29"/>
                    <a:pt x="53" y="33"/>
                    <a:pt x="56" y="36"/>
                  </a:cubicBezTo>
                  <a:cubicBezTo>
                    <a:pt x="54" y="36"/>
                    <a:pt x="52" y="37"/>
                    <a:pt x="50" y="39"/>
                  </a:cubicBezTo>
                  <a:cubicBezTo>
                    <a:pt x="48" y="35"/>
                    <a:pt x="46" y="32"/>
                    <a:pt x="43" y="29"/>
                  </a:cubicBezTo>
                  <a:cubicBezTo>
                    <a:pt x="40" y="26"/>
                    <a:pt x="37" y="21"/>
                    <a:pt x="33" y="18"/>
                  </a:cubicBezTo>
                  <a:cubicBezTo>
                    <a:pt x="33" y="18"/>
                    <a:pt x="33" y="18"/>
                    <a:pt x="33" y="18"/>
                  </a:cubicBezTo>
                  <a:cubicBezTo>
                    <a:pt x="35" y="16"/>
                    <a:pt x="38" y="15"/>
                    <a:pt x="41" y="13"/>
                  </a:cubicBezTo>
                  <a:close/>
                  <a:moveTo>
                    <a:pt x="32" y="19"/>
                  </a:moveTo>
                  <a:cubicBezTo>
                    <a:pt x="32" y="19"/>
                    <a:pt x="32" y="19"/>
                    <a:pt x="32" y="19"/>
                  </a:cubicBezTo>
                  <a:cubicBezTo>
                    <a:pt x="34" y="23"/>
                    <a:pt x="38" y="26"/>
                    <a:pt x="41" y="30"/>
                  </a:cubicBezTo>
                  <a:cubicBezTo>
                    <a:pt x="44" y="33"/>
                    <a:pt x="46" y="37"/>
                    <a:pt x="49" y="40"/>
                  </a:cubicBezTo>
                  <a:cubicBezTo>
                    <a:pt x="48" y="41"/>
                    <a:pt x="47" y="42"/>
                    <a:pt x="46" y="43"/>
                  </a:cubicBezTo>
                  <a:cubicBezTo>
                    <a:pt x="42" y="41"/>
                    <a:pt x="38" y="37"/>
                    <a:pt x="34" y="34"/>
                  </a:cubicBezTo>
                  <a:cubicBezTo>
                    <a:pt x="31" y="31"/>
                    <a:pt x="28" y="28"/>
                    <a:pt x="24" y="25"/>
                  </a:cubicBezTo>
                  <a:cubicBezTo>
                    <a:pt x="26" y="23"/>
                    <a:pt x="29" y="21"/>
                    <a:pt x="32" y="19"/>
                  </a:cubicBezTo>
                  <a:close/>
                  <a:moveTo>
                    <a:pt x="23" y="27"/>
                  </a:moveTo>
                  <a:cubicBezTo>
                    <a:pt x="27" y="30"/>
                    <a:pt x="31" y="34"/>
                    <a:pt x="35" y="37"/>
                  </a:cubicBezTo>
                  <a:cubicBezTo>
                    <a:pt x="38" y="39"/>
                    <a:pt x="41" y="42"/>
                    <a:pt x="45" y="44"/>
                  </a:cubicBezTo>
                  <a:cubicBezTo>
                    <a:pt x="44" y="45"/>
                    <a:pt x="44" y="46"/>
                    <a:pt x="43" y="47"/>
                  </a:cubicBezTo>
                  <a:cubicBezTo>
                    <a:pt x="38" y="46"/>
                    <a:pt x="33" y="44"/>
                    <a:pt x="29" y="42"/>
                  </a:cubicBezTo>
                  <a:cubicBezTo>
                    <a:pt x="24" y="40"/>
                    <a:pt x="21" y="37"/>
                    <a:pt x="16" y="35"/>
                  </a:cubicBezTo>
                  <a:cubicBezTo>
                    <a:pt x="18" y="32"/>
                    <a:pt x="20" y="29"/>
                    <a:pt x="23" y="27"/>
                  </a:cubicBezTo>
                  <a:close/>
                  <a:moveTo>
                    <a:pt x="15" y="37"/>
                  </a:moveTo>
                  <a:cubicBezTo>
                    <a:pt x="22" y="43"/>
                    <a:pt x="33" y="47"/>
                    <a:pt x="42" y="48"/>
                  </a:cubicBezTo>
                  <a:cubicBezTo>
                    <a:pt x="42" y="50"/>
                    <a:pt x="41" y="52"/>
                    <a:pt x="40" y="53"/>
                  </a:cubicBezTo>
                  <a:cubicBezTo>
                    <a:pt x="31" y="51"/>
                    <a:pt x="22" y="47"/>
                    <a:pt x="12" y="45"/>
                  </a:cubicBezTo>
                  <a:cubicBezTo>
                    <a:pt x="11" y="45"/>
                    <a:pt x="11" y="46"/>
                    <a:pt x="12" y="46"/>
                  </a:cubicBezTo>
                  <a:cubicBezTo>
                    <a:pt x="20" y="51"/>
                    <a:pt x="30" y="53"/>
                    <a:pt x="40" y="55"/>
                  </a:cubicBezTo>
                  <a:cubicBezTo>
                    <a:pt x="39" y="56"/>
                    <a:pt x="39" y="58"/>
                    <a:pt x="38" y="5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28" y="58"/>
                    <a:pt x="19" y="56"/>
                    <a:pt x="9" y="54"/>
                  </a:cubicBezTo>
                  <a:cubicBezTo>
                    <a:pt x="10" y="48"/>
                    <a:pt x="12" y="42"/>
                    <a:pt x="15" y="37"/>
                  </a:cubicBezTo>
                  <a:close/>
                  <a:moveTo>
                    <a:pt x="8" y="59"/>
                  </a:moveTo>
                  <a:cubicBezTo>
                    <a:pt x="8" y="58"/>
                    <a:pt x="8" y="57"/>
                    <a:pt x="9" y="56"/>
                  </a:cubicBezTo>
                  <a:cubicBezTo>
                    <a:pt x="17" y="60"/>
                    <a:pt x="28" y="61"/>
                    <a:pt x="38" y="60"/>
                  </a:cubicBezTo>
                  <a:cubicBezTo>
                    <a:pt x="38" y="60"/>
                    <a:pt x="38" y="60"/>
                    <a:pt x="38" y="60"/>
                  </a:cubicBezTo>
                  <a:cubicBezTo>
                    <a:pt x="38" y="61"/>
                    <a:pt x="38" y="62"/>
                    <a:pt x="38" y="62"/>
                  </a:cubicBezTo>
                  <a:cubicBezTo>
                    <a:pt x="38" y="63"/>
                    <a:pt x="38" y="64"/>
                    <a:pt x="38" y="64"/>
                  </a:cubicBezTo>
                  <a:cubicBezTo>
                    <a:pt x="28" y="65"/>
                    <a:pt x="18" y="65"/>
                    <a:pt x="9" y="6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8" y="64"/>
                    <a:pt x="8" y="61"/>
                    <a:pt x="8" y="59"/>
                  </a:cubicBezTo>
                  <a:close/>
                  <a:moveTo>
                    <a:pt x="13" y="87"/>
                  </a:moveTo>
                  <a:cubicBezTo>
                    <a:pt x="10" y="81"/>
                    <a:pt x="9" y="74"/>
                    <a:pt x="8" y="68"/>
                  </a:cubicBezTo>
                  <a:cubicBezTo>
                    <a:pt x="9" y="68"/>
                    <a:pt x="9" y="68"/>
                    <a:pt x="9" y="68"/>
                  </a:cubicBezTo>
                  <a:cubicBezTo>
                    <a:pt x="18" y="68"/>
                    <a:pt x="28" y="67"/>
                    <a:pt x="37" y="66"/>
                  </a:cubicBezTo>
                  <a:cubicBezTo>
                    <a:pt x="37" y="68"/>
                    <a:pt x="38" y="70"/>
                    <a:pt x="38" y="72"/>
                  </a:cubicBezTo>
                  <a:cubicBezTo>
                    <a:pt x="29" y="72"/>
                    <a:pt x="20" y="73"/>
                    <a:pt x="11" y="76"/>
                  </a:cubicBezTo>
                  <a:cubicBezTo>
                    <a:pt x="10" y="76"/>
                    <a:pt x="10" y="78"/>
                    <a:pt x="11" y="78"/>
                  </a:cubicBezTo>
                  <a:cubicBezTo>
                    <a:pt x="20" y="77"/>
                    <a:pt x="30" y="75"/>
                    <a:pt x="38" y="73"/>
                  </a:cubicBezTo>
                  <a:cubicBezTo>
                    <a:pt x="39" y="75"/>
                    <a:pt x="39" y="76"/>
                    <a:pt x="40" y="78"/>
                  </a:cubicBezTo>
                  <a:cubicBezTo>
                    <a:pt x="31" y="80"/>
                    <a:pt x="22" y="83"/>
                    <a:pt x="13" y="87"/>
                  </a:cubicBezTo>
                  <a:close/>
                  <a:moveTo>
                    <a:pt x="19" y="98"/>
                  </a:moveTo>
                  <a:cubicBezTo>
                    <a:pt x="17" y="95"/>
                    <a:pt x="16" y="92"/>
                    <a:pt x="14" y="89"/>
                  </a:cubicBezTo>
                  <a:cubicBezTo>
                    <a:pt x="14" y="89"/>
                    <a:pt x="14" y="89"/>
                    <a:pt x="14" y="89"/>
                  </a:cubicBezTo>
                  <a:cubicBezTo>
                    <a:pt x="23" y="86"/>
                    <a:pt x="32" y="83"/>
                    <a:pt x="41" y="79"/>
                  </a:cubicBezTo>
                  <a:cubicBezTo>
                    <a:pt x="41" y="80"/>
                    <a:pt x="41" y="81"/>
                    <a:pt x="42" y="81"/>
                  </a:cubicBezTo>
                  <a:cubicBezTo>
                    <a:pt x="38" y="84"/>
                    <a:pt x="33" y="86"/>
                    <a:pt x="30" y="89"/>
                  </a:cubicBezTo>
                  <a:cubicBezTo>
                    <a:pt x="26" y="92"/>
                    <a:pt x="22" y="95"/>
                    <a:pt x="20" y="98"/>
                  </a:cubicBezTo>
                  <a:lnTo>
                    <a:pt x="19" y="98"/>
                  </a:lnTo>
                  <a:close/>
                  <a:moveTo>
                    <a:pt x="20" y="99"/>
                  </a:moveTo>
                  <a:cubicBezTo>
                    <a:pt x="21" y="99"/>
                    <a:pt x="21" y="99"/>
                    <a:pt x="21" y="99"/>
                  </a:cubicBezTo>
                  <a:cubicBezTo>
                    <a:pt x="24" y="97"/>
                    <a:pt x="28" y="94"/>
                    <a:pt x="31" y="91"/>
                  </a:cubicBezTo>
                  <a:cubicBezTo>
                    <a:pt x="35" y="88"/>
                    <a:pt x="39" y="85"/>
                    <a:pt x="43" y="82"/>
                  </a:cubicBezTo>
                  <a:cubicBezTo>
                    <a:pt x="43" y="83"/>
                    <a:pt x="44" y="84"/>
                    <a:pt x="45" y="85"/>
                  </a:cubicBezTo>
                  <a:cubicBezTo>
                    <a:pt x="41" y="88"/>
                    <a:pt x="38" y="91"/>
                    <a:pt x="35" y="95"/>
                  </a:cubicBezTo>
                  <a:cubicBezTo>
                    <a:pt x="32" y="98"/>
                    <a:pt x="28" y="102"/>
                    <a:pt x="26" y="106"/>
                  </a:cubicBezTo>
                  <a:cubicBezTo>
                    <a:pt x="24" y="104"/>
                    <a:pt x="22" y="102"/>
                    <a:pt x="20" y="99"/>
                  </a:cubicBezTo>
                  <a:close/>
                  <a:moveTo>
                    <a:pt x="35" y="114"/>
                  </a:moveTo>
                  <a:cubicBezTo>
                    <a:pt x="32" y="112"/>
                    <a:pt x="30" y="110"/>
                    <a:pt x="27" y="107"/>
                  </a:cubicBezTo>
                  <a:cubicBezTo>
                    <a:pt x="30" y="104"/>
                    <a:pt x="33" y="100"/>
                    <a:pt x="36" y="96"/>
                  </a:cubicBezTo>
                  <a:cubicBezTo>
                    <a:pt x="39" y="92"/>
                    <a:pt x="42" y="89"/>
                    <a:pt x="45" y="86"/>
                  </a:cubicBezTo>
                  <a:cubicBezTo>
                    <a:pt x="46" y="87"/>
                    <a:pt x="47" y="88"/>
                    <a:pt x="48" y="89"/>
                  </a:cubicBezTo>
                  <a:cubicBezTo>
                    <a:pt x="43" y="96"/>
                    <a:pt x="38" y="105"/>
                    <a:pt x="35" y="114"/>
                  </a:cubicBezTo>
                  <a:close/>
                  <a:moveTo>
                    <a:pt x="41" y="117"/>
                  </a:moveTo>
                  <a:cubicBezTo>
                    <a:pt x="40" y="116"/>
                    <a:pt x="38" y="116"/>
                    <a:pt x="37" y="115"/>
                  </a:cubicBezTo>
                  <a:cubicBezTo>
                    <a:pt x="37" y="114"/>
                    <a:pt x="37" y="114"/>
                    <a:pt x="37" y="114"/>
                  </a:cubicBezTo>
                  <a:cubicBezTo>
                    <a:pt x="39" y="110"/>
                    <a:pt x="41" y="106"/>
                    <a:pt x="43" y="101"/>
                  </a:cubicBezTo>
                  <a:cubicBezTo>
                    <a:pt x="45" y="97"/>
                    <a:pt x="47" y="94"/>
                    <a:pt x="49" y="90"/>
                  </a:cubicBezTo>
                  <a:cubicBezTo>
                    <a:pt x="51" y="91"/>
                    <a:pt x="52" y="92"/>
                    <a:pt x="53" y="92"/>
                  </a:cubicBezTo>
                  <a:cubicBezTo>
                    <a:pt x="50" y="101"/>
                    <a:pt x="47" y="109"/>
                    <a:pt x="45" y="118"/>
                  </a:cubicBezTo>
                  <a:cubicBezTo>
                    <a:pt x="45" y="118"/>
                    <a:pt x="45" y="119"/>
                    <a:pt x="45" y="119"/>
                  </a:cubicBezTo>
                  <a:cubicBezTo>
                    <a:pt x="44" y="119"/>
                    <a:pt x="43" y="118"/>
                    <a:pt x="41" y="117"/>
                  </a:cubicBezTo>
                  <a:close/>
                  <a:moveTo>
                    <a:pt x="46" y="119"/>
                  </a:moveTo>
                  <a:cubicBezTo>
                    <a:pt x="46" y="119"/>
                    <a:pt x="46" y="119"/>
                    <a:pt x="47" y="119"/>
                  </a:cubicBezTo>
                  <a:cubicBezTo>
                    <a:pt x="50" y="111"/>
                    <a:pt x="53" y="102"/>
                    <a:pt x="55" y="93"/>
                  </a:cubicBezTo>
                  <a:cubicBezTo>
                    <a:pt x="56" y="94"/>
                    <a:pt x="57" y="94"/>
                    <a:pt x="58" y="95"/>
                  </a:cubicBezTo>
                  <a:cubicBezTo>
                    <a:pt x="57" y="103"/>
                    <a:pt x="55" y="113"/>
                    <a:pt x="55" y="122"/>
                  </a:cubicBezTo>
                  <a:cubicBezTo>
                    <a:pt x="52" y="121"/>
                    <a:pt x="49" y="120"/>
                    <a:pt x="46" y="119"/>
                  </a:cubicBezTo>
                  <a:close/>
                  <a:moveTo>
                    <a:pt x="57" y="122"/>
                  </a:moveTo>
                  <a:cubicBezTo>
                    <a:pt x="58" y="114"/>
                    <a:pt x="59" y="104"/>
                    <a:pt x="59" y="95"/>
                  </a:cubicBezTo>
                  <a:cubicBezTo>
                    <a:pt x="61" y="95"/>
                    <a:pt x="62" y="96"/>
                    <a:pt x="64" y="96"/>
                  </a:cubicBezTo>
                  <a:cubicBezTo>
                    <a:pt x="64" y="105"/>
                    <a:pt x="64" y="114"/>
                    <a:pt x="66" y="123"/>
                  </a:cubicBezTo>
                  <a:cubicBezTo>
                    <a:pt x="63" y="123"/>
                    <a:pt x="60" y="123"/>
                    <a:pt x="57" y="122"/>
                  </a:cubicBezTo>
                  <a:close/>
                  <a:moveTo>
                    <a:pt x="65" y="96"/>
                  </a:moveTo>
                  <a:cubicBezTo>
                    <a:pt x="66" y="96"/>
                    <a:pt x="68" y="96"/>
                    <a:pt x="69" y="96"/>
                  </a:cubicBezTo>
                  <a:cubicBezTo>
                    <a:pt x="71" y="105"/>
                    <a:pt x="73" y="114"/>
                    <a:pt x="76" y="123"/>
                  </a:cubicBezTo>
                  <a:cubicBezTo>
                    <a:pt x="73" y="123"/>
                    <a:pt x="70" y="123"/>
                    <a:pt x="67" y="123"/>
                  </a:cubicBezTo>
                  <a:cubicBezTo>
                    <a:pt x="67" y="114"/>
                    <a:pt x="66" y="105"/>
                    <a:pt x="65" y="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9" name="Freeform 15"/>
            <p:cNvSpPr>
              <a:spLocks noEditPoints="1"/>
            </p:cNvSpPr>
            <p:nvPr/>
          </p:nvSpPr>
          <p:spPr bwMode="auto">
            <a:xfrm>
              <a:off x="2259013" y="111126"/>
              <a:ext cx="1614488" cy="1557338"/>
            </a:xfrm>
            <a:custGeom>
              <a:avLst/>
              <a:gdLst>
                <a:gd name="T0" fmla="*/ 520 w 750"/>
                <a:gd name="T1" fmla="*/ 590 h 725"/>
                <a:gd name="T2" fmla="*/ 551 w 750"/>
                <a:gd name="T3" fmla="*/ 577 h 725"/>
                <a:gd name="T4" fmla="*/ 355 w 750"/>
                <a:gd name="T5" fmla="*/ 627 h 725"/>
                <a:gd name="T6" fmla="*/ 76 w 750"/>
                <a:gd name="T7" fmla="*/ 385 h 725"/>
                <a:gd name="T8" fmla="*/ 211 w 750"/>
                <a:gd name="T9" fmla="*/ 114 h 725"/>
                <a:gd name="T10" fmla="*/ 353 w 750"/>
                <a:gd name="T11" fmla="*/ 176 h 725"/>
                <a:gd name="T12" fmla="*/ 421 w 750"/>
                <a:gd name="T13" fmla="*/ 53 h 725"/>
                <a:gd name="T14" fmla="*/ 618 w 750"/>
                <a:gd name="T15" fmla="*/ 241 h 725"/>
                <a:gd name="T16" fmla="*/ 645 w 750"/>
                <a:gd name="T17" fmla="*/ 456 h 725"/>
                <a:gd name="T18" fmla="*/ 518 w 750"/>
                <a:gd name="T19" fmla="*/ 527 h 725"/>
                <a:gd name="T20" fmla="*/ 584 w 750"/>
                <a:gd name="T21" fmla="*/ 479 h 725"/>
                <a:gd name="T22" fmla="*/ 212 w 750"/>
                <a:gd name="T23" fmla="*/ 520 h 725"/>
                <a:gd name="T24" fmla="*/ 156 w 750"/>
                <a:gd name="T25" fmla="*/ 514 h 725"/>
                <a:gd name="T26" fmla="*/ 99 w 750"/>
                <a:gd name="T27" fmla="*/ 262 h 725"/>
                <a:gd name="T28" fmla="*/ 124 w 750"/>
                <a:gd name="T29" fmla="*/ 406 h 725"/>
                <a:gd name="T30" fmla="*/ 186 w 750"/>
                <a:gd name="T31" fmla="*/ 336 h 725"/>
                <a:gd name="T32" fmla="*/ 82 w 750"/>
                <a:gd name="T33" fmla="*/ 403 h 725"/>
                <a:gd name="T34" fmla="*/ 219 w 750"/>
                <a:gd name="T35" fmla="*/ 486 h 725"/>
                <a:gd name="T36" fmla="*/ 162 w 750"/>
                <a:gd name="T37" fmla="*/ 239 h 725"/>
                <a:gd name="T38" fmla="*/ 266 w 750"/>
                <a:gd name="T39" fmla="*/ 382 h 725"/>
                <a:gd name="T40" fmla="*/ 321 w 750"/>
                <a:gd name="T41" fmla="*/ 279 h 725"/>
                <a:gd name="T42" fmla="*/ 401 w 750"/>
                <a:gd name="T43" fmla="*/ 284 h 725"/>
                <a:gd name="T44" fmla="*/ 449 w 750"/>
                <a:gd name="T45" fmla="*/ 357 h 725"/>
                <a:gd name="T46" fmla="*/ 455 w 750"/>
                <a:gd name="T47" fmla="*/ 378 h 725"/>
                <a:gd name="T48" fmla="*/ 393 w 750"/>
                <a:gd name="T49" fmla="*/ 227 h 725"/>
                <a:gd name="T50" fmla="*/ 345 w 750"/>
                <a:gd name="T51" fmla="*/ 457 h 725"/>
                <a:gd name="T52" fmla="*/ 457 w 750"/>
                <a:gd name="T53" fmla="*/ 439 h 725"/>
                <a:gd name="T54" fmla="*/ 491 w 750"/>
                <a:gd name="T55" fmla="*/ 112 h 725"/>
                <a:gd name="T56" fmla="*/ 564 w 750"/>
                <a:gd name="T57" fmla="*/ 175 h 725"/>
                <a:gd name="T58" fmla="*/ 660 w 750"/>
                <a:gd name="T59" fmla="*/ 255 h 725"/>
                <a:gd name="T60" fmla="*/ 625 w 750"/>
                <a:gd name="T61" fmla="*/ 332 h 725"/>
                <a:gd name="T62" fmla="*/ 647 w 750"/>
                <a:gd name="T63" fmla="*/ 308 h 725"/>
                <a:gd name="T64" fmla="*/ 534 w 750"/>
                <a:gd name="T65" fmla="*/ 260 h 725"/>
                <a:gd name="T66" fmla="*/ 618 w 750"/>
                <a:gd name="T67" fmla="*/ 414 h 725"/>
                <a:gd name="T68" fmla="*/ 670 w 750"/>
                <a:gd name="T69" fmla="*/ 319 h 725"/>
                <a:gd name="T70" fmla="*/ 605 w 750"/>
                <a:gd name="T71" fmla="*/ 209 h 725"/>
                <a:gd name="T72" fmla="*/ 562 w 750"/>
                <a:gd name="T73" fmla="*/ 120 h 725"/>
                <a:gd name="T74" fmla="*/ 408 w 750"/>
                <a:gd name="T75" fmla="*/ 73 h 725"/>
                <a:gd name="T76" fmla="*/ 446 w 750"/>
                <a:gd name="T77" fmla="*/ 136 h 725"/>
                <a:gd name="T78" fmla="*/ 226 w 750"/>
                <a:gd name="T79" fmla="*/ 166 h 725"/>
                <a:gd name="T80" fmla="*/ 204 w 750"/>
                <a:gd name="T81" fmla="*/ 154 h 725"/>
                <a:gd name="T82" fmla="*/ 296 w 750"/>
                <a:gd name="T83" fmla="*/ 93 h 725"/>
                <a:gd name="T84" fmla="*/ 323 w 750"/>
                <a:gd name="T85" fmla="*/ 115 h 725"/>
                <a:gd name="T86" fmla="*/ 322 w 750"/>
                <a:gd name="T87" fmla="*/ 38 h 725"/>
                <a:gd name="T88" fmla="*/ 210 w 750"/>
                <a:gd name="T89" fmla="*/ 129 h 725"/>
                <a:gd name="T90" fmla="*/ 130 w 750"/>
                <a:gd name="T91" fmla="*/ 198 h 725"/>
                <a:gd name="T92" fmla="*/ 70 w 750"/>
                <a:gd name="T93" fmla="*/ 264 h 725"/>
                <a:gd name="T94" fmla="*/ 66 w 750"/>
                <a:gd name="T95" fmla="*/ 413 h 725"/>
                <a:gd name="T96" fmla="*/ 143 w 750"/>
                <a:gd name="T97" fmla="*/ 504 h 725"/>
                <a:gd name="T98" fmla="*/ 197 w 750"/>
                <a:gd name="T99" fmla="*/ 577 h 725"/>
                <a:gd name="T100" fmla="*/ 260 w 750"/>
                <a:gd name="T101" fmla="*/ 493 h 725"/>
                <a:gd name="T102" fmla="*/ 248 w 750"/>
                <a:gd name="T103" fmla="*/ 578 h 725"/>
                <a:gd name="T104" fmla="*/ 315 w 750"/>
                <a:gd name="T105" fmla="*/ 658 h 725"/>
                <a:gd name="T106" fmla="*/ 294 w 750"/>
                <a:gd name="T107" fmla="*/ 567 h 725"/>
                <a:gd name="T108" fmla="*/ 379 w 750"/>
                <a:gd name="T109" fmla="*/ 585 h 725"/>
                <a:gd name="T110" fmla="*/ 465 w 750"/>
                <a:gd name="T111" fmla="*/ 615 h 725"/>
                <a:gd name="T112" fmla="*/ 427 w 750"/>
                <a:gd name="T113" fmla="*/ 588 h 725"/>
                <a:gd name="T114" fmla="*/ 460 w 750"/>
                <a:gd name="T115" fmla="*/ 654 h 725"/>
                <a:gd name="T116" fmla="*/ 549 w 750"/>
                <a:gd name="T117" fmla="*/ 575 h 725"/>
                <a:gd name="T118" fmla="*/ 616 w 750"/>
                <a:gd name="T119" fmla="*/ 475 h 725"/>
                <a:gd name="T120" fmla="*/ 661 w 750"/>
                <a:gd name="T121" fmla="*/ 369 h 725"/>
                <a:gd name="T122" fmla="*/ 214 w 750"/>
                <a:gd name="T123" fmla="*/ 105 h 725"/>
                <a:gd name="T124" fmla="*/ 366 w 750"/>
                <a:gd name="T125" fmla="*/ 608 h 7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50" h="725">
                  <a:moveTo>
                    <a:pt x="748" y="436"/>
                  </a:moveTo>
                  <a:cubicBezTo>
                    <a:pt x="724" y="426"/>
                    <a:pt x="719" y="395"/>
                    <a:pt x="700" y="379"/>
                  </a:cubicBezTo>
                  <a:cubicBezTo>
                    <a:pt x="692" y="371"/>
                    <a:pt x="681" y="367"/>
                    <a:pt x="671" y="363"/>
                  </a:cubicBezTo>
                  <a:cubicBezTo>
                    <a:pt x="665" y="361"/>
                    <a:pt x="660" y="359"/>
                    <a:pt x="654" y="358"/>
                  </a:cubicBezTo>
                  <a:cubicBezTo>
                    <a:pt x="670" y="355"/>
                    <a:pt x="684" y="347"/>
                    <a:pt x="694" y="334"/>
                  </a:cubicBezTo>
                  <a:cubicBezTo>
                    <a:pt x="709" y="313"/>
                    <a:pt x="716" y="284"/>
                    <a:pt x="741" y="272"/>
                  </a:cubicBezTo>
                  <a:cubicBezTo>
                    <a:pt x="743" y="271"/>
                    <a:pt x="742" y="269"/>
                    <a:pt x="741" y="268"/>
                  </a:cubicBezTo>
                  <a:cubicBezTo>
                    <a:pt x="715" y="262"/>
                    <a:pt x="700" y="237"/>
                    <a:pt x="676" y="227"/>
                  </a:cubicBezTo>
                  <a:cubicBezTo>
                    <a:pt x="654" y="218"/>
                    <a:pt x="630" y="219"/>
                    <a:pt x="609" y="228"/>
                  </a:cubicBezTo>
                  <a:cubicBezTo>
                    <a:pt x="623" y="217"/>
                    <a:pt x="635" y="202"/>
                    <a:pt x="637" y="184"/>
                  </a:cubicBezTo>
                  <a:cubicBezTo>
                    <a:pt x="639" y="171"/>
                    <a:pt x="637" y="158"/>
                    <a:pt x="637" y="144"/>
                  </a:cubicBezTo>
                  <a:cubicBezTo>
                    <a:pt x="637" y="137"/>
                    <a:pt x="638" y="130"/>
                    <a:pt x="639" y="123"/>
                  </a:cubicBezTo>
                  <a:cubicBezTo>
                    <a:pt x="640" y="117"/>
                    <a:pt x="643" y="112"/>
                    <a:pt x="644" y="106"/>
                  </a:cubicBezTo>
                  <a:cubicBezTo>
                    <a:pt x="645" y="105"/>
                    <a:pt x="645" y="105"/>
                    <a:pt x="645" y="105"/>
                  </a:cubicBezTo>
                  <a:cubicBezTo>
                    <a:pt x="647" y="104"/>
                    <a:pt x="645" y="101"/>
                    <a:pt x="643" y="102"/>
                  </a:cubicBezTo>
                  <a:cubicBezTo>
                    <a:pt x="630" y="108"/>
                    <a:pt x="616" y="103"/>
                    <a:pt x="602" y="99"/>
                  </a:cubicBezTo>
                  <a:cubicBezTo>
                    <a:pt x="591" y="95"/>
                    <a:pt x="580" y="94"/>
                    <a:pt x="568" y="94"/>
                  </a:cubicBezTo>
                  <a:cubicBezTo>
                    <a:pt x="550" y="95"/>
                    <a:pt x="530" y="101"/>
                    <a:pt x="516" y="112"/>
                  </a:cubicBezTo>
                  <a:cubicBezTo>
                    <a:pt x="516" y="110"/>
                    <a:pt x="517" y="108"/>
                    <a:pt x="518" y="105"/>
                  </a:cubicBezTo>
                  <a:cubicBezTo>
                    <a:pt x="520" y="95"/>
                    <a:pt x="518" y="84"/>
                    <a:pt x="515" y="74"/>
                  </a:cubicBezTo>
                  <a:cubicBezTo>
                    <a:pt x="508" y="51"/>
                    <a:pt x="494" y="31"/>
                    <a:pt x="497" y="6"/>
                  </a:cubicBezTo>
                  <a:cubicBezTo>
                    <a:pt x="497" y="5"/>
                    <a:pt x="497" y="5"/>
                    <a:pt x="497" y="5"/>
                  </a:cubicBezTo>
                  <a:cubicBezTo>
                    <a:pt x="497" y="4"/>
                    <a:pt x="497" y="4"/>
                    <a:pt x="497" y="4"/>
                  </a:cubicBezTo>
                  <a:cubicBezTo>
                    <a:pt x="497" y="3"/>
                    <a:pt x="495" y="3"/>
                    <a:pt x="495" y="4"/>
                  </a:cubicBezTo>
                  <a:cubicBezTo>
                    <a:pt x="495" y="4"/>
                    <a:pt x="495" y="4"/>
                    <a:pt x="495" y="4"/>
                  </a:cubicBezTo>
                  <a:cubicBezTo>
                    <a:pt x="494" y="4"/>
                    <a:pt x="494" y="4"/>
                    <a:pt x="494" y="4"/>
                  </a:cubicBezTo>
                  <a:cubicBezTo>
                    <a:pt x="488" y="9"/>
                    <a:pt x="482" y="12"/>
                    <a:pt x="474" y="13"/>
                  </a:cubicBezTo>
                  <a:cubicBezTo>
                    <a:pt x="467" y="14"/>
                    <a:pt x="461" y="14"/>
                    <a:pt x="454" y="15"/>
                  </a:cubicBezTo>
                  <a:cubicBezTo>
                    <a:pt x="439" y="17"/>
                    <a:pt x="425" y="22"/>
                    <a:pt x="412" y="30"/>
                  </a:cubicBezTo>
                  <a:cubicBezTo>
                    <a:pt x="391" y="43"/>
                    <a:pt x="373" y="66"/>
                    <a:pt x="372" y="92"/>
                  </a:cubicBezTo>
                  <a:cubicBezTo>
                    <a:pt x="368" y="68"/>
                    <a:pt x="361" y="42"/>
                    <a:pt x="339" y="29"/>
                  </a:cubicBezTo>
                  <a:cubicBezTo>
                    <a:pt x="317" y="16"/>
                    <a:pt x="290" y="18"/>
                    <a:pt x="270" y="1"/>
                  </a:cubicBezTo>
                  <a:cubicBezTo>
                    <a:pt x="268" y="0"/>
                    <a:pt x="266" y="2"/>
                    <a:pt x="268" y="3"/>
                  </a:cubicBezTo>
                  <a:cubicBezTo>
                    <a:pt x="267" y="4"/>
                    <a:pt x="267" y="4"/>
                    <a:pt x="267" y="4"/>
                  </a:cubicBezTo>
                  <a:cubicBezTo>
                    <a:pt x="267" y="17"/>
                    <a:pt x="259" y="27"/>
                    <a:pt x="252" y="37"/>
                  </a:cubicBezTo>
                  <a:cubicBezTo>
                    <a:pt x="246" y="47"/>
                    <a:pt x="240" y="57"/>
                    <a:pt x="235" y="68"/>
                  </a:cubicBezTo>
                  <a:cubicBezTo>
                    <a:pt x="230" y="81"/>
                    <a:pt x="226" y="99"/>
                    <a:pt x="230" y="114"/>
                  </a:cubicBezTo>
                  <a:cubicBezTo>
                    <a:pt x="221" y="103"/>
                    <a:pt x="207" y="96"/>
                    <a:pt x="191" y="94"/>
                  </a:cubicBezTo>
                  <a:cubicBezTo>
                    <a:pt x="166" y="92"/>
                    <a:pt x="139" y="100"/>
                    <a:pt x="115" y="87"/>
                  </a:cubicBezTo>
                  <a:cubicBezTo>
                    <a:pt x="114" y="87"/>
                    <a:pt x="113" y="88"/>
                    <a:pt x="113" y="88"/>
                  </a:cubicBezTo>
                  <a:cubicBezTo>
                    <a:pt x="112" y="89"/>
                    <a:pt x="111" y="89"/>
                    <a:pt x="112" y="91"/>
                  </a:cubicBezTo>
                  <a:cubicBezTo>
                    <a:pt x="116" y="106"/>
                    <a:pt x="112" y="119"/>
                    <a:pt x="108" y="134"/>
                  </a:cubicBezTo>
                  <a:cubicBezTo>
                    <a:pt x="105" y="147"/>
                    <a:pt x="103" y="160"/>
                    <a:pt x="105" y="173"/>
                  </a:cubicBezTo>
                  <a:cubicBezTo>
                    <a:pt x="107" y="185"/>
                    <a:pt x="111" y="197"/>
                    <a:pt x="119" y="207"/>
                  </a:cubicBezTo>
                  <a:cubicBezTo>
                    <a:pt x="121" y="210"/>
                    <a:pt x="124" y="213"/>
                    <a:pt x="127" y="216"/>
                  </a:cubicBezTo>
                  <a:cubicBezTo>
                    <a:pt x="112" y="211"/>
                    <a:pt x="93" y="212"/>
                    <a:pt x="78" y="218"/>
                  </a:cubicBezTo>
                  <a:cubicBezTo>
                    <a:pt x="67" y="223"/>
                    <a:pt x="57" y="232"/>
                    <a:pt x="48" y="240"/>
                  </a:cubicBezTo>
                  <a:cubicBezTo>
                    <a:pt x="37" y="250"/>
                    <a:pt x="25" y="262"/>
                    <a:pt x="10" y="261"/>
                  </a:cubicBezTo>
                  <a:cubicBezTo>
                    <a:pt x="9" y="261"/>
                    <a:pt x="8" y="262"/>
                    <a:pt x="9" y="263"/>
                  </a:cubicBezTo>
                  <a:cubicBezTo>
                    <a:pt x="8" y="264"/>
                    <a:pt x="9" y="265"/>
                    <a:pt x="10" y="265"/>
                  </a:cubicBezTo>
                  <a:cubicBezTo>
                    <a:pt x="23" y="271"/>
                    <a:pt x="27" y="286"/>
                    <a:pt x="31" y="299"/>
                  </a:cubicBezTo>
                  <a:cubicBezTo>
                    <a:pt x="35" y="311"/>
                    <a:pt x="40" y="322"/>
                    <a:pt x="47" y="332"/>
                  </a:cubicBezTo>
                  <a:cubicBezTo>
                    <a:pt x="55" y="342"/>
                    <a:pt x="66" y="349"/>
                    <a:pt x="77" y="352"/>
                  </a:cubicBezTo>
                  <a:cubicBezTo>
                    <a:pt x="62" y="357"/>
                    <a:pt x="50" y="369"/>
                    <a:pt x="41" y="382"/>
                  </a:cubicBezTo>
                  <a:cubicBezTo>
                    <a:pt x="34" y="390"/>
                    <a:pt x="29" y="400"/>
                    <a:pt x="24" y="409"/>
                  </a:cubicBezTo>
                  <a:cubicBezTo>
                    <a:pt x="19" y="419"/>
                    <a:pt x="13" y="430"/>
                    <a:pt x="2" y="433"/>
                  </a:cubicBezTo>
                  <a:cubicBezTo>
                    <a:pt x="2" y="433"/>
                    <a:pt x="1" y="433"/>
                    <a:pt x="1" y="434"/>
                  </a:cubicBezTo>
                  <a:cubicBezTo>
                    <a:pt x="0" y="434"/>
                    <a:pt x="0" y="436"/>
                    <a:pt x="2" y="436"/>
                  </a:cubicBezTo>
                  <a:cubicBezTo>
                    <a:pt x="2" y="436"/>
                    <a:pt x="2" y="436"/>
                    <a:pt x="2" y="436"/>
                  </a:cubicBezTo>
                  <a:cubicBezTo>
                    <a:pt x="3" y="437"/>
                    <a:pt x="3" y="437"/>
                    <a:pt x="5" y="436"/>
                  </a:cubicBezTo>
                  <a:cubicBezTo>
                    <a:pt x="35" y="441"/>
                    <a:pt x="49" y="469"/>
                    <a:pt x="72" y="486"/>
                  </a:cubicBezTo>
                  <a:cubicBezTo>
                    <a:pt x="82" y="493"/>
                    <a:pt x="95" y="498"/>
                    <a:pt x="108" y="496"/>
                  </a:cubicBezTo>
                  <a:cubicBezTo>
                    <a:pt x="111" y="496"/>
                    <a:pt x="114" y="495"/>
                    <a:pt x="117" y="494"/>
                  </a:cubicBezTo>
                  <a:cubicBezTo>
                    <a:pt x="107" y="507"/>
                    <a:pt x="103" y="525"/>
                    <a:pt x="103" y="542"/>
                  </a:cubicBezTo>
                  <a:cubicBezTo>
                    <a:pt x="103" y="567"/>
                    <a:pt x="117" y="598"/>
                    <a:pt x="97" y="618"/>
                  </a:cubicBezTo>
                  <a:cubicBezTo>
                    <a:pt x="96" y="619"/>
                    <a:pt x="97" y="621"/>
                    <a:pt x="99" y="621"/>
                  </a:cubicBezTo>
                  <a:cubicBezTo>
                    <a:pt x="128" y="613"/>
                    <a:pt x="158" y="623"/>
                    <a:pt x="187" y="619"/>
                  </a:cubicBezTo>
                  <a:cubicBezTo>
                    <a:pt x="205" y="617"/>
                    <a:pt x="221" y="609"/>
                    <a:pt x="231" y="596"/>
                  </a:cubicBezTo>
                  <a:cubicBezTo>
                    <a:pt x="225" y="614"/>
                    <a:pt x="229" y="634"/>
                    <a:pt x="235" y="651"/>
                  </a:cubicBezTo>
                  <a:cubicBezTo>
                    <a:pt x="241" y="664"/>
                    <a:pt x="248" y="676"/>
                    <a:pt x="256" y="687"/>
                  </a:cubicBezTo>
                  <a:cubicBezTo>
                    <a:pt x="264" y="698"/>
                    <a:pt x="273" y="709"/>
                    <a:pt x="278" y="723"/>
                  </a:cubicBezTo>
                  <a:cubicBezTo>
                    <a:pt x="278" y="725"/>
                    <a:pt x="281" y="725"/>
                    <a:pt x="282" y="723"/>
                  </a:cubicBezTo>
                  <a:cubicBezTo>
                    <a:pt x="284" y="693"/>
                    <a:pt x="322" y="686"/>
                    <a:pt x="341" y="670"/>
                  </a:cubicBezTo>
                  <a:cubicBezTo>
                    <a:pt x="355" y="659"/>
                    <a:pt x="366" y="644"/>
                    <a:pt x="370" y="627"/>
                  </a:cubicBezTo>
                  <a:cubicBezTo>
                    <a:pt x="373" y="648"/>
                    <a:pt x="387" y="666"/>
                    <a:pt x="406" y="677"/>
                  </a:cubicBezTo>
                  <a:cubicBezTo>
                    <a:pt x="432" y="692"/>
                    <a:pt x="469" y="688"/>
                    <a:pt x="491" y="713"/>
                  </a:cubicBezTo>
                  <a:cubicBezTo>
                    <a:pt x="492" y="714"/>
                    <a:pt x="494" y="713"/>
                    <a:pt x="494" y="712"/>
                  </a:cubicBezTo>
                  <a:cubicBezTo>
                    <a:pt x="493" y="697"/>
                    <a:pt x="495" y="683"/>
                    <a:pt x="500" y="669"/>
                  </a:cubicBezTo>
                  <a:cubicBezTo>
                    <a:pt x="504" y="656"/>
                    <a:pt x="511" y="645"/>
                    <a:pt x="516" y="632"/>
                  </a:cubicBezTo>
                  <a:cubicBezTo>
                    <a:pt x="522" y="620"/>
                    <a:pt x="525" y="603"/>
                    <a:pt x="520" y="590"/>
                  </a:cubicBezTo>
                  <a:cubicBezTo>
                    <a:pt x="532" y="601"/>
                    <a:pt x="550" y="605"/>
                    <a:pt x="565" y="606"/>
                  </a:cubicBezTo>
                  <a:cubicBezTo>
                    <a:pt x="579" y="606"/>
                    <a:pt x="593" y="604"/>
                    <a:pt x="607" y="601"/>
                  </a:cubicBezTo>
                  <a:cubicBezTo>
                    <a:pt x="623" y="598"/>
                    <a:pt x="638" y="594"/>
                    <a:pt x="654" y="596"/>
                  </a:cubicBezTo>
                  <a:cubicBezTo>
                    <a:pt x="656" y="596"/>
                    <a:pt x="656" y="594"/>
                    <a:pt x="656" y="593"/>
                  </a:cubicBezTo>
                  <a:cubicBezTo>
                    <a:pt x="647" y="582"/>
                    <a:pt x="645" y="568"/>
                    <a:pt x="645" y="555"/>
                  </a:cubicBezTo>
                  <a:cubicBezTo>
                    <a:pt x="644" y="542"/>
                    <a:pt x="643" y="530"/>
                    <a:pt x="640" y="518"/>
                  </a:cubicBezTo>
                  <a:cubicBezTo>
                    <a:pt x="637" y="505"/>
                    <a:pt x="630" y="493"/>
                    <a:pt x="621" y="484"/>
                  </a:cubicBezTo>
                  <a:cubicBezTo>
                    <a:pt x="641" y="494"/>
                    <a:pt x="666" y="494"/>
                    <a:pt x="687" y="487"/>
                  </a:cubicBezTo>
                  <a:cubicBezTo>
                    <a:pt x="698" y="483"/>
                    <a:pt x="708" y="476"/>
                    <a:pt x="717" y="467"/>
                  </a:cubicBezTo>
                  <a:cubicBezTo>
                    <a:pt x="726" y="457"/>
                    <a:pt x="735" y="445"/>
                    <a:pt x="748" y="440"/>
                  </a:cubicBezTo>
                  <a:cubicBezTo>
                    <a:pt x="750" y="439"/>
                    <a:pt x="750" y="436"/>
                    <a:pt x="748" y="436"/>
                  </a:cubicBezTo>
                  <a:close/>
                  <a:moveTo>
                    <a:pt x="681" y="234"/>
                  </a:moveTo>
                  <a:cubicBezTo>
                    <a:pt x="700" y="244"/>
                    <a:pt x="714" y="263"/>
                    <a:pt x="735" y="271"/>
                  </a:cubicBezTo>
                  <a:cubicBezTo>
                    <a:pt x="717" y="282"/>
                    <a:pt x="708" y="303"/>
                    <a:pt x="697" y="322"/>
                  </a:cubicBezTo>
                  <a:cubicBezTo>
                    <a:pt x="690" y="333"/>
                    <a:pt x="682" y="343"/>
                    <a:pt x="670" y="349"/>
                  </a:cubicBezTo>
                  <a:cubicBezTo>
                    <a:pt x="661" y="353"/>
                    <a:pt x="651" y="355"/>
                    <a:pt x="641" y="355"/>
                  </a:cubicBezTo>
                  <a:cubicBezTo>
                    <a:pt x="640" y="355"/>
                    <a:pt x="639" y="355"/>
                    <a:pt x="639" y="355"/>
                  </a:cubicBezTo>
                  <a:cubicBezTo>
                    <a:pt x="665" y="349"/>
                    <a:pt x="689" y="328"/>
                    <a:pt x="698" y="303"/>
                  </a:cubicBezTo>
                  <a:cubicBezTo>
                    <a:pt x="703" y="289"/>
                    <a:pt x="703" y="272"/>
                    <a:pt x="695" y="259"/>
                  </a:cubicBezTo>
                  <a:cubicBezTo>
                    <a:pt x="687" y="247"/>
                    <a:pt x="674" y="239"/>
                    <a:pt x="661" y="235"/>
                  </a:cubicBezTo>
                  <a:cubicBezTo>
                    <a:pt x="641" y="229"/>
                    <a:pt x="620" y="232"/>
                    <a:pt x="600" y="236"/>
                  </a:cubicBezTo>
                  <a:cubicBezTo>
                    <a:pt x="600" y="235"/>
                    <a:pt x="600" y="235"/>
                    <a:pt x="600" y="235"/>
                  </a:cubicBezTo>
                  <a:cubicBezTo>
                    <a:pt x="625" y="223"/>
                    <a:pt x="656" y="220"/>
                    <a:pt x="681" y="234"/>
                  </a:cubicBezTo>
                  <a:close/>
                  <a:moveTo>
                    <a:pt x="684" y="392"/>
                  </a:moveTo>
                  <a:cubicBezTo>
                    <a:pt x="688" y="390"/>
                    <a:pt x="688" y="390"/>
                    <a:pt x="688" y="390"/>
                  </a:cubicBezTo>
                  <a:cubicBezTo>
                    <a:pt x="689" y="389"/>
                    <a:pt x="690" y="389"/>
                    <a:pt x="691" y="388"/>
                  </a:cubicBezTo>
                  <a:cubicBezTo>
                    <a:pt x="693" y="391"/>
                    <a:pt x="695" y="395"/>
                    <a:pt x="697" y="399"/>
                  </a:cubicBezTo>
                  <a:cubicBezTo>
                    <a:pt x="696" y="399"/>
                    <a:pt x="694" y="400"/>
                    <a:pt x="693" y="400"/>
                  </a:cubicBezTo>
                  <a:cubicBezTo>
                    <a:pt x="692" y="401"/>
                    <a:pt x="690" y="402"/>
                    <a:pt x="689" y="402"/>
                  </a:cubicBezTo>
                  <a:cubicBezTo>
                    <a:pt x="685" y="395"/>
                    <a:pt x="680" y="388"/>
                    <a:pt x="673" y="383"/>
                  </a:cubicBezTo>
                  <a:cubicBezTo>
                    <a:pt x="674" y="382"/>
                    <a:pt x="675" y="381"/>
                    <a:pt x="676" y="380"/>
                  </a:cubicBezTo>
                  <a:cubicBezTo>
                    <a:pt x="678" y="380"/>
                    <a:pt x="680" y="379"/>
                    <a:pt x="681" y="378"/>
                  </a:cubicBezTo>
                  <a:cubicBezTo>
                    <a:pt x="684" y="380"/>
                    <a:pt x="687" y="383"/>
                    <a:pt x="690" y="386"/>
                  </a:cubicBezTo>
                  <a:cubicBezTo>
                    <a:pt x="689" y="387"/>
                    <a:pt x="688" y="388"/>
                    <a:pt x="687" y="388"/>
                  </a:cubicBezTo>
                  <a:cubicBezTo>
                    <a:pt x="686" y="389"/>
                    <a:pt x="684" y="390"/>
                    <a:pt x="683" y="391"/>
                  </a:cubicBezTo>
                  <a:cubicBezTo>
                    <a:pt x="682" y="392"/>
                    <a:pt x="683" y="393"/>
                    <a:pt x="684" y="392"/>
                  </a:cubicBezTo>
                  <a:close/>
                  <a:moveTo>
                    <a:pt x="694" y="430"/>
                  </a:moveTo>
                  <a:cubicBezTo>
                    <a:pt x="696" y="431"/>
                    <a:pt x="699" y="432"/>
                    <a:pt x="701" y="432"/>
                  </a:cubicBezTo>
                  <a:cubicBezTo>
                    <a:pt x="701" y="436"/>
                    <a:pt x="700" y="439"/>
                    <a:pt x="699" y="442"/>
                  </a:cubicBezTo>
                  <a:cubicBezTo>
                    <a:pt x="699" y="443"/>
                    <a:pt x="698" y="444"/>
                    <a:pt x="698" y="446"/>
                  </a:cubicBezTo>
                  <a:cubicBezTo>
                    <a:pt x="697" y="445"/>
                    <a:pt x="695" y="444"/>
                    <a:pt x="693" y="444"/>
                  </a:cubicBezTo>
                  <a:cubicBezTo>
                    <a:pt x="692" y="443"/>
                    <a:pt x="690" y="442"/>
                    <a:pt x="689" y="441"/>
                  </a:cubicBezTo>
                  <a:cubicBezTo>
                    <a:pt x="688" y="441"/>
                    <a:pt x="688" y="441"/>
                    <a:pt x="688" y="441"/>
                  </a:cubicBezTo>
                  <a:cubicBezTo>
                    <a:pt x="692" y="434"/>
                    <a:pt x="693" y="425"/>
                    <a:pt x="692" y="417"/>
                  </a:cubicBezTo>
                  <a:cubicBezTo>
                    <a:pt x="693" y="417"/>
                    <a:pt x="695" y="417"/>
                    <a:pt x="696" y="417"/>
                  </a:cubicBezTo>
                  <a:cubicBezTo>
                    <a:pt x="698" y="416"/>
                    <a:pt x="700" y="416"/>
                    <a:pt x="701" y="416"/>
                  </a:cubicBezTo>
                  <a:cubicBezTo>
                    <a:pt x="702" y="421"/>
                    <a:pt x="702" y="426"/>
                    <a:pt x="701" y="431"/>
                  </a:cubicBezTo>
                  <a:cubicBezTo>
                    <a:pt x="701" y="430"/>
                    <a:pt x="700" y="430"/>
                    <a:pt x="699" y="430"/>
                  </a:cubicBezTo>
                  <a:cubicBezTo>
                    <a:pt x="697" y="430"/>
                    <a:pt x="696" y="429"/>
                    <a:pt x="695" y="429"/>
                  </a:cubicBezTo>
                  <a:cubicBezTo>
                    <a:pt x="694" y="428"/>
                    <a:pt x="693" y="429"/>
                    <a:pt x="694" y="430"/>
                  </a:cubicBezTo>
                  <a:close/>
                  <a:moveTo>
                    <a:pt x="687" y="458"/>
                  </a:moveTo>
                  <a:cubicBezTo>
                    <a:pt x="687" y="459"/>
                    <a:pt x="682" y="455"/>
                    <a:pt x="679" y="452"/>
                  </a:cubicBezTo>
                  <a:cubicBezTo>
                    <a:pt x="680" y="452"/>
                    <a:pt x="680" y="452"/>
                    <a:pt x="680" y="452"/>
                  </a:cubicBezTo>
                  <a:cubicBezTo>
                    <a:pt x="683" y="449"/>
                    <a:pt x="686" y="446"/>
                    <a:pt x="688" y="442"/>
                  </a:cubicBezTo>
                  <a:cubicBezTo>
                    <a:pt x="688" y="442"/>
                    <a:pt x="688" y="442"/>
                    <a:pt x="688" y="442"/>
                  </a:cubicBezTo>
                  <a:cubicBezTo>
                    <a:pt x="689" y="444"/>
                    <a:pt x="691" y="445"/>
                    <a:pt x="693" y="446"/>
                  </a:cubicBezTo>
                  <a:cubicBezTo>
                    <a:pt x="694" y="446"/>
                    <a:pt x="695" y="447"/>
                    <a:pt x="697" y="447"/>
                  </a:cubicBezTo>
                  <a:cubicBezTo>
                    <a:pt x="695" y="452"/>
                    <a:pt x="692" y="456"/>
                    <a:pt x="689" y="459"/>
                  </a:cubicBezTo>
                  <a:cubicBezTo>
                    <a:pt x="689" y="459"/>
                    <a:pt x="689" y="459"/>
                    <a:pt x="689" y="459"/>
                  </a:cubicBezTo>
                  <a:cubicBezTo>
                    <a:pt x="689" y="458"/>
                    <a:pt x="688" y="458"/>
                    <a:pt x="687" y="458"/>
                  </a:cubicBezTo>
                  <a:close/>
                  <a:moveTo>
                    <a:pt x="576" y="577"/>
                  </a:moveTo>
                  <a:cubicBezTo>
                    <a:pt x="577" y="581"/>
                    <a:pt x="578" y="586"/>
                    <a:pt x="579" y="590"/>
                  </a:cubicBezTo>
                  <a:cubicBezTo>
                    <a:pt x="575" y="591"/>
                    <a:pt x="571" y="591"/>
                    <a:pt x="567" y="591"/>
                  </a:cubicBezTo>
                  <a:cubicBezTo>
                    <a:pt x="567" y="589"/>
                    <a:pt x="567" y="587"/>
                    <a:pt x="566" y="585"/>
                  </a:cubicBezTo>
                  <a:cubicBezTo>
                    <a:pt x="566" y="582"/>
                    <a:pt x="565" y="580"/>
                    <a:pt x="565" y="577"/>
                  </a:cubicBezTo>
                  <a:cubicBezTo>
                    <a:pt x="572" y="577"/>
                    <a:pt x="579" y="576"/>
                    <a:pt x="586" y="573"/>
                  </a:cubicBezTo>
                  <a:cubicBezTo>
                    <a:pt x="587" y="576"/>
                    <a:pt x="588" y="578"/>
                    <a:pt x="589" y="581"/>
                  </a:cubicBezTo>
                  <a:cubicBezTo>
                    <a:pt x="590" y="583"/>
                    <a:pt x="591" y="585"/>
                    <a:pt x="592" y="587"/>
                  </a:cubicBezTo>
                  <a:cubicBezTo>
                    <a:pt x="589" y="588"/>
                    <a:pt x="585" y="589"/>
                    <a:pt x="581" y="590"/>
                  </a:cubicBezTo>
                  <a:cubicBezTo>
                    <a:pt x="581" y="586"/>
                    <a:pt x="579" y="581"/>
                    <a:pt x="578" y="577"/>
                  </a:cubicBezTo>
                  <a:cubicBezTo>
                    <a:pt x="577" y="576"/>
                    <a:pt x="576" y="576"/>
                    <a:pt x="576" y="577"/>
                  </a:cubicBezTo>
                  <a:close/>
                  <a:moveTo>
                    <a:pt x="551" y="577"/>
                  </a:moveTo>
                  <a:cubicBezTo>
                    <a:pt x="551" y="577"/>
                    <a:pt x="551" y="576"/>
                    <a:pt x="551" y="576"/>
                  </a:cubicBezTo>
                  <a:cubicBezTo>
                    <a:pt x="555" y="576"/>
                    <a:pt x="559" y="577"/>
                    <a:pt x="563" y="577"/>
                  </a:cubicBezTo>
                  <a:cubicBezTo>
                    <a:pt x="563" y="580"/>
                    <a:pt x="563" y="583"/>
                    <a:pt x="564" y="585"/>
                  </a:cubicBezTo>
                  <a:cubicBezTo>
                    <a:pt x="564" y="587"/>
                    <a:pt x="564" y="589"/>
                    <a:pt x="565" y="591"/>
                  </a:cubicBezTo>
                  <a:cubicBezTo>
                    <a:pt x="561" y="591"/>
                    <a:pt x="557" y="591"/>
                    <a:pt x="553" y="590"/>
                  </a:cubicBezTo>
                  <a:cubicBezTo>
                    <a:pt x="552" y="590"/>
                    <a:pt x="551" y="590"/>
                    <a:pt x="550" y="590"/>
                  </a:cubicBezTo>
                  <a:cubicBezTo>
                    <a:pt x="551" y="590"/>
                    <a:pt x="551" y="590"/>
                    <a:pt x="551" y="589"/>
                  </a:cubicBezTo>
                  <a:cubicBezTo>
                    <a:pt x="552" y="585"/>
                    <a:pt x="552" y="581"/>
                    <a:pt x="551" y="577"/>
                  </a:cubicBezTo>
                  <a:close/>
                  <a:moveTo>
                    <a:pt x="546" y="572"/>
                  </a:moveTo>
                  <a:cubicBezTo>
                    <a:pt x="549" y="570"/>
                    <a:pt x="552" y="567"/>
                    <a:pt x="554" y="565"/>
                  </a:cubicBezTo>
                  <a:cubicBezTo>
                    <a:pt x="554" y="565"/>
                    <a:pt x="554" y="565"/>
                    <a:pt x="554" y="565"/>
                  </a:cubicBezTo>
                  <a:cubicBezTo>
                    <a:pt x="563" y="567"/>
                    <a:pt x="573" y="565"/>
                    <a:pt x="579" y="558"/>
                  </a:cubicBezTo>
                  <a:cubicBezTo>
                    <a:pt x="584" y="552"/>
                    <a:pt x="587" y="541"/>
                    <a:pt x="580" y="536"/>
                  </a:cubicBezTo>
                  <a:cubicBezTo>
                    <a:pt x="583" y="533"/>
                    <a:pt x="585" y="531"/>
                    <a:pt x="587" y="528"/>
                  </a:cubicBezTo>
                  <a:cubicBezTo>
                    <a:pt x="587" y="529"/>
                    <a:pt x="587" y="529"/>
                    <a:pt x="587" y="529"/>
                  </a:cubicBezTo>
                  <a:cubicBezTo>
                    <a:pt x="591" y="539"/>
                    <a:pt x="594" y="547"/>
                    <a:pt x="589" y="557"/>
                  </a:cubicBezTo>
                  <a:cubicBezTo>
                    <a:pt x="585" y="566"/>
                    <a:pt x="575" y="572"/>
                    <a:pt x="566" y="574"/>
                  </a:cubicBezTo>
                  <a:cubicBezTo>
                    <a:pt x="565" y="574"/>
                    <a:pt x="565" y="574"/>
                    <a:pt x="565" y="574"/>
                  </a:cubicBezTo>
                  <a:cubicBezTo>
                    <a:pt x="558" y="574"/>
                    <a:pt x="552" y="573"/>
                    <a:pt x="546" y="572"/>
                  </a:cubicBezTo>
                  <a:close/>
                  <a:moveTo>
                    <a:pt x="494" y="643"/>
                  </a:moveTo>
                  <a:cubicBezTo>
                    <a:pt x="492" y="641"/>
                    <a:pt x="490" y="641"/>
                    <a:pt x="488" y="640"/>
                  </a:cubicBezTo>
                  <a:cubicBezTo>
                    <a:pt x="486" y="638"/>
                    <a:pt x="484" y="637"/>
                    <a:pt x="482" y="636"/>
                  </a:cubicBezTo>
                  <a:cubicBezTo>
                    <a:pt x="484" y="633"/>
                    <a:pt x="486" y="629"/>
                    <a:pt x="487" y="626"/>
                  </a:cubicBezTo>
                  <a:cubicBezTo>
                    <a:pt x="489" y="627"/>
                    <a:pt x="492" y="628"/>
                    <a:pt x="494" y="629"/>
                  </a:cubicBezTo>
                  <a:cubicBezTo>
                    <a:pt x="497" y="630"/>
                    <a:pt x="499" y="631"/>
                    <a:pt x="501" y="631"/>
                  </a:cubicBezTo>
                  <a:cubicBezTo>
                    <a:pt x="501" y="633"/>
                    <a:pt x="500" y="634"/>
                    <a:pt x="500" y="635"/>
                  </a:cubicBezTo>
                  <a:cubicBezTo>
                    <a:pt x="498" y="638"/>
                    <a:pt x="496" y="641"/>
                    <a:pt x="494" y="644"/>
                  </a:cubicBezTo>
                  <a:cubicBezTo>
                    <a:pt x="494" y="644"/>
                    <a:pt x="494" y="643"/>
                    <a:pt x="494" y="643"/>
                  </a:cubicBezTo>
                  <a:close/>
                  <a:moveTo>
                    <a:pt x="423" y="664"/>
                  </a:moveTo>
                  <a:cubicBezTo>
                    <a:pt x="419" y="663"/>
                    <a:pt x="415" y="662"/>
                    <a:pt x="411" y="660"/>
                  </a:cubicBezTo>
                  <a:cubicBezTo>
                    <a:pt x="412" y="658"/>
                    <a:pt x="414" y="657"/>
                    <a:pt x="415" y="656"/>
                  </a:cubicBezTo>
                  <a:cubicBezTo>
                    <a:pt x="416" y="655"/>
                    <a:pt x="417" y="653"/>
                    <a:pt x="418" y="652"/>
                  </a:cubicBezTo>
                  <a:cubicBezTo>
                    <a:pt x="421" y="653"/>
                    <a:pt x="423" y="654"/>
                    <a:pt x="426" y="655"/>
                  </a:cubicBezTo>
                  <a:cubicBezTo>
                    <a:pt x="425" y="658"/>
                    <a:pt x="423" y="660"/>
                    <a:pt x="423" y="664"/>
                  </a:cubicBezTo>
                  <a:cubicBezTo>
                    <a:pt x="422" y="664"/>
                    <a:pt x="423" y="664"/>
                    <a:pt x="423" y="664"/>
                  </a:cubicBezTo>
                  <a:close/>
                  <a:moveTo>
                    <a:pt x="390" y="610"/>
                  </a:moveTo>
                  <a:cubicBezTo>
                    <a:pt x="385" y="611"/>
                    <a:pt x="381" y="613"/>
                    <a:pt x="376" y="615"/>
                  </a:cubicBezTo>
                  <a:cubicBezTo>
                    <a:pt x="375" y="616"/>
                    <a:pt x="376" y="617"/>
                    <a:pt x="377" y="617"/>
                  </a:cubicBezTo>
                  <a:cubicBezTo>
                    <a:pt x="381" y="615"/>
                    <a:pt x="386" y="614"/>
                    <a:pt x="390" y="612"/>
                  </a:cubicBezTo>
                  <a:cubicBezTo>
                    <a:pt x="390" y="615"/>
                    <a:pt x="391" y="618"/>
                    <a:pt x="392" y="621"/>
                  </a:cubicBezTo>
                  <a:cubicBezTo>
                    <a:pt x="390" y="622"/>
                    <a:pt x="388" y="623"/>
                    <a:pt x="386" y="624"/>
                  </a:cubicBezTo>
                  <a:cubicBezTo>
                    <a:pt x="384" y="625"/>
                    <a:pt x="382" y="626"/>
                    <a:pt x="380" y="627"/>
                  </a:cubicBezTo>
                  <a:cubicBezTo>
                    <a:pt x="377" y="621"/>
                    <a:pt x="375" y="615"/>
                    <a:pt x="374" y="608"/>
                  </a:cubicBezTo>
                  <a:cubicBezTo>
                    <a:pt x="379" y="607"/>
                    <a:pt x="384" y="607"/>
                    <a:pt x="390" y="605"/>
                  </a:cubicBezTo>
                  <a:cubicBezTo>
                    <a:pt x="390" y="605"/>
                    <a:pt x="390" y="605"/>
                    <a:pt x="390" y="605"/>
                  </a:cubicBezTo>
                  <a:cubicBezTo>
                    <a:pt x="389" y="607"/>
                    <a:pt x="390" y="608"/>
                    <a:pt x="390" y="610"/>
                  </a:cubicBezTo>
                  <a:close/>
                  <a:moveTo>
                    <a:pt x="387" y="626"/>
                  </a:moveTo>
                  <a:cubicBezTo>
                    <a:pt x="388" y="626"/>
                    <a:pt x="391" y="625"/>
                    <a:pt x="392" y="623"/>
                  </a:cubicBezTo>
                  <a:cubicBezTo>
                    <a:pt x="394" y="627"/>
                    <a:pt x="396" y="630"/>
                    <a:pt x="398" y="634"/>
                  </a:cubicBezTo>
                  <a:cubicBezTo>
                    <a:pt x="398" y="634"/>
                    <a:pt x="398" y="634"/>
                    <a:pt x="398" y="634"/>
                  </a:cubicBezTo>
                  <a:cubicBezTo>
                    <a:pt x="396" y="635"/>
                    <a:pt x="394" y="636"/>
                    <a:pt x="392" y="637"/>
                  </a:cubicBezTo>
                  <a:cubicBezTo>
                    <a:pt x="391" y="638"/>
                    <a:pt x="389" y="639"/>
                    <a:pt x="388" y="640"/>
                  </a:cubicBezTo>
                  <a:cubicBezTo>
                    <a:pt x="385" y="637"/>
                    <a:pt x="383" y="633"/>
                    <a:pt x="381" y="629"/>
                  </a:cubicBezTo>
                  <a:cubicBezTo>
                    <a:pt x="383" y="628"/>
                    <a:pt x="385" y="627"/>
                    <a:pt x="387" y="626"/>
                  </a:cubicBezTo>
                  <a:close/>
                  <a:moveTo>
                    <a:pt x="361" y="584"/>
                  </a:moveTo>
                  <a:cubicBezTo>
                    <a:pt x="361" y="585"/>
                    <a:pt x="361" y="585"/>
                    <a:pt x="361" y="586"/>
                  </a:cubicBezTo>
                  <a:cubicBezTo>
                    <a:pt x="357" y="585"/>
                    <a:pt x="353" y="584"/>
                    <a:pt x="349" y="582"/>
                  </a:cubicBezTo>
                  <a:cubicBezTo>
                    <a:pt x="352" y="568"/>
                    <a:pt x="354" y="553"/>
                    <a:pt x="357" y="539"/>
                  </a:cubicBezTo>
                  <a:cubicBezTo>
                    <a:pt x="360" y="527"/>
                    <a:pt x="363" y="516"/>
                    <a:pt x="365" y="505"/>
                  </a:cubicBezTo>
                  <a:cubicBezTo>
                    <a:pt x="363" y="531"/>
                    <a:pt x="362" y="557"/>
                    <a:pt x="361" y="583"/>
                  </a:cubicBezTo>
                  <a:cubicBezTo>
                    <a:pt x="361" y="584"/>
                    <a:pt x="361" y="584"/>
                    <a:pt x="361" y="584"/>
                  </a:cubicBezTo>
                  <a:close/>
                  <a:moveTo>
                    <a:pt x="320" y="613"/>
                  </a:moveTo>
                  <a:cubicBezTo>
                    <a:pt x="319" y="612"/>
                    <a:pt x="318" y="613"/>
                    <a:pt x="318" y="614"/>
                  </a:cubicBezTo>
                  <a:cubicBezTo>
                    <a:pt x="313" y="615"/>
                    <a:pt x="308" y="616"/>
                    <a:pt x="304" y="615"/>
                  </a:cubicBezTo>
                  <a:cubicBezTo>
                    <a:pt x="304" y="614"/>
                    <a:pt x="302" y="614"/>
                    <a:pt x="301" y="615"/>
                  </a:cubicBezTo>
                  <a:cubicBezTo>
                    <a:pt x="301" y="615"/>
                    <a:pt x="301" y="615"/>
                    <a:pt x="301" y="615"/>
                  </a:cubicBezTo>
                  <a:cubicBezTo>
                    <a:pt x="297" y="614"/>
                    <a:pt x="293" y="612"/>
                    <a:pt x="290" y="610"/>
                  </a:cubicBezTo>
                  <a:cubicBezTo>
                    <a:pt x="289" y="609"/>
                    <a:pt x="289" y="609"/>
                    <a:pt x="289" y="609"/>
                  </a:cubicBezTo>
                  <a:cubicBezTo>
                    <a:pt x="283" y="605"/>
                    <a:pt x="280" y="597"/>
                    <a:pt x="282" y="587"/>
                  </a:cubicBezTo>
                  <a:cubicBezTo>
                    <a:pt x="282" y="587"/>
                    <a:pt x="282" y="587"/>
                    <a:pt x="282" y="587"/>
                  </a:cubicBezTo>
                  <a:cubicBezTo>
                    <a:pt x="285" y="588"/>
                    <a:pt x="287" y="588"/>
                    <a:pt x="290" y="589"/>
                  </a:cubicBezTo>
                  <a:cubicBezTo>
                    <a:pt x="288" y="607"/>
                    <a:pt x="321" y="613"/>
                    <a:pt x="326" y="595"/>
                  </a:cubicBezTo>
                  <a:cubicBezTo>
                    <a:pt x="329" y="597"/>
                    <a:pt x="331" y="598"/>
                    <a:pt x="333" y="600"/>
                  </a:cubicBezTo>
                  <a:cubicBezTo>
                    <a:pt x="331" y="606"/>
                    <a:pt x="325" y="611"/>
                    <a:pt x="320" y="613"/>
                  </a:cubicBezTo>
                  <a:close/>
                  <a:moveTo>
                    <a:pt x="337" y="601"/>
                  </a:moveTo>
                  <a:cubicBezTo>
                    <a:pt x="338" y="602"/>
                    <a:pt x="340" y="603"/>
                    <a:pt x="342" y="603"/>
                  </a:cubicBezTo>
                  <a:cubicBezTo>
                    <a:pt x="342" y="604"/>
                    <a:pt x="342" y="605"/>
                    <a:pt x="342" y="606"/>
                  </a:cubicBezTo>
                  <a:cubicBezTo>
                    <a:pt x="341" y="607"/>
                    <a:pt x="340" y="609"/>
                    <a:pt x="338" y="609"/>
                  </a:cubicBezTo>
                  <a:cubicBezTo>
                    <a:pt x="337" y="610"/>
                    <a:pt x="335" y="609"/>
                    <a:pt x="334" y="609"/>
                  </a:cubicBezTo>
                  <a:cubicBezTo>
                    <a:pt x="334" y="609"/>
                    <a:pt x="333" y="608"/>
                    <a:pt x="333" y="608"/>
                  </a:cubicBezTo>
                  <a:cubicBezTo>
                    <a:pt x="334" y="606"/>
                    <a:pt x="336" y="604"/>
                    <a:pt x="337" y="601"/>
                  </a:cubicBezTo>
                  <a:close/>
                  <a:moveTo>
                    <a:pt x="355" y="627"/>
                  </a:moveTo>
                  <a:cubicBezTo>
                    <a:pt x="357" y="628"/>
                    <a:pt x="358" y="629"/>
                    <a:pt x="359" y="629"/>
                  </a:cubicBezTo>
                  <a:cubicBezTo>
                    <a:pt x="358" y="632"/>
                    <a:pt x="356" y="635"/>
                    <a:pt x="355" y="637"/>
                  </a:cubicBezTo>
                  <a:cubicBezTo>
                    <a:pt x="354" y="637"/>
                    <a:pt x="352" y="636"/>
                    <a:pt x="351" y="635"/>
                  </a:cubicBezTo>
                  <a:cubicBezTo>
                    <a:pt x="349" y="634"/>
                    <a:pt x="348" y="633"/>
                    <a:pt x="346" y="631"/>
                  </a:cubicBezTo>
                  <a:cubicBezTo>
                    <a:pt x="347" y="629"/>
                    <a:pt x="349" y="627"/>
                    <a:pt x="350" y="624"/>
                  </a:cubicBezTo>
                  <a:cubicBezTo>
                    <a:pt x="352" y="625"/>
                    <a:pt x="353" y="626"/>
                    <a:pt x="355" y="627"/>
                  </a:cubicBezTo>
                  <a:close/>
                  <a:moveTo>
                    <a:pt x="351" y="623"/>
                  </a:moveTo>
                  <a:cubicBezTo>
                    <a:pt x="352" y="620"/>
                    <a:pt x="353" y="617"/>
                    <a:pt x="353" y="615"/>
                  </a:cubicBezTo>
                  <a:cubicBezTo>
                    <a:pt x="355" y="615"/>
                    <a:pt x="357" y="616"/>
                    <a:pt x="360" y="617"/>
                  </a:cubicBezTo>
                  <a:cubicBezTo>
                    <a:pt x="361" y="617"/>
                    <a:pt x="362" y="617"/>
                    <a:pt x="363" y="618"/>
                  </a:cubicBezTo>
                  <a:cubicBezTo>
                    <a:pt x="362" y="621"/>
                    <a:pt x="361" y="624"/>
                    <a:pt x="360" y="627"/>
                  </a:cubicBezTo>
                  <a:cubicBezTo>
                    <a:pt x="359" y="626"/>
                    <a:pt x="357" y="626"/>
                    <a:pt x="356" y="625"/>
                  </a:cubicBezTo>
                  <a:cubicBezTo>
                    <a:pt x="354" y="624"/>
                    <a:pt x="352" y="623"/>
                    <a:pt x="351" y="623"/>
                  </a:cubicBezTo>
                  <a:close/>
                  <a:moveTo>
                    <a:pt x="277" y="651"/>
                  </a:moveTo>
                  <a:cubicBezTo>
                    <a:pt x="276" y="653"/>
                    <a:pt x="275" y="655"/>
                    <a:pt x="274" y="657"/>
                  </a:cubicBezTo>
                  <a:cubicBezTo>
                    <a:pt x="273" y="659"/>
                    <a:pt x="272" y="661"/>
                    <a:pt x="271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68" y="661"/>
                    <a:pt x="265" y="659"/>
                    <a:pt x="262" y="656"/>
                  </a:cubicBezTo>
                  <a:cubicBezTo>
                    <a:pt x="262" y="656"/>
                    <a:pt x="262" y="656"/>
                    <a:pt x="262" y="656"/>
                  </a:cubicBezTo>
                  <a:cubicBezTo>
                    <a:pt x="263" y="655"/>
                    <a:pt x="268" y="648"/>
                    <a:pt x="268" y="646"/>
                  </a:cubicBezTo>
                  <a:cubicBezTo>
                    <a:pt x="269" y="646"/>
                    <a:pt x="269" y="646"/>
                    <a:pt x="269" y="646"/>
                  </a:cubicBezTo>
                  <a:cubicBezTo>
                    <a:pt x="270" y="646"/>
                    <a:pt x="270" y="646"/>
                    <a:pt x="270" y="646"/>
                  </a:cubicBezTo>
                  <a:cubicBezTo>
                    <a:pt x="270" y="645"/>
                    <a:pt x="270" y="645"/>
                    <a:pt x="270" y="645"/>
                  </a:cubicBezTo>
                  <a:cubicBezTo>
                    <a:pt x="273" y="648"/>
                    <a:pt x="276" y="649"/>
                    <a:pt x="279" y="651"/>
                  </a:cubicBezTo>
                  <a:cubicBezTo>
                    <a:pt x="283" y="652"/>
                    <a:pt x="286" y="653"/>
                    <a:pt x="290" y="654"/>
                  </a:cubicBezTo>
                  <a:cubicBezTo>
                    <a:pt x="290" y="655"/>
                    <a:pt x="289" y="657"/>
                    <a:pt x="289" y="658"/>
                  </a:cubicBezTo>
                  <a:cubicBezTo>
                    <a:pt x="288" y="661"/>
                    <a:pt x="287" y="664"/>
                    <a:pt x="286" y="668"/>
                  </a:cubicBezTo>
                  <a:cubicBezTo>
                    <a:pt x="285" y="668"/>
                    <a:pt x="284" y="667"/>
                    <a:pt x="283" y="667"/>
                  </a:cubicBezTo>
                  <a:cubicBezTo>
                    <a:pt x="279" y="667"/>
                    <a:pt x="275" y="665"/>
                    <a:pt x="272" y="663"/>
                  </a:cubicBezTo>
                  <a:cubicBezTo>
                    <a:pt x="272" y="663"/>
                    <a:pt x="272" y="663"/>
                    <a:pt x="272" y="663"/>
                  </a:cubicBezTo>
                  <a:cubicBezTo>
                    <a:pt x="274" y="662"/>
                    <a:pt x="275" y="660"/>
                    <a:pt x="276" y="658"/>
                  </a:cubicBezTo>
                  <a:cubicBezTo>
                    <a:pt x="277" y="656"/>
                    <a:pt x="278" y="655"/>
                    <a:pt x="279" y="652"/>
                  </a:cubicBezTo>
                  <a:cubicBezTo>
                    <a:pt x="280" y="651"/>
                    <a:pt x="278" y="651"/>
                    <a:pt x="277" y="651"/>
                  </a:cubicBezTo>
                  <a:close/>
                  <a:moveTo>
                    <a:pt x="128" y="510"/>
                  </a:moveTo>
                  <a:cubicBezTo>
                    <a:pt x="130" y="511"/>
                    <a:pt x="131" y="511"/>
                    <a:pt x="133" y="512"/>
                  </a:cubicBezTo>
                  <a:cubicBezTo>
                    <a:pt x="135" y="513"/>
                    <a:pt x="136" y="514"/>
                    <a:pt x="138" y="514"/>
                  </a:cubicBezTo>
                  <a:cubicBezTo>
                    <a:pt x="137" y="517"/>
                    <a:pt x="136" y="520"/>
                    <a:pt x="135" y="522"/>
                  </a:cubicBezTo>
                  <a:cubicBezTo>
                    <a:pt x="133" y="522"/>
                    <a:pt x="132" y="522"/>
                    <a:pt x="130" y="521"/>
                  </a:cubicBezTo>
                  <a:cubicBezTo>
                    <a:pt x="128" y="521"/>
                    <a:pt x="126" y="520"/>
                    <a:pt x="123" y="519"/>
                  </a:cubicBezTo>
                  <a:cubicBezTo>
                    <a:pt x="125" y="516"/>
                    <a:pt x="126" y="512"/>
                    <a:pt x="127" y="509"/>
                  </a:cubicBezTo>
                  <a:cubicBezTo>
                    <a:pt x="127" y="509"/>
                    <a:pt x="127" y="510"/>
                    <a:pt x="128" y="510"/>
                  </a:cubicBezTo>
                  <a:close/>
                  <a:moveTo>
                    <a:pt x="136" y="475"/>
                  </a:moveTo>
                  <a:cubicBezTo>
                    <a:pt x="135" y="473"/>
                    <a:pt x="135" y="471"/>
                    <a:pt x="134" y="469"/>
                  </a:cubicBezTo>
                  <a:cubicBezTo>
                    <a:pt x="134" y="468"/>
                    <a:pt x="134" y="467"/>
                    <a:pt x="134" y="466"/>
                  </a:cubicBezTo>
                  <a:cubicBezTo>
                    <a:pt x="136" y="465"/>
                    <a:pt x="138" y="463"/>
                    <a:pt x="139" y="462"/>
                  </a:cubicBezTo>
                  <a:cubicBezTo>
                    <a:pt x="140" y="466"/>
                    <a:pt x="141" y="469"/>
                    <a:pt x="142" y="473"/>
                  </a:cubicBezTo>
                  <a:cubicBezTo>
                    <a:pt x="140" y="474"/>
                    <a:pt x="138" y="474"/>
                    <a:pt x="136" y="475"/>
                  </a:cubicBezTo>
                  <a:close/>
                  <a:moveTo>
                    <a:pt x="114" y="481"/>
                  </a:moveTo>
                  <a:cubicBezTo>
                    <a:pt x="108" y="481"/>
                    <a:pt x="102" y="481"/>
                    <a:pt x="96" y="480"/>
                  </a:cubicBezTo>
                  <a:cubicBezTo>
                    <a:pt x="96" y="480"/>
                    <a:pt x="96" y="480"/>
                    <a:pt x="96" y="480"/>
                  </a:cubicBezTo>
                  <a:cubicBezTo>
                    <a:pt x="98" y="477"/>
                    <a:pt x="99" y="473"/>
                    <a:pt x="101" y="469"/>
                  </a:cubicBezTo>
                  <a:cubicBezTo>
                    <a:pt x="101" y="470"/>
                    <a:pt x="102" y="469"/>
                    <a:pt x="102" y="469"/>
                  </a:cubicBezTo>
                  <a:cubicBezTo>
                    <a:pt x="103" y="469"/>
                    <a:pt x="104" y="469"/>
                    <a:pt x="106" y="470"/>
                  </a:cubicBezTo>
                  <a:cubicBezTo>
                    <a:pt x="105" y="473"/>
                    <a:pt x="105" y="476"/>
                    <a:pt x="104" y="479"/>
                  </a:cubicBezTo>
                  <a:cubicBezTo>
                    <a:pt x="104" y="480"/>
                    <a:pt x="106" y="481"/>
                    <a:pt x="106" y="480"/>
                  </a:cubicBezTo>
                  <a:cubicBezTo>
                    <a:pt x="107" y="477"/>
                    <a:pt x="107" y="473"/>
                    <a:pt x="108" y="470"/>
                  </a:cubicBezTo>
                  <a:cubicBezTo>
                    <a:pt x="110" y="470"/>
                    <a:pt x="112" y="470"/>
                    <a:pt x="114" y="471"/>
                  </a:cubicBezTo>
                  <a:cubicBezTo>
                    <a:pt x="114" y="472"/>
                    <a:pt x="114" y="473"/>
                    <a:pt x="114" y="474"/>
                  </a:cubicBezTo>
                  <a:cubicBezTo>
                    <a:pt x="114" y="476"/>
                    <a:pt x="114" y="478"/>
                    <a:pt x="114" y="481"/>
                  </a:cubicBezTo>
                  <a:close/>
                  <a:moveTo>
                    <a:pt x="94" y="480"/>
                  </a:moveTo>
                  <a:cubicBezTo>
                    <a:pt x="93" y="479"/>
                    <a:pt x="92" y="479"/>
                    <a:pt x="91" y="478"/>
                  </a:cubicBezTo>
                  <a:cubicBezTo>
                    <a:pt x="89" y="478"/>
                    <a:pt x="88" y="478"/>
                    <a:pt x="87" y="477"/>
                  </a:cubicBezTo>
                  <a:cubicBezTo>
                    <a:pt x="88" y="477"/>
                    <a:pt x="88" y="477"/>
                    <a:pt x="88" y="477"/>
                  </a:cubicBezTo>
                  <a:cubicBezTo>
                    <a:pt x="89" y="475"/>
                    <a:pt x="89" y="473"/>
                    <a:pt x="90" y="471"/>
                  </a:cubicBezTo>
                  <a:cubicBezTo>
                    <a:pt x="91" y="470"/>
                    <a:pt x="91" y="469"/>
                    <a:pt x="91" y="469"/>
                  </a:cubicBezTo>
                  <a:cubicBezTo>
                    <a:pt x="92" y="468"/>
                    <a:pt x="92" y="468"/>
                    <a:pt x="92" y="467"/>
                  </a:cubicBezTo>
                  <a:cubicBezTo>
                    <a:pt x="92" y="466"/>
                    <a:pt x="92" y="466"/>
                    <a:pt x="92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3" y="466"/>
                    <a:pt x="93" y="466"/>
                    <a:pt x="93" y="466"/>
                  </a:cubicBezTo>
                  <a:cubicBezTo>
                    <a:pt x="94" y="465"/>
                    <a:pt x="94" y="465"/>
                    <a:pt x="94" y="465"/>
                  </a:cubicBezTo>
                  <a:cubicBezTo>
                    <a:pt x="95" y="466"/>
                    <a:pt x="97" y="467"/>
                    <a:pt x="99" y="468"/>
                  </a:cubicBezTo>
                  <a:cubicBezTo>
                    <a:pt x="97" y="472"/>
                    <a:pt x="96" y="475"/>
                    <a:pt x="94" y="479"/>
                  </a:cubicBezTo>
                  <a:lnTo>
                    <a:pt x="94" y="480"/>
                  </a:lnTo>
                  <a:close/>
                  <a:moveTo>
                    <a:pt x="78" y="471"/>
                  </a:moveTo>
                  <a:cubicBezTo>
                    <a:pt x="75" y="469"/>
                    <a:pt x="73" y="467"/>
                    <a:pt x="71" y="464"/>
                  </a:cubicBezTo>
                  <a:cubicBezTo>
                    <a:pt x="72" y="463"/>
                    <a:pt x="74" y="462"/>
                    <a:pt x="76" y="460"/>
                  </a:cubicBezTo>
                  <a:cubicBezTo>
                    <a:pt x="77" y="459"/>
                    <a:pt x="79" y="458"/>
                    <a:pt x="81" y="456"/>
                  </a:cubicBezTo>
                  <a:cubicBezTo>
                    <a:pt x="82" y="457"/>
                    <a:pt x="84" y="459"/>
                    <a:pt x="85" y="460"/>
                  </a:cubicBezTo>
                  <a:cubicBezTo>
                    <a:pt x="82" y="463"/>
                    <a:pt x="79" y="467"/>
                    <a:pt x="78" y="471"/>
                  </a:cubicBezTo>
                  <a:close/>
                  <a:moveTo>
                    <a:pt x="71" y="388"/>
                  </a:moveTo>
                  <a:cubicBezTo>
                    <a:pt x="70" y="386"/>
                    <a:pt x="68" y="386"/>
                    <a:pt x="66" y="385"/>
                  </a:cubicBezTo>
                  <a:cubicBezTo>
                    <a:pt x="65" y="384"/>
                    <a:pt x="63" y="383"/>
                    <a:pt x="62" y="383"/>
                  </a:cubicBezTo>
                  <a:cubicBezTo>
                    <a:pt x="62" y="382"/>
                    <a:pt x="62" y="382"/>
                    <a:pt x="63" y="381"/>
                  </a:cubicBezTo>
                  <a:cubicBezTo>
                    <a:pt x="64" y="380"/>
                    <a:pt x="65" y="378"/>
                    <a:pt x="66" y="377"/>
                  </a:cubicBezTo>
                  <a:cubicBezTo>
                    <a:pt x="68" y="378"/>
                    <a:pt x="69" y="380"/>
                    <a:pt x="71" y="381"/>
                  </a:cubicBezTo>
                  <a:cubicBezTo>
                    <a:pt x="72" y="382"/>
                    <a:pt x="74" y="384"/>
                    <a:pt x="76" y="385"/>
                  </a:cubicBezTo>
                  <a:cubicBezTo>
                    <a:pt x="74" y="388"/>
                    <a:pt x="71" y="392"/>
                    <a:pt x="70" y="395"/>
                  </a:cubicBezTo>
                  <a:cubicBezTo>
                    <a:pt x="68" y="394"/>
                    <a:pt x="66" y="393"/>
                    <a:pt x="64" y="392"/>
                  </a:cubicBezTo>
                  <a:cubicBezTo>
                    <a:pt x="62" y="391"/>
                    <a:pt x="60" y="391"/>
                    <a:pt x="58" y="390"/>
                  </a:cubicBezTo>
                  <a:cubicBezTo>
                    <a:pt x="59" y="388"/>
                    <a:pt x="60" y="386"/>
                    <a:pt x="61" y="384"/>
                  </a:cubicBezTo>
                  <a:cubicBezTo>
                    <a:pt x="62" y="385"/>
                    <a:pt x="64" y="385"/>
                    <a:pt x="65" y="386"/>
                  </a:cubicBezTo>
                  <a:cubicBezTo>
                    <a:pt x="67" y="387"/>
                    <a:pt x="68" y="388"/>
                    <a:pt x="70" y="389"/>
                  </a:cubicBezTo>
                  <a:cubicBezTo>
                    <a:pt x="71" y="389"/>
                    <a:pt x="72" y="388"/>
                    <a:pt x="71" y="388"/>
                  </a:cubicBezTo>
                  <a:close/>
                  <a:moveTo>
                    <a:pt x="58" y="311"/>
                  </a:moveTo>
                  <a:cubicBezTo>
                    <a:pt x="55" y="305"/>
                    <a:pt x="53" y="297"/>
                    <a:pt x="52" y="290"/>
                  </a:cubicBezTo>
                  <a:cubicBezTo>
                    <a:pt x="56" y="291"/>
                    <a:pt x="60" y="291"/>
                    <a:pt x="63" y="289"/>
                  </a:cubicBezTo>
                  <a:cubicBezTo>
                    <a:pt x="63" y="289"/>
                    <a:pt x="63" y="289"/>
                    <a:pt x="63" y="289"/>
                  </a:cubicBezTo>
                  <a:cubicBezTo>
                    <a:pt x="63" y="292"/>
                    <a:pt x="63" y="294"/>
                    <a:pt x="63" y="297"/>
                  </a:cubicBezTo>
                  <a:cubicBezTo>
                    <a:pt x="63" y="297"/>
                    <a:pt x="62" y="298"/>
                    <a:pt x="61" y="298"/>
                  </a:cubicBezTo>
                  <a:cubicBezTo>
                    <a:pt x="59" y="299"/>
                    <a:pt x="58" y="299"/>
                    <a:pt x="56" y="299"/>
                  </a:cubicBezTo>
                  <a:cubicBezTo>
                    <a:pt x="55" y="299"/>
                    <a:pt x="55" y="301"/>
                    <a:pt x="56" y="301"/>
                  </a:cubicBezTo>
                  <a:cubicBezTo>
                    <a:pt x="58" y="301"/>
                    <a:pt x="62" y="300"/>
                    <a:pt x="64" y="299"/>
                  </a:cubicBezTo>
                  <a:cubicBezTo>
                    <a:pt x="65" y="301"/>
                    <a:pt x="65" y="304"/>
                    <a:pt x="67" y="306"/>
                  </a:cubicBezTo>
                  <a:cubicBezTo>
                    <a:pt x="66" y="307"/>
                    <a:pt x="65" y="307"/>
                    <a:pt x="64" y="308"/>
                  </a:cubicBezTo>
                  <a:cubicBezTo>
                    <a:pt x="62" y="308"/>
                    <a:pt x="60" y="309"/>
                    <a:pt x="58" y="310"/>
                  </a:cubicBezTo>
                  <a:cubicBezTo>
                    <a:pt x="58" y="310"/>
                    <a:pt x="58" y="311"/>
                    <a:pt x="58" y="311"/>
                  </a:cubicBezTo>
                  <a:close/>
                  <a:moveTo>
                    <a:pt x="63" y="278"/>
                  </a:moveTo>
                  <a:cubicBezTo>
                    <a:pt x="59" y="277"/>
                    <a:pt x="56" y="277"/>
                    <a:pt x="53" y="277"/>
                  </a:cubicBezTo>
                  <a:cubicBezTo>
                    <a:pt x="53" y="275"/>
                    <a:pt x="54" y="272"/>
                    <a:pt x="55" y="270"/>
                  </a:cubicBezTo>
                  <a:cubicBezTo>
                    <a:pt x="55" y="269"/>
                    <a:pt x="55" y="269"/>
                    <a:pt x="55" y="269"/>
                  </a:cubicBezTo>
                  <a:cubicBezTo>
                    <a:pt x="57" y="269"/>
                    <a:pt x="58" y="270"/>
                    <a:pt x="60" y="270"/>
                  </a:cubicBezTo>
                  <a:cubicBezTo>
                    <a:pt x="62" y="271"/>
                    <a:pt x="64" y="272"/>
                    <a:pt x="66" y="272"/>
                  </a:cubicBezTo>
                  <a:cubicBezTo>
                    <a:pt x="65" y="275"/>
                    <a:pt x="64" y="279"/>
                    <a:pt x="63" y="283"/>
                  </a:cubicBezTo>
                  <a:cubicBezTo>
                    <a:pt x="63" y="285"/>
                    <a:pt x="63" y="286"/>
                    <a:pt x="63" y="288"/>
                  </a:cubicBezTo>
                  <a:cubicBezTo>
                    <a:pt x="62" y="288"/>
                    <a:pt x="62" y="288"/>
                    <a:pt x="62" y="288"/>
                  </a:cubicBezTo>
                  <a:cubicBezTo>
                    <a:pt x="60" y="288"/>
                    <a:pt x="59" y="288"/>
                    <a:pt x="57" y="288"/>
                  </a:cubicBezTo>
                  <a:cubicBezTo>
                    <a:pt x="55" y="288"/>
                    <a:pt x="54" y="288"/>
                    <a:pt x="52" y="288"/>
                  </a:cubicBezTo>
                  <a:cubicBezTo>
                    <a:pt x="52" y="285"/>
                    <a:pt x="52" y="282"/>
                    <a:pt x="52" y="279"/>
                  </a:cubicBezTo>
                  <a:cubicBezTo>
                    <a:pt x="56" y="279"/>
                    <a:pt x="59" y="280"/>
                    <a:pt x="62" y="280"/>
                  </a:cubicBezTo>
                  <a:cubicBezTo>
                    <a:pt x="63" y="280"/>
                    <a:pt x="63" y="279"/>
                    <a:pt x="63" y="278"/>
                  </a:cubicBezTo>
                  <a:close/>
                  <a:moveTo>
                    <a:pt x="112" y="229"/>
                  </a:moveTo>
                  <a:cubicBezTo>
                    <a:pt x="114" y="232"/>
                    <a:pt x="115" y="236"/>
                    <a:pt x="117" y="239"/>
                  </a:cubicBezTo>
                  <a:cubicBezTo>
                    <a:pt x="114" y="239"/>
                    <a:pt x="112" y="239"/>
                    <a:pt x="109" y="240"/>
                  </a:cubicBezTo>
                  <a:cubicBezTo>
                    <a:pt x="108" y="238"/>
                    <a:pt x="107" y="237"/>
                    <a:pt x="105" y="236"/>
                  </a:cubicBezTo>
                  <a:cubicBezTo>
                    <a:pt x="104" y="234"/>
                    <a:pt x="103" y="232"/>
                    <a:pt x="102" y="231"/>
                  </a:cubicBezTo>
                  <a:cubicBezTo>
                    <a:pt x="105" y="230"/>
                    <a:pt x="109" y="229"/>
                    <a:pt x="112" y="228"/>
                  </a:cubicBezTo>
                  <a:lnTo>
                    <a:pt x="112" y="229"/>
                  </a:lnTo>
                  <a:close/>
                  <a:moveTo>
                    <a:pt x="122" y="228"/>
                  </a:moveTo>
                  <a:cubicBezTo>
                    <a:pt x="123" y="231"/>
                    <a:pt x="124" y="233"/>
                    <a:pt x="125" y="236"/>
                  </a:cubicBezTo>
                  <a:cubicBezTo>
                    <a:pt x="125" y="237"/>
                    <a:pt x="125" y="238"/>
                    <a:pt x="126" y="239"/>
                  </a:cubicBezTo>
                  <a:cubicBezTo>
                    <a:pt x="124" y="239"/>
                    <a:pt x="122" y="239"/>
                    <a:pt x="120" y="239"/>
                  </a:cubicBezTo>
                  <a:cubicBezTo>
                    <a:pt x="119" y="237"/>
                    <a:pt x="118" y="235"/>
                    <a:pt x="117" y="234"/>
                  </a:cubicBezTo>
                  <a:cubicBezTo>
                    <a:pt x="116" y="232"/>
                    <a:pt x="115" y="230"/>
                    <a:pt x="114" y="228"/>
                  </a:cubicBezTo>
                  <a:cubicBezTo>
                    <a:pt x="114" y="228"/>
                    <a:pt x="114" y="228"/>
                    <a:pt x="114" y="228"/>
                  </a:cubicBezTo>
                  <a:cubicBezTo>
                    <a:pt x="117" y="227"/>
                    <a:pt x="120" y="227"/>
                    <a:pt x="123" y="227"/>
                  </a:cubicBezTo>
                  <a:cubicBezTo>
                    <a:pt x="122" y="227"/>
                    <a:pt x="122" y="227"/>
                    <a:pt x="122" y="228"/>
                  </a:cubicBezTo>
                  <a:close/>
                  <a:moveTo>
                    <a:pt x="134" y="227"/>
                  </a:moveTo>
                  <a:cubicBezTo>
                    <a:pt x="137" y="228"/>
                    <a:pt x="139" y="229"/>
                    <a:pt x="141" y="229"/>
                  </a:cubicBezTo>
                  <a:cubicBezTo>
                    <a:pt x="141" y="229"/>
                    <a:pt x="141" y="229"/>
                    <a:pt x="141" y="229"/>
                  </a:cubicBezTo>
                  <a:cubicBezTo>
                    <a:pt x="140" y="233"/>
                    <a:pt x="138" y="237"/>
                    <a:pt x="137" y="241"/>
                  </a:cubicBezTo>
                  <a:cubicBezTo>
                    <a:pt x="137" y="240"/>
                    <a:pt x="137" y="240"/>
                    <a:pt x="137" y="240"/>
                  </a:cubicBezTo>
                  <a:cubicBezTo>
                    <a:pt x="136" y="240"/>
                    <a:pt x="135" y="240"/>
                    <a:pt x="134" y="240"/>
                  </a:cubicBezTo>
                  <a:cubicBezTo>
                    <a:pt x="134" y="238"/>
                    <a:pt x="134" y="235"/>
                    <a:pt x="134" y="233"/>
                  </a:cubicBezTo>
                  <a:cubicBezTo>
                    <a:pt x="134" y="231"/>
                    <a:pt x="134" y="229"/>
                    <a:pt x="134" y="227"/>
                  </a:cubicBezTo>
                  <a:close/>
                  <a:moveTo>
                    <a:pt x="170" y="119"/>
                  </a:moveTo>
                  <a:cubicBezTo>
                    <a:pt x="170" y="120"/>
                    <a:pt x="171" y="122"/>
                    <a:pt x="171" y="123"/>
                  </a:cubicBezTo>
                  <a:cubicBezTo>
                    <a:pt x="169" y="124"/>
                    <a:pt x="166" y="125"/>
                    <a:pt x="164" y="126"/>
                  </a:cubicBezTo>
                  <a:cubicBezTo>
                    <a:pt x="163" y="125"/>
                    <a:pt x="162" y="124"/>
                    <a:pt x="161" y="124"/>
                  </a:cubicBezTo>
                  <a:cubicBezTo>
                    <a:pt x="160" y="122"/>
                    <a:pt x="159" y="121"/>
                    <a:pt x="158" y="120"/>
                  </a:cubicBezTo>
                  <a:cubicBezTo>
                    <a:pt x="162" y="118"/>
                    <a:pt x="166" y="116"/>
                    <a:pt x="170" y="115"/>
                  </a:cubicBezTo>
                  <a:cubicBezTo>
                    <a:pt x="170" y="116"/>
                    <a:pt x="170" y="117"/>
                    <a:pt x="170" y="119"/>
                  </a:cubicBezTo>
                  <a:close/>
                  <a:moveTo>
                    <a:pt x="182" y="125"/>
                  </a:moveTo>
                  <a:cubicBezTo>
                    <a:pt x="179" y="127"/>
                    <a:pt x="177" y="130"/>
                    <a:pt x="176" y="134"/>
                  </a:cubicBezTo>
                  <a:cubicBezTo>
                    <a:pt x="175" y="133"/>
                    <a:pt x="175" y="133"/>
                    <a:pt x="175" y="133"/>
                  </a:cubicBezTo>
                  <a:cubicBezTo>
                    <a:pt x="171" y="131"/>
                    <a:pt x="166" y="131"/>
                    <a:pt x="161" y="131"/>
                  </a:cubicBezTo>
                  <a:cubicBezTo>
                    <a:pt x="168" y="128"/>
                    <a:pt x="175" y="126"/>
                    <a:pt x="182" y="125"/>
                  </a:cubicBezTo>
                  <a:close/>
                  <a:moveTo>
                    <a:pt x="172" y="114"/>
                  </a:moveTo>
                  <a:cubicBezTo>
                    <a:pt x="174" y="114"/>
                    <a:pt x="177" y="113"/>
                    <a:pt x="179" y="113"/>
                  </a:cubicBezTo>
                  <a:cubicBezTo>
                    <a:pt x="179" y="116"/>
                    <a:pt x="180" y="119"/>
                    <a:pt x="181" y="121"/>
                  </a:cubicBezTo>
                  <a:cubicBezTo>
                    <a:pt x="179" y="122"/>
                    <a:pt x="176" y="122"/>
                    <a:pt x="173" y="123"/>
                  </a:cubicBezTo>
                  <a:cubicBezTo>
                    <a:pt x="173" y="121"/>
                    <a:pt x="173" y="120"/>
                    <a:pt x="172" y="118"/>
                  </a:cubicBezTo>
                  <a:cubicBezTo>
                    <a:pt x="172" y="117"/>
                    <a:pt x="172" y="116"/>
                    <a:pt x="172" y="114"/>
                  </a:cubicBezTo>
                  <a:close/>
                  <a:moveTo>
                    <a:pt x="199" y="121"/>
                  </a:moveTo>
                  <a:cubicBezTo>
                    <a:pt x="199" y="122"/>
                    <a:pt x="201" y="122"/>
                    <a:pt x="201" y="121"/>
                  </a:cubicBezTo>
                  <a:cubicBezTo>
                    <a:pt x="201" y="118"/>
                    <a:pt x="201" y="115"/>
                    <a:pt x="201" y="112"/>
                  </a:cubicBezTo>
                  <a:cubicBezTo>
                    <a:pt x="205" y="112"/>
                    <a:pt x="208" y="113"/>
                    <a:pt x="211" y="114"/>
                  </a:cubicBezTo>
                  <a:cubicBezTo>
                    <a:pt x="209" y="117"/>
                    <a:pt x="209" y="121"/>
                    <a:pt x="209" y="125"/>
                  </a:cubicBezTo>
                  <a:cubicBezTo>
                    <a:pt x="203" y="123"/>
                    <a:pt x="197" y="121"/>
                    <a:pt x="191" y="121"/>
                  </a:cubicBezTo>
                  <a:cubicBezTo>
                    <a:pt x="191" y="118"/>
                    <a:pt x="192" y="114"/>
                    <a:pt x="191" y="111"/>
                  </a:cubicBezTo>
                  <a:cubicBezTo>
                    <a:pt x="194" y="111"/>
                    <a:pt x="197" y="111"/>
                    <a:pt x="199" y="111"/>
                  </a:cubicBezTo>
                  <a:cubicBezTo>
                    <a:pt x="198" y="114"/>
                    <a:pt x="199" y="118"/>
                    <a:pt x="199" y="121"/>
                  </a:cubicBezTo>
                  <a:close/>
                  <a:moveTo>
                    <a:pt x="251" y="78"/>
                  </a:moveTo>
                  <a:cubicBezTo>
                    <a:pt x="249" y="78"/>
                    <a:pt x="246" y="78"/>
                    <a:pt x="243" y="77"/>
                  </a:cubicBezTo>
                  <a:cubicBezTo>
                    <a:pt x="244" y="75"/>
                    <a:pt x="245" y="73"/>
                    <a:pt x="247" y="70"/>
                  </a:cubicBezTo>
                  <a:cubicBezTo>
                    <a:pt x="248" y="71"/>
                    <a:pt x="250" y="72"/>
                    <a:pt x="252" y="72"/>
                  </a:cubicBezTo>
                  <a:cubicBezTo>
                    <a:pt x="253" y="73"/>
                    <a:pt x="254" y="73"/>
                    <a:pt x="256" y="74"/>
                  </a:cubicBezTo>
                  <a:cubicBezTo>
                    <a:pt x="253" y="78"/>
                    <a:pt x="251" y="83"/>
                    <a:pt x="249" y="88"/>
                  </a:cubicBezTo>
                  <a:cubicBezTo>
                    <a:pt x="249" y="88"/>
                    <a:pt x="249" y="88"/>
                    <a:pt x="249" y="88"/>
                  </a:cubicBezTo>
                  <a:cubicBezTo>
                    <a:pt x="246" y="88"/>
                    <a:pt x="242" y="87"/>
                    <a:pt x="239" y="87"/>
                  </a:cubicBezTo>
                  <a:cubicBezTo>
                    <a:pt x="240" y="84"/>
                    <a:pt x="241" y="82"/>
                    <a:pt x="242" y="79"/>
                  </a:cubicBezTo>
                  <a:cubicBezTo>
                    <a:pt x="245" y="80"/>
                    <a:pt x="248" y="80"/>
                    <a:pt x="251" y="81"/>
                  </a:cubicBezTo>
                  <a:cubicBezTo>
                    <a:pt x="252" y="81"/>
                    <a:pt x="253" y="79"/>
                    <a:pt x="251" y="78"/>
                  </a:cubicBezTo>
                  <a:close/>
                  <a:moveTo>
                    <a:pt x="271" y="56"/>
                  </a:moveTo>
                  <a:cubicBezTo>
                    <a:pt x="270" y="54"/>
                    <a:pt x="268" y="52"/>
                    <a:pt x="265" y="50"/>
                  </a:cubicBezTo>
                  <a:cubicBezTo>
                    <a:pt x="268" y="48"/>
                    <a:pt x="271" y="47"/>
                    <a:pt x="274" y="45"/>
                  </a:cubicBezTo>
                  <a:cubicBezTo>
                    <a:pt x="275" y="46"/>
                    <a:pt x="276" y="48"/>
                    <a:pt x="277" y="49"/>
                  </a:cubicBezTo>
                  <a:cubicBezTo>
                    <a:pt x="278" y="51"/>
                    <a:pt x="279" y="53"/>
                    <a:pt x="280" y="53"/>
                  </a:cubicBezTo>
                  <a:cubicBezTo>
                    <a:pt x="274" y="56"/>
                    <a:pt x="269" y="60"/>
                    <a:pt x="264" y="65"/>
                  </a:cubicBezTo>
                  <a:cubicBezTo>
                    <a:pt x="263" y="64"/>
                    <a:pt x="261" y="63"/>
                    <a:pt x="260" y="62"/>
                  </a:cubicBezTo>
                  <a:cubicBezTo>
                    <a:pt x="259" y="61"/>
                    <a:pt x="257" y="60"/>
                    <a:pt x="255" y="59"/>
                  </a:cubicBezTo>
                  <a:cubicBezTo>
                    <a:pt x="258" y="56"/>
                    <a:pt x="261" y="54"/>
                    <a:pt x="264" y="51"/>
                  </a:cubicBezTo>
                  <a:cubicBezTo>
                    <a:pt x="265" y="52"/>
                    <a:pt x="265" y="53"/>
                    <a:pt x="266" y="53"/>
                  </a:cubicBezTo>
                  <a:cubicBezTo>
                    <a:pt x="267" y="55"/>
                    <a:pt x="269" y="56"/>
                    <a:pt x="270" y="57"/>
                  </a:cubicBezTo>
                  <a:cubicBezTo>
                    <a:pt x="271" y="58"/>
                    <a:pt x="272" y="57"/>
                    <a:pt x="271" y="56"/>
                  </a:cubicBezTo>
                  <a:close/>
                  <a:moveTo>
                    <a:pt x="300" y="49"/>
                  </a:moveTo>
                  <a:cubicBezTo>
                    <a:pt x="300" y="49"/>
                    <a:pt x="300" y="49"/>
                    <a:pt x="300" y="49"/>
                  </a:cubicBezTo>
                  <a:cubicBezTo>
                    <a:pt x="298" y="49"/>
                    <a:pt x="296" y="49"/>
                    <a:pt x="293" y="50"/>
                  </a:cubicBezTo>
                  <a:cubicBezTo>
                    <a:pt x="293" y="49"/>
                    <a:pt x="293" y="49"/>
                    <a:pt x="293" y="49"/>
                  </a:cubicBezTo>
                  <a:cubicBezTo>
                    <a:pt x="293" y="47"/>
                    <a:pt x="292" y="45"/>
                    <a:pt x="291" y="43"/>
                  </a:cubicBezTo>
                  <a:cubicBezTo>
                    <a:pt x="290" y="42"/>
                    <a:pt x="289" y="41"/>
                    <a:pt x="288" y="39"/>
                  </a:cubicBezTo>
                  <a:cubicBezTo>
                    <a:pt x="292" y="39"/>
                    <a:pt x="295" y="38"/>
                    <a:pt x="299" y="37"/>
                  </a:cubicBezTo>
                  <a:cubicBezTo>
                    <a:pt x="299" y="41"/>
                    <a:pt x="299" y="45"/>
                    <a:pt x="300" y="49"/>
                  </a:cubicBezTo>
                  <a:close/>
                  <a:moveTo>
                    <a:pt x="302" y="37"/>
                  </a:moveTo>
                  <a:cubicBezTo>
                    <a:pt x="305" y="37"/>
                    <a:pt x="308" y="37"/>
                    <a:pt x="311" y="37"/>
                  </a:cubicBezTo>
                  <a:cubicBezTo>
                    <a:pt x="309" y="40"/>
                    <a:pt x="308" y="45"/>
                    <a:pt x="307" y="49"/>
                  </a:cubicBezTo>
                  <a:cubicBezTo>
                    <a:pt x="306" y="49"/>
                    <a:pt x="306" y="49"/>
                    <a:pt x="306" y="49"/>
                  </a:cubicBezTo>
                  <a:cubicBezTo>
                    <a:pt x="304" y="49"/>
                    <a:pt x="303" y="49"/>
                    <a:pt x="302" y="49"/>
                  </a:cubicBezTo>
                  <a:cubicBezTo>
                    <a:pt x="302" y="48"/>
                    <a:pt x="302" y="48"/>
                    <a:pt x="302" y="48"/>
                  </a:cubicBezTo>
                  <a:cubicBezTo>
                    <a:pt x="301" y="45"/>
                    <a:pt x="301" y="42"/>
                    <a:pt x="301" y="38"/>
                  </a:cubicBezTo>
                  <a:cubicBezTo>
                    <a:pt x="301" y="38"/>
                    <a:pt x="301" y="38"/>
                    <a:pt x="301" y="38"/>
                  </a:cubicBezTo>
                  <a:cubicBezTo>
                    <a:pt x="302" y="38"/>
                    <a:pt x="302" y="37"/>
                    <a:pt x="302" y="37"/>
                  </a:cubicBezTo>
                  <a:close/>
                  <a:moveTo>
                    <a:pt x="344" y="139"/>
                  </a:moveTo>
                  <a:cubicBezTo>
                    <a:pt x="347" y="146"/>
                    <a:pt x="349" y="153"/>
                    <a:pt x="351" y="160"/>
                  </a:cubicBezTo>
                  <a:cubicBezTo>
                    <a:pt x="354" y="166"/>
                    <a:pt x="356" y="173"/>
                    <a:pt x="358" y="180"/>
                  </a:cubicBezTo>
                  <a:cubicBezTo>
                    <a:pt x="353" y="174"/>
                    <a:pt x="349" y="168"/>
                    <a:pt x="344" y="161"/>
                  </a:cubicBezTo>
                  <a:cubicBezTo>
                    <a:pt x="338" y="154"/>
                    <a:pt x="334" y="146"/>
                    <a:pt x="328" y="140"/>
                  </a:cubicBezTo>
                  <a:cubicBezTo>
                    <a:pt x="328" y="139"/>
                    <a:pt x="328" y="139"/>
                    <a:pt x="328" y="139"/>
                  </a:cubicBezTo>
                  <a:cubicBezTo>
                    <a:pt x="331" y="137"/>
                    <a:pt x="334" y="134"/>
                    <a:pt x="337" y="132"/>
                  </a:cubicBezTo>
                  <a:cubicBezTo>
                    <a:pt x="339" y="131"/>
                    <a:pt x="340" y="130"/>
                    <a:pt x="342" y="129"/>
                  </a:cubicBezTo>
                  <a:cubicBezTo>
                    <a:pt x="341" y="132"/>
                    <a:pt x="344" y="137"/>
                    <a:pt x="344" y="139"/>
                  </a:cubicBezTo>
                  <a:close/>
                  <a:moveTo>
                    <a:pt x="366" y="167"/>
                  </a:moveTo>
                  <a:cubicBezTo>
                    <a:pt x="366" y="171"/>
                    <a:pt x="366" y="175"/>
                    <a:pt x="366" y="180"/>
                  </a:cubicBezTo>
                  <a:cubicBezTo>
                    <a:pt x="365" y="175"/>
                    <a:pt x="365" y="170"/>
                    <a:pt x="364" y="164"/>
                  </a:cubicBezTo>
                  <a:cubicBezTo>
                    <a:pt x="361" y="151"/>
                    <a:pt x="360" y="137"/>
                    <a:pt x="356" y="124"/>
                  </a:cubicBezTo>
                  <a:cubicBezTo>
                    <a:pt x="359" y="123"/>
                    <a:pt x="362" y="122"/>
                    <a:pt x="365" y="122"/>
                  </a:cubicBezTo>
                  <a:cubicBezTo>
                    <a:pt x="365" y="122"/>
                    <a:pt x="365" y="122"/>
                    <a:pt x="365" y="122"/>
                  </a:cubicBezTo>
                  <a:cubicBezTo>
                    <a:pt x="365" y="137"/>
                    <a:pt x="366" y="152"/>
                    <a:pt x="366" y="167"/>
                  </a:cubicBezTo>
                  <a:close/>
                  <a:moveTo>
                    <a:pt x="361" y="163"/>
                  </a:moveTo>
                  <a:cubicBezTo>
                    <a:pt x="363" y="173"/>
                    <a:pt x="364" y="183"/>
                    <a:pt x="365" y="193"/>
                  </a:cubicBezTo>
                  <a:cubicBezTo>
                    <a:pt x="363" y="184"/>
                    <a:pt x="359" y="175"/>
                    <a:pt x="356" y="165"/>
                  </a:cubicBezTo>
                  <a:cubicBezTo>
                    <a:pt x="354" y="160"/>
                    <a:pt x="352" y="154"/>
                    <a:pt x="350" y="148"/>
                  </a:cubicBezTo>
                  <a:cubicBezTo>
                    <a:pt x="349" y="145"/>
                    <a:pt x="348" y="142"/>
                    <a:pt x="347" y="140"/>
                  </a:cubicBezTo>
                  <a:cubicBezTo>
                    <a:pt x="347" y="138"/>
                    <a:pt x="344" y="132"/>
                    <a:pt x="344" y="131"/>
                  </a:cubicBezTo>
                  <a:cubicBezTo>
                    <a:pt x="344" y="130"/>
                    <a:pt x="344" y="130"/>
                    <a:pt x="344" y="130"/>
                  </a:cubicBezTo>
                  <a:cubicBezTo>
                    <a:pt x="345" y="130"/>
                    <a:pt x="345" y="129"/>
                    <a:pt x="344" y="129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4" y="128"/>
                    <a:pt x="344" y="128"/>
                    <a:pt x="344" y="128"/>
                  </a:cubicBezTo>
                  <a:cubicBezTo>
                    <a:pt x="347" y="127"/>
                    <a:pt x="350" y="125"/>
                    <a:pt x="354" y="124"/>
                  </a:cubicBezTo>
                  <a:cubicBezTo>
                    <a:pt x="356" y="137"/>
                    <a:pt x="359" y="150"/>
                    <a:pt x="361" y="163"/>
                  </a:cubicBezTo>
                  <a:close/>
                  <a:moveTo>
                    <a:pt x="361" y="187"/>
                  </a:moveTo>
                  <a:cubicBezTo>
                    <a:pt x="360" y="186"/>
                    <a:pt x="360" y="185"/>
                    <a:pt x="359" y="185"/>
                  </a:cubicBezTo>
                  <a:cubicBezTo>
                    <a:pt x="358" y="183"/>
                    <a:pt x="357" y="182"/>
                    <a:pt x="356" y="181"/>
                  </a:cubicBezTo>
                  <a:cubicBezTo>
                    <a:pt x="358" y="182"/>
                    <a:pt x="359" y="183"/>
                    <a:pt x="360" y="185"/>
                  </a:cubicBezTo>
                  <a:cubicBezTo>
                    <a:pt x="360" y="185"/>
                    <a:pt x="360" y="186"/>
                    <a:pt x="361" y="187"/>
                  </a:cubicBezTo>
                  <a:close/>
                  <a:moveTo>
                    <a:pt x="342" y="164"/>
                  </a:moveTo>
                  <a:cubicBezTo>
                    <a:pt x="346" y="168"/>
                    <a:pt x="349" y="172"/>
                    <a:pt x="353" y="176"/>
                  </a:cubicBezTo>
                  <a:cubicBezTo>
                    <a:pt x="345" y="169"/>
                    <a:pt x="337" y="163"/>
                    <a:pt x="327" y="158"/>
                  </a:cubicBezTo>
                  <a:cubicBezTo>
                    <a:pt x="324" y="157"/>
                    <a:pt x="321" y="155"/>
                    <a:pt x="318" y="154"/>
                  </a:cubicBezTo>
                  <a:cubicBezTo>
                    <a:pt x="320" y="149"/>
                    <a:pt x="323" y="145"/>
                    <a:pt x="326" y="141"/>
                  </a:cubicBezTo>
                  <a:cubicBezTo>
                    <a:pt x="331" y="149"/>
                    <a:pt x="337" y="157"/>
                    <a:pt x="342" y="164"/>
                  </a:cubicBezTo>
                  <a:close/>
                  <a:moveTo>
                    <a:pt x="352" y="181"/>
                  </a:moveTo>
                  <a:cubicBezTo>
                    <a:pt x="357" y="186"/>
                    <a:pt x="361" y="192"/>
                    <a:pt x="364" y="199"/>
                  </a:cubicBezTo>
                  <a:cubicBezTo>
                    <a:pt x="366" y="204"/>
                    <a:pt x="366" y="209"/>
                    <a:pt x="367" y="214"/>
                  </a:cubicBezTo>
                  <a:cubicBezTo>
                    <a:pt x="367" y="218"/>
                    <a:pt x="367" y="221"/>
                    <a:pt x="367" y="224"/>
                  </a:cubicBezTo>
                  <a:cubicBezTo>
                    <a:pt x="364" y="217"/>
                    <a:pt x="357" y="212"/>
                    <a:pt x="348" y="213"/>
                  </a:cubicBezTo>
                  <a:cubicBezTo>
                    <a:pt x="338" y="214"/>
                    <a:pt x="332" y="223"/>
                    <a:pt x="332" y="232"/>
                  </a:cubicBezTo>
                  <a:cubicBezTo>
                    <a:pt x="327" y="223"/>
                    <a:pt x="318" y="216"/>
                    <a:pt x="308" y="222"/>
                  </a:cubicBezTo>
                  <a:cubicBezTo>
                    <a:pt x="300" y="226"/>
                    <a:pt x="300" y="235"/>
                    <a:pt x="303" y="242"/>
                  </a:cubicBezTo>
                  <a:cubicBezTo>
                    <a:pt x="296" y="238"/>
                    <a:pt x="287" y="237"/>
                    <a:pt x="281" y="242"/>
                  </a:cubicBezTo>
                  <a:cubicBezTo>
                    <a:pt x="273" y="247"/>
                    <a:pt x="274" y="258"/>
                    <a:pt x="279" y="265"/>
                  </a:cubicBezTo>
                  <a:cubicBezTo>
                    <a:pt x="272" y="261"/>
                    <a:pt x="263" y="259"/>
                    <a:pt x="257" y="266"/>
                  </a:cubicBezTo>
                  <a:cubicBezTo>
                    <a:pt x="251" y="273"/>
                    <a:pt x="257" y="283"/>
                    <a:pt x="263" y="289"/>
                  </a:cubicBezTo>
                  <a:cubicBezTo>
                    <a:pt x="249" y="285"/>
                    <a:pt x="236" y="277"/>
                    <a:pt x="228" y="264"/>
                  </a:cubicBezTo>
                  <a:cubicBezTo>
                    <a:pt x="221" y="252"/>
                    <a:pt x="219" y="236"/>
                    <a:pt x="220" y="222"/>
                  </a:cubicBezTo>
                  <a:cubicBezTo>
                    <a:pt x="222" y="208"/>
                    <a:pt x="227" y="194"/>
                    <a:pt x="232" y="180"/>
                  </a:cubicBezTo>
                  <a:cubicBezTo>
                    <a:pt x="230" y="197"/>
                    <a:pt x="230" y="214"/>
                    <a:pt x="236" y="230"/>
                  </a:cubicBezTo>
                  <a:cubicBezTo>
                    <a:pt x="239" y="237"/>
                    <a:pt x="246" y="245"/>
                    <a:pt x="255" y="242"/>
                  </a:cubicBezTo>
                  <a:cubicBezTo>
                    <a:pt x="263" y="239"/>
                    <a:pt x="266" y="230"/>
                    <a:pt x="265" y="222"/>
                  </a:cubicBezTo>
                  <a:cubicBezTo>
                    <a:pt x="268" y="225"/>
                    <a:pt x="270" y="228"/>
                    <a:pt x="273" y="230"/>
                  </a:cubicBezTo>
                  <a:cubicBezTo>
                    <a:pt x="284" y="236"/>
                    <a:pt x="298" y="232"/>
                    <a:pt x="301" y="219"/>
                  </a:cubicBezTo>
                  <a:cubicBezTo>
                    <a:pt x="303" y="209"/>
                    <a:pt x="299" y="201"/>
                    <a:pt x="293" y="193"/>
                  </a:cubicBezTo>
                  <a:cubicBezTo>
                    <a:pt x="299" y="196"/>
                    <a:pt x="306" y="198"/>
                    <a:pt x="311" y="194"/>
                  </a:cubicBezTo>
                  <a:cubicBezTo>
                    <a:pt x="317" y="189"/>
                    <a:pt x="317" y="178"/>
                    <a:pt x="313" y="172"/>
                  </a:cubicBezTo>
                  <a:cubicBezTo>
                    <a:pt x="309" y="164"/>
                    <a:pt x="300" y="159"/>
                    <a:pt x="293" y="155"/>
                  </a:cubicBezTo>
                  <a:cubicBezTo>
                    <a:pt x="287" y="152"/>
                    <a:pt x="282" y="149"/>
                    <a:pt x="277" y="146"/>
                  </a:cubicBezTo>
                  <a:cubicBezTo>
                    <a:pt x="277" y="145"/>
                    <a:pt x="277" y="145"/>
                    <a:pt x="277" y="145"/>
                  </a:cubicBezTo>
                  <a:cubicBezTo>
                    <a:pt x="290" y="148"/>
                    <a:pt x="302" y="151"/>
                    <a:pt x="314" y="156"/>
                  </a:cubicBezTo>
                  <a:cubicBezTo>
                    <a:pt x="329" y="161"/>
                    <a:pt x="342" y="169"/>
                    <a:pt x="352" y="181"/>
                  </a:cubicBezTo>
                  <a:close/>
                  <a:moveTo>
                    <a:pt x="382" y="121"/>
                  </a:moveTo>
                  <a:cubicBezTo>
                    <a:pt x="385" y="121"/>
                    <a:pt x="389" y="122"/>
                    <a:pt x="392" y="122"/>
                  </a:cubicBezTo>
                  <a:cubicBezTo>
                    <a:pt x="389" y="135"/>
                    <a:pt x="386" y="148"/>
                    <a:pt x="382" y="160"/>
                  </a:cubicBezTo>
                  <a:cubicBezTo>
                    <a:pt x="381" y="166"/>
                    <a:pt x="379" y="172"/>
                    <a:pt x="378" y="179"/>
                  </a:cubicBezTo>
                  <a:cubicBezTo>
                    <a:pt x="377" y="181"/>
                    <a:pt x="376" y="184"/>
                    <a:pt x="375" y="187"/>
                  </a:cubicBezTo>
                  <a:cubicBezTo>
                    <a:pt x="375" y="188"/>
                    <a:pt x="375" y="190"/>
                    <a:pt x="375" y="191"/>
                  </a:cubicBezTo>
                  <a:cubicBezTo>
                    <a:pt x="374" y="192"/>
                    <a:pt x="373" y="193"/>
                    <a:pt x="373" y="194"/>
                  </a:cubicBezTo>
                  <a:cubicBezTo>
                    <a:pt x="375" y="170"/>
                    <a:pt x="378" y="146"/>
                    <a:pt x="382" y="122"/>
                  </a:cubicBezTo>
                  <a:cubicBezTo>
                    <a:pt x="382" y="122"/>
                    <a:pt x="382" y="121"/>
                    <a:pt x="382" y="121"/>
                  </a:cubicBezTo>
                  <a:close/>
                  <a:moveTo>
                    <a:pt x="407" y="130"/>
                  </a:moveTo>
                  <a:cubicBezTo>
                    <a:pt x="407" y="130"/>
                    <a:pt x="407" y="130"/>
                    <a:pt x="407" y="130"/>
                  </a:cubicBezTo>
                  <a:cubicBezTo>
                    <a:pt x="408" y="129"/>
                    <a:pt x="408" y="129"/>
                    <a:pt x="408" y="129"/>
                  </a:cubicBezTo>
                  <a:cubicBezTo>
                    <a:pt x="408" y="128"/>
                    <a:pt x="408" y="128"/>
                    <a:pt x="408" y="128"/>
                  </a:cubicBezTo>
                  <a:cubicBezTo>
                    <a:pt x="412" y="130"/>
                    <a:pt x="416" y="133"/>
                    <a:pt x="419" y="136"/>
                  </a:cubicBezTo>
                  <a:cubicBezTo>
                    <a:pt x="418" y="137"/>
                    <a:pt x="418" y="137"/>
                    <a:pt x="418" y="137"/>
                  </a:cubicBezTo>
                  <a:cubicBezTo>
                    <a:pt x="407" y="150"/>
                    <a:pt x="395" y="162"/>
                    <a:pt x="385" y="176"/>
                  </a:cubicBezTo>
                  <a:cubicBezTo>
                    <a:pt x="385" y="176"/>
                    <a:pt x="385" y="176"/>
                    <a:pt x="385" y="176"/>
                  </a:cubicBezTo>
                  <a:cubicBezTo>
                    <a:pt x="388" y="170"/>
                    <a:pt x="391" y="164"/>
                    <a:pt x="394" y="157"/>
                  </a:cubicBezTo>
                  <a:cubicBezTo>
                    <a:pt x="396" y="153"/>
                    <a:pt x="398" y="148"/>
                    <a:pt x="401" y="143"/>
                  </a:cubicBezTo>
                  <a:cubicBezTo>
                    <a:pt x="402" y="141"/>
                    <a:pt x="403" y="139"/>
                    <a:pt x="404" y="137"/>
                  </a:cubicBezTo>
                  <a:cubicBezTo>
                    <a:pt x="406" y="133"/>
                    <a:pt x="406" y="133"/>
                    <a:pt x="406" y="133"/>
                  </a:cubicBezTo>
                  <a:cubicBezTo>
                    <a:pt x="406" y="133"/>
                    <a:pt x="407" y="132"/>
                    <a:pt x="407" y="132"/>
                  </a:cubicBezTo>
                  <a:cubicBezTo>
                    <a:pt x="407" y="132"/>
                    <a:pt x="407" y="132"/>
                    <a:pt x="407" y="132"/>
                  </a:cubicBezTo>
                  <a:cubicBezTo>
                    <a:pt x="407" y="131"/>
                    <a:pt x="407" y="131"/>
                    <a:pt x="407" y="131"/>
                  </a:cubicBezTo>
                  <a:cubicBezTo>
                    <a:pt x="408" y="131"/>
                    <a:pt x="408" y="130"/>
                    <a:pt x="407" y="130"/>
                  </a:cubicBezTo>
                  <a:close/>
                  <a:moveTo>
                    <a:pt x="387" y="88"/>
                  </a:moveTo>
                  <a:cubicBezTo>
                    <a:pt x="385" y="88"/>
                    <a:pt x="383" y="87"/>
                    <a:pt x="382" y="86"/>
                  </a:cubicBezTo>
                  <a:cubicBezTo>
                    <a:pt x="383" y="83"/>
                    <a:pt x="385" y="81"/>
                    <a:pt x="386" y="79"/>
                  </a:cubicBezTo>
                  <a:cubicBezTo>
                    <a:pt x="388" y="80"/>
                    <a:pt x="390" y="80"/>
                    <a:pt x="391" y="81"/>
                  </a:cubicBezTo>
                  <a:cubicBezTo>
                    <a:pt x="393" y="82"/>
                    <a:pt x="394" y="82"/>
                    <a:pt x="395" y="83"/>
                  </a:cubicBezTo>
                  <a:cubicBezTo>
                    <a:pt x="394" y="85"/>
                    <a:pt x="393" y="87"/>
                    <a:pt x="392" y="90"/>
                  </a:cubicBezTo>
                  <a:cubicBezTo>
                    <a:pt x="390" y="89"/>
                    <a:pt x="389" y="89"/>
                    <a:pt x="387" y="88"/>
                  </a:cubicBezTo>
                  <a:close/>
                  <a:moveTo>
                    <a:pt x="392" y="91"/>
                  </a:moveTo>
                  <a:cubicBezTo>
                    <a:pt x="391" y="94"/>
                    <a:pt x="390" y="96"/>
                    <a:pt x="390" y="99"/>
                  </a:cubicBezTo>
                  <a:cubicBezTo>
                    <a:pt x="388" y="97"/>
                    <a:pt x="386" y="97"/>
                    <a:pt x="384" y="96"/>
                  </a:cubicBezTo>
                  <a:cubicBezTo>
                    <a:pt x="382" y="96"/>
                    <a:pt x="380" y="95"/>
                    <a:pt x="378" y="94"/>
                  </a:cubicBezTo>
                  <a:cubicBezTo>
                    <a:pt x="379" y="92"/>
                    <a:pt x="380" y="89"/>
                    <a:pt x="381" y="87"/>
                  </a:cubicBezTo>
                  <a:cubicBezTo>
                    <a:pt x="384" y="89"/>
                    <a:pt x="388" y="91"/>
                    <a:pt x="392" y="91"/>
                  </a:cubicBezTo>
                  <a:close/>
                  <a:moveTo>
                    <a:pt x="432" y="55"/>
                  </a:moveTo>
                  <a:cubicBezTo>
                    <a:pt x="431" y="53"/>
                    <a:pt x="431" y="51"/>
                    <a:pt x="430" y="49"/>
                  </a:cubicBezTo>
                  <a:cubicBezTo>
                    <a:pt x="430" y="48"/>
                    <a:pt x="430" y="47"/>
                    <a:pt x="430" y="46"/>
                  </a:cubicBezTo>
                  <a:cubicBezTo>
                    <a:pt x="433" y="45"/>
                    <a:pt x="436" y="45"/>
                    <a:pt x="440" y="45"/>
                  </a:cubicBezTo>
                  <a:cubicBezTo>
                    <a:pt x="439" y="46"/>
                    <a:pt x="440" y="48"/>
                    <a:pt x="440" y="49"/>
                  </a:cubicBezTo>
                  <a:cubicBezTo>
                    <a:pt x="440" y="51"/>
                    <a:pt x="439" y="53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9" y="55"/>
                    <a:pt x="439" y="55"/>
                    <a:pt x="439" y="55"/>
                  </a:cubicBezTo>
                  <a:cubicBezTo>
                    <a:pt x="434" y="56"/>
                    <a:pt x="429" y="57"/>
                    <a:pt x="425" y="58"/>
                  </a:cubicBezTo>
                  <a:cubicBezTo>
                    <a:pt x="424" y="56"/>
                    <a:pt x="422" y="54"/>
                    <a:pt x="421" y="53"/>
                  </a:cubicBezTo>
                  <a:cubicBezTo>
                    <a:pt x="420" y="51"/>
                    <a:pt x="419" y="50"/>
                    <a:pt x="418" y="48"/>
                  </a:cubicBezTo>
                  <a:cubicBezTo>
                    <a:pt x="421" y="47"/>
                    <a:pt x="424" y="46"/>
                    <a:pt x="428" y="46"/>
                  </a:cubicBezTo>
                  <a:cubicBezTo>
                    <a:pt x="428" y="49"/>
                    <a:pt x="429" y="53"/>
                    <a:pt x="431" y="56"/>
                  </a:cubicBezTo>
                  <a:cubicBezTo>
                    <a:pt x="431" y="57"/>
                    <a:pt x="432" y="56"/>
                    <a:pt x="432" y="55"/>
                  </a:cubicBezTo>
                  <a:close/>
                  <a:moveTo>
                    <a:pt x="442" y="45"/>
                  </a:moveTo>
                  <a:cubicBezTo>
                    <a:pt x="445" y="45"/>
                    <a:pt x="449" y="45"/>
                    <a:pt x="452" y="46"/>
                  </a:cubicBezTo>
                  <a:cubicBezTo>
                    <a:pt x="452" y="47"/>
                    <a:pt x="452" y="49"/>
                    <a:pt x="452" y="50"/>
                  </a:cubicBezTo>
                  <a:cubicBezTo>
                    <a:pt x="451" y="52"/>
                    <a:pt x="451" y="54"/>
                    <a:pt x="451" y="56"/>
                  </a:cubicBezTo>
                  <a:cubicBezTo>
                    <a:pt x="449" y="55"/>
                    <a:pt x="446" y="55"/>
                    <a:pt x="444" y="55"/>
                  </a:cubicBezTo>
                  <a:cubicBezTo>
                    <a:pt x="443" y="55"/>
                    <a:pt x="442" y="55"/>
                    <a:pt x="441" y="55"/>
                  </a:cubicBezTo>
                  <a:cubicBezTo>
                    <a:pt x="442" y="53"/>
                    <a:pt x="442" y="52"/>
                    <a:pt x="442" y="50"/>
                  </a:cubicBezTo>
                  <a:cubicBezTo>
                    <a:pt x="442" y="48"/>
                    <a:pt x="442" y="47"/>
                    <a:pt x="442" y="45"/>
                  </a:cubicBezTo>
                  <a:close/>
                  <a:moveTo>
                    <a:pt x="463" y="57"/>
                  </a:moveTo>
                  <a:cubicBezTo>
                    <a:pt x="463" y="55"/>
                    <a:pt x="464" y="54"/>
                    <a:pt x="465" y="52"/>
                  </a:cubicBezTo>
                  <a:cubicBezTo>
                    <a:pt x="465" y="51"/>
                    <a:pt x="466" y="49"/>
                    <a:pt x="466" y="48"/>
                  </a:cubicBezTo>
                  <a:cubicBezTo>
                    <a:pt x="470" y="49"/>
                    <a:pt x="474" y="51"/>
                    <a:pt x="478" y="52"/>
                  </a:cubicBezTo>
                  <a:cubicBezTo>
                    <a:pt x="477" y="54"/>
                    <a:pt x="476" y="55"/>
                    <a:pt x="475" y="56"/>
                  </a:cubicBezTo>
                  <a:cubicBezTo>
                    <a:pt x="474" y="58"/>
                    <a:pt x="472" y="60"/>
                    <a:pt x="471" y="63"/>
                  </a:cubicBezTo>
                  <a:cubicBezTo>
                    <a:pt x="471" y="63"/>
                    <a:pt x="471" y="63"/>
                    <a:pt x="471" y="63"/>
                  </a:cubicBezTo>
                  <a:cubicBezTo>
                    <a:pt x="467" y="61"/>
                    <a:pt x="463" y="59"/>
                    <a:pt x="459" y="58"/>
                  </a:cubicBezTo>
                  <a:cubicBezTo>
                    <a:pt x="457" y="57"/>
                    <a:pt x="454" y="56"/>
                    <a:pt x="452" y="56"/>
                  </a:cubicBezTo>
                  <a:cubicBezTo>
                    <a:pt x="453" y="54"/>
                    <a:pt x="453" y="52"/>
                    <a:pt x="454" y="50"/>
                  </a:cubicBezTo>
                  <a:cubicBezTo>
                    <a:pt x="454" y="49"/>
                    <a:pt x="454" y="47"/>
                    <a:pt x="455" y="46"/>
                  </a:cubicBezTo>
                  <a:cubicBezTo>
                    <a:pt x="457" y="46"/>
                    <a:pt x="459" y="47"/>
                    <a:pt x="461" y="47"/>
                  </a:cubicBezTo>
                  <a:cubicBezTo>
                    <a:pt x="462" y="47"/>
                    <a:pt x="463" y="48"/>
                    <a:pt x="464" y="48"/>
                  </a:cubicBezTo>
                  <a:cubicBezTo>
                    <a:pt x="464" y="49"/>
                    <a:pt x="463" y="50"/>
                    <a:pt x="463" y="51"/>
                  </a:cubicBezTo>
                  <a:cubicBezTo>
                    <a:pt x="462" y="53"/>
                    <a:pt x="462" y="55"/>
                    <a:pt x="461" y="57"/>
                  </a:cubicBezTo>
                  <a:cubicBezTo>
                    <a:pt x="461" y="58"/>
                    <a:pt x="462" y="58"/>
                    <a:pt x="463" y="57"/>
                  </a:cubicBezTo>
                  <a:close/>
                  <a:moveTo>
                    <a:pt x="524" y="119"/>
                  </a:moveTo>
                  <a:cubicBezTo>
                    <a:pt x="526" y="118"/>
                    <a:pt x="528" y="117"/>
                    <a:pt x="530" y="116"/>
                  </a:cubicBezTo>
                  <a:cubicBezTo>
                    <a:pt x="530" y="117"/>
                    <a:pt x="531" y="119"/>
                    <a:pt x="531" y="120"/>
                  </a:cubicBezTo>
                  <a:cubicBezTo>
                    <a:pt x="532" y="122"/>
                    <a:pt x="533" y="124"/>
                    <a:pt x="533" y="126"/>
                  </a:cubicBezTo>
                  <a:cubicBezTo>
                    <a:pt x="533" y="126"/>
                    <a:pt x="533" y="126"/>
                    <a:pt x="533" y="126"/>
                  </a:cubicBezTo>
                  <a:cubicBezTo>
                    <a:pt x="531" y="127"/>
                    <a:pt x="530" y="128"/>
                    <a:pt x="528" y="129"/>
                  </a:cubicBezTo>
                  <a:cubicBezTo>
                    <a:pt x="526" y="126"/>
                    <a:pt x="525" y="123"/>
                    <a:pt x="524" y="120"/>
                  </a:cubicBezTo>
                  <a:cubicBezTo>
                    <a:pt x="524" y="119"/>
                    <a:pt x="524" y="119"/>
                    <a:pt x="524" y="119"/>
                  </a:cubicBezTo>
                  <a:close/>
                  <a:moveTo>
                    <a:pt x="552" y="114"/>
                  </a:moveTo>
                  <a:cubicBezTo>
                    <a:pt x="553" y="116"/>
                    <a:pt x="553" y="118"/>
                    <a:pt x="553" y="120"/>
                  </a:cubicBezTo>
                  <a:cubicBezTo>
                    <a:pt x="553" y="120"/>
                    <a:pt x="554" y="120"/>
                    <a:pt x="554" y="120"/>
                  </a:cubicBezTo>
                  <a:cubicBezTo>
                    <a:pt x="551" y="121"/>
                    <a:pt x="548" y="121"/>
                    <a:pt x="545" y="122"/>
                  </a:cubicBezTo>
                  <a:cubicBezTo>
                    <a:pt x="545" y="122"/>
                    <a:pt x="545" y="122"/>
                    <a:pt x="545" y="122"/>
                  </a:cubicBezTo>
                  <a:cubicBezTo>
                    <a:pt x="545" y="120"/>
                    <a:pt x="545" y="118"/>
                    <a:pt x="544" y="117"/>
                  </a:cubicBezTo>
                  <a:cubicBezTo>
                    <a:pt x="544" y="115"/>
                    <a:pt x="544" y="113"/>
                    <a:pt x="543" y="111"/>
                  </a:cubicBezTo>
                  <a:cubicBezTo>
                    <a:pt x="546" y="111"/>
                    <a:pt x="549" y="110"/>
                    <a:pt x="552" y="110"/>
                  </a:cubicBezTo>
                  <a:cubicBezTo>
                    <a:pt x="552" y="111"/>
                    <a:pt x="552" y="113"/>
                    <a:pt x="552" y="114"/>
                  </a:cubicBezTo>
                  <a:close/>
                  <a:moveTo>
                    <a:pt x="572" y="121"/>
                  </a:moveTo>
                  <a:cubicBezTo>
                    <a:pt x="573" y="122"/>
                    <a:pt x="574" y="121"/>
                    <a:pt x="574" y="121"/>
                  </a:cubicBezTo>
                  <a:cubicBezTo>
                    <a:pt x="574" y="118"/>
                    <a:pt x="573" y="116"/>
                    <a:pt x="574" y="114"/>
                  </a:cubicBezTo>
                  <a:cubicBezTo>
                    <a:pt x="574" y="112"/>
                    <a:pt x="574" y="111"/>
                    <a:pt x="574" y="110"/>
                  </a:cubicBezTo>
                  <a:cubicBezTo>
                    <a:pt x="576" y="110"/>
                    <a:pt x="577" y="110"/>
                    <a:pt x="579" y="110"/>
                  </a:cubicBezTo>
                  <a:cubicBezTo>
                    <a:pt x="580" y="111"/>
                    <a:pt x="582" y="111"/>
                    <a:pt x="583" y="111"/>
                  </a:cubicBezTo>
                  <a:cubicBezTo>
                    <a:pt x="581" y="115"/>
                    <a:pt x="580" y="120"/>
                    <a:pt x="580" y="124"/>
                  </a:cubicBezTo>
                  <a:cubicBezTo>
                    <a:pt x="575" y="121"/>
                    <a:pt x="569" y="120"/>
                    <a:pt x="564" y="120"/>
                  </a:cubicBezTo>
                  <a:cubicBezTo>
                    <a:pt x="564" y="118"/>
                    <a:pt x="564" y="116"/>
                    <a:pt x="564" y="114"/>
                  </a:cubicBezTo>
                  <a:cubicBezTo>
                    <a:pt x="564" y="112"/>
                    <a:pt x="564" y="110"/>
                    <a:pt x="565" y="109"/>
                  </a:cubicBezTo>
                  <a:cubicBezTo>
                    <a:pt x="567" y="109"/>
                    <a:pt x="569" y="109"/>
                    <a:pt x="572" y="109"/>
                  </a:cubicBezTo>
                  <a:cubicBezTo>
                    <a:pt x="571" y="113"/>
                    <a:pt x="571" y="118"/>
                    <a:pt x="572" y="121"/>
                  </a:cubicBezTo>
                  <a:close/>
                  <a:moveTo>
                    <a:pt x="611" y="182"/>
                  </a:moveTo>
                  <a:cubicBezTo>
                    <a:pt x="613" y="182"/>
                    <a:pt x="616" y="183"/>
                    <a:pt x="618" y="183"/>
                  </a:cubicBezTo>
                  <a:cubicBezTo>
                    <a:pt x="619" y="184"/>
                    <a:pt x="621" y="184"/>
                    <a:pt x="622" y="184"/>
                  </a:cubicBezTo>
                  <a:cubicBezTo>
                    <a:pt x="621" y="187"/>
                    <a:pt x="620" y="189"/>
                    <a:pt x="619" y="192"/>
                  </a:cubicBezTo>
                  <a:cubicBezTo>
                    <a:pt x="617" y="191"/>
                    <a:pt x="615" y="190"/>
                    <a:pt x="612" y="190"/>
                  </a:cubicBezTo>
                  <a:cubicBezTo>
                    <a:pt x="611" y="189"/>
                    <a:pt x="609" y="189"/>
                    <a:pt x="607" y="188"/>
                  </a:cubicBezTo>
                  <a:cubicBezTo>
                    <a:pt x="609" y="184"/>
                    <a:pt x="611" y="179"/>
                    <a:pt x="612" y="173"/>
                  </a:cubicBezTo>
                  <a:cubicBezTo>
                    <a:pt x="612" y="174"/>
                    <a:pt x="612" y="174"/>
                    <a:pt x="612" y="174"/>
                  </a:cubicBezTo>
                  <a:cubicBezTo>
                    <a:pt x="615" y="173"/>
                    <a:pt x="617" y="173"/>
                    <a:pt x="620" y="173"/>
                  </a:cubicBezTo>
                  <a:cubicBezTo>
                    <a:pt x="621" y="173"/>
                    <a:pt x="623" y="173"/>
                    <a:pt x="624" y="173"/>
                  </a:cubicBezTo>
                  <a:cubicBezTo>
                    <a:pt x="624" y="175"/>
                    <a:pt x="624" y="177"/>
                    <a:pt x="623" y="179"/>
                  </a:cubicBezTo>
                  <a:cubicBezTo>
                    <a:pt x="623" y="180"/>
                    <a:pt x="623" y="181"/>
                    <a:pt x="622" y="182"/>
                  </a:cubicBezTo>
                  <a:cubicBezTo>
                    <a:pt x="621" y="182"/>
                    <a:pt x="620" y="181"/>
                    <a:pt x="618" y="181"/>
                  </a:cubicBezTo>
                  <a:cubicBezTo>
                    <a:pt x="616" y="181"/>
                    <a:pt x="614" y="180"/>
                    <a:pt x="611" y="180"/>
                  </a:cubicBezTo>
                  <a:cubicBezTo>
                    <a:pt x="610" y="180"/>
                    <a:pt x="610" y="181"/>
                    <a:pt x="611" y="182"/>
                  </a:cubicBezTo>
                  <a:close/>
                  <a:moveTo>
                    <a:pt x="607" y="244"/>
                  </a:moveTo>
                  <a:cubicBezTo>
                    <a:pt x="607" y="246"/>
                    <a:pt x="608" y="248"/>
                    <a:pt x="608" y="250"/>
                  </a:cubicBezTo>
                  <a:cubicBezTo>
                    <a:pt x="606" y="251"/>
                    <a:pt x="604" y="252"/>
                    <a:pt x="602" y="253"/>
                  </a:cubicBezTo>
                  <a:cubicBezTo>
                    <a:pt x="601" y="248"/>
                    <a:pt x="600" y="243"/>
                    <a:pt x="599" y="238"/>
                  </a:cubicBezTo>
                  <a:cubicBezTo>
                    <a:pt x="599" y="238"/>
                    <a:pt x="599" y="238"/>
                    <a:pt x="600" y="238"/>
                  </a:cubicBezTo>
                  <a:cubicBezTo>
                    <a:pt x="602" y="238"/>
                    <a:pt x="605" y="238"/>
                    <a:pt x="608" y="237"/>
                  </a:cubicBezTo>
                  <a:cubicBezTo>
                    <a:pt x="607" y="239"/>
                    <a:pt x="607" y="242"/>
                    <a:pt x="607" y="244"/>
                  </a:cubicBezTo>
                  <a:close/>
                  <a:moveTo>
                    <a:pt x="618" y="241"/>
                  </a:moveTo>
                  <a:cubicBezTo>
                    <a:pt x="618" y="243"/>
                    <a:pt x="618" y="245"/>
                    <a:pt x="618" y="247"/>
                  </a:cubicBezTo>
                  <a:cubicBezTo>
                    <a:pt x="618" y="248"/>
                    <a:pt x="618" y="248"/>
                    <a:pt x="618" y="248"/>
                  </a:cubicBezTo>
                  <a:cubicBezTo>
                    <a:pt x="615" y="248"/>
                    <a:pt x="613" y="249"/>
                    <a:pt x="610" y="249"/>
                  </a:cubicBezTo>
                  <a:cubicBezTo>
                    <a:pt x="610" y="247"/>
                    <a:pt x="610" y="245"/>
                    <a:pt x="610" y="243"/>
                  </a:cubicBezTo>
                  <a:cubicBezTo>
                    <a:pt x="610" y="241"/>
                    <a:pt x="610" y="239"/>
                    <a:pt x="610" y="237"/>
                  </a:cubicBezTo>
                  <a:cubicBezTo>
                    <a:pt x="613" y="237"/>
                    <a:pt x="616" y="236"/>
                    <a:pt x="618" y="236"/>
                  </a:cubicBezTo>
                  <a:cubicBezTo>
                    <a:pt x="618" y="238"/>
                    <a:pt x="618" y="240"/>
                    <a:pt x="618" y="241"/>
                  </a:cubicBezTo>
                  <a:close/>
                  <a:moveTo>
                    <a:pt x="628" y="250"/>
                  </a:moveTo>
                  <a:cubicBezTo>
                    <a:pt x="630" y="250"/>
                    <a:pt x="631" y="250"/>
                    <a:pt x="633" y="250"/>
                  </a:cubicBezTo>
                  <a:cubicBezTo>
                    <a:pt x="636" y="253"/>
                    <a:pt x="639" y="255"/>
                    <a:pt x="640" y="260"/>
                  </a:cubicBezTo>
                  <a:cubicBezTo>
                    <a:pt x="641" y="264"/>
                    <a:pt x="641" y="269"/>
                    <a:pt x="640" y="274"/>
                  </a:cubicBezTo>
                  <a:cubicBezTo>
                    <a:pt x="638" y="282"/>
                    <a:pt x="634" y="288"/>
                    <a:pt x="627" y="292"/>
                  </a:cubicBezTo>
                  <a:cubicBezTo>
                    <a:pt x="626" y="290"/>
                    <a:pt x="624" y="289"/>
                    <a:pt x="623" y="287"/>
                  </a:cubicBezTo>
                  <a:cubicBezTo>
                    <a:pt x="622" y="287"/>
                    <a:pt x="622" y="286"/>
                    <a:pt x="621" y="286"/>
                  </a:cubicBezTo>
                  <a:cubicBezTo>
                    <a:pt x="631" y="274"/>
                    <a:pt x="622" y="255"/>
                    <a:pt x="608" y="253"/>
                  </a:cubicBezTo>
                  <a:cubicBezTo>
                    <a:pt x="614" y="251"/>
                    <a:pt x="621" y="251"/>
                    <a:pt x="628" y="250"/>
                  </a:cubicBezTo>
                  <a:close/>
                  <a:moveTo>
                    <a:pt x="621" y="236"/>
                  </a:moveTo>
                  <a:cubicBezTo>
                    <a:pt x="624" y="236"/>
                    <a:pt x="628" y="235"/>
                    <a:pt x="632" y="235"/>
                  </a:cubicBezTo>
                  <a:cubicBezTo>
                    <a:pt x="631" y="236"/>
                    <a:pt x="631" y="238"/>
                    <a:pt x="631" y="239"/>
                  </a:cubicBezTo>
                  <a:cubicBezTo>
                    <a:pt x="631" y="242"/>
                    <a:pt x="631" y="244"/>
                    <a:pt x="631" y="247"/>
                  </a:cubicBezTo>
                  <a:cubicBezTo>
                    <a:pt x="629" y="247"/>
                    <a:pt x="627" y="247"/>
                    <a:pt x="624" y="247"/>
                  </a:cubicBezTo>
                  <a:cubicBezTo>
                    <a:pt x="623" y="247"/>
                    <a:pt x="621" y="247"/>
                    <a:pt x="620" y="247"/>
                  </a:cubicBezTo>
                  <a:cubicBezTo>
                    <a:pt x="620" y="247"/>
                    <a:pt x="620" y="247"/>
                    <a:pt x="620" y="247"/>
                  </a:cubicBezTo>
                  <a:cubicBezTo>
                    <a:pt x="620" y="245"/>
                    <a:pt x="621" y="243"/>
                    <a:pt x="621" y="241"/>
                  </a:cubicBezTo>
                  <a:cubicBezTo>
                    <a:pt x="621" y="240"/>
                    <a:pt x="621" y="238"/>
                    <a:pt x="621" y="236"/>
                  </a:cubicBezTo>
                  <a:close/>
                  <a:moveTo>
                    <a:pt x="634" y="245"/>
                  </a:moveTo>
                  <a:cubicBezTo>
                    <a:pt x="634" y="244"/>
                    <a:pt x="634" y="242"/>
                    <a:pt x="634" y="241"/>
                  </a:cubicBezTo>
                  <a:cubicBezTo>
                    <a:pt x="634" y="241"/>
                    <a:pt x="634" y="240"/>
                    <a:pt x="634" y="239"/>
                  </a:cubicBezTo>
                  <a:cubicBezTo>
                    <a:pt x="634" y="239"/>
                    <a:pt x="634" y="238"/>
                    <a:pt x="634" y="238"/>
                  </a:cubicBezTo>
                  <a:cubicBezTo>
                    <a:pt x="634" y="237"/>
                    <a:pt x="634" y="237"/>
                    <a:pt x="634" y="237"/>
                  </a:cubicBezTo>
                  <a:cubicBezTo>
                    <a:pt x="635" y="237"/>
                    <a:pt x="635" y="236"/>
                    <a:pt x="635" y="235"/>
                  </a:cubicBezTo>
                  <a:cubicBezTo>
                    <a:pt x="639" y="235"/>
                    <a:pt x="643" y="235"/>
                    <a:pt x="648" y="236"/>
                  </a:cubicBezTo>
                  <a:cubicBezTo>
                    <a:pt x="646" y="237"/>
                    <a:pt x="646" y="240"/>
                    <a:pt x="645" y="241"/>
                  </a:cubicBezTo>
                  <a:cubicBezTo>
                    <a:pt x="645" y="243"/>
                    <a:pt x="645" y="245"/>
                    <a:pt x="644" y="247"/>
                  </a:cubicBezTo>
                  <a:cubicBezTo>
                    <a:pt x="641" y="247"/>
                    <a:pt x="637" y="247"/>
                    <a:pt x="634" y="247"/>
                  </a:cubicBezTo>
                  <a:cubicBezTo>
                    <a:pt x="634" y="246"/>
                    <a:pt x="634" y="245"/>
                    <a:pt x="634" y="245"/>
                  </a:cubicBezTo>
                  <a:close/>
                  <a:moveTo>
                    <a:pt x="650" y="236"/>
                  </a:moveTo>
                  <a:cubicBezTo>
                    <a:pt x="654" y="237"/>
                    <a:pt x="658" y="238"/>
                    <a:pt x="662" y="239"/>
                  </a:cubicBezTo>
                  <a:cubicBezTo>
                    <a:pt x="665" y="240"/>
                    <a:pt x="668" y="241"/>
                    <a:pt x="671" y="243"/>
                  </a:cubicBezTo>
                  <a:cubicBezTo>
                    <a:pt x="670" y="244"/>
                    <a:pt x="670" y="245"/>
                    <a:pt x="669" y="247"/>
                  </a:cubicBezTo>
                  <a:cubicBezTo>
                    <a:pt x="668" y="248"/>
                    <a:pt x="667" y="250"/>
                    <a:pt x="667" y="252"/>
                  </a:cubicBezTo>
                  <a:cubicBezTo>
                    <a:pt x="664" y="251"/>
                    <a:pt x="661" y="250"/>
                    <a:pt x="659" y="249"/>
                  </a:cubicBezTo>
                  <a:cubicBezTo>
                    <a:pt x="659" y="248"/>
                    <a:pt x="659" y="246"/>
                    <a:pt x="659" y="245"/>
                  </a:cubicBezTo>
                  <a:cubicBezTo>
                    <a:pt x="660" y="243"/>
                    <a:pt x="661" y="242"/>
                    <a:pt x="661" y="240"/>
                  </a:cubicBezTo>
                  <a:cubicBezTo>
                    <a:pt x="661" y="239"/>
                    <a:pt x="660" y="238"/>
                    <a:pt x="660" y="239"/>
                  </a:cubicBezTo>
                  <a:cubicBezTo>
                    <a:pt x="657" y="241"/>
                    <a:pt x="657" y="245"/>
                    <a:pt x="656" y="248"/>
                  </a:cubicBezTo>
                  <a:cubicBezTo>
                    <a:pt x="654" y="248"/>
                    <a:pt x="651" y="247"/>
                    <a:pt x="649" y="247"/>
                  </a:cubicBezTo>
                  <a:cubicBezTo>
                    <a:pt x="648" y="247"/>
                    <a:pt x="647" y="247"/>
                    <a:pt x="647" y="247"/>
                  </a:cubicBezTo>
                  <a:cubicBezTo>
                    <a:pt x="647" y="245"/>
                    <a:pt x="647" y="244"/>
                    <a:pt x="648" y="242"/>
                  </a:cubicBezTo>
                  <a:cubicBezTo>
                    <a:pt x="649" y="240"/>
                    <a:pt x="650" y="238"/>
                    <a:pt x="650" y="236"/>
                  </a:cubicBezTo>
                  <a:close/>
                  <a:moveTo>
                    <a:pt x="650" y="346"/>
                  </a:moveTo>
                  <a:cubicBezTo>
                    <a:pt x="650" y="344"/>
                    <a:pt x="649" y="342"/>
                    <a:pt x="648" y="340"/>
                  </a:cubicBezTo>
                  <a:cubicBezTo>
                    <a:pt x="648" y="339"/>
                    <a:pt x="647" y="338"/>
                    <a:pt x="647" y="338"/>
                  </a:cubicBezTo>
                  <a:cubicBezTo>
                    <a:pt x="646" y="337"/>
                    <a:pt x="646" y="336"/>
                    <a:pt x="645" y="335"/>
                  </a:cubicBezTo>
                  <a:cubicBezTo>
                    <a:pt x="648" y="334"/>
                    <a:pt x="651" y="332"/>
                    <a:pt x="654" y="331"/>
                  </a:cubicBezTo>
                  <a:cubicBezTo>
                    <a:pt x="656" y="335"/>
                    <a:pt x="657" y="339"/>
                    <a:pt x="659" y="343"/>
                  </a:cubicBezTo>
                  <a:cubicBezTo>
                    <a:pt x="656" y="344"/>
                    <a:pt x="653" y="346"/>
                    <a:pt x="650" y="347"/>
                  </a:cubicBezTo>
                  <a:cubicBezTo>
                    <a:pt x="650" y="347"/>
                    <a:pt x="651" y="346"/>
                    <a:pt x="650" y="346"/>
                  </a:cubicBezTo>
                  <a:close/>
                  <a:moveTo>
                    <a:pt x="650" y="376"/>
                  </a:moveTo>
                  <a:cubicBezTo>
                    <a:pt x="652" y="377"/>
                    <a:pt x="655" y="378"/>
                    <a:pt x="658" y="379"/>
                  </a:cubicBezTo>
                  <a:cubicBezTo>
                    <a:pt x="660" y="397"/>
                    <a:pt x="646" y="410"/>
                    <a:pt x="630" y="406"/>
                  </a:cubicBezTo>
                  <a:cubicBezTo>
                    <a:pt x="629" y="405"/>
                    <a:pt x="628" y="404"/>
                    <a:pt x="627" y="404"/>
                  </a:cubicBezTo>
                  <a:cubicBezTo>
                    <a:pt x="628" y="402"/>
                    <a:pt x="629" y="400"/>
                    <a:pt x="629" y="398"/>
                  </a:cubicBezTo>
                  <a:cubicBezTo>
                    <a:pt x="630" y="397"/>
                    <a:pt x="630" y="397"/>
                    <a:pt x="630" y="397"/>
                  </a:cubicBezTo>
                  <a:cubicBezTo>
                    <a:pt x="635" y="398"/>
                    <a:pt x="640" y="396"/>
                    <a:pt x="643" y="392"/>
                  </a:cubicBezTo>
                  <a:cubicBezTo>
                    <a:pt x="647" y="388"/>
                    <a:pt x="650" y="382"/>
                    <a:pt x="650" y="376"/>
                  </a:cubicBezTo>
                  <a:close/>
                  <a:moveTo>
                    <a:pt x="676" y="418"/>
                  </a:moveTo>
                  <a:cubicBezTo>
                    <a:pt x="677" y="413"/>
                    <a:pt x="677" y="408"/>
                    <a:pt x="676" y="402"/>
                  </a:cubicBezTo>
                  <a:cubicBezTo>
                    <a:pt x="683" y="406"/>
                    <a:pt x="687" y="413"/>
                    <a:pt x="689" y="420"/>
                  </a:cubicBezTo>
                  <a:cubicBezTo>
                    <a:pt x="689" y="423"/>
                    <a:pt x="689" y="426"/>
                    <a:pt x="688" y="429"/>
                  </a:cubicBezTo>
                  <a:cubicBezTo>
                    <a:pt x="687" y="435"/>
                    <a:pt x="685" y="440"/>
                    <a:pt x="683" y="444"/>
                  </a:cubicBezTo>
                  <a:cubicBezTo>
                    <a:pt x="685" y="435"/>
                    <a:pt x="683" y="424"/>
                    <a:pt x="676" y="418"/>
                  </a:cubicBezTo>
                  <a:close/>
                  <a:moveTo>
                    <a:pt x="646" y="447"/>
                  </a:moveTo>
                  <a:cubicBezTo>
                    <a:pt x="648" y="446"/>
                    <a:pt x="651" y="445"/>
                    <a:pt x="652" y="445"/>
                  </a:cubicBezTo>
                  <a:cubicBezTo>
                    <a:pt x="653" y="445"/>
                    <a:pt x="654" y="444"/>
                    <a:pt x="655" y="444"/>
                  </a:cubicBezTo>
                  <a:cubicBezTo>
                    <a:pt x="656" y="447"/>
                    <a:pt x="657" y="450"/>
                    <a:pt x="656" y="454"/>
                  </a:cubicBezTo>
                  <a:cubicBezTo>
                    <a:pt x="655" y="456"/>
                    <a:pt x="653" y="458"/>
                    <a:pt x="652" y="460"/>
                  </a:cubicBezTo>
                  <a:cubicBezTo>
                    <a:pt x="651" y="460"/>
                    <a:pt x="651" y="460"/>
                    <a:pt x="651" y="460"/>
                  </a:cubicBezTo>
                  <a:cubicBezTo>
                    <a:pt x="647" y="461"/>
                    <a:pt x="644" y="461"/>
                    <a:pt x="641" y="461"/>
                  </a:cubicBezTo>
                  <a:cubicBezTo>
                    <a:pt x="642" y="460"/>
                    <a:pt x="644" y="458"/>
                    <a:pt x="645" y="456"/>
                  </a:cubicBezTo>
                  <a:cubicBezTo>
                    <a:pt x="646" y="453"/>
                    <a:pt x="647" y="450"/>
                    <a:pt x="646" y="447"/>
                  </a:cubicBezTo>
                  <a:close/>
                  <a:moveTo>
                    <a:pt x="659" y="452"/>
                  </a:moveTo>
                  <a:cubicBezTo>
                    <a:pt x="659" y="452"/>
                    <a:pt x="659" y="452"/>
                    <a:pt x="659" y="452"/>
                  </a:cubicBezTo>
                  <a:cubicBezTo>
                    <a:pt x="664" y="452"/>
                    <a:pt x="668" y="449"/>
                    <a:pt x="670" y="445"/>
                  </a:cubicBezTo>
                  <a:cubicBezTo>
                    <a:pt x="672" y="442"/>
                    <a:pt x="672" y="436"/>
                    <a:pt x="669" y="433"/>
                  </a:cubicBezTo>
                  <a:cubicBezTo>
                    <a:pt x="670" y="432"/>
                    <a:pt x="671" y="430"/>
                    <a:pt x="672" y="429"/>
                  </a:cubicBezTo>
                  <a:cubicBezTo>
                    <a:pt x="673" y="426"/>
                    <a:pt x="674" y="424"/>
                    <a:pt x="675" y="422"/>
                  </a:cubicBezTo>
                  <a:cubicBezTo>
                    <a:pt x="681" y="430"/>
                    <a:pt x="683" y="440"/>
                    <a:pt x="677" y="450"/>
                  </a:cubicBezTo>
                  <a:cubicBezTo>
                    <a:pt x="676" y="451"/>
                    <a:pt x="675" y="451"/>
                    <a:pt x="674" y="452"/>
                  </a:cubicBezTo>
                  <a:cubicBezTo>
                    <a:pt x="668" y="456"/>
                    <a:pt x="662" y="458"/>
                    <a:pt x="655" y="459"/>
                  </a:cubicBezTo>
                  <a:cubicBezTo>
                    <a:pt x="657" y="457"/>
                    <a:pt x="659" y="455"/>
                    <a:pt x="659" y="452"/>
                  </a:cubicBezTo>
                  <a:close/>
                  <a:moveTo>
                    <a:pt x="658" y="442"/>
                  </a:moveTo>
                  <a:cubicBezTo>
                    <a:pt x="661" y="441"/>
                    <a:pt x="664" y="438"/>
                    <a:pt x="667" y="436"/>
                  </a:cubicBezTo>
                  <a:cubicBezTo>
                    <a:pt x="667" y="438"/>
                    <a:pt x="668" y="440"/>
                    <a:pt x="668" y="443"/>
                  </a:cubicBezTo>
                  <a:cubicBezTo>
                    <a:pt x="667" y="447"/>
                    <a:pt x="663" y="449"/>
                    <a:pt x="660" y="450"/>
                  </a:cubicBezTo>
                  <a:cubicBezTo>
                    <a:pt x="660" y="447"/>
                    <a:pt x="659" y="445"/>
                    <a:pt x="658" y="442"/>
                  </a:cubicBezTo>
                  <a:close/>
                  <a:moveTo>
                    <a:pt x="677" y="399"/>
                  </a:moveTo>
                  <a:cubicBezTo>
                    <a:pt x="676" y="399"/>
                    <a:pt x="676" y="399"/>
                    <a:pt x="675" y="399"/>
                  </a:cubicBezTo>
                  <a:cubicBezTo>
                    <a:pt x="673" y="393"/>
                    <a:pt x="670" y="388"/>
                    <a:pt x="666" y="383"/>
                  </a:cubicBezTo>
                  <a:cubicBezTo>
                    <a:pt x="666" y="384"/>
                    <a:pt x="667" y="384"/>
                    <a:pt x="668" y="384"/>
                  </a:cubicBezTo>
                  <a:cubicBezTo>
                    <a:pt x="678" y="390"/>
                    <a:pt x="684" y="398"/>
                    <a:pt x="687" y="408"/>
                  </a:cubicBezTo>
                  <a:cubicBezTo>
                    <a:pt x="684" y="405"/>
                    <a:pt x="681" y="401"/>
                    <a:pt x="677" y="399"/>
                  </a:cubicBezTo>
                  <a:close/>
                  <a:moveTo>
                    <a:pt x="671" y="423"/>
                  </a:moveTo>
                  <a:cubicBezTo>
                    <a:pt x="668" y="430"/>
                    <a:pt x="662" y="436"/>
                    <a:pt x="656" y="439"/>
                  </a:cubicBezTo>
                  <a:cubicBezTo>
                    <a:pt x="653" y="441"/>
                    <a:pt x="649" y="443"/>
                    <a:pt x="646" y="443"/>
                  </a:cubicBezTo>
                  <a:cubicBezTo>
                    <a:pt x="644" y="444"/>
                    <a:pt x="642" y="444"/>
                    <a:pt x="640" y="444"/>
                  </a:cubicBezTo>
                  <a:cubicBezTo>
                    <a:pt x="639" y="444"/>
                    <a:pt x="638" y="444"/>
                    <a:pt x="638" y="444"/>
                  </a:cubicBezTo>
                  <a:cubicBezTo>
                    <a:pt x="636" y="444"/>
                    <a:pt x="636" y="444"/>
                    <a:pt x="635" y="445"/>
                  </a:cubicBezTo>
                  <a:cubicBezTo>
                    <a:pt x="635" y="445"/>
                    <a:pt x="635" y="445"/>
                    <a:pt x="635" y="445"/>
                  </a:cubicBezTo>
                  <a:cubicBezTo>
                    <a:pt x="635" y="444"/>
                    <a:pt x="635" y="444"/>
                    <a:pt x="635" y="444"/>
                  </a:cubicBezTo>
                  <a:cubicBezTo>
                    <a:pt x="636" y="442"/>
                    <a:pt x="637" y="439"/>
                    <a:pt x="638" y="437"/>
                  </a:cubicBezTo>
                  <a:cubicBezTo>
                    <a:pt x="638" y="436"/>
                    <a:pt x="638" y="436"/>
                    <a:pt x="638" y="435"/>
                  </a:cubicBezTo>
                  <a:cubicBezTo>
                    <a:pt x="639" y="436"/>
                    <a:pt x="639" y="436"/>
                    <a:pt x="639" y="436"/>
                  </a:cubicBezTo>
                  <a:cubicBezTo>
                    <a:pt x="648" y="436"/>
                    <a:pt x="657" y="429"/>
                    <a:pt x="660" y="422"/>
                  </a:cubicBezTo>
                  <a:cubicBezTo>
                    <a:pt x="663" y="415"/>
                    <a:pt x="663" y="405"/>
                    <a:pt x="656" y="400"/>
                  </a:cubicBezTo>
                  <a:cubicBezTo>
                    <a:pt x="660" y="396"/>
                    <a:pt x="662" y="390"/>
                    <a:pt x="662" y="385"/>
                  </a:cubicBezTo>
                  <a:cubicBezTo>
                    <a:pt x="672" y="394"/>
                    <a:pt x="676" y="410"/>
                    <a:pt x="671" y="423"/>
                  </a:cubicBezTo>
                  <a:close/>
                  <a:moveTo>
                    <a:pt x="598" y="552"/>
                  </a:moveTo>
                  <a:cubicBezTo>
                    <a:pt x="597" y="553"/>
                    <a:pt x="596" y="553"/>
                    <a:pt x="594" y="553"/>
                  </a:cubicBezTo>
                  <a:cubicBezTo>
                    <a:pt x="595" y="550"/>
                    <a:pt x="595" y="547"/>
                    <a:pt x="595" y="543"/>
                  </a:cubicBezTo>
                  <a:cubicBezTo>
                    <a:pt x="599" y="543"/>
                    <a:pt x="603" y="541"/>
                    <a:pt x="605" y="538"/>
                  </a:cubicBezTo>
                  <a:cubicBezTo>
                    <a:pt x="605" y="542"/>
                    <a:pt x="604" y="546"/>
                    <a:pt x="602" y="551"/>
                  </a:cubicBezTo>
                  <a:cubicBezTo>
                    <a:pt x="601" y="551"/>
                    <a:pt x="599" y="552"/>
                    <a:pt x="598" y="552"/>
                  </a:cubicBezTo>
                  <a:close/>
                  <a:moveTo>
                    <a:pt x="600" y="555"/>
                  </a:moveTo>
                  <a:cubicBezTo>
                    <a:pt x="598" y="559"/>
                    <a:pt x="594" y="564"/>
                    <a:pt x="590" y="567"/>
                  </a:cubicBezTo>
                  <a:cubicBezTo>
                    <a:pt x="586" y="569"/>
                    <a:pt x="582" y="571"/>
                    <a:pt x="578" y="572"/>
                  </a:cubicBezTo>
                  <a:cubicBezTo>
                    <a:pt x="584" y="570"/>
                    <a:pt x="589" y="565"/>
                    <a:pt x="592" y="559"/>
                  </a:cubicBezTo>
                  <a:cubicBezTo>
                    <a:pt x="592" y="558"/>
                    <a:pt x="593" y="557"/>
                    <a:pt x="593" y="555"/>
                  </a:cubicBezTo>
                  <a:cubicBezTo>
                    <a:pt x="596" y="556"/>
                    <a:pt x="598" y="555"/>
                    <a:pt x="600" y="555"/>
                  </a:cubicBezTo>
                  <a:close/>
                  <a:moveTo>
                    <a:pt x="600" y="539"/>
                  </a:moveTo>
                  <a:cubicBezTo>
                    <a:pt x="598" y="540"/>
                    <a:pt x="597" y="541"/>
                    <a:pt x="595" y="541"/>
                  </a:cubicBezTo>
                  <a:cubicBezTo>
                    <a:pt x="595" y="539"/>
                    <a:pt x="594" y="537"/>
                    <a:pt x="594" y="534"/>
                  </a:cubicBezTo>
                  <a:cubicBezTo>
                    <a:pt x="598" y="534"/>
                    <a:pt x="601" y="528"/>
                    <a:pt x="601" y="525"/>
                  </a:cubicBezTo>
                  <a:cubicBezTo>
                    <a:pt x="601" y="521"/>
                    <a:pt x="598" y="516"/>
                    <a:pt x="593" y="515"/>
                  </a:cubicBezTo>
                  <a:cubicBezTo>
                    <a:pt x="594" y="512"/>
                    <a:pt x="594" y="510"/>
                    <a:pt x="594" y="507"/>
                  </a:cubicBezTo>
                  <a:cubicBezTo>
                    <a:pt x="603" y="513"/>
                    <a:pt x="602" y="524"/>
                    <a:pt x="603" y="534"/>
                  </a:cubicBezTo>
                  <a:cubicBezTo>
                    <a:pt x="602" y="536"/>
                    <a:pt x="602" y="538"/>
                    <a:pt x="600" y="539"/>
                  </a:cubicBezTo>
                  <a:close/>
                  <a:moveTo>
                    <a:pt x="595" y="505"/>
                  </a:moveTo>
                  <a:cubicBezTo>
                    <a:pt x="594" y="505"/>
                    <a:pt x="594" y="505"/>
                    <a:pt x="594" y="505"/>
                  </a:cubicBezTo>
                  <a:cubicBezTo>
                    <a:pt x="594" y="504"/>
                    <a:pt x="593" y="503"/>
                    <a:pt x="593" y="502"/>
                  </a:cubicBezTo>
                  <a:cubicBezTo>
                    <a:pt x="594" y="503"/>
                    <a:pt x="594" y="504"/>
                    <a:pt x="595" y="505"/>
                  </a:cubicBezTo>
                  <a:close/>
                  <a:moveTo>
                    <a:pt x="598" y="525"/>
                  </a:moveTo>
                  <a:cubicBezTo>
                    <a:pt x="598" y="527"/>
                    <a:pt x="597" y="528"/>
                    <a:pt x="596" y="530"/>
                  </a:cubicBezTo>
                  <a:cubicBezTo>
                    <a:pt x="595" y="531"/>
                    <a:pt x="594" y="531"/>
                    <a:pt x="593" y="532"/>
                  </a:cubicBezTo>
                  <a:cubicBezTo>
                    <a:pt x="592" y="530"/>
                    <a:pt x="591" y="529"/>
                    <a:pt x="590" y="528"/>
                  </a:cubicBezTo>
                  <a:cubicBezTo>
                    <a:pt x="589" y="527"/>
                    <a:pt x="589" y="527"/>
                    <a:pt x="588" y="527"/>
                  </a:cubicBezTo>
                  <a:cubicBezTo>
                    <a:pt x="588" y="527"/>
                    <a:pt x="588" y="527"/>
                    <a:pt x="588" y="527"/>
                  </a:cubicBezTo>
                  <a:cubicBezTo>
                    <a:pt x="590" y="525"/>
                    <a:pt x="592" y="521"/>
                    <a:pt x="593" y="518"/>
                  </a:cubicBezTo>
                  <a:cubicBezTo>
                    <a:pt x="595" y="520"/>
                    <a:pt x="597" y="521"/>
                    <a:pt x="598" y="525"/>
                  </a:cubicBezTo>
                  <a:close/>
                  <a:moveTo>
                    <a:pt x="584" y="527"/>
                  </a:moveTo>
                  <a:cubicBezTo>
                    <a:pt x="575" y="538"/>
                    <a:pt x="559" y="545"/>
                    <a:pt x="545" y="543"/>
                  </a:cubicBezTo>
                  <a:cubicBezTo>
                    <a:pt x="546" y="540"/>
                    <a:pt x="548" y="538"/>
                    <a:pt x="549" y="535"/>
                  </a:cubicBezTo>
                  <a:cubicBezTo>
                    <a:pt x="559" y="539"/>
                    <a:pt x="569" y="532"/>
                    <a:pt x="573" y="523"/>
                  </a:cubicBezTo>
                  <a:cubicBezTo>
                    <a:pt x="577" y="516"/>
                    <a:pt x="578" y="504"/>
                    <a:pt x="570" y="499"/>
                  </a:cubicBezTo>
                  <a:cubicBezTo>
                    <a:pt x="574" y="496"/>
                    <a:pt x="578" y="493"/>
                    <a:pt x="581" y="489"/>
                  </a:cubicBezTo>
                  <a:cubicBezTo>
                    <a:pt x="581" y="490"/>
                    <a:pt x="581" y="490"/>
                    <a:pt x="581" y="490"/>
                  </a:cubicBezTo>
                  <a:cubicBezTo>
                    <a:pt x="582" y="490"/>
                    <a:pt x="582" y="490"/>
                    <a:pt x="582" y="490"/>
                  </a:cubicBezTo>
                  <a:cubicBezTo>
                    <a:pt x="582" y="491"/>
                    <a:pt x="582" y="491"/>
                    <a:pt x="583" y="492"/>
                  </a:cubicBezTo>
                  <a:cubicBezTo>
                    <a:pt x="593" y="501"/>
                    <a:pt x="593" y="516"/>
                    <a:pt x="584" y="527"/>
                  </a:cubicBezTo>
                  <a:close/>
                  <a:moveTo>
                    <a:pt x="518" y="527"/>
                  </a:moveTo>
                  <a:cubicBezTo>
                    <a:pt x="521" y="526"/>
                    <a:pt x="523" y="524"/>
                    <a:pt x="524" y="522"/>
                  </a:cubicBezTo>
                  <a:cubicBezTo>
                    <a:pt x="525" y="520"/>
                    <a:pt x="525" y="518"/>
                    <a:pt x="524" y="516"/>
                  </a:cubicBezTo>
                  <a:cubicBezTo>
                    <a:pt x="527" y="516"/>
                    <a:pt x="530" y="516"/>
                    <a:pt x="533" y="516"/>
                  </a:cubicBezTo>
                  <a:cubicBezTo>
                    <a:pt x="532" y="522"/>
                    <a:pt x="531" y="528"/>
                    <a:pt x="526" y="533"/>
                  </a:cubicBezTo>
                  <a:cubicBezTo>
                    <a:pt x="523" y="536"/>
                    <a:pt x="520" y="537"/>
                    <a:pt x="516" y="537"/>
                  </a:cubicBezTo>
                  <a:cubicBezTo>
                    <a:pt x="514" y="537"/>
                    <a:pt x="509" y="536"/>
                    <a:pt x="507" y="534"/>
                  </a:cubicBezTo>
                  <a:cubicBezTo>
                    <a:pt x="508" y="532"/>
                    <a:pt x="509" y="529"/>
                    <a:pt x="510" y="526"/>
                  </a:cubicBezTo>
                  <a:cubicBezTo>
                    <a:pt x="510" y="526"/>
                    <a:pt x="510" y="526"/>
                    <a:pt x="510" y="526"/>
                  </a:cubicBezTo>
                  <a:cubicBezTo>
                    <a:pt x="513" y="528"/>
                    <a:pt x="516" y="528"/>
                    <a:pt x="518" y="527"/>
                  </a:cubicBezTo>
                  <a:close/>
                  <a:moveTo>
                    <a:pt x="511" y="524"/>
                  </a:moveTo>
                  <a:cubicBezTo>
                    <a:pt x="512" y="521"/>
                    <a:pt x="513" y="519"/>
                    <a:pt x="514" y="516"/>
                  </a:cubicBezTo>
                  <a:cubicBezTo>
                    <a:pt x="516" y="516"/>
                    <a:pt x="519" y="516"/>
                    <a:pt x="522" y="516"/>
                  </a:cubicBezTo>
                  <a:cubicBezTo>
                    <a:pt x="522" y="517"/>
                    <a:pt x="522" y="518"/>
                    <a:pt x="522" y="519"/>
                  </a:cubicBezTo>
                  <a:cubicBezTo>
                    <a:pt x="522" y="521"/>
                    <a:pt x="521" y="522"/>
                    <a:pt x="520" y="523"/>
                  </a:cubicBezTo>
                  <a:cubicBezTo>
                    <a:pt x="518" y="525"/>
                    <a:pt x="517" y="525"/>
                    <a:pt x="515" y="525"/>
                  </a:cubicBezTo>
                  <a:cubicBezTo>
                    <a:pt x="514" y="525"/>
                    <a:pt x="512" y="525"/>
                    <a:pt x="511" y="524"/>
                  </a:cubicBezTo>
                  <a:close/>
                  <a:moveTo>
                    <a:pt x="526" y="538"/>
                  </a:moveTo>
                  <a:cubicBezTo>
                    <a:pt x="533" y="533"/>
                    <a:pt x="537" y="523"/>
                    <a:pt x="536" y="515"/>
                  </a:cubicBezTo>
                  <a:cubicBezTo>
                    <a:pt x="539" y="515"/>
                    <a:pt x="542" y="514"/>
                    <a:pt x="546" y="513"/>
                  </a:cubicBezTo>
                  <a:cubicBezTo>
                    <a:pt x="546" y="513"/>
                    <a:pt x="546" y="513"/>
                    <a:pt x="546" y="513"/>
                  </a:cubicBezTo>
                  <a:cubicBezTo>
                    <a:pt x="549" y="523"/>
                    <a:pt x="547" y="535"/>
                    <a:pt x="540" y="544"/>
                  </a:cubicBezTo>
                  <a:cubicBezTo>
                    <a:pt x="533" y="553"/>
                    <a:pt x="520" y="556"/>
                    <a:pt x="510" y="550"/>
                  </a:cubicBezTo>
                  <a:cubicBezTo>
                    <a:pt x="508" y="547"/>
                    <a:pt x="507" y="544"/>
                    <a:pt x="505" y="541"/>
                  </a:cubicBezTo>
                  <a:cubicBezTo>
                    <a:pt x="505" y="540"/>
                    <a:pt x="505" y="539"/>
                    <a:pt x="506" y="539"/>
                  </a:cubicBezTo>
                  <a:cubicBezTo>
                    <a:pt x="506" y="538"/>
                    <a:pt x="506" y="537"/>
                    <a:pt x="506" y="537"/>
                  </a:cubicBezTo>
                  <a:cubicBezTo>
                    <a:pt x="511" y="541"/>
                    <a:pt x="521" y="541"/>
                    <a:pt x="526" y="538"/>
                  </a:cubicBezTo>
                  <a:close/>
                  <a:moveTo>
                    <a:pt x="527" y="555"/>
                  </a:moveTo>
                  <a:cubicBezTo>
                    <a:pt x="527" y="557"/>
                    <a:pt x="527" y="559"/>
                    <a:pt x="525" y="560"/>
                  </a:cubicBezTo>
                  <a:cubicBezTo>
                    <a:pt x="525" y="561"/>
                    <a:pt x="524" y="561"/>
                    <a:pt x="523" y="562"/>
                  </a:cubicBezTo>
                  <a:cubicBezTo>
                    <a:pt x="520" y="560"/>
                    <a:pt x="517" y="557"/>
                    <a:pt x="514" y="555"/>
                  </a:cubicBezTo>
                  <a:cubicBezTo>
                    <a:pt x="518" y="556"/>
                    <a:pt x="523" y="556"/>
                    <a:pt x="527" y="555"/>
                  </a:cubicBezTo>
                  <a:close/>
                  <a:moveTo>
                    <a:pt x="529" y="555"/>
                  </a:moveTo>
                  <a:cubicBezTo>
                    <a:pt x="533" y="554"/>
                    <a:pt x="536" y="551"/>
                    <a:pt x="539" y="549"/>
                  </a:cubicBezTo>
                  <a:cubicBezTo>
                    <a:pt x="540" y="549"/>
                    <a:pt x="540" y="549"/>
                    <a:pt x="540" y="549"/>
                  </a:cubicBezTo>
                  <a:cubicBezTo>
                    <a:pt x="543" y="556"/>
                    <a:pt x="539" y="565"/>
                    <a:pt x="532" y="567"/>
                  </a:cubicBezTo>
                  <a:cubicBezTo>
                    <a:pt x="529" y="566"/>
                    <a:pt x="527" y="564"/>
                    <a:pt x="525" y="563"/>
                  </a:cubicBezTo>
                  <a:cubicBezTo>
                    <a:pt x="528" y="562"/>
                    <a:pt x="530" y="558"/>
                    <a:pt x="529" y="555"/>
                  </a:cubicBezTo>
                  <a:close/>
                  <a:moveTo>
                    <a:pt x="541" y="547"/>
                  </a:moveTo>
                  <a:cubicBezTo>
                    <a:pt x="542" y="546"/>
                    <a:pt x="543" y="545"/>
                    <a:pt x="544" y="544"/>
                  </a:cubicBezTo>
                  <a:cubicBezTo>
                    <a:pt x="547" y="546"/>
                    <a:pt x="552" y="546"/>
                    <a:pt x="556" y="546"/>
                  </a:cubicBezTo>
                  <a:cubicBezTo>
                    <a:pt x="556" y="550"/>
                    <a:pt x="556" y="555"/>
                    <a:pt x="554" y="559"/>
                  </a:cubicBezTo>
                  <a:cubicBezTo>
                    <a:pt x="552" y="565"/>
                    <a:pt x="548" y="568"/>
                    <a:pt x="543" y="571"/>
                  </a:cubicBezTo>
                  <a:cubicBezTo>
                    <a:pt x="542" y="571"/>
                    <a:pt x="542" y="571"/>
                    <a:pt x="541" y="570"/>
                  </a:cubicBezTo>
                  <a:cubicBezTo>
                    <a:pt x="539" y="570"/>
                    <a:pt x="536" y="569"/>
                    <a:pt x="534" y="568"/>
                  </a:cubicBezTo>
                  <a:cubicBezTo>
                    <a:pt x="542" y="565"/>
                    <a:pt x="546" y="555"/>
                    <a:pt x="541" y="547"/>
                  </a:cubicBezTo>
                  <a:close/>
                  <a:moveTo>
                    <a:pt x="558" y="556"/>
                  </a:moveTo>
                  <a:cubicBezTo>
                    <a:pt x="562" y="556"/>
                    <a:pt x="566" y="555"/>
                    <a:pt x="569" y="552"/>
                  </a:cubicBezTo>
                  <a:cubicBezTo>
                    <a:pt x="571" y="549"/>
                    <a:pt x="572" y="544"/>
                    <a:pt x="570" y="542"/>
                  </a:cubicBezTo>
                  <a:cubicBezTo>
                    <a:pt x="573" y="540"/>
                    <a:pt x="575" y="539"/>
                    <a:pt x="578" y="537"/>
                  </a:cubicBezTo>
                  <a:cubicBezTo>
                    <a:pt x="588" y="552"/>
                    <a:pt x="570" y="565"/>
                    <a:pt x="555" y="562"/>
                  </a:cubicBezTo>
                  <a:cubicBezTo>
                    <a:pt x="557" y="561"/>
                    <a:pt x="558" y="558"/>
                    <a:pt x="558" y="556"/>
                  </a:cubicBezTo>
                  <a:close/>
                  <a:moveTo>
                    <a:pt x="558" y="545"/>
                  </a:moveTo>
                  <a:cubicBezTo>
                    <a:pt x="562" y="545"/>
                    <a:pt x="565" y="544"/>
                    <a:pt x="568" y="543"/>
                  </a:cubicBezTo>
                  <a:cubicBezTo>
                    <a:pt x="568" y="546"/>
                    <a:pt x="569" y="548"/>
                    <a:pt x="566" y="551"/>
                  </a:cubicBezTo>
                  <a:cubicBezTo>
                    <a:pt x="564" y="553"/>
                    <a:pt x="562" y="554"/>
                    <a:pt x="559" y="554"/>
                  </a:cubicBezTo>
                  <a:cubicBezTo>
                    <a:pt x="560" y="551"/>
                    <a:pt x="559" y="548"/>
                    <a:pt x="558" y="545"/>
                  </a:cubicBezTo>
                  <a:close/>
                  <a:moveTo>
                    <a:pt x="559" y="507"/>
                  </a:moveTo>
                  <a:cubicBezTo>
                    <a:pt x="562" y="505"/>
                    <a:pt x="565" y="503"/>
                    <a:pt x="568" y="501"/>
                  </a:cubicBezTo>
                  <a:cubicBezTo>
                    <a:pt x="572" y="507"/>
                    <a:pt x="574" y="513"/>
                    <a:pt x="571" y="520"/>
                  </a:cubicBezTo>
                  <a:cubicBezTo>
                    <a:pt x="568" y="529"/>
                    <a:pt x="559" y="535"/>
                    <a:pt x="549" y="533"/>
                  </a:cubicBezTo>
                  <a:cubicBezTo>
                    <a:pt x="550" y="530"/>
                    <a:pt x="551" y="527"/>
                    <a:pt x="551" y="523"/>
                  </a:cubicBezTo>
                  <a:cubicBezTo>
                    <a:pt x="555" y="524"/>
                    <a:pt x="559" y="522"/>
                    <a:pt x="561" y="518"/>
                  </a:cubicBezTo>
                  <a:cubicBezTo>
                    <a:pt x="563" y="514"/>
                    <a:pt x="562" y="509"/>
                    <a:pt x="559" y="507"/>
                  </a:cubicBezTo>
                  <a:close/>
                  <a:moveTo>
                    <a:pt x="559" y="516"/>
                  </a:moveTo>
                  <a:cubicBezTo>
                    <a:pt x="557" y="520"/>
                    <a:pt x="554" y="521"/>
                    <a:pt x="551" y="521"/>
                  </a:cubicBezTo>
                  <a:cubicBezTo>
                    <a:pt x="550" y="518"/>
                    <a:pt x="550" y="515"/>
                    <a:pt x="549" y="512"/>
                  </a:cubicBezTo>
                  <a:cubicBezTo>
                    <a:pt x="549" y="512"/>
                    <a:pt x="549" y="512"/>
                    <a:pt x="549" y="512"/>
                  </a:cubicBezTo>
                  <a:cubicBezTo>
                    <a:pt x="551" y="511"/>
                    <a:pt x="554" y="510"/>
                    <a:pt x="556" y="508"/>
                  </a:cubicBezTo>
                  <a:cubicBezTo>
                    <a:pt x="558" y="511"/>
                    <a:pt x="560" y="513"/>
                    <a:pt x="559" y="516"/>
                  </a:cubicBezTo>
                  <a:close/>
                  <a:moveTo>
                    <a:pt x="589" y="492"/>
                  </a:moveTo>
                  <a:cubicBezTo>
                    <a:pt x="587" y="490"/>
                    <a:pt x="585" y="488"/>
                    <a:pt x="584" y="487"/>
                  </a:cubicBezTo>
                  <a:cubicBezTo>
                    <a:pt x="583" y="487"/>
                    <a:pt x="583" y="487"/>
                    <a:pt x="583" y="487"/>
                  </a:cubicBezTo>
                  <a:cubicBezTo>
                    <a:pt x="584" y="485"/>
                    <a:pt x="586" y="483"/>
                    <a:pt x="587" y="481"/>
                  </a:cubicBezTo>
                  <a:cubicBezTo>
                    <a:pt x="588" y="479"/>
                    <a:pt x="590" y="477"/>
                    <a:pt x="591" y="474"/>
                  </a:cubicBezTo>
                  <a:cubicBezTo>
                    <a:pt x="591" y="475"/>
                    <a:pt x="592" y="475"/>
                    <a:pt x="592" y="475"/>
                  </a:cubicBezTo>
                  <a:cubicBezTo>
                    <a:pt x="596" y="476"/>
                    <a:pt x="599" y="478"/>
                    <a:pt x="602" y="480"/>
                  </a:cubicBezTo>
                  <a:cubicBezTo>
                    <a:pt x="600" y="481"/>
                    <a:pt x="599" y="482"/>
                    <a:pt x="598" y="483"/>
                  </a:cubicBezTo>
                  <a:cubicBezTo>
                    <a:pt x="596" y="484"/>
                    <a:pt x="594" y="486"/>
                    <a:pt x="592" y="488"/>
                  </a:cubicBezTo>
                  <a:cubicBezTo>
                    <a:pt x="592" y="488"/>
                    <a:pt x="589" y="490"/>
                    <a:pt x="589" y="492"/>
                  </a:cubicBezTo>
                  <a:close/>
                  <a:moveTo>
                    <a:pt x="584" y="479"/>
                  </a:moveTo>
                  <a:cubicBezTo>
                    <a:pt x="569" y="502"/>
                    <a:pt x="542" y="514"/>
                    <a:pt x="515" y="513"/>
                  </a:cubicBezTo>
                  <a:cubicBezTo>
                    <a:pt x="517" y="508"/>
                    <a:pt x="518" y="503"/>
                    <a:pt x="519" y="497"/>
                  </a:cubicBezTo>
                  <a:cubicBezTo>
                    <a:pt x="519" y="497"/>
                    <a:pt x="519" y="497"/>
                    <a:pt x="519" y="497"/>
                  </a:cubicBezTo>
                  <a:cubicBezTo>
                    <a:pt x="527" y="499"/>
                    <a:pt x="538" y="494"/>
                    <a:pt x="545" y="490"/>
                  </a:cubicBezTo>
                  <a:cubicBezTo>
                    <a:pt x="553" y="485"/>
                    <a:pt x="561" y="478"/>
                    <a:pt x="567" y="470"/>
                  </a:cubicBezTo>
                  <a:cubicBezTo>
                    <a:pt x="579" y="451"/>
                    <a:pt x="579" y="427"/>
                    <a:pt x="569" y="408"/>
                  </a:cubicBezTo>
                  <a:cubicBezTo>
                    <a:pt x="574" y="404"/>
                    <a:pt x="578" y="400"/>
                    <a:pt x="583" y="396"/>
                  </a:cubicBezTo>
                  <a:cubicBezTo>
                    <a:pt x="599" y="420"/>
                    <a:pt x="600" y="454"/>
                    <a:pt x="584" y="479"/>
                  </a:cubicBezTo>
                  <a:close/>
                  <a:moveTo>
                    <a:pt x="490" y="398"/>
                  </a:moveTo>
                  <a:cubicBezTo>
                    <a:pt x="497" y="400"/>
                    <a:pt x="506" y="397"/>
                    <a:pt x="507" y="388"/>
                  </a:cubicBezTo>
                  <a:cubicBezTo>
                    <a:pt x="509" y="380"/>
                    <a:pt x="504" y="373"/>
                    <a:pt x="498" y="370"/>
                  </a:cubicBezTo>
                  <a:cubicBezTo>
                    <a:pt x="505" y="369"/>
                    <a:pt x="512" y="366"/>
                    <a:pt x="512" y="359"/>
                  </a:cubicBezTo>
                  <a:cubicBezTo>
                    <a:pt x="512" y="350"/>
                    <a:pt x="504" y="342"/>
                    <a:pt x="495" y="340"/>
                  </a:cubicBezTo>
                  <a:cubicBezTo>
                    <a:pt x="501" y="337"/>
                    <a:pt x="506" y="328"/>
                    <a:pt x="504" y="322"/>
                  </a:cubicBezTo>
                  <a:cubicBezTo>
                    <a:pt x="502" y="314"/>
                    <a:pt x="495" y="310"/>
                    <a:pt x="487" y="310"/>
                  </a:cubicBezTo>
                  <a:cubicBezTo>
                    <a:pt x="494" y="306"/>
                    <a:pt x="498" y="299"/>
                    <a:pt x="493" y="290"/>
                  </a:cubicBezTo>
                  <a:cubicBezTo>
                    <a:pt x="492" y="289"/>
                    <a:pt x="492" y="288"/>
                    <a:pt x="491" y="287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521" y="285"/>
                    <a:pt x="554" y="285"/>
                    <a:pt x="577" y="306"/>
                  </a:cubicBezTo>
                  <a:cubicBezTo>
                    <a:pt x="585" y="313"/>
                    <a:pt x="591" y="326"/>
                    <a:pt x="598" y="337"/>
                  </a:cubicBezTo>
                  <a:cubicBezTo>
                    <a:pt x="591" y="332"/>
                    <a:pt x="584" y="326"/>
                    <a:pt x="578" y="321"/>
                  </a:cubicBezTo>
                  <a:cubicBezTo>
                    <a:pt x="570" y="315"/>
                    <a:pt x="560" y="309"/>
                    <a:pt x="549" y="311"/>
                  </a:cubicBezTo>
                  <a:cubicBezTo>
                    <a:pt x="542" y="312"/>
                    <a:pt x="535" y="318"/>
                    <a:pt x="534" y="325"/>
                  </a:cubicBezTo>
                  <a:cubicBezTo>
                    <a:pt x="534" y="332"/>
                    <a:pt x="538" y="338"/>
                    <a:pt x="544" y="341"/>
                  </a:cubicBezTo>
                  <a:cubicBezTo>
                    <a:pt x="536" y="341"/>
                    <a:pt x="529" y="343"/>
                    <a:pt x="523" y="349"/>
                  </a:cubicBezTo>
                  <a:cubicBezTo>
                    <a:pt x="513" y="357"/>
                    <a:pt x="514" y="371"/>
                    <a:pt x="523" y="379"/>
                  </a:cubicBezTo>
                  <a:cubicBezTo>
                    <a:pt x="529" y="384"/>
                    <a:pt x="536" y="386"/>
                    <a:pt x="544" y="387"/>
                  </a:cubicBezTo>
                  <a:cubicBezTo>
                    <a:pt x="540" y="388"/>
                    <a:pt x="537" y="391"/>
                    <a:pt x="536" y="395"/>
                  </a:cubicBezTo>
                  <a:cubicBezTo>
                    <a:pt x="534" y="400"/>
                    <a:pt x="536" y="406"/>
                    <a:pt x="541" y="409"/>
                  </a:cubicBezTo>
                  <a:cubicBezTo>
                    <a:pt x="547" y="413"/>
                    <a:pt x="555" y="410"/>
                    <a:pt x="561" y="407"/>
                  </a:cubicBezTo>
                  <a:cubicBezTo>
                    <a:pt x="564" y="406"/>
                    <a:pt x="567" y="405"/>
                    <a:pt x="570" y="403"/>
                  </a:cubicBezTo>
                  <a:cubicBezTo>
                    <a:pt x="569" y="404"/>
                    <a:pt x="568" y="404"/>
                    <a:pt x="568" y="405"/>
                  </a:cubicBezTo>
                  <a:cubicBezTo>
                    <a:pt x="545" y="420"/>
                    <a:pt x="518" y="422"/>
                    <a:pt x="492" y="417"/>
                  </a:cubicBezTo>
                  <a:cubicBezTo>
                    <a:pt x="496" y="410"/>
                    <a:pt x="494" y="403"/>
                    <a:pt x="490" y="398"/>
                  </a:cubicBezTo>
                  <a:close/>
                  <a:moveTo>
                    <a:pt x="228" y="519"/>
                  </a:moveTo>
                  <a:cubicBezTo>
                    <a:pt x="227" y="520"/>
                    <a:pt x="227" y="522"/>
                    <a:pt x="226" y="522"/>
                  </a:cubicBezTo>
                  <a:cubicBezTo>
                    <a:pt x="225" y="523"/>
                    <a:pt x="224" y="523"/>
                    <a:pt x="223" y="522"/>
                  </a:cubicBezTo>
                  <a:cubicBezTo>
                    <a:pt x="222" y="522"/>
                    <a:pt x="222" y="522"/>
                    <a:pt x="221" y="521"/>
                  </a:cubicBezTo>
                  <a:cubicBezTo>
                    <a:pt x="221" y="521"/>
                    <a:pt x="221" y="520"/>
                    <a:pt x="221" y="520"/>
                  </a:cubicBezTo>
                  <a:cubicBezTo>
                    <a:pt x="220" y="519"/>
                    <a:pt x="220" y="519"/>
                    <a:pt x="220" y="519"/>
                  </a:cubicBezTo>
                  <a:cubicBezTo>
                    <a:pt x="221" y="519"/>
                    <a:pt x="221" y="519"/>
                    <a:pt x="221" y="519"/>
                  </a:cubicBezTo>
                  <a:cubicBezTo>
                    <a:pt x="221" y="518"/>
                    <a:pt x="221" y="518"/>
                    <a:pt x="221" y="518"/>
                  </a:cubicBezTo>
                  <a:cubicBezTo>
                    <a:pt x="223" y="517"/>
                    <a:pt x="225" y="516"/>
                    <a:pt x="227" y="515"/>
                  </a:cubicBezTo>
                  <a:cubicBezTo>
                    <a:pt x="227" y="516"/>
                    <a:pt x="227" y="517"/>
                    <a:pt x="228" y="518"/>
                  </a:cubicBezTo>
                  <a:cubicBezTo>
                    <a:pt x="228" y="518"/>
                    <a:pt x="228" y="519"/>
                    <a:pt x="228" y="519"/>
                  </a:cubicBezTo>
                  <a:close/>
                  <a:moveTo>
                    <a:pt x="215" y="538"/>
                  </a:moveTo>
                  <a:cubicBezTo>
                    <a:pt x="206" y="537"/>
                    <a:pt x="201" y="529"/>
                    <a:pt x="200" y="521"/>
                  </a:cubicBezTo>
                  <a:cubicBezTo>
                    <a:pt x="203" y="521"/>
                    <a:pt x="207" y="521"/>
                    <a:pt x="210" y="521"/>
                  </a:cubicBezTo>
                  <a:cubicBezTo>
                    <a:pt x="210" y="527"/>
                    <a:pt x="213" y="532"/>
                    <a:pt x="219" y="534"/>
                  </a:cubicBezTo>
                  <a:cubicBezTo>
                    <a:pt x="224" y="535"/>
                    <a:pt x="229" y="532"/>
                    <a:pt x="232" y="528"/>
                  </a:cubicBezTo>
                  <a:cubicBezTo>
                    <a:pt x="232" y="529"/>
                    <a:pt x="233" y="530"/>
                    <a:pt x="233" y="530"/>
                  </a:cubicBezTo>
                  <a:cubicBezTo>
                    <a:pt x="228" y="535"/>
                    <a:pt x="223" y="539"/>
                    <a:pt x="215" y="538"/>
                  </a:cubicBezTo>
                  <a:close/>
                  <a:moveTo>
                    <a:pt x="234" y="534"/>
                  </a:moveTo>
                  <a:cubicBezTo>
                    <a:pt x="235" y="535"/>
                    <a:pt x="235" y="536"/>
                    <a:pt x="235" y="537"/>
                  </a:cubicBezTo>
                  <a:cubicBezTo>
                    <a:pt x="235" y="538"/>
                    <a:pt x="236" y="538"/>
                    <a:pt x="236" y="539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40"/>
                    <a:pt x="236" y="540"/>
                    <a:pt x="237" y="541"/>
                  </a:cubicBezTo>
                  <a:cubicBezTo>
                    <a:pt x="236" y="543"/>
                    <a:pt x="234" y="545"/>
                    <a:pt x="232" y="545"/>
                  </a:cubicBezTo>
                  <a:cubicBezTo>
                    <a:pt x="229" y="544"/>
                    <a:pt x="227" y="542"/>
                    <a:pt x="227" y="539"/>
                  </a:cubicBezTo>
                  <a:cubicBezTo>
                    <a:pt x="230" y="538"/>
                    <a:pt x="232" y="536"/>
                    <a:pt x="234" y="534"/>
                  </a:cubicBezTo>
                  <a:close/>
                  <a:moveTo>
                    <a:pt x="189" y="519"/>
                  </a:moveTo>
                  <a:cubicBezTo>
                    <a:pt x="192" y="520"/>
                    <a:pt x="195" y="520"/>
                    <a:pt x="198" y="521"/>
                  </a:cubicBezTo>
                  <a:cubicBezTo>
                    <a:pt x="198" y="521"/>
                    <a:pt x="198" y="522"/>
                    <a:pt x="198" y="522"/>
                  </a:cubicBezTo>
                  <a:cubicBezTo>
                    <a:pt x="198" y="522"/>
                    <a:pt x="197" y="522"/>
                    <a:pt x="197" y="523"/>
                  </a:cubicBezTo>
                  <a:cubicBezTo>
                    <a:pt x="196" y="524"/>
                    <a:pt x="195" y="525"/>
                    <a:pt x="194" y="526"/>
                  </a:cubicBezTo>
                  <a:cubicBezTo>
                    <a:pt x="193" y="527"/>
                    <a:pt x="191" y="527"/>
                    <a:pt x="189" y="527"/>
                  </a:cubicBezTo>
                  <a:cubicBezTo>
                    <a:pt x="187" y="525"/>
                    <a:pt x="187" y="521"/>
                    <a:pt x="189" y="520"/>
                  </a:cubicBezTo>
                  <a:lnTo>
                    <a:pt x="189" y="519"/>
                  </a:lnTo>
                  <a:close/>
                  <a:moveTo>
                    <a:pt x="188" y="529"/>
                  </a:moveTo>
                  <a:cubicBezTo>
                    <a:pt x="190" y="530"/>
                    <a:pt x="192" y="530"/>
                    <a:pt x="195" y="529"/>
                  </a:cubicBezTo>
                  <a:cubicBezTo>
                    <a:pt x="196" y="529"/>
                    <a:pt x="198" y="528"/>
                    <a:pt x="199" y="526"/>
                  </a:cubicBezTo>
                  <a:cubicBezTo>
                    <a:pt x="199" y="529"/>
                    <a:pt x="201" y="532"/>
                    <a:pt x="203" y="535"/>
                  </a:cubicBezTo>
                  <a:cubicBezTo>
                    <a:pt x="197" y="541"/>
                    <a:pt x="187" y="540"/>
                    <a:pt x="180" y="536"/>
                  </a:cubicBezTo>
                  <a:cubicBezTo>
                    <a:pt x="176" y="534"/>
                    <a:pt x="173" y="530"/>
                    <a:pt x="172" y="526"/>
                  </a:cubicBezTo>
                  <a:cubicBezTo>
                    <a:pt x="171" y="522"/>
                    <a:pt x="171" y="515"/>
                    <a:pt x="175" y="513"/>
                  </a:cubicBezTo>
                  <a:cubicBezTo>
                    <a:pt x="175" y="513"/>
                    <a:pt x="175" y="513"/>
                    <a:pt x="175" y="513"/>
                  </a:cubicBezTo>
                  <a:cubicBezTo>
                    <a:pt x="179" y="515"/>
                    <a:pt x="183" y="517"/>
                    <a:pt x="188" y="518"/>
                  </a:cubicBezTo>
                  <a:cubicBezTo>
                    <a:pt x="184" y="521"/>
                    <a:pt x="184" y="526"/>
                    <a:pt x="188" y="529"/>
                  </a:cubicBezTo>
                  <a:close/>
                  <a:moveTo>
                    <a:pt x="220" y="531"/>
                  </a:moveTo>
                  <a:cubicBezTo>
                    <a:pt x="215" y="530"/>
                    <a:pt x="212" y="525"/>
                    <a:pt x="212" y="520"/>
                  </a:cubicBezTo>
                  <a:cubicBezTo>
                    <a:pt x="214" y="520"/>
                    <a:pt x="216" y="519"/>
                    <a:pt x="218" y="519"/>
                  </a:cubicBezTo>
                  <a:cubicBezTo>
                    <a:pt x="218" y="519"/>
                    <a:pt x="218" y="519"/>
                    <a:pt x="218" y="519"/>
                  </a:cubicBezTo>
                  <a:cubicBezTo>
                    <a:pt x="218" y="522"/>
                    <a:pt x="220" y="524"/>
                    <a:pt x="222" y="525"/>
                  </a:cubicBezTo>
                  <a:cubicBezTo>
                    <a:pt x="225" y="526"/>
                    <a:pt x="227" y="525"/>
                    <a:pt x="229" y="523"/>
                  </a:cubicBezTo>
                  <a:cubicBezTo>
                    <a:pt x="229" y="522"/>
                    <a:pt x="229" y="522"/>
                    <a:pt x="229" y="522"/>
                  </a:cubicBezTo>
                  <a:cubicBezTo>
                    <a:pt x="230" y="523"/>
                    <a:pt x="230" y="524"/>
                    <a:pt x="231" y="525"/>
                  </a:cubicBezTo>
                  <a:cubicBezTo>
                    <a:pt x="229" y="529"/>
                    <a:pt x="225" y="532"/>
                    <a:pt x="220" y="531"/>
                  </a:cubicBezTo>
                  <a:close/>
                  <a:moveTo>
                    <a:pt x="180" y="512"/>
                  </a:moveTo>
                  <a:cubicBezTo>
                    <a:pt x="175" y="509"/>
                    <a:pt x="170" y="506"/>
                    <a:pt x="165" y="502"/>
                  </a:cubicBezTo>
                  <a:cubicBezTo>
                    <a:pt x="166" y="501"/>
                    <a:pt x="165" y="501"/>
                    <a:pt x="164" y="501"/>
                  </a:cubicBezTo>
                  <a:cubicBezTo>
                    <a:pt x="164" y="500"/>
                    <a:pt x="163" y="500"/>
                    <a:pt x="163" y="500"/>
                  </a:cubicBezTo>
                  <a:cubicBezTo>
                    <a:pt x="163" y="499"/>
                    <a:pt x="163" y="499"/>
                    <a:pt x="163" y="499"/>
                  </a:cubicBezTo>
                  <a:cubicBezTo>
                    <a:pt x="157" y="494"/>
                    <a:pt x="153" y="488"/>
                    <a:pt x="150" y="482"/>
                  </a:cubicBezTo>
                  <a:cubicBezTo>
                    <a:pt x="149" y="480"/>
                    <a:pt x="148" y="478"/>
                    <a:pt x="147" y="477"/>
                  </a:cubicBezTo>
                  <a:cubicBezTo>
                    <a:pt x="147" y="476"/>
                    <a:pt x="147" y="476"/>
                    <a:pt x="147" y="476"/>
                  </a:cubicBezTo>
                  <a:cubicBezTo>
                    <a:pt x="148" y="476"/>
                    <a:pt x="147" y="475"/>
                    <a:pt x="147" y="474"/>
                  </a:cubicBezTo>
                  <a:cubicBezTo>
                    <a:pt x="146" y="474"/>
                    <a:pt x="146" y="474"/>
                    <a:pt x="146" y="474"/>
                  </a:cubicBezTo>
                  <a:cubicBezTo>
                    <a:pt x="147" y="473"/>
                    <a:pt x="147" y="472"/>
                    <a:pt x="145" y="472"/>
                  </a:cubicBezTo>
                  <a:cubicBezTo>
                    <a:pt x="138" y="449"/>
                    <a:pt x="141" y="422"/>
                    <a:pt x="159" y="405"/>
                  </a:cubicBezTo>
                  <a:cubicBezTo>
                    <a:pt x="163" y="408"/>
                    <a:pt x="167" y="412"/>
                    <a:pt x="172" y="414"/>
                  </a:cubicBezTo>
                  <a:cubicBezTo>
                    <a:pt x="157" y="430"/>
                    <a:pt x="156" y="459"/>
                    <a:pt x="168" y="477"/>
                  </a:cubicBezTo>
                  <a:cubicBezTo>
                    <a:pt x="173" y="485"/>
                    <a:pt x="181" y="492"/>
                    <a:pt x="191" y="496"/>
                  </a:cubicBezTo>
                  <a:cubicBezTo>
                    <a:pt x="199" y="500"/>
                    <a:pt x="212" y="503"/>
                    <a:pt x="221" y="498"/>
                  </a:cubicBezTo>
                  <a:cubicBezTo>
                    <a:pt x="222" y="503"/>
                    <a:pt x="224" y="508"/>
                    <a:pt x="226" y="513"/>
                  </a:cubicBezTo>
                  <a:cubicBezTo>
                    <a:pt x="211" y="518"/>
                    <a:pt x="195" y="519"/>
                    <a:pt x="180" y="512"/>
                  </a:cubicBezTo>
                  <a:close/>
                  <a:moveTo>
                    <a:pt x="181" y="582"/>
                  </a:moveTo>
                  <a:cubicBezTo>
                    <a:pt x="177" y="585"/>
                    <a:pt x="172" y="588"/>
                    <a:pt x="166" y="587"/>
                  </a:cubicBezTo>
                  <a:cubicBezTo>
                    <a:pt x="165" y="587"/>
                    <a:pt x="165" y="587"/>
                    <a:pt x="165" y="587"/>
                  </a:cubicBezTo>
                  <a:cubicBezTo>
                    <a:pt x="161" y="586"/>
                    <a:pt x="158" y="585"/>
                    <a:pt x="155" y="582"/>
                  </a:cubicBezTo>
                  <a:cubicBezTo>
                    <a:pt x="146" y="576"/>
                    <a:pt x="140" y="567"/>
                    <a:pt x="137" y="557"/>
                  </a:cubicBezTo>
                  <a:cubicBezTo>
                    <a:pt x="140" y="560"/>
                    <a:pt x="143" y="561"/>
                    <a:pt x="146" y="562"/>
                  </a:cubicBezTo>
                  <a:cubicBezTo>
                    <a:pt x="151" y="576"/>
                    <a:pt x="169" y="584"/>
                    <a:pt x="181" y="574"/>
                  </a:cubicBezTo>
                  <a:cubicBezTo>
                    <a:pt x="180" y="576"/>
                    <a:pt x="181" y="579"/>
                    <a:pt x="181" y="582"/>
                  </a:cubicBezTo>
                  <a:close/>
                  <a:moveTo>
                    <a:pt x="181" y="570"/>
                  </a:moveTo>
                  <a:cubicBezTo>
                    <a:pt x="181" y="570"/>
                    <a:pt x="181" y="570"/>
                    <a:pt x="181" y="570"/>
                  </a:cubicBezTo>
                  <a:cubicBezTo>
                    <a:pt x="175" y="574"/>
                    <a:pt x="170" y="576"/>
                    <a:pt x="163" y="575"/>
                  </a:cubicBezTo>
                  <a:cubicBezTo>
                    <a:pt x="156" y="573"/>
                    <a:pt x="151" y="569"/>
                    <a:pt x="148" y="563"/>
                  </a:cubicBezTo>
                  <a:cubicBezTo>
                    <a:pt x="149" y="563"/>
                    <a:pt x="149" y="563"/>
                    <a:pt x="149" y="563"/>
                  </a:cubicBezTo>
                  <a:cubicBezTo>
                    <a:pt x="152" y="563"/>
                    <a:pt x="157" y="563"/>
                    <a:pt x="160" y="562"/>
                  </a:cubicBezTo>
                  <a:cubicBezTo>
                    <a:pt x="161" y="565"/>
                    <a:pt x="163" y="567"/>
                    <a:pt x="167" y="567"/>
                  </a:cubicBezTo>
                  <a:cubicBezTo>
                    <a:pt x="169" y="567"/>
                    <a:pt x="173" y="566"/>
                    <a:pt x="175" y="563"/>
                  </a:cubicBezTo>
                  <a:cubicBezTo>
                    <a:pt x="177" y="564"/>
                    <a:pt x="180" y="565"/>
                    <a:pt x="182" y="566"/>
                  </a:cubicBezTo>
                  <a:cubicBezTo>
                    <a:pt x="182" y="567"/>
                    <a:pt x="181" y="569"/>
                    <a:pt x="181" y="570"/>
                  </a:cubicBezTo>
                  <a:close/>
                  <a:moveTo>
                    <a:pt x="167" y="565"/>
                  </a:moveTo>
                  <a:cubicBezTo>
                    <a:pt x="165" y="565"/>
                    <a:pt x="163" y="563"/>
                    <a:pt x="162" y="561"/>
                  </a:cubicBezTo>
                  <a:cubicBezTo>
                    <a:pt x="164" y="560"/>
                    <a:pt x="165" y="558"/>
                    <a:pt x="166" y="556"/>
                  </a:cubicBezTo>
                  <a:cubicBezTo>
                    <a:pt x="168" y="558"/>
                    <a:pt x="170" y="560"/>
                    <a:pt x="172" y="561"/>
                  </a:cubicBezTo>
                  <a:cubicBezTo>
                    <a:pt x="171" y="563"/>
                    <a:pt x="170" y="565"/>
                    <a:pt x="167" y="565"/>
                  </a:cubicBezTo>
                  <a:close/>
                  <a:moveTo>
                    <a:pt x="136" y="553"/>
                  </a:moveTo>
                  <a:cubicBezTo>
                    <a:pt x="135" y="549"/>
                    <a:pt x="135" y="545"/>
                    <a:pt x="135" y="541"/>
                  </a:cubicBezTo>
                  <a:cubicBezTo>
                    <a:pt x="135" y="540"/>
                    <a:pt x="135" y="540"/>
                    <a:pt x="135" y="540"/>
                  </a:cubicBezTo>
                  <a:cubicBezTo>
                    <a:pt x="136" y="542"/>
                    <a:pt x="137" y="544"/>
                    <a:pt x="139" y="546"/>
                  </a:cubicBezTo>
                  <a:cubicBezTo>
                    <a:pt x="145" y="551"/>
                    <a:pt x="153" y="551"/>
                    <a:pt x="159" y="547"/>
                  </a:cubicBezTo>
                  <a:cubicBezTo>
                    <a:pt x="160" y="549"/>
                    <a:pt x="161" y="551"/>
                    <a:pt x="162" y="553"/>
                  </a:cubicBezTo>
                  <a:cubicBezTo>
                    <a:pt x="163" y="553"/>
                    <a:pt x="163" y="554"/>
                    <a:pt x="164" y="555"/>
                  </a:cubicBezTo>
                  <a:cubicBezTo>
                    <a:pt x="155" y="564"/>
                    <a:pt x="144" y="561"/>
                    <a:pt x="136" y="553"/>
                  </a:cubicBezTo>
                  <a:close/>
                  <a:moveTo>
                    <a:pt x="140" y="543"/>
                  </a:moveTo>
                  <a:cubicBezTo>
                    <a:pt x="137" y="540"/>
                    <a:pt x="136" y="535"/>
                    <a:pt x="136" y="531"/>
                  </a:cubicBezTo>
                  <a:cubicBezTo>
                    <a:pt x="137" y="529"/>
                    <a:pt x="137" y="527"/>
                    <a:pt x="138" y="524"/>
                  </a:cubicBezTo>
                  <a:cubicBezTo>
                    <a:pt x="138" y="524"/>
                    <a:pt x="138" y="524"/>
                    <a:pt x="138" y="524"/>
                  </a:cubicBezTo>
                  <a:cubicBezTo>
                    <a:pt x="139" y="526"/>
                    <a:pt x="142" y="528"/>
                    <a:pt x="144" y="529"/>
                  </a:cubicBezTo>
                  <a:cubicBezTo>
                    <a:pt x="144" y="529"/>
                    <a:pt x="144" y="529"/>
                    <a:pt x="144" y="529"/>
                  </a:cubicBezTo>
                  <a:cubicBezTo>
                    <a:pt x="141" y="532"/>
                    <a:pt x="143" y="538"/>
                    <a:pt x="147" y="540"/>
                  </a:cubicBezTo>
                  <a:cubicBezTo>
                    <a:pt x="150" y="541"/>
                    <a:pt x="153" y="540"/>
                    <a:pt x="155" y="537"/>
                  </a:cubicBezTo>
                  <a:cubicBezTo>
                    <a:pt x="156" y="540"/>
                    <a:pt x="156" y="543"/>
                    <a:pt x="158" y="545"/>
                  </a:cubicBezTo>
                  <a:cubicBezTo>
                    <a:pt x="152" y="548"/>
                    <a:pt x="145" y="548"/>
                    <a:pt x="140" y="543"/>
                  </a:cubicBezTo>
                  <a:close/>
                  <a:moveTo>
                    <a:pt x="145" y="529"/>
                  </a:moveTo>
                  <a:cubicBezTo>
                    <a:pt x="148" y="529"/>
                    <a:pt x="151" y="529"/>
                    <a:pt x="154" y="527"/>
                  </a:cubicBezTo>
                  <a:cubicBezTo>
                    <a:pt x="154" y="529"/>
                    <a:pt x="154" y="531"/>
                    <a:pt x="154" y="534"/>
                  </a:cubicBezTo>
                  <a:cubicBezTo>
                    <a:pt x="153" y="536"/>
                    <a:pt x="151" y="539"/>
                    <a:pt x="148" y="537"/>
                  </a:cubicBezTo>
                  <a:cubicBezTo>
                    <a:pt x="145" y="536"/>
                    <a:pt x="144" y="532"/>
                    <a:pt x="145" y="530"/>
                  </a:cubicBezTo>
                  <a:lnTo>
                    <a:pt x="145" y="529"/>
                  </a:lnTo>
                  <a:close/>
                  <a:moveTo>
                    <a:pt x="154" y="525"/>
                  </a:moveTo>
                  <a:cubicBezTo>
                    <a:pt x="153" y="525"/>
                    <a:pt x="153" y="525"/>
                    <a:pt x="153" y="525"/>
                  </a:cubicBezTo>
                  <a:cubicBezTo>
                    <a:pt x="148" y="528"/>
                    <a:pt x="142" y="527"/>
                    <a:pt x="139" y="522"/>
                  </a:cubicBezTo>
                  <a:cubicBezTo>
                    <a:pt x="140" y="519"/>
                    <a:pt x="141" y="516"/>
                    <a:pt x="142" y="512"/>
                  </a:cubicBezTo>
                  <a:cubicBezTo>
                    <a:pt x="143" y="515"/>
                    <a:pt x="145" y="516"/>
                    <a:pt x="147" y="517"/>
                  </a:cubicBezTo>
                  <a:cubicBezTo>
                    <a:pt x="149" y="518"/>
                    <a:pt x="153" y="518"/>
                    <a:pt x="155" y="517"/>
                  </a:cubicBezTo>
                  <a:cubicBezTo>
                    <a:pt x="154" y="520"/>
                    <a:pt x="154" y="522"/>
                    <a:pt x="154" y="525"/>
                  </a:cubicBezTo>
                  <a:close/>
                  <a:moveTo>
                    <a:pt x="156" y="514"/>
                  </a:moveTo>
                  <a:cubicBezTo>
                    <a:pt x="153" y="515"/>
                    <a:pt x="151" y="516"/>
                    <a:pt x="149" y="515"/>
                  </a:cubicBezTo>
                  <a:cubicBezTo>
                    <a:pt x="146" y="515"/>
                    <a:pt x="144" y="512"/>
                    <a:pt x="143" y="510"/>
                  </a:cubicBezTo>
                  <a:cubicBezTo>
                    <a:pt x="145" y="507"/>
                    <a:pt x="146" y="505"/>
                    <a:pt x="148" y="502"/>
                  </a:cubicBezTo>
                  <a:cubicBezTo>
                    <a:pt x="150" y="507"/>
                    <a:pt x="157" y="508"/>
                    <a:pt x="161" y="504"/>
                  </a:cubicBezTo>
                  <a:cubicBezTo>
                    <a:pt x="159" y="507"/>
                    <a:pt x="157" y="510"/>
                    <a:pt x="156" y="514"/>
                  </a:cubicBezTo>
                  <a:close/>
                  <a:moveTo>
                    <a:pt x="149" y="500"/>
                  </a:moveTo>
                  <a:cubicBezTo>
                    <a:pt x="150" y="498"/>
                    <a:pt x="152" y="496"/>
                    <a:pt x="153" y="493"/>
                  </a:cubicBezTo>
                  <a:cubicBezTo>
                    <a:pt x="155" y="496"/>
                    <a:pt x="157" y="499"/>
                    <a:pt x="160" y="501"/>
                  </a:cubicBezTo>
                  <a:cubicBezTo>
                    <a:pt x="157" y="505"/>
                    <a:pt x="152" y="505"/>
                    <a:pt x="149" y="500"/>
                  </a:cubicBezTo>
                  <a:close/>
                  <a:moveTo>
                    <a:pt x="113" y="440"/>
                  </a:moveTo>
                  <a:cubicBezTo>
                    <a:pt x="112" y="434"/>
                    <a:pt x="112" y="428"/>
                    <a:pt x="114" y="422"/>
                  </a:cubicBezTo>
                  <a:cubicBezTo>
                    <a:pt x="116" y="416"/>
                    <a:pt x="120" y="412"/>
                    <a:pt x="125" y="409"/>
                  </a:cubicBezTo>
                  <a:cubicBezTo>
                    <a:pt x="126" y="412"/>
                    <a:pt x="127" y="415"/>
                    <a:pt x="129" y="418"/>
                  </a:cubicBezTo>
                  <a:cubicBezTo>
                    <a:pt x="117" y="425"/>
                    <a:pt x="124" y="451"/>
                    <a:pt x="138" y="449"/>
                  </a:cubicBezTo>
                  <a:cubicBezTo>
                    <a:pt x="138" y="452"/>
                    <a:pt x="138" y="456"/>
                    <a:pt x="139" y="459"/>
                  </a:cubicBezTo>
                  <a:cubicBezTo>
                    <a:pt x="126" y="461"/>
                    <a:pt x="115" y="452"/>
                    <a:pt x="113" y="440"/>
                  </a:cubicBezTo>
                  <a:close/>
                  <a:moveTo>
                    <a:pt x="135" y="462"/>
                  </a:moveTo>
                  <a:cubicBezTo>
                    <a:pt x="132" y="463"/>
                    <a:pt x="128" y="464"/>
                    <a:pt x="125" y="465"/>
                  </a:cubicBezTo>
                  <a:cubicBezTo>
                    <a:pt x="125" y="465"/>
                    <a:pt x="125" y="465"/>
                    <a:pt x="125" y="465"/>
                  </a:cubicBezTo>
                  <a:cubicBezTo>
                    <a:pt x="124" y="464"/>
                    <a:pt x="124" y="463"/>
                    <a:pt x="125" y="462"/>
                  </a:cubicBezTo>
                  <a:cubicBezTo>
                    <a:pt x="125" y="462"/>
                    <a:pt x="125" y="461"/>
                    <a:pt x="126" y="460"/>
                  </a:cubicBezTo>
                  <a:cubicBezTo>
                    <a:pt x="128" y="461"/>
                    <a:pt x="131" y="462"/>
                    <a:pt x="135" y="462"/>
                  </a:cubicBezTo>
                  <a:close/>
                  <a:moveTo>
                    <a:pt x="112" y="467"/>
                  </a:moveTo>
                  <a:cubicBezTo>
                    <a:pt x="111" y="467"/>
                    <a:pt x="110" y="467"/>
                    <a:pt x="109" y="467"/>
                  </a:cubicBezTo>
                  <a:cubicBezTo>
                    <a:pt x="109" y="466"/>
                    <a:pt x="108" y="466"/>
                    <a:pt x="107" y="466"/>
                  </a:cubicBezTo>
                  <a:cubicBezTo>
                    <a:pt x="107" y="466"/>
                    <a:pt x="107" y="466"/>
                    <a:pt x="107" y="466"/>
                  </a:cubicBezTo>
                  <a:cubicBezTo>
                    <a:pt x="105" y="466"/>
                    <a:pt x="104" y="466"/>
                    <a:pt x="103" y="465"/>
                  </a:cubicBezTo>
                  <a:cubicBezTo>
                    <a:pt x="102" y="464"/>
                    <a:pt x="102" y="464"/>
                    <a:pt x="102" y="464"/>
                  </a:cubicBezTo>
                  <a:cubicBezTo>
                    <a:pt x="100" y="462"/>
                    <a:pt x="104" y="453"/>
                    <a:pt x="105" y="451"/>
                  </a:cubicBezTo>
                  <a:cubicBezTo>
                    <a:pt x="107" y="448"/>
                    <a:pt x="109" y="446"/>
                    <a:pt x="111" y="444"/>
                  </a:cubicBezTo>
                  <a:cubicBezTo>
                    <a:pt x="112" y="447"/>
                    <a:pt x="114" y="450"/>
                    <a:pt x="116" y="453"/>
                  </a:cubicBezTo>
                  <a:cubicBezTo>
                    <a:pt x="116" y="453"/>
                    <a:pt x="116" y="453"/>
                    <a:pt x="116" y="453"/>
                  </a:cubicBezTo>
                  <a:cubicBezTo>
                    <a:pt x="112" y="456"/>
                    <a:pt x="110" y="462"/>
                    <a:pt x="112" y="467"/>
                  </a:cubicBezTo>
                  <a:close/>
                  <a:moveTo>
                    <a:pt x="87" y="379"/>
                  </a:moveTo>
                  <a:cubicBezTo>
                    <a:pt x="93" y="374"/>
                    <a:pt x="100" y="370"/>
                    <a:pt x="108" y="368"/>
                  </a:cubicBezTo>
                  <a:cubicBezTo>
                    <a:pt x="106" y="370"/>
                    <a:pt x="104" y="372"/>
                    <a:pt x="103" y="374"/>
                  </a:cubicBezTo>
                  <a:cubicBezTo>
                    <a:pt x="101" y="373"/>
                    <a:pt x="98" y="373"/>
                    <a:pt x="96" y="375"/>
                  </a:cubicBezTo>
                  <a:cubicBezTo>
                    <a:pt x="93" y="377"/>
                    <a:pt x="92" y="381"/>
                    <a:pt x="94" y="383"/>
                  </a:cubicBezTo>
                  <a:cubicBezTo>
                    <a:pt x="92" y="385"/>
                    <a:pt x="90" y="386"/>
                    <a:pt x="89" y="388"/>
                  </a:cubicBezTo>
                  <a:cubicBezTo>
                    <a:pt x="88" y="387"/>
                    <a:pt x="87" y="385"/>
                    <a:pt x="87" y="383"/>
                  </a:cubicBezTo>
                  <a:cubicBezTo>
                    <a:pt x="87" y="382"/>
                    <a:pt x="87" y="380"/>
                    <a:pt x="87" y="379"/>
                  </a:cubicBezTo>
                  <a:close/>
                  <a:moveTo>
                    <a:pt x="93" y="329"/>
                  </a:moveTo>
                  <a:cubicBezTo>
                    <a:pt x="86" y="325"/>
                    <a:pt x="79" y="319"/>
                    <a:pt x="74" y="313"/>
                  </a:cubicBezTo>
                  <a:cubicBezTo>
                    <a:pt x="74" y="304"/>
                    <a:pt x="71" y="296"/>
                    <a:pt x="76" y="287"/>
                  </a:cubicBezTo>
                  <a:cubicBezTo>
                    <a:pt x="81" y="278"/>
                    <a:pt x="88" y="276"/>
                    <a:pt x="96" y="273"/>
                  </a:cubicBezTo>
                  <a:cubicBezTo>
                    <a:pt x="96" y="274"/>
                    <a:pt x="96" y="274"/>
                    <a:pt x="96" y="274"/>
                  </a:cubicBezTo>
                  <a:cubicBezTo>
                    <a:pt x="96" y="278"/>
                    <a:pt x="97" y="282"/>
                    <a:pt x="98" y="286"/>
                  </a:cubicBezTo>
                  <a:cubicBezTo>
                    <a:pt x="91" y="287"/>
                    <a:pt x="86" y="293"/>
                    <a:pt x="85" y="301"/>
                  </a:cubicBezTo>
                  <a:cubicBezTo>
                    <a:pt x="83" y="308"/>
                    <a:pt x="85" y="317"/>
                    <a:pt x="92" y="320"/>
                  </a:cubicBezTo>
                  <a:cubicBezTo>
                    <a:pt x="93" y="319"/>
                    <a:pt x="93" y="319"/>
                    <a:pt x="93" y="319"/>
                  </a:cubicBezTo>
                  <a:cubicBezTo>
                    <a:pt x="94" y="320"/>
                    <a:pt x="94" y="320"/>
                    <a:pt x="94" y="320"/>
                  </a:cubicBezTo>
                  <a:cubicBezTo>
                    <a:pt x="94" y="320"/>
                    <a:pt x="94" y="320"/>
                    <a:pt x="95" y="320"/>
                  </a:cubicBezTo>
                  <a:cubicBezTo>
                    <a:pt x="94" y="323"/>
                    <a:pt x="93" y="326"/>
                    <a:pt x="93" y="329"/>
                  </a:cubicBezTo>
                  <a:close/>
                  <a:moveTo>
                    <a:pt x="72" y="309"/>
                  </a:moveTo>
                  <a:cubicBezTo>
                    <a:pt x="68" y="303"/>
                    <a:pt x="66" y="297"/>
                    <a:pt x="66" y="290"/>
                  </a:cubicBezTo>
                  <a:cubicBezTo>
                    <a:pt x="67" y="291"/>
                    <a:pt x="69" y="293"/>
                    <a:pt x="71" y="294"/>
                  </a:cubicBezTo>
                  <a:cubicBezTo>
                    <a:pt x="70" y="299"/>
                    <a:pt x="71" y="304"/>
                    <a:pt x="72" y="309"/>
                  </a:cubicBezTo>
                  <a:close/>
                  <a:moveTo>
                    <a:pt x="71" y="292"/>
                  </a:moveTo>
                  <a:cubicBezTo>
                    <a:pt x="70" y="291"/>
                    <a:pt x="69" y="289"/>
                    <a:pt x="68" y="288"/>
                  </a:cubicBezTo>
                  <a:cubicBezTo>
                    <a:pt x="67" y="286"/>
                    <a:pt x="67" y="285"/>
                    <a:pt x="67" y="283"/>
                  </a:cubicBezTo>
                  <a:cubicBezTo>
                    <a:pt x="67" y="277"/>
                    <a:pt x="69" y="271"/>
                    <a:pt x="72" y="267"/>
                  </a:cubicBezTo>
                  <a:cubicBezTo>
                    <a:pt x="72" y="272"/>
                    <a:pt x="73" y="277"/>
                    <a:pt x="77" y="281"/>
                  </a:cubicBezTo>
                  <a:cubicBezTo>
                    <a:pt x="76" y="282"/>
                    <a:pt x="75" y="283"/>
                    <a:pt x="74" y="284"/>
                  </a:cubicBezTo>
                  <a:cubicBezTo>
                    <a:pt x="73" y="286"/>
                    <a:pt x="72" y="289"/>
                    <a:pt x="71" y="292"/>
                  </a:cubicBezTo>
                  <a:close/>
                  <a:moveTo>
                    <a:pt x="105" y="251"/>
                  </a:moveTo>
                  <a:cubicBezTo>
                    <a:pt x="103" y="253"/>
                    <a:pt x="101" y="256"/>
                    <a:pt x="100" y="259"/>
                  </a:cubicBezTo>
                  <a:cubicBezTo>
                    <a:pt x="91" y="256"/>
                    <a:pt x="83" y="265"/>
                    <a:pt x="86" y="273"/>
                  </a:cubicBezTo>
                  <a:cubicBezTo>
                    <a:pt x="83" y="275"/>
                    <a:pt x="80" y="277"/>
                    <a:pt x="78" y="279"/>
                  </a:cubicBezTo>
                  <a:cubicBezTo>
                    <a:pt x="73" y="272"/>
                    <a:pt x="74" y="265"/>
                    <a:pt x="78" y="259"/>
                  </a:cubicBezTo>
                  <a:cubicBezTo>
                    <a:pt x="82" y="255"/>
                    <a:pt x="87" y="252"/>
                    <a:pt x="92" y="249"/>
                  </a:cubicBezTo>
                  <a:cubicBezTo>
                    <a:pt x="96" y="248"/>
                    <a:pt x="100" y="249"/>
                    <a:pt x="105" y="251"/>
                  </a:cubicBezTo>
                  <a:close/>
                  <a:moveTo>
                    <a:pt x="101" y="246"/>
                  </a:moveTo>
                  <a:cubicBezTo>
                    <a:pt x="104" y="245"/>
                    <a:pt x="108" y="244"/>
                    <a:pt x="112" y="243"/>
                  </a:cubicBezTo>
                  <a:cubicBezTo>
                    <a:pt x="110" y="245"/>
                    <a:pt x="108" y="246"/>
                    <a:pt x="107" y="248"/>
                  </a:cubicBezTo>
                  <a:cubicBezTo>
                    <a:pt x="105" y="247"/>
                    <a:pt x="103" y="246"/>
                    <a:pt x="101" y="246"/>
                  </a:cubicBezTo>
                  <a:close/>
                  <a:moveTo>
                    <a:pt x="99" y="262"/>
                  </a:moveTo>
                  <a:cubicBezTo>
                    <a:pt x="98" y="265"/>
                    <a:pt x="97" y="268"/>
                    <a:pt x="97" y="271"/>
                  </a:cubicBezTo>
                  <a:cubicBezTo>
                    <a:pt x="94" y="271"/>
                    <a:pt x="91" y="271"/>
                    <a:pt x="88" y="272"/>
                  </a:cubicBezTo>
                  <a:cubicBezTo>
                    <a:pt x="87" y="269"/>
                    <a:pt x="88" y="266"/>
                    <a:pt x="90" y="264"/>
                  </a:cubicBezTo>
                  <a:cubicBezTo>
                    <a:pt x="93" y="261"/>
                    <a:pt x="96" y="261"/>
                    <a:pt x="99" y="262"/>
                  </a:cubicBezTo>
                  <a:close/>
                  <a:moveTo>
                    <a:pt x="94" y="318"/>
                  </a:moveTo>
                  <a:cubicBezTo>
                    <a:pt x="93" y="318"/>
                    <a:pt x="93" y="317"/>
                    <a:pt x="92" y="317"/>
                  </a:cubicBezTo>
                  <a:cubicBezTo>
                    <a:pt x="83" y="309"/>
                    <a:pt x="87" y="291"/>
                    <a:pt x="99" y="289"/>
                  </a:cubicBezTo>
                  <a:cubicBezTo>
                    <a:pt x="100" y="292"/>
                    <a:pt x="102" y="295"/>
                    <a:pt x="104" y="298"/>
                  </a:cubicBezTo>
                  <a:cubicBezTo>
                    <a:pt x="102" y="299"/>
                    <a:pt x="100" y="301"/>
                    <a:pt x="99" y="303"/>
                  </a:cubicBezTo>
                  <a:cubicBezTo>
                    <a:pt x="98" y="306"/>
                    <a:pt x="99" y="309"/>
                    <a:pt x="101" y="311"/>
                  </a:cubicBezTo>
                  <a:cubicBezTo>
                    <a:pt x="99" y="313"/>
                    <a:pt x="97" y="315"/>
                    <a:pt x="95" y="318"/>
                  </a:cubicBezTo>
                  <a:cubicBezTo>
                    <a:pt x="95" y="318"/>
                    <a:pt x="94" y="318"/>
                    <a:pt x="94" y="318"/>
                  </a:cubicBezTo>
                  <a:close/>
                  <a:moveTo>
                    <a:pt x="106" y="300"/>
                  </a:moveTo>
                  <a:cubicBezTo>
                    <a:pt x="108" y="303"/>
                    <a:pt x="111" y="305"/>
                    <a:pt x="114" y="306"/>
                  </a:cubicBezTo>
                  <a:cubicBezTo>
                    <a:pt x="110" y="306"/>
                    <a:pt x="106" y="307"/>
                    <a:pt x="103" y="310"/>
                  </a:cubicBezTo>
                  <a:cubicBezTo>
                    <a:pt x="101" y="308"/>
                    <a:pt x="101" y="306"/>
                    <a:pt x="102" y="304"/>
                  </a:cubicBezTo>
                  <a:cubicBezTo>
                    <a:pt x="102" y="302"/>
                    <a:pt x="104" y="301"/>
                    <a:pt x="106" y="300"/>
                  </a:cubicBezTo>
                  <a:close/>
                  <a:moveTo>
                    <a:pt x="101" y="315"/>
                  </a:moveTo>
                  <a:cubicBezTo>
                    <a:pt x="106" y="310"/>
                    <a:pt x="111" y="309"/>
                    <a:pt x="116" y="309"/>
                  </a:cubicBezTo>
                  <a:cubicBezTo>
                    <a:pt x="116" y="312"/>
                    <a:pt x="116" y="316"/>
                    <a:pt x="117" y="320"/>
                  </a:cubicBezTo>
                  <a:cubicBezTo>
                    <a:pt x="113" y="319"/>
                    <a:pt x="110" y="323"/>
                    <a:pt x="108" y="326"/>
                  </a:cubicBezTo>
                  <a:cubicBezTo>
                    <a:pt x="106" y="329"/>
                    <a:pt x="106" y="332"/>
                    <a:pt x="106" y="336"/>
                  </a:cubicBezTo>
                  <a:cubicBezTo>
                    <a:pt x="103" y="334"/>
                    <a:pt x="99" y="332"/>
                    <a:pt x="95" y="331"/>
                  </a:cubicBezTo>
                  <a:cubicBezTo>
                    <a:pt x="95" y="325"/>
                    <a:pt x="97" y="319"/>
                    <a:pt x="101" y="315"/>
                  </a:cubicBezTo>
                  <a:close/>
                  <a:moveTo>
                    <a:pt x="135" y="270"/>
                  </a:moveTo>
                  <a:cubicBezTo>
                    <a:pt x="131" y="269"/>
                    <a:pt x="127" y="271"/>
                    <a:pt x="125" y="275"/>
                  </a:cubicBezTo>
                  <a:cubicBezTo>
                    <a:pt x="123" y="279"/>
                    <a:pt x="125" y="283"/>
                    <a:pt x="128" y="285"/>
                  </a:cubicBezTo>
                  <a:cubicBezTo>
                    <a:pt x="126" y="287"/>
                    <a:pt x="124" y="290"/>
                    <a:pt x="122" y="293"/>
                  </a:cubicBezTo>
                  <a:cubicBezTo>
                    <a:pt x="118" y="286"/>
                    <a:pt x="115" y="279"/>
                    <a:pt x="117" y="271"/>
                  </a:cubicBezTo>
                  <a:cubicBezTo>
                    <a:pt x="119" y="262"/>
                    <a:pt x="126" y="257"/>
                    <a:pt x="135" y="256"/>
                  </a:cubicBezTo>
                  <a:cubicBezTo>
                    <a:pt x="134" y="261"/>
                    <a:pt x="134" y="265"/>
                    <a:pt x="135" y="270"/>
                  </a:cubicBezTo>
                  <a:close/>
                  <a:moveTo>
                    <a:pt x="135" y="272"/>
                  </a:moveTo>
                  <a:cubicBezTo>
                    <a:pt x="136" y="275"/>
                    <a:pt x="136" y="277"/>
                    <a:pt x="137" y="280"/>
                  </a:cubicBezTo>
                  <a:cubicBezTo>
                    <a:pt x="134" y="281"/>
                    <a:pt x="132" y="283"/>
                    <a:pt x="130" y="284"/>
                  </a:cubicBezTo>
                  <a:cubicBezTo>
                    <a:pt x="124" y="280"/>
                    <a:pt x="128" y="271"/>
                    <a:pt x="135" y="272"/>
                  </a:cubicBezTo>
                  <a:close/>
                  <a:moveTo>
                    <a:pt x="137" y="283"/>
                  </a:moveTo>
                  <a:cubicBezTo>
                    <a:pt x="139" y="288"/>
                    <a:pt x="141" y="293"/>
                    <a:pt x="143" y="298"/>
                  </a:cubicBezTo>
                  <a:cubicBezTo>
                    <a:pt x="137" y="300"/>
                    <a:pt x="133" y="307"/>
                    <a:pt x="134" y="314"/>
                  </a:cubicBezTo>
                  <a:cubicBezTo>
                    <a:pt x="134" y="318"/>
                    <a:pt x="137" y="326"/>
                    <a:pt x="142" y="328"/>
                  </a:cubicBezTo>
                  <a:cubicBezTo>
                    <a:pt x="139" y="330"/>
                    <a:pt x="137" y="332"/>
                    <a:pt x="134" y="334"/>
                  </a:cubicBezTo>
                  <a:cubicBezTo>
                    <a:pt x="122" y="330"/>
                    <a:pt x="117" y="317"/>
                    <a:pt x="120" y="305"/>
                  </a:cubicBezTo>
                  <a:cubicBezTo>
                    <a:pt x="122" y="295"/>
                    <a:pt x="128" y="287"/>
                    <a:pt x="137" y="283"/>
                  </a:cubicBezTo>
                  <a:close/>
                  <a:moveTo>
                    <a:pt x="150" y="409"/>
                  </a:moveTo>
                  <a:cubicBezTo>
                    <a:pt x="149" y="411"/>
                    <a:pt x="147" y="413"/>
                    <a:pt x="146" y="415"/>
                  </a:cubicBezTo>
                  <a:cubicBezTo>
                    <a:pt x="146" y="415"/>
                    <a:pt x="146" y="415"/>
                    <a:pt x="146" y="415"/>
                  </a:cubicBezTo>
                  <a:cubicBezTo>
                    <a:pt x="141" y="413"/>
                    <a:pt x="138" y="407"/>
                    <a:pt x="139" y="402"/>
                  </a:cubicBezTo>
                  <a:cubicBezTo>
                    <a:pt x="139" y="399"/>
                    <a:pt x="142" y="392"/>
                    <a:pt x="146" y="391"/>
                  </a:cubicBezTo>
                  <a:cubicBezTo>
                    <a:pt x="148" y="393"/>
                    <a:pt x="149" y="395"/>
                    <a:pt x="151" y="396"/>
                  </a:cubicBezTo>
                  <a:cubicBezTo>
                    <a:pt x="148" y="398"/>
                    <a:pt x="146" y="399"/>
                    <a:pt x="146" y="402"/>
                  </a:cubicBezTo>
                  <a:cubicBezTo>
                    <a:pt x="145" y="405"/>
                    <a:pt x="147" y="409"/>
                    <a:pt x="150" y="409"/>
                  </a:cubicBezTo>
                  <a:close/>
                  <a:moveTo>
                    <a:pt x="148" y="401"/>
                  </a:moveTo>
                  <a:cubicBezTo>
                    <a:pt x="149" y="400"/>
                    <a:pt x="151" y="399"/>
                    <a:pt x="152" y="398"/>
                  </a:cubicBezTo>
                  <a:cubicBezTo>
                    <a:pt x="154" y="400"/>
                    <a:pt x="155" y="401"/>
                    <a:pt x="156" y="402"/>
                  </a:cubicBezTo>
                  <a:cubicBezTo>
                    <a:pt x="154" y="404"/>
                    <a:pt x="153" y="406"/>
                    <a:pt x="151" y="408"/>
                  </a:cubicBezTo>
                  <a:cubicBezTo>
                    <a:pt x="151" y="407"/>
                    <a:pt x="151" y="407"/>
                    <a:pt x="151" y="407"/>
                  </a:cubicBezTo>
                  <a:cubicBezTo>
                    <a:pt x="148" y="407"/>
                    <a:pt x="147" y="404"/>
                    <a:pt x="148" y="401"/>
                  </a:cubicBezTo>
                  <a:close/>
                  <a:moveTo>
                    <a:pt x="144" y="381"/>
                  </a:moveTo>
                  <a:cubicBezTo>
                    <a:pt x="143" y="381"/>
                    <a:pt x="143" y="381"/>
                    <a:pt x="143" y="381"/>
                  </a:cubicBezTo>
                  <a:cubicBezTo>
                    <a:pt x="143" y="380"/>
                    <a:pt x="142" y="379"/>
                    <a:pt x="141" y="378"/>
                  </a:cubicBezTo>
                  <a:cubicBezTo>
                    <a:pt x="140" y="377"/>
                    <a:pt x="140" y="376"/>
                    <a:pt x="139" y="375"/>
                  </a:cubicBezTo>
                  <a:cubicBezTo>
                    <a:pt x="138" y="374"/>
                    <a:pt x="138" y="373"/>
                    <a:pt x="137" y="373"/>
                  </a:cubicBezTo>
                  <a:cubicBezTo>
                    <a:pt x="138" y="372"/>
                    <a:pt x="137" y="370"/>
                    <a:pt x="136" y="371"/>
                  </a:cubicBezTo>
                  <a:cubicBezTo>
                    <a:pt x="136" y="371"/>
                    <a:pt x="136" y="371"/>
                    <a:pt x="136" y="371"/>
                  </a:cubicBezTo>
                  <a:cubicBezTo>
                    <a:pt x="132" y="366"/>
                    <a:pt x="128" y="362"/>
                    <a:pt x="123" y="358"/>
                  </a:cubicBezTo>
                  <a:cubicBezTo>
                    <a:pt x="137" y="364"/>
                    <a:pt x="152" y="369"/>
                    <a:pt x="167" y="373"/>
                  </a:cubicBezTo>
                  <a:cubicBezTo>
                    <a:pt x="173" y="375"/>
                    <a:pt x="179" y="377"/>
                    <a:pt x="184" y="378"/>
                  </a:cubicBezTo>
                  <a:cubicBezTo>
                    <a:pt x="192" y="380"/>
                    <a:pt x="201" y="386"/>
                    <a:pt x="200" y="395"/>
                  </a:cubicBezTo>
                  <a:cubicBezTo>
                    <a:pt x="200" y="408"/>
                    <a:pt x="185" y="408"/>
                    <a:pt x="176" y="405"/>
                  </a:cubicBezTo>
                  <a:cubicBezTo>
                    <a:pt x="163" y="401"/>
                    <a:pt x="153" y="391"/>
                    <a:pt x="144" y="381"/>
                  </a:cubicBezTo>
                  <a:close/>
                  <a:moveTo>
                    <a:pt x="126" y="393"/>
                  </a:moveTo>
                  <a:cubicBezTo>
                    <a:pt x="122" y="391"/>
                    <a:pt x="118" y="387"/>
                    <a:pt x="117" y="382"/>
                  </a:cubicBezTo>
                  <a:cubicBezTo>
                    <a:pt x="117" y="380"/>
                    <a:pt x="117" y="377"/>
                    <a:pt x="118" y="374"/>
                  </a:cubicBezTo>
                  <a:cubicBezTo>
                    <a:pt x="118" y="371"/>
                    <a:pt x="121" y="369"/>
                    <a:pt x="121" y="366"/>
                  </a:cubicBezTo>
                  <a:cubicBezTo>
                    <a:pt x="121" y="366"/>
                    <a:pt x="121" y="366"/>
                    <a:pt x="121" y="366"/>
                  </a:cubicBezTo>
                  <a:cubicBezTo>
                    <a:pt x="121" y="366"/>
                    <a:pt x="122" y="366"/>
                    <a:pt x="123" y="366"/>
                  </a:cubicBezTo>
                  <a:cubicBezTo>
                    <a:pt x="124" y="366"/>
                    <a:pt x="125" y="366"/>
                    <a:pt x="126" y="366"/>
                  </a:cubicBezTo>
                  <a:cubicBezTo>
                    <a:pt x="127" y="366"/>
                    <a:pt x="127" y="366"/>
                    <a:pt x="127" y="366"/>
                  </a:cubicBezTo>
                  <a:cubicBezTo>
                    <a:pt x="129" y="368"/>
                    <a:pt x="131" y="370"/>
                    <a:pt x="132" y="372"/>
                  </a:cubicBezTo>
                  <a:cubicBezTo>
                    <a:pt x="130" y="374"/>
                    <a:pt x="127" y="377"/>
                    <a:pt x="128" y="380"/>
                  </a:cubicBezTo>
                  <a:cubicBezTo>
                    <a:pt x="128" y="382"/>
                    <a:pt x="130" y="385"/>
                    <a:pt x="133" y="385"/>
                  </a:cubicBezTo>
                  <a:cubicBezTo>
                    <a:pt x="130" y="388"/>
                    <a:pt x="128" y="391"/>
                    <a:pt x="126" y="394"/>
                  </a:cubicBezTo>
                  <a:cubicBezTo>
                    <a:pt x="127" y="394"/>
                    <a:pt x="126" y="394"/>
                    <a:pt x="126" y="393"/>
                  </a:cubicBezTo>
                  <a:close/>
                  <a:moveTo>
                    <a:pt x="125" y="406"/>
                  </a:moveTo>
                  <a:cubicBezTo>
                    <a:pt x="125" y="406"/>
                    <a:pt x="124" y="406"/>
                    <a:pt x="124" y="406"/>
                  </a:cubicBezTo>
                  <a:cubicBezTo>
                    <a:pt x="123" y="406"/>
                    <a:pt x="123" y="406"/>
                    <a:pt x="123" y="406"/>
                  </a:cubicBezTo>
                  <a:cubicBezTo>
                    <a:pt x="115" y="404"/>
                    <a:pt x="108" y="398"/>
                    <a:pt x="105" y="390"/>
                  </a:cubicBezTo>
                  <a:cubicBezTo>
                    <a:pt x="103" y="381"/>
                    <a:pt x="107" y="373"/>
                    <a:pt x="113" y="367"/>
                  </a:cubicBezTo>
                  <a:cubicBezTo>
                    <a:pt x="113" y="367"/>
                    <a:pt x="113" y="367"/>
                    <a:pt x="113" y="367"/>
                  </a:cubicBezTo>
                  <a:cubicBezTo>
                    <a:pt x="115" y="366"/>
                    <a:pt x="116" y="366"/>
                    <a:pt x="118" y="366"/>
                  </a:cubicBezTo>
                  <a:cubicBezTo>
                    <a:pt x="115" y="370"/>
                    <a:pt x="114" y="377"/>
                    <a:pt x="114" y="381"/>
                  </a:cubicBezTo>
                  <a:cubicBezTo>
                    <a:pt x="115" y="388"/>
                    <a:pt x="119" y="393"/>
                    <a:pt x="125" y="395"/>
                  </a:cubicBezTo>
                  <a:cubicBezTo>
                    <a:pt x="126" y="395"/>
                    <a:pt x="126" y="395"/>
                    <a:pt x="126" y="395"/>
                  </a:cubicBezTo>
                  <a:cubicBezTo>
                    <a:pt x="125" y="397"/>
                    <a:pt x="125" y="400"/>
                    <a:pt x="125" y="403"/>
                  </a:cubicBezTo>
                  <a:cubicBezTo>
                    <a:pt x="125" y="404"/>
                    <a:pt x="125" y="405"/>
                    <a:pt x="125" y="406"/>
                  </a:cubicBezTo>
                  <a:close/>
                  <a:moveTo>
                    <a:pt x="94" y="427"/>
                  </a:moveTo>
                  <a:cubicBezTo>
                    <a:pt x="94" y="427"/>
                    <a:pt x="94" y="427"/>
                    <a:pt x="94" y="427"/>
                  </a:cubicBezTo>
                  <a:cubicBezTo>
                    <a:pt x="90" y="424"/>
                    <a:pt x="87" y="419"/>
                    <a:pt x="85" y="414"/>
                  </a:cubicBezTo>
                  <a:cubicBezTo>
                    <a:pt x="83" y="402"/>
                    <a:pt x="90" y="387"/>
                    <a:pt x="102" y="384"/>
                  </a:cubicBezTo>
                  <a:cubicBezTo>
                    <a:pt x="102" y="388"/>
                    <a:pt x="104" y="393"/>
                    <a:pt x="106" y="397"/>
                  </a:cubicBezTo>
                  <a:cubicBezTo>
                    <a:pt x="100" y="399"/>
                    <a:pt x="95" y="404"/>
                    <a:pt x="95" y="410"/>
                  </a:cubicBezTo>
                  <a:cubicBezTo>
                    <a:pt x="95" y="419"/>
                    <a:pt x="102" y="424"/>
                    <a:pt x="109" y="426"/>
                  </a:cubicBezTo>
                  <a:cubicBezTo>
                    <a:pt x="109" y="429"/>
                    <a:pt x="109" y="432"/>
                    <a:pt x="109" y="435"/>
                  </a:cubicBezTo>
                  <a:cubicBezTo>
                    <a:pt x="105" y="433"/>
                    <a:pt x="100" y="431"/>
                    <a:pt x="96" y="429"/>
                  </a:cubicBezTo>
                  <a:cubicBezTo>
                    <a:pt x="96" y="428"/>
                    <a:pt x="95" y="426"/>
                    <a:pt x="94" y="427"/>
                  </a:cubicBezTo>
                  <a:close/>
                  <a:moveTo>
                    <a:pt x="97" y="377"/>
                  </a:moveTo>
                  <a:cubicBezTo>
                    <a:pt x="99" y="375"/>
                    <a:pt x="101" y="376"/>
                    <a:pt x="103" y="377"/>
                  </a:cubicBezTo>
                  <a:cubicBezTo>
                    <a:pt x="102" y="378"/>
                    <a:pt x="102" y="380"/>
                    <a:pt x="102" y="381"/>
                  </a:cubicBezTo>
                  <a:cubicBezTo>
                    <a:pt x="100" y="381"/>
                    <a:pt x="98" y="382"/>
                    <a:pt x="96" y="383"/>
                  </a:cubicBezTo>
                  <a:cubicBezTo>
                    <a:pt x="95" y="381"/>
                    <a:pt x="95" y="378"/>
                    <a:pt x="97" y="377"/>
                  </a:cubicBezTo>
                  <a:close/>
                  <a:moveTo>
                    <a:pt x="104" y="436"/>
                  </a:moveTo>
                  <a:cubicBezTo>
                    <a:pt x="105" y="436"/>
                    <a:pt x="105" y="436"/>
                    <a:pt x="105" y="436"/>
                  </a:cubicBezTo>
                  <a:cubicBezTo>
                    <a:pt x="106" y="436"/>
                    <a:pt x="108" y="437"/>
                    <a:pt x="109" y="437"/>
                  </a:cubicBezTo>
                  <a:cubicBezTo>
                    <a:pt x="110" y="438"/>
                    <a:pt x="110" y="440"/>
                    <a:pt x="110" y="441"/>
                  </a:cubicBezTo>
                  <a:cubicBezTo>
                    <a:pt x="109" y="442"/>
                    <a:pt x="107" y="444"/>
                    <a:pt x="106" y="445"/>
                  </a:cubicBezTo>
                  <a:cubicBezTo>
                    <a:pt x="102" y="444"/>
                    <a:pt x="100" y="439"/>
                    <a:pt x="104" y="436"/>
                  </a:cubicBezTo>
                  <a:close/>
                  <a:moveTo>
                    <a:pt x="110" y="424"/>
                  </a:moveTo>
                  <a:cubicBezTo>
                    <a:pt x="104" y="422"/>
                    <a:pt x="99" y="419"/>
                    <a:pt x="98" y="413"/>
                  </a:cubicBezTo>
                  <a:cubicBezTo>
                    <a:pt x="97" y="406"/>
                    <a:pt x="102" y="401"/>
                    <a:pt x="108" y="399"/>
                  </a:cubicBezTo>
                  <a:cubicBezTo>
                    <a:pt x="109" y="401"/>
                    <a:pt x="111" y="403"/>
                    <a:pt x="113" y="404"/>
                  </a:cubicBezTo>
                  <a:cubicBezTo>
                    <a:pt x="111" y="405"/>
                    <a:pt x="108" y="408"/>
                    <a:pt x="108" y="411"/>
                  </a:cubicBezTo>
                  <a:cubicBezTo>
                    <a:pt x="108" y="413"/>
                    <a:pt x="110" y="416"/>
                    <a:pt x="112" y="417"/>
                  </a:cubicBezTo>
                  <a:cubicBezTo>
                    <a:pt x="111" y="419"/>
                    <a:pt x="110" y="421"/>
                    <a:pt x="110" y="424"/>
                  </a:cubicBezTo>
                  <a:close/>
                  <a:moveTo>
                    <a:pt x="111" y="410"/>
                  </a:moveTo>
                  <a:cubicBezTo>
                    <a:pt x="112" y="407"/>
                    <a:pt x="114" y="406"/>
                    <a:pt x="116" y="405"/>
                  </a:cubicBezTo>
                  <a:cubicBezTo>
                    <a:pt x="118" y="406"/>
                    <a:pt x="120" y="407"/>
                    <a:pt x="122" y="407"/>
                  </a:cubicBezTo>
                  <a:cubicBezTo>
                    <a:pt x="118" y="409"/>
                    <a:pt x="115" y="412"/>
                    <a:pt x="113" y="415"/>
                  </a:cubicBezTo>
                  <a:cubicBezTo>
                    <a:pt x="113" y="415"/>
                    <a:pt x="113" y="415"/>
                    <a:pt x="113" y="415"/>
                  </a:cubicBezTo>
                  <a:cubicBezTo>
                    <a:pt x="111" y="415"/>
                    <a:pt x="110" y="412"/>
                    <a:pt x="111" y="410"/>
                  </a:cubicBezTo>
                  <a:close/>
                  <a:moveTo>
                    <a:pt x="123" y="342"/>
                  </a:moveTo>
                  <a:cubicBezTo>
                    <a:pt x="119" y="345"/>
                    <a:pt x="115" y="347"/>
                    <a:pt x="110" y="348"/>
                  </a:cubicBezTo>
                  <a:cubicBezTo>
                    <a:pt x="109" y="348"/>
                    <a:pt x="107" y="348"/>
                    <a:pt x="106" y="348"/>
                  </a:cubicBezTo>
                  <a:cubicBezTo>
                    <a:pt x="107" y="347"/>
                    <a:pt x="109" y="345"/>
                    <a:pt x="110" y="343"/>
                  </a:cubicBezTo>
                  <a:cubicBezTo>
                    <a:pt x="111" y="343"/>
                    <a:pt x="111" y="342"/>
                    <a:pt x="112" y="341"/>
                  </a:cubicBezTo>
                  <a:cubicBezTo>
                    <a:pt x="116" y="342"/>
                    <a:pt x="119" y="342"/>
                    <a:pt x="123" y="342"/>
                  </a:cubicBezTo>
                  <a:close/>
                  <a:moveTo>
                    <a:pt x="120" y="334"/>
                  </a:moveTo>
                  <a:cubicBezTo>
                    <a:pt x="121" y="333"/>
                    <a:pt x="122" y="333"/>
                    <a:pt x="124" y="332"/>
                  </a:cubicBezTo>
                  <a:cubicBezTo>
                    <a:pt x="125" y="332"/>
                    <a:pt x="125" y="332"/>
                    <a:pt x="125" y="332"/>
                  </a:cubicBezTo>
                  <a:cubicBezTo>
                    <a:pt x="127" y="334"/>
                    <a:pt x="129" y="335"/>
                    <a:pt x="132" y="336"/>
                  </a:cubicBezTo>
                  <a:cubicBezTo>
                    <a:pt x="130" y="337"/>
                    <a:pt x="128" y="339"/>
                    <a:pt x="126" y="340"/>
                  </a:cubicBezTo>
                  <a:cubicBezTo>
                    <a:pt x="126" y="340"/>
                    <a:pt x="126" y="340"/>
                    <a:pt x="126" y="340"/>
                  </a:cubicBezTo>
                  <a:cubicBezTo>
                    <a:pt x="124" y="340"/>
                    <a:pt x="121" y="339"/>
                    <a:pt x="119" y="339"/>
                  </a:cubicBezTo>
                  <a:cubicBezTo>
                    <a:pt x="119" y="338"/>
                    <a:pt x="119" y="336"/>
                    <a:pt x="120" y="334"/>
                  </a:cubicBezTo>
                  <a:close/>
                  <a:moveTo>
                    <a:pt x="110" y="355"/>
                  </a:moveTo>
                  <a:cubicBezTo>
                    <a:pt x="115" y="356"/>
                    <a:pt x="119" y="359"/>
                    <a:pt x="123" y="362"/>
                  </a:cubicBezTo>
                  <a:cubicBezTo>
                    <a:pt x="120" y="362"/>
                    <a:pt x="117" y="362"/>
                    <a:pt x="114" y="362"/>
                  </a:cubicBezTo>
                  <a:cubicBezTo>
                    <a:pt x="114" y="362"/>
                    <a:pt x="114" y="362"/>
                    <a:pt x="114" y="362"/>
                  </a:cubicBezTo>
                  <a:cubicBezTo>
                    <a:pt x="113" y="360"/>
                    <a:pt x="111" y="358"/>
                    <a:pt x="110" y="357"/>
                  </a:cubicBezTo>
                  <a:cubicBezTo>
                    <a:pt x="110" y="356"/>
                    <a:pt x="109" y="355"/>
                    <a:pt x="109" y="355"/>
                  </a:cubicBezTo>
                  <a:lnTo>
                    <a:pt x="110" y="355"/>
                  </a:lnTo>
                  <a:close/>
                  <a:moveTo>
                    <a:pt x="130" y="378"/>
                  </a:moveTo>
                  <a:cubicBezTo>
                    <a:pt x="131" y="376"/>
                    <a:pt x="132" y="375"/>
                    <a:pt x="134" y="374"/>
                  </a:cubicBezTo>
                  <a:cubicBezTo>
                    <a:pt x="136" y="377"/>
                    <a:pt x="137" y="379"/>
                    <a:pt x="139" y="381"/>
                  </a:cubicBezTo>
                  <a:cubicBezTo>
                    <a:pt x="137" y="382"/>
                    <a:pt x="136" y="383"/>
                    <a:pt x="134" y="384"/>
                  </a:cubicBezTo>
                  <a:cubicBezTo>
                    <a:pt x="134" y="384"/>
                    <a:pt x="134" y="384"/>
                    <a:pt x="134" y="384"/>
                  </a:cubicBezTo>
                  <a:cubicBezTo>
                    <a:pt x="132" y="383"/>
                    <a:pt x="130" y="381"/>
                    <a:pt x="130" y="378"/>
                  </a:cubicBezTo>
                  <a:close/>
                  <a:moveTo>
                    <a:pt x="184" y="375"/>
                  </a:moveTo>
                  <a:cubicBezTo>
                    <a:pt x="183" y="374"/>
                    <a:pt x="183" y="374"/>
                    <a:pt x="183" y="374"/>
                  </a:cubicBezTo>
                  <a:cubicBezTo>
                    <a:pt x="183" y="374"/>
                    <a:pt x="183" y="374"/>
                    <a:pt x="183" y="374"/>
                  </a:cubicBezTo>
                  <a:cubicBezTo>
                    <a:pt x="178" y="374"/>
                    <a:pt x="175" y="373"/>
                    <a:pt x="171" y="372"/>
                  </a:cubicBezTo>
                  <a:cubicBezTo>
                    <a:pt x="152" y="366"/>
                    <a:pt x="132" y="359"/>
                    <a:pt x="113" y="352"/>
                  </a:cubicBezTo>
                  <a:cubicBezTo>
                    <a:pt x="113" y="352"/>
                    <a:pt x="113" y="352"/>
                    <a:pt x="113" y="352"/>
                  </a:cubicBezTo>
                  <a:cubicBezTo>
                    <a:pt x="112" y="352"/>
                    <a:pt x="111" y="352"/>
                    <a:pt x="110" y="351"/>
                  </a:cubicBezTo>
                  <a:cubicBezTo>
                    <a:pt x="115" y="350"/>
                    <a:pt x="120" y="348"/>
                    <a:pt x="124" y="346"/>
                  </a:cubicBezTo>
                  <a:cubicBezTo>
                    <a:pt x="145" y="342"/>
                    <a:pt x="165" y="338"/>
                    <a:pt x="186" y="336"/>
                  </a:cubicBezTo>
                  <a:cubicBezTo>
                    <a:pt x="195" y="335"/>
                    <a:pt x="204" y="333"/>
                    <a:pt x="212" y="335"/>
                  </a:cubicBezTo>
                  <a:cubicBezTo>
                    <a:pt x="222" y="338"/>
                    <a:pt x="228" y="348"/>
                    <a:pt x="225" y="358"/>
                  </a:cubicBezTo>
                  <a:cubicBezTo>
                    <a:pt x="220" y="376"/>
                    <a:pt x="200" y="377"/>
                    <a:pt x="184" y="375"/>
                  </a:cubicBezTo>
                  <a:close/>
                  <a:moveTo>
                    <a:pt x="188" y="332"/>
                  </a:moveTo>
                  <a:cubicBezTo>
                    <a:pt x="169" y="334"/>
                    <a:pt x="150" y="337"/>
                    <a:pt x="131" y="341"/>
                  </a:cubicBezTo>
                  <a:cubicBezTo>
                    <a:pt x="133" y="340"/>
                    <a:pt x="134" y="339"/>
                    <a:pt x="136" y="338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7" y="337"/>
                    <a:pt x="137" y="337"/>
                    <a:pt x="137" y="337"/>
                  </a:cubicBezTo>
                  <a:cubicBezTo>
                    <a:pt x="138" y="336"/>
                    <a:pt x="138" y="336"/>
                    <a:pt x="138" y="336"/>
                  </a:cubicBezTo>
                  <a:cubicBezTo>
                    <a:pt x="138" y="336"/>
                    <a:pt x="139" y="335"/>
                    <a:pt x="140" y="334"/>
                  </a:cubicBezTo>
                  <a:cubicBezTo>
                    <a:pt x="142" y="333"/>
                    <a:pt x="144" y="331"/>
                    <a:pt x="146" y="330"/>
                  </a:cubicBezTo>
                  <a:cubicBezTo>
                    <a:pt x="149" y="327"/>
                    <a:pt x="153" y="324"/>
                    <a:pt x="157" y="321"/>
                  </a:cubicBezTo>
                  <a:cubicBezTo>
                    <a:pt x="164" y="316"/>
                    <a:pt x="172" y="311"/>
                    <a:pt x="180" y="308"/>
                  </a:cubicBezTo>
                  <a:cubicBezTo>
                    <a:pt x="187" y="305"/>
                    <a:pt x="201" y="302"/>
                    <a:pt x="205" y="310"/>
                  </a:cubicBezTo>
                  <a:cubicBezTo>
                    <a:pt x="211" y="321"/>
                    <a:pt x="198" y="329"/>
                    <a:pt x="189" y="332"/>
                  </a:cubicBezTo>
                  <a:cubicBezTo>
                    <a:pt x="189" y="332"/>
                    <a:pt x="189" y="332"/>
                    <a:pt x="188" y="332"/>
                  </a:cubicBezTo>
                  <a:close/>
                  <a:moveTo>
                    <a:pt x="151" y="319"/>
                  </a:moveTo>
                  <a:cubicBezTo>
                    <a:pt x="148" y="318"/>
                    <a:pt x="146" y="316"/>
                    <a:pt x="146" y="313"/>
                  </a:cubicBezTo>
                  <a:cubicBezTo>
                    <a:pt x="147" y="312"/>
                    <a:pt x="147" y="311"/>
                    <a:pt x="149" y="310"/>
                  </a:cubicBezTo>
                  <a:cubicBezTo>
                    <a:pt x="150" y="309"/>
                    <a:pt x="151" y="309"/>
                    <a:pt x="151" y="309"/>
                  </a:cubicBezTo>
                  <a:cubicBezTo>
                    <a:pt x="153" y="310"/>
                    <a:pt x="155" y="312"/>
                    <a:pt x="157" y="314"/>
                  </a:cubicBezTo>
                  <a:cubicBezTo>
                    <a:pt x="155" y="316"/>
                    <a:pt x="153" y="318"/>
                    <a:pt x="151" y="319"/>
                  </a:cubicBezTo>
                  <a:close/>
                  <a:moveTo>
                    <a:pt x="144" y="314"/>
                  </a:moveTo>
                  <a:cubicBezTo>
                    <a:pt x="144" y="317"/>
                    <a:pt x="146" y="320"/>
                    <a:pt x="149" y="321"/>
                  </a:cubicBezTo>
                  <a:cubicBezTo>
                    <a:pt x="147" y="323"/>
                    <a:pt x="145" y="324"/>
                    <a:pt x="144" y="326"/>
                  </a:cubicBezTo>
                  <a:cubicBezTo>
                    <a:pt x="138" y="326"/>
                    <a:pt x="136" y="314"/>
                    <a:pt x="137" y="311"/>
                  </a:cubicBezTo>
                  <a:cubicBezTo>
                    <a:pt x="137" y="306"/>
                    <a:pt x="140" y="302"/>
                    <a:pt x="145" y="300"/>
                  </a:cubicBezTo>
                  <a:cubicBezTo>
                    <a:pt x="146" y="302"/>
                    <a:pt x="148" y="304"/>
                    <a:pt x="150" y="307"/>
                  </a:cubicBezTo>
                  <a:cubicBezTo>
                    <a:pt x="147" y="307"/>
                    <a:pt x="144" y="311"/>
                    <a:pt x="144" y="314"/>
                  </a:cubicBezTo>
                  <a:close/>
                  <a:moveTo>
                    <a:pt x="123" y="330"/>
                  </a:moveTo>
                  <a:cubicBezTo>
                    <a:pt x="121" y="330"/>
                    <a:pt x="118" y="332"/>
                    <a:pt x="117" y="333"/>
                  </a:cubicBezTo>
                  <a:cubicBezTo>
                    <a:pt x="116" y="335"/>
                    <a:pt x="116" y="337"/>
                    <a:pt x="117" y="339"/>
                  </a:cubicBezTo>
                  <a:cubicBezTo>
                    <a:pt x="116" y="338"/>
                    <a:pt x="115" y="338"/>
                    <a:pt x="114" y="338"/>
                  </a:cubicBezTo>
                  <a:cubicBezTo>
                    <a:pt x="114" y="337"/>
                    <a:pt x="113" y="337"/>
                    <a:pt x="112" y="337"/>
                  </a:cubicBezTo>
                  <a:cubicBezTo>
                    <a:pt x="112" y="337"/>
                    <a:pt x="112" y="337"/>
                    <a:pt x="112" y="337"/>
                  </a:cubicBezTo>
                  <a:cubicBezTo>
                    <a:pt x="111" y="337"/>
                    <a:pt x="110" y="337"/>
                    <a:pt x="108" y="336"/>
                  </a:cubicBezTo>
                  <a:cubicBezTo>
                    <a:pt x="108" y="333"/>
                    <a:pt x="108" y="330"/>
                    <a:pt x="110" y="327"/>
                  </a:cubicBezTo>
                  <a:cubicBezTo>
                    <a:pt x="112" y="324"/>
                    <a:pt x="115" y="323"/>
                    <a:pt x="118" y="322"/>
                  </a:cubicBezTo>
                  <a:cubicBezTo>
                    <a:pt x="118" y="322"/>
                    <a:pt x="118" y="322"/>
                    <a:pt x="118" y="322"/>
                  </a:cubicBezTo>
                  <a:cubicBezTo>
                    <a:pt x="119" y="325"/>
                    <a:pt x="121" y="328"/>
                    <a:pt x="123" y="330"/>
                  </a:cubicBezTo>
                  <a:close/>
                  <a:moveTo>
                    <a:pt x="110" y="340"/>
                  </a:moveTo>
                  <a:cubicBezTo>
                    <a:pt x="109" y="341"/>
                    <a:pt x="109" y="342"/>
                    <a:pt x="108" y="342"/>
                  </a:cubicBezTo>
                  <a:cubicBezTo>
                    <a:pt x="107" y="344"/>
                    <a:pt x="105" y="346"/>
                    <a:pt x="104" y="348"/>
                  </a:cubicBezTo>
                  <a:cubicBezTo>
                    <a:pt x="102" y="348"/>
                    <a:pt x="100" y="348"/>
                    <a:pt x="98" y="347"/>
                  </a:cubicBezTo>
                  <a:cubicBezTo>
                    <a:pt x="99" y="346"/>
                    <a:pt x="99" y="344"/>
                    <a:pt x="99" y="343"/>
                  </a:cubicBezTo>
                  <a:cubicBezTo>
                    <a:pt x="100" y="341"/>
                    <a:pt x="101" y="339"/>
                    <a:pt x="101" y="338"/>
                  </a:cubicBezTo>
                  <a:cubicBezTo>
                    <a:pt x="104" y="339"/>
                    <a:pt x="107" y="340"/>
                    <a:pt x="110" y="340"/>
                  </a:cubicBezTo>
                  <a:close/>
                  <a:moveTo>
                    <a:pt x="106" y="355"/>
                  </a:moveTo>
                  <a:cubicBezTo>
                    <a:pt x="107" y="356"/>
                    <a:pt x="108" y="357"/>
                    <a:pt x="108" y="358"/>
                  </a:cubicBezTo>
                  <a:cubicBezTo>
                    <a:pt x="109" y="360"/>
                    <a:pt x="110" y="361"/>
                    <a:pt x="112" y="363"/>
                  </a:cubicBezTo>
                  <a:cubicBezTo>
                    <a:pt x="109" y="363"/>
                    <a:pt x="107" y="364"/>
                    <a:pt x="105" y="364"/>
                  </a:cubicBezTo>
                  <a:cubicBezTo>
                    <a:pt x="105" y="363"/>
                    <a:pt x="104" y="362"/>
                    <a:pt x="103" y="361"/>
                  </a:cubicBezTo>
                  <a:cubicBezTo>
                    <a:pt x="102" y="360"/>
                    <a:pt x="101" y="358"/>
                    <a:pt x="100" y="356"/>
                  </a:cubicBezTo>
                  <a:cubicBezTo>
                    <a:pt x="102" y="356"/>
                    <a:pt x="104" y="355"/>
                    <a:pt x="106" y="355"/>
                  </a:cubicBezTo>
                  <a:close/>
                  <a:moveTo>
                    <a:pt x="88" y="390"/>
                  </a:moveTo>
                  <a:cubicBezTo>
                    <a:pt x="86" y="393"/>
                    <a:pt x="84" y="397"/>
                    <a:pt x="83" y="401"/>
                  </a:cubicBezTo>
                  <a:cubicBezTo>
                    <a:pt x="83" y="401"/>
                    <a:pt x="83" y="401"/>
                    <a:pt x="83" y="401"/>
                  </a:cubicBezTo>
                  <a:cubicBezTo>
                    <a:pt x="82" y="400"/>
                    <a:pt x="82" y="400"/>
                    <a:pt x="82" y="400"/>
                  </a:cubicBezTo>
                  <a:cubicBezTo>
                    <a:pt x="80" y="399"/>
                    <a:pt x="79" y="397"/>
                    <a:pt x="77" y="395"/>
                  </a:cubicBezTo>
                  <a:cubicBezTo>
                    <a:pt x="77" y="394"/>
                    <a:pt x="76" y="393"/>
                    <a:pt x="76" y="391"/>
                  </a:cubicBezTo>
                  <a:cubicBezTo>
                    <a:pt x="78" y="388"/>
                    <a:pt x="81" y="384"/>
                    <a:pt x="84" y="382"/>
                  </a:cubicBezTo>
                  <a:cubicBezTo>
                    <a:pt x="84" y="383"/>
                    <a:pt x="84" y="384"/>
                    <a:pt x="84" y="384"/>
                  </a:cubicBezTo>
                  <a:cubicBezTo>
                    <a:pt x="85" y="387"/>
                    <a:pt x="86" y="388"/>
                    <a:pt x="88" y="390"/>
                  </a:cubicBezTo>
                  <a:close/>
                  <a:moveTo>
                    <a:pt x="85" y="420"/>
                  </a:moveTo>
                  <a:cubicBezTo>
                    <a:pt x="82" y="421"/>
                    <a:pt x="80" y="423"/>
                    <a:pt x="78" y="424"/>
                  </a:cubicBezTo>
                  <a:cubicBezTo>
                    <a:pt x="74" y="421"/>
                    <a:pt x="76" y="414"/>
                    <a:pt x="82" y="413"/>
                  </a:cubicBezTo>
                  <a:cubicBezTo>
                    <a:pt x="82" y="413"/>
                    <a:pt x="82" y="413"/>
                    <a:pt x="82" y="413"/>
                  </a:cubicBezTo>
                  <a:cubicBezTo>
                    <a:pt x="83" y="416"/>
                    <a:pt x="83" y="418"/>
                    <a:pt x="85" y="420"/>
                  </a:cubicBezTo>
                  <a:close/>
                  <a:moveTo>
                    <a:pt x="78" y="400"/>
                  </a:moveTo>
                  <a:cubicBezTo>
                    <a:pt x="76" y="401"/>
                    <a:pt x="73" y="401"/>
                    <a:pt x="71" y="403"/>
                  </a:cubicBezTo>
                  <a:cubicBezTo>
                    <a:pt x="72" y="400"/>
                    <a:pt x="73" y="398"/>
                    <a:pt x="74" y="395"/>
                  </a:cubicBezTo>
                  <a:cubicBezTo>
                    <a:pt x="75" y="397"/>
                    <a:pt x="77" y="399"/>
                    <a:pt x="78" y="400"/>
                  </a:cubicBezTo>
                  <a:close/>
                  <a:moveTo>
                    <a:pt x="82" y="403"/>
                  </a:moveTo>
                  <a:cubicBezTo>
                    <a:pt x="82" y="405"/>
                    <a:pt x="82" y="408"/>
                    <a:pt x="82" y="411"/>
                  </a:cubicBezTo>
                  <a:cubicBezTo>
                    <a:pt x="74" y="411"/>
                    <a:pt x="71" y="421"/>
                    <a:pt x="77" y="425"/>
                  </a:cubicBezTo>
                  <a:cubicBezTo>
                    <a:pt x="74" y="428"/>
                    <a:pt x="73" y="432"/>
                    <a:pt x="72" y="436"/>
                  </a:cubicBezTo>
                  <a:cubicBezTo>
                    <a:pt x="71" y="432"/>
                    <a:pt x="70" y="427"/>
                    <a:pt x="69" y="422"/>
                  </a:cubicBezTo>
                  <a:cubicBezTo>
                    <a:pt x="69" y="417"/>
                    <a:pt x="69" y="412"/>
                    <a:pt x="70" y="407"/>
                  </a:cubicBezTo>
                  <a:cubicBezTo>
                    <a:pt x="73" y="404"/>
                    <a:pt x="77" y="402"/>
                    <a:pt x="82" y="403"/>
                  </a:cubicBezTo>
                  <a:close/>
                  <a:moveTo>
                    <a:pt x="86" y="423"/>
                  </a:moveTo>
                  <a:cubicBezTo>
                    <a:pt x="86" y="422"/>
                    <a:pt x="86" y="422"/>
                    <a:pt x="86" y="422"/>
                  </a:cubicBezTo>
                  <a:cubicBezTo>
                    <a:pt x="87" y="425"/>
                    <a:pt x="89" y="427"/>
                    <a:pt x="91" y="429"/>
                  </a:cubicBezTo>
                  <a:cubicBezTo>
                    <a:pt x="86" y="432"/>
                    <a:pt x="83" y="439"/>
                    <a:pt x="85" y="445"/>
                  </a:cubicBezTo>
                  <a:cubicBezTo>
                    <a:pt x="86" y="452"/>
                    <a:pt x="93" y="457"/>
                    <a:pt x="100" y="457"/>
                  </a:cubicBezTo>
                  <a:cubicBezTo>
                    <a:pt x="99" y="459"/>
                    <a:pt x="99" y="462"/>
                    <a:pt x="100" y="464"/>
                  </a:cubicBezTo>
                  <a:cubicBezTo>
                    <a:pt x="98" y="464"/>
                    <a:pt x="96" y="463"/>
                    <a:pt x="95" y="462"/>
                  </a:cubicBezTo>
                  <a:cubicBezTo>
                    <a:pt x="85" y="457"/>
                    <a:pt x="78" y="449"/>
                    <a:pt x="74" y="440"/>
                  </a:cubicBezTo>
                  <a:cubicBezTo>
                    <a:pt x="74" y="433"/>
                    <a:pt x="78" y="425"/>
                    <a:pt x="86" y="423"/>
                  </a:cubicBezTo>
                  <a:close/>
                  <a:moveTo>
                    <a:pt x="88" y="445"/>
                  </a:moveTo>
                  <a:cubicBezTo>
                    <a:pt x="86" y="439"/>
                    <a:pt x="89" y="434"/>
                    <a:pt x="94" y="430"/>
                  </a:cubicBezTo>
                  <a:cubicBezTo>
                    <a:pt x="96" y="432"/>
                    <a:pt x="99" y="434"/>
                    <a:pt x="102" y="435"/>
                  </a:cubicBezTo>
                  <a:cubicBezTo>
                    <a:pt x="99" y="437"/>
                    <a:pt x="98" y="440"/>
                    <a:pt x="99" y="443"/>
                  </a:cubicBezTo>
                  <a:cubicBezTo>
                    <a:pt x="100" y="445"/>
                    <a:pt x="102" y="447"/>
                    <a:pt x="104" y="447"/>
                  </a:cubicBezTo>
                  <a:cubicBezTo>
                    <a:pt x="103" y="449"/>
                    <a:pt x="102" y="451"/>
                    <a:pt x="101" y="453"/>
                  </a:cubicBezTo>
                  <a:cubicBezTo>
                    <a:pt x="101" y="453"/>
                    <a:pt x="101" y="454"/>
                    <a:pt x="100" y="455"/>
                  </a:cubicBezTo>
                  <a:cubicBezTo>
                    <a:pt x="95" y="454"/>
                    <a:pt x="90" y="451"/>
                    <a:pt x="88" y="445"/>
                  </a:cubicBezTo>
                  <a:close/>
                  <a:moveTo>
                    <a:pt x="132" y="435"/>
                  </a:moveTo>
                  <a:cubicBezTo>
                    <a:pt x="133" y="438"/>
                    <a:pt x="136" y="439"/>
                    <a:pt x="139" y="439"/>
                  </a:cubicBezTo>
                  <a:cubicBezTo>
                    <a:pt x="138" y="441"/>
                    <a:pt x="138" y="444"/>
                    <a:pt x="138" y="447"/>
                  </a:cubicBezTo>
                  <a:cubicBezTo>
                    <a:pt x="131" y="447"/>
                    <a:pt x="127" y="440"/>
                    <a:pt x="126" y="434"/>
                  </a:cubicBezTo>
                  <a:cubicBezTo>
                    <a:pt x="125" y="428"/>
                    <a:pt x="127" y="424"/>
                    <a:pt x="131" y="421"/>
                  </a:cubicBezTo>
                  <a:cubicBezTo>
                    <a:pt x="132" y="422"/>
                    <a:pt x="134" y="424"/>
                    <a:pt x="135" y="425"/>
                  </a:cubicBezTo>
                  <a:cubicBezTo>
                    <a:pt x="132" y="426"/>
                    <a:pt x="131" y="432"/>
                    <a:pt x="132" y="435"/>
                  </a:cubicBezTo>
                  <a:close/>
                  <a:moveTo>
                    <a:pt x="134" y="433"/>
                  </a:moveTo>
                  <a:cubicBezTo>
                    <a:pt x="134" y="431"/>
                    <a:pt x="134" y="430"/>
                    <a:pt x="135" y="429"/>
                  </a:cubicBezTo>
                  <a:cubicBezTo>
                    <a:pt x="136" y="428"/>
                    <a:pt x="137" y="427"/>
                    <a:pt x="137" y="426"/>
                  </a:cubicBezTo>
                  <a:cubicBezTo>
                    <a:pt x="139" y="427"/>
                    <a:pt x="140" y="427"/>
                    <a:pt x="141" y="427"/>
                  </a:cubicBezTo>
                  <a:cubicBezTo>
                    <a:pt x="140" y="430"/>
                    <a:pt x="139" y="433"/>
                    <a:pt x="139" y="437"/>
                  </a:cubicBezTo>
                  <a:cubicBezTo>
                    <a:pt x="136" y="437"/>
                    <a:pt x="134" y="435"/>
                    <a:pt x="134" y="433"/>
                  </a:cubicBezTo>
                  <a:close/>
                  <a:moveTo>
                    <a:pt x="133" y="419"/>
                  </a:moveTo>
                  <a:cubicBezTo>
                    <a:pt x="134" y="418"/>
                    <a:pt x="133" y="417"/>
                    <a:pt x="132" y="417"/>
                  </a:cubicBezTo>
                  <a:cubicBezTo>
                    <a:pt x="132" y="417"/>
                    <a:pt x="132" y="417"/>
                    <a:pt x="132" y="417"/>
                  </a:cubicBezTo>
                  <a:cubicBezTo>
                    <a:pt x="129" y="413"/>
                    <a:pt x="128" y="408"/>
                    <a:pt x="128" y="403"/>
                  </a:cubicBezTo>
                  <a:cubicBezTo>
                    <a:pt x="128" y="394"/>
                    <a:pt x="133" y="387"/>
                    <a:pt x="141" y="384"/>
                  </a:cubicBezTo>
                  <a:cubicBezTo>
                    <a:pt x="142" y="385"/>
                    <a:pt x="143" y="387"/>
                    <a:pt x="144" y="388"/>
                  </a:cubicBezTo>
                  <a:cubicBezTo>
                    <a:pt x="144" y="389"/>
                    <a:pt x="144" y="389"/>
                    <a:pt x="144" y="389"/>
                  </a:cubicBezTo>
                  <a:cubicBezTo>
                    <a:pt x="137" y="392"/>
                    <a:pt x="131" y="414"/>
                    <a:pt x="146" y="416"/>
                  </a:cubicBezTo>
                  <a:cubicBezTo>
                    <a:pt x="144" y="419"/>
                    <a:pt x="143" y="422"/>
                    <a:pt x="142" y="425"/>
                  </a:cubicBezTo>
                  <a:cubicBezTo>
                    <a:pt x="138" y="424"/>
                    <a:pt x="135" y="422"/>
                    <a:pt x="133" y="419"/>
                  </a:cubicBezTo>
                  <a:close/>
                  <a:moveTo>
                    <a:pt x="176" y="482"/>
                  </a:moveTo>
                  <a:cubicBezTo>
                    <a:pt x="174" y="480"/>
                    <a:pt x="172" y="477"/>
                    <a:pt x="170" y="474"/>
                  </a:cubicBezTo>
                  <a:cubicBezTo>
                    <a:pt x="169" y="473"/>
                    <a:pt x="169" y="472"/>
                    <a:pt x="168" y="470"/>
                  </a:cubicBezTo>
                  <a:cubicBezTo>
                    <a:pt x="182" y="464"/>
                    <a:pt x="195" y="455"/>
                    <a:pt x="208" y="448"/>
                  </a:cubicBezTo>
                  <a:cubicBezTo>
                    <a:pt x="214" y="444"/>
                    <a:pt x="219" y="441"/>
                    <a:pt x="225" y="438"/>
                  </a:cubicBezTo>
                  <a:cubicBezTo>
                    <a:pt x="220" y="442"/>
                    <a:pt x="215" y="446"/>
                    <a:pt x="211" y="450"/>
                  </a:cubicBezTo>
                  <a:cubicBezTo>
                    <a:pt x="199" y="460"/>
                    <a:pt x="187" y="470"/>
                    <a:pt x="176" y="481"/>
                  </a:cubicBezTo>
                  <a:lnTo>
                    <a:pt x="176" y="482"/>
                  </a:lnTo>
                  <a:close/>
                  <a:moveTo>
                    <a:pt x="206" y="445"/>
                  </a:moveTo>
                  <a:cubicBezTo>
                    <a:pt x="193" y="453"/>
                    <a:pt x="179" y="460"/>
                    <a:pt x="167" y="468"/>
                  </a:cubicBezTo>
                  <a:cubicBezTo>
                    <a:pt x="164" y="462"/>
                    <a:pt x="163" y="454"/>
                    <a:pt x="163" y="447"/>
                  </a:cubicBezTo>
                  <a:cubicBezTo>
                    <a:pt x="177" y="445"/>
                    <a:pt x="191" y="441"/>
                    <a:pt x="205" y="437"/>
                  </a:cubicBezTo>
                  <a:cubicBezTo>
                    <a:pt x="215" y="435"/>
                    <a:pt x="227" y="433"/>
                    <a:pt x="236" y="428"/>
                  </a:cubicBezTo>
                  <a:cubicBezTo>
                    <a:pt x="237" y="428"/>
                    <a:pt x="237" y="427"/>
                    <a:pt x="238" y="427"/>
                  </a:cubicBezTo>
                  <a:cubicBezTo>
                    <a:pt x="227" y="433"/>
                    <a:pt x="217" y="439"/>
                    <a:pt x="206" y="445"/>
                  </a:cubicBezTo>
                  <a:close/>
                  <a:moveTo>
                    <a:pt x="201" y="436"/>
                  </a:moveTo>
                  <a:cubicBezTo>
                    <a:pt x="189" y="439"/>
                    <a:pt x="176" y="441"/>
                    <a:pt x="163" y="444"/>
                  </a:cubicBezTo>
                  <a:cubicBezTo>
                    <a:pt x="164" y="441"/>
                    <a:pt x="165" y="437"/>
                    <a:pt x="166" y="434"/>
                  </a:cubicBezTo>
                  <a:cubicBezTo>
                    <a:pt x="166" y="434"/>
                    <a:pt x="166" y="434"/>
                    <a:pt x="166" y="434"/>
                  </a:cubicBezTo>
                  <a:cubicBezTo>
                    <a:pt x="177" y="435"/>
                    <a:pt x="189" y="434"/>
                    <a:pt x="200" y="433"/>
                  </a:cubicBezTo>
                  <a:cubicBezTo>
                    <a:pt x="208" y="432"/>
                    <a:pt x="217" y="432"/>
                    <a:pt x="226" y="430"/>
                  </a:cubicBezTo>
                  <a:cubicBezTo>
                    <a:pt x="218" y="432"/>
                    <a:pt x="209" y="434"/>
                    <a:pt x="201" y="436"/>
                  </a:cubicBezTo>
                  <a:close/>
                  <a:moveTo>
                    <a:pt x="199" y="430"/>
                  </a:moveTo>
                  <a:cubicBezTo>
                    <a:pt x="188" y="431"/>
                    <a:pt x="177" y="431"/>
                    <a:pt x="166" y="431"/>
                  </a:cubicBezTo>
                  <a:cubicBezTo>
                    <a:pt x="167" y="428"/>
                    <a:pt x="169" y="425"/>
                    <a:pt x="170" y="422"/>
                  </a:cubicBezTo>
                  <a:cubicBezTo>
                    <a:pt x="183" y="427"/>
                    <a:pt x="198" y="429"/>
                    <a:pt x="212" y="429"/>
                  </a:cubicBezTo>
                  <a:cubicBezTo>
                    <a:pt x="208" y="430"/>
                    <a:pt x="203" y="430"/>
                    <a:pt x="199" y="430"/>
                  </a:cubicBezTo>
                  <a:close/>
                  <a:moveTo>
                    <a:pt x="171" y="420"/>
                  </a:moveTo>
                  <a:cubicBezTo>
                    <a:pt x="172" y="419"/>
                    <a:pt x="173" y="417"/>
                    <a:pt x="174" y="415"/>
                  </a:cubicBezTo>
                  <a:cubicBezTo>
                    <a:pt x="175" y="416"/>
                    <a:pt x="176" y="417"/>
                    <a:pt x="178" y="418"/>
                  </a:cubicBezTo>
                  <a:cubicBezTo>
                    <a:pt x="183" y="421"/>
                    <a:pt x="189" y="423"/>
                    <a:pt x="195" y="425"/>
                  </a:cubicBezTo>
                  <a:cubicBezTo>
                    <a:pt x="187" y="423"/>
                    <a:pt x="179" y="422"/>
                    <a:pt x="171" y="420"/>
                  </a:cubicBezTo>
                  <a:close/>
                  <a:moveTo>
                    <a:pt x="219" y="486"/>
                  </a:moveTo>
                  <a:cubicBezTo>
                    <a:pt x="220" y="490"/>
                    <a:pt x="220" y="493"/>
                    <a:pt x="221" y="496"/>
                  </a:cubicBezTo>
                  <a:cubicBezTo>
                    <a:pt x="216" y="496"/>
                    <a:pt x="212" y="497"/>
                    <a:pt x="208" y="497"/>
                  </a:cubicBezTo>
                  <a:cubicBezTo>
                    <a:pt x="206" y="497"/>
                    <a:pt x="205" y="496"/>
                    <a:pt x="203" y="496"/>
                  </a:cubicBezTo>
                  <a:cubicBezTo>
                    <a:pt x="204" y="496"/>
                    <a:pt x="204" y="496"/>
                    <a:pt x="204" y="496"/>
                  </a:cubicBezTo>
                  <a:cubicBezTo>
                    <a:pt x="209" y="487"/>
                    <a:pt x="213" y="478"/>
                    <a:pt x="218" y="469"/>
                  </a:cubicBezTo>
                  <a:cubicBezTo>
                    <a:pt x="220" y="467"/>
                    <a:pt x="221" y="465"/>
                    <a:pt x="222" y="463"/>
                  </a:cubicBezTo>
                  <a:cubicBezTo>
                    <a:pt x="220" y="470"/>
                    <a:pt x="219" y="478"/>
                    <a:pt x="219" y="486"/>
                  </a:cubicBezTo>
                  <a:close/>
                  <a:moveTo>
                    <a:pt x="217" y="468"/>
                  </a:moveTo>
                  <a:cubicBezTo>
                    <a:pt x="211" y="476"/>
                    <a:pt x="206" y="486"/>
                    <a:pt x="202" y="495"/>
                  </a:cubicBezTo>
                  <a:cubicBezTo>
                    <a:pt x="202" y="496"/>
                    <a:pt x="202" y="496"/>
                    <a:pt x="202" y="496"/>
                  </a:cubicBezTo>
                  <a:cubicBezTo>
                    <a:pt x="199" y="495"/>
                    <a:pt x="196" y="495"/>
                    <a:pt x="193" y="494"/>
                  </a:cubicBezTo>
                  <a:cubicBezTo>
                    <a:pt x="192" y="493"/>
                    <a:pt x="191" y="493"/>
                    <a:pt x="190" y="492"/>
                  </a:cubicBezTo>
                  <a:cubicBezTo>
                    <a:pt x="198" y="480"/>
                    <a:pt x="207" y="469"/>
                    <a:pt x="217" y="458"/>
                  </a:cubicBezTo>
                  <a:cubicBezTo>
                    <a:pt x="221" y="453"/>
                    <a:pt x="226" y="448"/>
                    <a:pt x="231" y="443"/>
                  </a:cubicBezTo>
                  <a:cubicBezTo>
                    <a:pt x="228" y="446"/>
                    <a:pt x="227" y="450"/>
                    <a:pt x="225" y="454"/>
                  </a:cubicBezTo>
                  <a:cubicBezTo>
                    <a:pt x="222" y="459"/>
                    <a:pt x="219" y="463"/>
                    <a:pt x="217" y="468"/>
                  </a:cubicBezTo>
                  <a:close/>
                  <a:moveTo>
                    <a:pt x="188" y="491"/>
                  </a:moveTo>
                  <a:cubicBezTo>
                    <a:pt x="184" y="489"/>
                    <a:pt x="180" y="486"/>
                    <a:pt x="177" y="483"/>
                  </a:cubicBezTo>
                  <a:cubicBezTo>
                    <a:pt x="178" y="483"/>
                    <a:pt x="178" y="483"/>
                    <a:pt x="178" y="483"/>
                  </a:cubicBezTo>
                  <a:cubicBezTo>
                    <a:pt x="189" y="473"/>
                    <a:pt x="200" y="462"/>
                    <a:pt x="212" y="452"/>
                  </a:cubicBezTo>
                  <a:cubicBezTo>
                    <a:pt x="223" y="443"/>
                    <a:pt x="234" y="435"/>
                    <a:pt x="245" y="426"/>
                  </a:cubicBezTo>
                  <a:cubicBezTo>
                    <a:pt x="245" y="426"/>
                    <a:pt x="245" y="426"/>
                    <a:pt x="245" y="426"/>
                  </a:cubicBezTo>
                  <a:cubicBezTo>
                    <a:pt x="244" y="427"/>
                    <a:pt x="243" y="428"/>
                    <a:pt x="242" y="429"/>
                  </a:cubicBezTo>
                  <a:cubicBezTo>
                    <a:pt x="221" y="447"/>
                    <a:pt x="204" y="469"/>
                    <a:pt x="188" y="491"/>
                  </a:cubicBezTo>
                  <a:close/>
                  <a:moveTo>
                    <a:pt x="216" y="425"/>
                  </a:moveTo>
                  <a:cubicBezTo>
                    <a:pt x="200" y="424"/>
                    <a:pt x="185" y="419"/>
                    <a:pt x="172" y="410"/>
                  </a:cubicBezTo>
                  <a:cubicBezTo>
                    <a:pt x="164" y="405"/>
                    <a:pt x="158" y="399"/>
                    <a:pt x="153" y="393"/>
                  </a:cubicBezTo>
                  <a:cubicBezTo>
                    <a:pt x="164" y="403"/>
                    <a:pt x="176" y="412"/>
                    <a:pt x="191" y="409"/>
                  </a:cubicBezTo>
                  <a:cubicBezTo>
                    <a:pt x="199" y="408"/>
                    <a:pt x="204" y="400"/>
                    <a:pt x="203" y="392"/>
                  </a:cubicBezTo>
                  <a:cubicBezTo>
                    <a:pt x="202" y="386"/>
                    <a:pt x="198" y="381"/>
                    <a:pt x="193" y="378"/>
                  </a:cubicBezTo>
                  <a:cubicBezTo>
                    <a:pt x="201" y="379"/>
                    <a:pt x="208" y="378"/>
                    <a:pt x="215" y="374"/>
                  </a:cubicBezTo>
                  <a:cubicBezTo>
                    <a:pt x="226" y="367"/>
                    <a:pt x="233" y="353"/>
                    <a:pt x="226" y="341"/>
                  </a:cubicBezTo>
                  <a:cubicBezTo>
                    <a:pt x="220" y="332"/>
                    <a:pt x="209" y="331"/>
                    <a:pt x="198" y="331"/>
                  </a:cubicBezTo>
                  <a:cubicBezTo>
                    <a:pt x="204" y="328"/>
                    <a:pt x="209" y="323"/>
                    <a:pt x="209" y="316"/>
                  </a:cubicBezTo>
                  <a:cubicBezTo>
                    <a:pt x="210" y="305"/>
                    <a:pt x="199" y="302"/>
                    <a:pt x="190" y="302"/>
                  </a:cubicBezTo>
                  <a:cubicBezTo>
                    <a:pt x="178" y="304"/>
                    <a:pt x="167" y="310"/>
                    <a:pt x="158" y="317"/>
                  </a:cubicBezTo>
                  <a:cubicBezTo>
                    <a:pt x="161" y="314"/>
                    <a:pt x="165" y="310"/>
                    <a:pt x="169" y="307"/>
                  </a:cubicBezTo>
                  <a:cubicBezTo>
                    <a:pt x="192" y="289"/>
                    <a:pt x="223" y="278"/>
                    <a:pt x="251" y="290"/>
                  </a:cubicBezTo>
                  <a:cubicBezTo>
                    <a:pt x="247" y="290"/>
                    <a:pt x="243" y="293"/>
                    <a:pt x="241" y="298"/>
                  </a:cubicBezTo>
                  <a:cubicBezTo>
                    <a:pt x="238" y="306"/>
                    <a:pt x="245" y="312"/>
                    <a:pt x="252" y="316"/>
                  </a:cubicBezTo>
                  <a:cubicBezTo>
                    <a:pt x="244" y="315"/>
                    <a:pt x="236" y="319"/>
                    <a:pt x="234" y="328"/>
                  </a:cubicBezTo>
                  <a:cubicBezTo>
                    <a:pt x="233" y="336"/>
                    <a:pt x="241" y="342"/>
                    <a:pt x="248" y="344"/>
                  </a:cubicBezTo>
                  <a:cubicBezTo>
                    <a:pt x="242" y="345"/>
                    <a:pt x="236" y="351"/>
                    <a:pt x="237" y="358"/>
                  </a:cubicBezTo>
                  <a:cubicBezTo>
                    <a:pt x="238" y="363"/>
                    <a:pt x="243" y="369"/>
                    <a:pt x="248" y="371"/>
                  </a:cubicBezTo>
                  <a:cubicBezTo>
                    <a:pt x="242" y="373"/>
                    <a:pt x="237" y="378"/>
                    <a:pt x="240" y="385"/>
                  </a:cubicBezTo>
                  <a:cubicBezTo>
                    <a:pt x="242" y="392"/>
                    <a:pt x="249" y="394"/>
                    <a:pt x="256" y="395"/>
                  </a:cubicBezTo>
                  <a:cubicBezTo>
                    <a:pt x="250" y="398"/>
                    <a:pt x="245" y="404"/>
                    <a:pt x="247" y="411"/>
                  </a:cubicBezTo>
                  <a:cubicBezTo>
                    <a:pt x="248" y="416"/>
                    <a:pt x="252" y="418"/>
                    <a:pt x="257" y="418"/>
                  </a:cubicBezTo>
                  <a:cubicBezTo>
                    <a:pt x="244" y="423"/>
                    <a:pt x="230" y="426"/>
                    <a:pt x="216" y="425"/>
                  </a:cubicBezTo>
                  <a:close/>
                  <a:moveTo>
                    <a:pt x="217" y="233"/>
                  </a:moveTo>
                  <a:cubicBezTo>
                    <a:pt x="217" y="236"/>
                    <a:pt x="217" y="240"/>
                    <a:pt x="218" y="243"/>
                  </a:cubicBezTo>
                  <a:cubicBezTo>
                    <a:pt x="216" y="238"/>
                    <a:pt x="214" y="234"/>
                    <a:pt x="212" y="229"/>
                  </a:cubicBezTo>
                  <a:cubicBezTo>
                    <a:pt x="210" y="222"/>
                    <a:pt x="208" y="216"/>
                    <a:pt x="204" y="210"/>
                  </a:cubicBezTo>
                  <a:cubicBezTo>
                    <a:pt x="209" y="209"/>
                    <a:pt x="213" y="210"/>
                    <a:pt x="218" y="210"/>
                  </a:cubicBezTo>
                  <a:cubicBezTo>
                    <a:pt x="218" y="210"/>
                    <a:pt x="219" y="210"/>
                    <a:pt x="219" y="210"/>
                  </a:cubicBezTo>
                  <a:cubicBezTo>
                    <a:pt x="217" y="218"/>
                    <a:pt x="216" y="225"/>
                    <a:pt x="217" y="233"/>
                  </a:cubicBezTo>
                  <a:close/>
                  <a:moveTo>
                    <a:pt x="218" y="250"/>
                  </a:moveTo>
                  <a:cubicBezTo>
                    <a:pt x="217" y="249"/>
                    <a:pt x="217" y="249"/>
                    <a:pt x="217" y="248"/>
                  </a:cubicBezTo>
                  <a:cubicBezTo>
                    <a:pt x="214" y="244"/>
                    <a:pt x="211" y="240"/>
                    <a:pt x="208" y="235"/>
                  </a:cubicBezTo>
                  <a:cubicBezTo>
                    <a:pt x="203" y="227"/>
                    <a:pt x="197" y="220"/>
                    <a:pt x="191" y="212"/>
                  </a:cubicBezTo>
                  <a:cubicBezTo>
                    <a:pt x="194" y="211"/>
                    <a:pt x="198" y="210"/>
                    <a:pt x="201" y="210"/>
                  </a:cubicBezTo>
                  <a:cubicBezTo>
                    <a:pt x="207" y="223"/>
                    <a:pt x="212" y="237"/>
                    <a:pt x="218" y="250"/>
                  </a:cubicBezTo>
                  <a:close/>
                  <a:moveTo>
                    <a:pt x="211" y="244"/>
                  </a:moveTo>
                  <a:cubicBezTo>
                    <a:pt x="214" y="248"/>
                    <a:pt x="217" y="253"/>
                    <a:pt x="220" y="258"/>
                  </a:cubicBezTo>
                  <a:cubicBezTo>
                    <a:pt x="221" y="259"/>
                    <a:pt x="221" y="259"/>
                    <a:pt x="221" y="259"/>
                  </a:cubicBezTo>
                  <a:cubicBezTo>
                    <a:pt x="207" y="245"/>
                    <a:pt x="194" y="231"/>
                    <a:pt x="181" y="217"/>
                  </a:cubicBezTo>
                  <a:cubicBezTo>
                    <a:pt x="182" y="216"/>
                    <a:pt x="184" y="216"/>
                    <a:pt x="185" y="215"/>
                  </a:cubicBezTo>
                  <a:cubicBezTo>
                    <a:pt x="186" y="214"/>
                    <a:pt x="187" y="214"/>
                    <a:pt x="188" y="213"/>
                  </a:cubicBezTo>
                  <a:cubicBezTo>
                    <a:pt x="196" y="223"/>
                    <a:pt x="203" y="233"/>
                    <a:pt x="211" y="244"/>
                  </a:cubicBezTo>
                  <a:close/>
                  <a:moveTo>
                    <a:pt x="228" y="269"/>
                  </a:moveTo>
                  <a:cubicBezTo>
                    <a:pt x="229" y="270"/>
                    <a:pt x="229" y="270"/>
                    <a:pt x="229" y="270"/>
                  </a:cubicBezTo>
                  <a:cubicBezTo>
                    <a:pt x="209" y="256"/>
                    <a:pt x="190" y="241"/>
                    <a:pt x="170" y="227"/>
                  </a:cubicBezTo>
                  <a:cubicBezTo>
                    <a:pt x="173" y="224"/>
                    <a:pt x="175" y="221"/>
                    <a:pt x="178" y="219"/>
                  </a:cubicBezTo>
                  <a:cubicBezTo>
                    <a:pt x="194" y="236"/>
                    <a:pt x="211" y="254"/>
                    <a:pt x="228" y="269"/>
                  </a:cubicBezTo>
                  <a:close/>
                  <a:moveTo>
                    <a:pt x="232" y="274"/>
                  </a:moveTo>
                  <a:cubicBezTo>
                    <a:pt x="233" y="275"/>
                    <a:pt x="233" y="275"/>
                    <a:pt x="234" y="276"/>
                  </a:cubicBezTo>
                  <a:cubicBezTo>
                    <a:pt x="224" y="270"/>
                    <a:pt x="213" y="266"/>
                    <a:pt x="204" y="260"/>
                  </a:cubicBezTo>
                  <a:cubicBezTo>
                    <a:pt x="190" y="253"/>
                    <a:pt x="177" y="245"/>
                    <a:pt x="163" y="237"/>
                  </a:cubicBezTo>
                  <a:cubicBezTo>
                    <a:pt x="164" y="237"/>
                    <a:pt x="164" y="237"/>
                    <a:pt x="164" y="237"/>
                  </a:cubicBezTo>
                  <a:cubicBezTo>
                    <a:pt x="165" y="234"/>
                    <a:pt x="167" y="231"/>
                    <a:pt x="168" y="229"/>
                  </a:cubicBezTo>
                  <a:cubicBezTo>
                    <a:pt x="188" y="246"/>
                    <a:pt x="210" y="261"/>
                    <a:pt x="232" y="274"/>
                  </a:cubicBezTo>
                  <a:close/>
                  <a:moveTo>
                    <a:pt x="203" y="263"/>
                  </a:moveTo>
                  <a:cubicBezTo>
                    <a:pt x="211" y="268"/>
                    <a:pt x="220" y="272"/>
                    <a:pt x="228" y="276"/>
                  </a:cubicBezTo>
                  <a:cubicBezTo>
                    <a:pt x="219" y="273"/>
                    <a:pt x="210" y="271"/>
                    <a:pt x="200" y="268"/>
                  </a:cubicBezTo>
                  <a:cubicBezTo>
                    <a:pt x="193" y="266"/>
                    <a:pt x="186" y="264"/>
                    <a:pt x="178" y="262"/>
                  </a:cubicBezTo>
                  <a:cubicBezTo>
                    <a:pt x="172" y="260"/>
                    <a:pt x="165" y="257"/>
                    <a:pt x="158" y="256"/>
                  </a:cubicBezTo>
                  <a:cubicBezTo>
                    <a:pt x="159" y="250"/>
                    <a:pt x="160" y="245"/>
                    <a:pt x="162" y="239"/>
                  </a:cubicBezTo>
                  <a:cubicBezTo>
                    <a:pt x="175" y="248"/>
                    <a:pt x="189" y="256"/>
                    <a:pt x="203" y="263"/>
                  </a:cubicBezTo>
                  <a:close/>
                  <a:moveTo>
                    <a:pt x="177" y="264"/>
                  </a:moveTo>
                  <a:cubicBezTo>
                    <a:pt x="184" y="267"/>
                    <a:pt x="192" y="269"/>
                    <a:pt x="200" y="271"/>
                  </a:cubicBezTo>
                  <a:cubicBezTo>
                    <a:pt x="209" y="274"/>
                    <a:pt x="218" y="277"/>
                    <a:pt x="227" y="279"/>
                  </a:cubicBezTo>
                  <a:cubicBezTo>
                    <a:pt x="218" y="278"/>
                    <a:pt x="208" y="277"/>
                    <a:pt x="199" y="275"/>
                  </a:cubicBezTo>
                  <a:cubicBezTo>
                    <a:pt x="186" y="273"/>
                    <a:pt x="172" y="270"/>
                    <a:pt x="159" y="269"/>
                  </a:cubicBezTo>
                  <a:cubicBezTo>
                    <a:pt x="159" y="269"/>
                    <a:pt x="159" y="269"/>
                    <a:pt x="159" y="269"/>
                  </a:cubicBezTo>
                  <a:cubicBezTo>
                    <a:pt x="158" y="266"/>
                    <a:pt x="158" y="262"/>
                    <a:pt x="158" y="259"/>
                  </a:cubicBezTo>
                  <a:cubicBezTo>
                    <a:pt x="164" y="261"/>
                    <a:pt x="171" y="263"/>
                    <a:pt x="177" y="264"/>
                  </a:cubicBezTo>
                  <a:close/>
                  <a:moveTo>
                    <a:pt x="200" y="278"/>
                  </a:moveTo>
                  <a:cubicBezTo>
                    <a:pt x="204" y="279"/>
                    <a:pt x="209" y="280"/>
                    <a:pt x="213" y="280"/>
                  </a:cubicBezTo>
                  <a:cubicBezTo>
                    <a:pt x="198" y="281"/>
                    <a:pt x="182" y="284"/>
                    <a:pt x="166" y="287"/>
                  </a:cubicBezTo>
                  <a:cubicBezTo>
                    <a:pt x="165" y="288"/>
                    <a:pt x="165" y="291"/>
                    <a:pt x="167" y="290"/>
                  </a:cubicBezTo>
                  <a:cubicBezTo>
                    <a:pt x="178" y="288"/>
                    <a:pt x="189" y="286"/>
                    <a:pt x="200" y="285"/>
                  </a:cubicBezTo>
                  <a:cubicBezTo>
                    <a:pt x="203" y="284"/>
                    <a:pt x="205" y="284"/>
                    <a:pt x="208" y="284"/>
                  </a:cubicBezTo>
                  <a:cubicBezTo>
                    <a:pt x="197" y="287"/>
                    <a:pt x="186" y="292"/>
                    <a:pt x="176" y="298"/>
                  </a:cubicBezTo>
                  <a:cubicBezTo>
                    <a:pt x="175" y="299"/>
                    <a:pt x="173" y="300"/>
                    <a:pt x="172" y="301"/>
                  </a:cubicBezTo>
                  <a:cubicBezTo>
                    <a:pt x="166" y="292"/>
                    <a:pt x="161" y="282"/>
                    <a:pt x="159" y="271"/>
                  </a:cubicBezTo>
                  <a:cubicBezTo>
                    <a:pt x="172" y="275"/>
                    <a:pt x="187" y="277"/>
                    <a:pt x="200" y="278"/>
                  </a:cubicBezTo>
                  <a:close/>
                  <a:moveTo>
                    <a:pt x="238" y="282"/>
                  </a:moveTo>
                  <a:cubicBezTo>
                    <a:pt x="238" y="282"/>
                    <a:pt x="239" y="282"/>
                    <a:pt x="240" y="282"/>
                  </a:cubicBezTo>
                  <a:cubicBezTo>
                    <a:pt x="240" y="282"/>
                    <a:pt x="240" y="282"/>
                    <a:pt x="240" y="282"/>
                  </a:cubicBezTo>
                  <a:cubicBezTo>
                    <a:pt x="241" y="283"/>
                    <a:pt x="242" y="283"/>
                    <a:pt x="242" y="283"/>
                  </a:cubicBezTo>
                  <a:cubicBezTo>
                    <a:pt x="243" y="283"/>
                    <a:pt x="243" y="283"/>
                    <a:pt x="243" y="283"/>
                  </a:cubicBezTo>
                  <a:cubicBezTo>
                    <a:pt x="241" y="283"/>
                    <a:pt x="239" y="283"/>
                    <a:pt x="238" y="282"/>
                  </a:cubicBezTo>
                  <a:close/>
                  <a:moveTo>
                    <a:pt x="360" y="244"/>
                  </a:moveTo>
                  <a:cubicBezTo>
                    <a:pt x="370" y="238"/>
                    <a:pt x="370" y="253"/>
                    <a:pt x="371" y="259"/>
                  </a:cubicBezTo>
                  <a:cubicBezTo>
                    <a:pt x="371" y="260"/>
                    <a:pt x="371" y="260"/>
                    <a:pt x="371" y="260"/>
                  </a:cubicBezTo>
                  <a:cubicBezTo>
                    <a:pt x="366" y="261"/>
                    <a:pt x="362" y="266"/>
                    <a:pt x="361" y="271"/>
                  </a:cubicBezTo>
                  <a:cubicBezTo>
                    <a:pt x="359" y="266"/>
                    <a:pt x="357" y="262"/>
                    <a:pt x="352" y="261"/>
                  </a:cubicBezTo>
                  <a:cubicBezTo>
                    <a:pt x="353" y="260"/>
                    <a:pt x="353" y="260"/>
                    <a:pt x="353" y="260"/>
                  </a:cubicBezTo>
                  <a:cubicBezTo>
                    <a:pt x="352" y="254"/>
                    <a:pt x="354" y="247"/>
                    <a:pt x="360" y="244"/>
                  </a:cubicBezTo>
                  <a:close/>
                  <a:moveTo>
                    <a:pt x="475" y="376"/>
                  </a:moveTo>
                  <a:cubicBezTo>
                    <a:pt x="480" y="375"/>
                    <a:pt x="485" y="373"/>
                    <a:pt x="487" y="368"/>
                  </a:cubicBezTo>
                  <a:cubicBezTo>
                    <a:pt x="488" y="369"/>
                    <a:pt x="490" y="369"/>
                    <a:pt x="492" y="370"/>
                  </a:cubicBezTo>
                  <a:cubicBezTo>
                    <a:pt x="499" y="373"/>
                    <a:pt x="505" y="378"/>
                    <a:pt x="505" y="385"/>
                  </a:cubicBezTo>
                  <a:cubicBezTo>
                    <a:pt x="504" y="398"/>
                    <a:pt x="490" y="396"/>
                    <a:pt x="482" y="393"/>
                  </a:cubicBezTo>
                  <a:cubicBezTo>
                    <a:pt x="482" y="392"/>
                    <a:pt x="482" y="392"/>
                    <a:pt x="482" y="391"/>
                  </a:cubicBezTo>
                  <a:cubicBezTo>
                    <a:pt x="485" y="384"/>
                    <a:pt x="481" y="379"/>
                    <a:pt x="475" y="376"/>
                  </a:cubicBezTo>
                  <a:close/>
                  <a:moveTo>
                    <a:pt x="379" y="434"/>
                  </a:moveTo>
                  <a:cubicBezTo>
                    <a:pt x="379" y="432"/>
                    <a:pt x="376" y="433"/>
                    <a:pt x="376" y="435"/>
                  </a:cubicBezTo>
                  <a:cubicBezTo>
                    <a:pt x="377" y="440"/>
                    <a:pt x="378" y="453"/>
                    <a:pt x="369" y="451"/>
                  </a:cubicBezTo>
                  <a:cubicBezTo>
                    <a:pt x="364" y="450"/>
                    <a:pt x="363" y="445"/>
                    <a:pt x="363" y="441"/>
                  </a:cubicBezTo>
                  <a:cubicBezTo>
                    <a:pt x="364" y="439"/>
                    <a:pt x="364" y="437"/>
                    <a:pt x="364" y="435"/>
                  </a:cubicBezTo>
                  <a:cubicBezTo>
                    <a:pt x="364" y="434"/>
                    <a:pt x="364" y="433"/>
                    <a:pt x="364" y="433"/>
                  </a:cubicBezTo>
                  <a:cubicBezTo>
                    <a:pt x="368" y="433"/>
                    <a:pt x="371" y="433"/>
                    <a:pt x="375" y="432"/>
                  </a:cubicBezTo>
                  <a:cubicBezTo>
                    <a:pt x="381" y="432"/>
                    <a:pt x="387" y="430"/>
                    <a:pt x="393" y="428"/>
                  </a:cubicBezTo>
                  <a:cubicBezTo>
                    <a:pt x="393" y="429"/>
                    <a:pt x="393" y="429"/>
                    <a:pt x="393" y="430"/>
                  </a:cubicBezTo>
                  <a:cubicBezTo>
                    <a:pt x="393" y="430"/>
                    <a:pt x="392" y="430"/>
                    <a:pt x="393" y="431"/>
                  </a:cubicBezTo>
                  <a:cubicBezTo>
                    <a:pt x="394" y="434"/>
                    <a:pt x="395" y="436"/>
                    <a:pt x="395" y="440"/>
                  </a:cubicBezTo>
                  <a:cubicBezTo>
                    <a:pt x="395" y="443"/>
                    <a:pt x="393" y="447"/>
                    <a:pt x="390" y="447"/>
                  </a:cubicBezTo>
                  <a:cubicBezTo>
                    <a:pt x="384" y="449"/>
                    <a:pt x="381" y="444"/>
                    <a:pt x="380" y="439"/>
                  </a:cubicBezTo>
                  <a:cubicBezTo>
                    <a:pt x="380" y="438"/>
                    <a:pt x="380" y="436"/>
                    <a:pt x="379" y="435"/>
                  </a:cubicBezTo>
                  <a:cubicBezTo>
                    <a:pt x="380" y="434"/>
                    <a:pt x="380" y="434"/>
                    <a:pt x="380" y="434"/>
                  </a:cubicBezTo>
                  <a:lnTo>
                    <a:pt x="379" y="434"/>
                  </a:lnTo>
                  <a:close/>
                  <a:moveTo>
                    <a:pt x="333" y="425"/>
                  </a:moveTo>
                  <a:cubicBezTo>
                    <a:pt x="332" y="424"/>
                    <a:pt x="331" y="424"/>
                    <a:pt x="331" y="425"/>
                  </a:cubicBezTo>
                  <a:cubicBezTo>
                    <a:pt x="328" y="430"/>
                    <a:pt x="324" y="434"/>
                    <a:pt x="318" y="433"/>
                  </a:cubicBezTo>
                  <a:cubicBezTo>
                    <a:pt x="313" y="432"/>
                    <a:pt x="311" y="428"/>
                    <a:pt x="313" y="423"/>
                  </a:cubicBezTo>
                  <a:cubicBezTo>
                    <a:pt x="313" y="422"/>
                    <a:pt x="314" y="421"/>
                    <a:pt x="315" y="420"/>
                  </a:cubicBezTo>
                  <a:cubicBezTo>
                    <a:pt x="317" y="419"/>
                    <a:pt x="318" y="418"/>
                    <a:pt x="320" y="417"/>
                  </a:cubicBezTo>
                  <a:cubicBezTo>
                    <a:pt x="320" y="417"/>
                    <a:pt x="320" y="417"/>
                    <a:pt x="320" y="417"/>
                  </a:cubicBezTo>
                  <a:cubicBezTo>
                    <a:pt x="322" y="418"/>
                    <a:pt x="325" y="420"/>
                    <a:pt x="327" y="422"/>
                  </a:cubicBezTo>
                  <a:cubicBezTo>
                    <a:pt x="334" y="425"/>
                    <a:pt x="340" y="428"/>
                    <a:pt x="347" y="430"/>
                  </a:cubicBezTo>
                  <a:cubicBezTo>
                    <a:pt x="347" y="430"/>
                    <a:pt x="347" y="430"/>
                    <a:pt x="347" y="430"/>
                  </a:cubicBezTo>
                  <a:cubicBezTo>
                    <a:pt x="347" y="431"/>
                    <a:pt x="347" y="431"/>
                    <a:pt x="347" y="431"/>
                  </a:cubicBezTo>
                  <a:cubicBezTo>
                    <a:pt x="346" y="431"/>
                    <a:pt x="346" y="431"/>
                    <a:pt x="346" y="431"/>
                  </a:cubicBezTo>
                  <a:cubicBezTo>
                    <a:pt x="343" y="437"/>
                    <a:pt x="341" y="444"/>
                    <a:pt x="333" y="443"/>
                  </a:cubicBezTo>
                  <a:cubicBezTo>
                    <a:pt x="329" y="442"/>
                    <a:pt x="327" y="439"/>
                    <a:pt x="328" y="434"/>
                  </a:cubicBezTo>
                  <a:cubicBezTo>
                    <a:pt x="328" y="434"/>
                    <a:pt x="328" y="433"/>
                    <a:pt x="329" y="432"/>
                  </a:cubicBezTo>
                  <a:cubicBezTo>
                    <a:pt x="331" y="431"/>
                    <a:pt x="332" y="429"/>
                    <a:pt x="333" y="426"/>
                  </a:cubicBezTo>
                  <a:cubicBezTo>
                    <a:pt x="333" y="426"/>
                    <a:pt x="333" y="426"/>
                    <a:pt x="333" y="426"/>
                  </a:cubicBezTo>
                  <a:cubicBezTo>
                    <a:pt x="333" y="425"/>
                    <a:pt x="333" y="425"/>
                    <a:pt x="333" y="425"/>
                  </a:cubicBezTo>
                  <a:close/>
                  <a:moveTo>
                    <a:pt x="260" y="393"/>
                  </a:moveTo>
                  <a:cubicBezTo>
                    <a:pt x="254" y="393"/>
                    <a:pt x="247" y="392"/>
                    <a:pt x="243" y="386"/>
                  </a:cubicBezTo>
                  <a:cubicBezTo>
                    <a:pt x="242" y="383"/>
                    <a:pt x="241" y="379"/>
                    <a:pt x="244" y="376"/>
                  </a:cubicBezTo>
                  <a:cubicBezTo>
                    <a:pt x="246" y="373"/>
                    <a:pt x="250" y="374"/>
                    <a:pt x="254" y="372"/>
                  </a:cubicBezTo>
                  <a:cubicBezTo>
                    <a:pt x="254" y="372"/>
                    <a:pt x="255" y="372"/>
                    <a:pt x="255" y="372"/>
                  </a:cubicBezTo>
                  <a:cubicBezTo>
                    <a:pt x="255" y="371"/>
                    <a:pt x="255" y="371"/>
                    <a:pt x="255" y="371"/>
                  </a:cubicBezTo>
                  <a:cubicBezTo>
                    <a:pt x="256" y="377"/>
                    <a:pt x="261" y="381"/>
                    <a:pt x="266" y="382"/>
                  </a:cubicBezTo>
                  <a:cubicBezTo>
                    <a:pt x="262" y="384"/>
                    <a:pt x="260" y="388"/>
                    <a:pt x="260" y="393"/>
                  </a:cubicBezTo>
                  <a:close/>
                  <a:moveTo>
                    <a:pt x="260" y="333"/>
                  </a:moveTo>
                  <a:cubicBezTo>
                    <a:pt x="257" y="335"/>
                    <a:pt x="254" y="338"/>
                    <a:pt x="253" y="343"/>
                  </a:cubicBezTo>
                  <a:cubicBezTo>
                    <a:pt x="253" y="343"/>
                    <a:pt x="253" y="343"/>
                    <a:pt x="253" y="343"/>
                  </a:cubicBezTo>
                  <a:cubicBezTo>
                    <a:pt x="246" y="342"/>
                    <a:pt x="237" y="337"/>
                    <a:pt x="237" y="329"/>
                  </a:cubicBezTo>
                  <a:cubicBezTo>
                    <a:pt x="238" y="320"/>
                    <a:pt x="248" y="318"/>
                    <a:pt x="255" y="319"/>
                  </a:cubicBezTo>
                  <a:cubicBezTo>
                    <a:pt x="253" y="324"/>
                    <a:pt x="256" y="330"/>
                    <a:pt x="260" y="333"/>
                  </a:cubicBezTo>
                  <a:close/>
                  <a:moveTo>
                    <a:pt x="287" y="404"/>
                  </a:moveTo>
                  <a:cubicBezTo>
                    <a:pt x="283" y="400"/>
                    <a:pt x="287" y="395"/>
                    <a:pt x="291" y="392"/>
                  </a:cubicBezTo>
                  <a:cubicBezTo>
                    <a:pt x="293" y="391"/>
                    <a:pt x="296" y="390"/>
                    <a:pt x="297" y="388"/>
                  </a:cubicBezTo>
                  <a:cubicBezTo>
                    <a:pt x="300" y="393"/>
                    <a:pt x="302" y="397"/>
                    <a:pt x="305" y="402"/>
                  </a:cubicBezTo>
                  <a:cubicBezTo>
                    <a:pt x="300" y="404"/>
                    <a:pt x="292" y="410"/>
                    <a:pt x="287" y="404"/>
                  </a:cubicBezTo>
                  <a:close/>
                  <a:moveTo>
                    <a:pt x="307" y="403"/>
                  </a:moveTo>
                  <a:cubicBezTo>
                    <a:pt x="310" y="408"/>
                    <a:pt x="314" y="412"/>
                    <a:pt x="318" y="415"/>
                  </a:cubicBezTo>
                  <a:cubicBezTo>
                    <a:pt x="314" y="418"/>
                    <a:pt x="309" y="421"/>
                    <a:pt x="304" y="420"/>
                  </a:cubicBezTo>
                  <a:cubicBezTo>
                    <a:pt x="300" y="420"/>
                    <a:pt x="298" y="416"/>
                    <a:pt x="299" y="412"/>
                  </a:cubicBezTo>
                  <a:cubicBezTo>
                    <a:pt x="300" y="410"/>
                    <a:pt x="301" y="409"/>
                    <a:pt x="302" y="407"/>
                  </a:cubicBezTo>
                  <a:cubicBezTo>
                    <a:pt x="304" y="406"/>
                    <a:pt x="306" y="405"/>
                    <a:pt x="307" y="403"/>
                  </a:cubicBezTo>
                  <a:close/>
                  <a:moveTo>
                    <a:pt x="296" y="386"/>
                  </a:moveTo>
                  <a:cubicBezTo>
                    <a:pt x="295" y="387"/>
                    <a:pt x="295" y="387"/>
                    <a:pt x="295" y="387"/>
                  </a:cubicBezTo>
                  <a:cubicBezTo>
                    <a:pt x="294" y="387"/>
                    <a:pt x="292" y="388"/>
                    <a:pt x="291" y="389"/>
                  </a:cubicBezTo>
                  <a:cubicBezTo>
                    <a:pt x="290" y="389"/>
                    <a:pt x="289" y="389"/>
                    <a:pt x="287" y="389"/>
                  </a:cubicBezTo>
                  <a:cubicBezTo>
                    <a:pt x="284" y="389"/>
                    <a:pt x="281" y="387"/>
                    <a:pt x="280" y="383"/>
                  </a:cubicBezTo>
                  <a:cubicBezTo>
                    <a:pt x="279" y="377"/>
                    <a:pt x="285" y="373"/>
                    <a:pt x="290" y="370"/>
                  </a:cubicBezTo>
                  <a:cubicBezTo>
                    <a:pt x="290" y="370"/>
                    <a:pt x="291" y="370"/>
                    <a:pt x="291" y="370"/>
                  </a:cubicBezTo>
                  <a:cubicBezTo>
                    <a:pt x="293" y="375"/>
                    <a:pt x="294" y="381"/>
                    <a:pt x="296" y="386"/>
                  </a:cubicBezTo>
                  <a:close/>
                  <a:moveTo>
                    <a:pt x="282" y="349"/>
                  </a:moveTo>
                  <a:cubicBezTo>
                    <a:pt x="279" y="350"/>
                    <a:pt x="276" y="353"/>
                    <a:pt x="275" y="356"/>
                  </a:cubicBezTo>
                  <a:cubicBezTo>
                    <a:pt x="275" y="356"/>
                    <a:pt x="275" y="356"/>
                    <a:pt x="275" y="356"/>
                  </a:cubicBezTo>
                  <a:cubicBezTo>
                    <a:pt x="272" y="356"/>
                    <a:pt x="268" y="357"/>
                    <a:pt x="265" y="358"/>
                  </a:cubicBezTo>
                  <a:cubicBezTo>
                    <a:pt x="259" y="356"/>
                    <a:pt x="254" y="350"/>
                    <a:pt x="256" y="343"/>
                  </a:cubicBezTo>
                  <a:cubicBezTo>
                    <a:pt x="257" y="339"/>
                    <a:pt x="261" y="336"/>
                    <a:pt x="265" y="335"/>
                  </a:cubicBezTo>
                  <a:cubicBezTo>
                    <a:pt x="265" y="335"/>
                    <a:pt x="266" y="335"/>
                    <a:pt x="266" y="335"/>
                  </a:cubicBezTo>
                  <a:cubicBezTo>
                    <a:pt x="267" y="335"/>
                    <a:pt x="267" y="335"/>
                    <a:pt x="267" y="335"/>
                  </a:cubicBezTo>
                  <a:cubicBezTo>
                    <a:pt x="269" y="335"/>
                    <a:pt x="271" y="335"/>
                    <a:pt x="274" y="336"/>
                  </a:cubicBezTo>
                  <a:cubicBezTo>
                    <a:pt x="274" y="336"/>
                    <a:pt x="274" y="336"/>
                    <a:pt x="274" y="336"/>
                  </a:cubicBezTo>
                  <a:cubicBezTo>
                    <a:pt x="274" y="337"/>
                    <a:pt x="274" y="338"/>
                    <a:pt x="274" y="339"/>
                  </a:cubicBezTo>
                  <a:cubicBezTo>
                    <a:pt x="274" y="345"/>
                    <a:pt x="278" y="348"/>
                    <a:pt x="282" y="349"/>
                  </a:cubicBezTo>
                  <a:close/>
                  <a:moveTo>
                    <a:pt x="291" y="367"/>
                  </a:moveTo>
                  <a:cubicBezTo>
                    <a:pt x="285" y="368"/>
                    <a:pt x="277" y="368"/>
                    <a:pt x="277" y="360"/>
                  </a:cubicBezTo>
                  <a:cubicBezTo>
                    <a:pt x="277" y="355"/>
                    <a:pt x="282" y="351"/>
                    <a:pt x="287" y="349"/>
                  </a:cubicBezTo>
                  <a:cubicBezTo>
                    <a:pt x="288" y="349"/>
                    <a:pt x="289" y="349"/>
                    <a:pt x="290" y="349"/>
                  </a:cubicBezTo>
                  <a:cubicBezTo>
                    <a:pt x="289" y="355"/>
                    <a:pt x="290" y="361"/>
                    <a:pt x="291" y="367"/>
                  </a:cubicBezTo>
                  <a:close/>
                  <a:moveTo>
                    <a:pt x="274" y="359"/>
                  </a:moveTo>
                  <a:cubicBezTo>
                    <a:pt x="274" y="360"/>
                    <a:pt x="274" y="361"/>
                    <a:pt x="274" y="361"/>
                  </a:cubicBezTo>
                  <a:cubicBezTo>
                    <a:pt x="275" y="368"/>
                    <a:pt x="280" y="370"/>
                    <a:pt x="285" y="370"/>
                  </a:cubicBezTo>
                  <a:cubicBezTo>
                    <a:pt x="282" y="372"/>
                    <a:pt x="278" y="375"/>
                    <a:pt x="277" y="379"/>
                  </a:cubicBezTo>
                  <a:cubicBezTo>
                    <a:pt x="275" y="379"/>
                    <a:pt x="272" y="379"/>
                    <a:pt x="269" y="380"/>
                  </a:cubicBezTo>
                  <a:cubicBezTo>
                    <a:pt x="264" y="378"/>
                    <a:pt x="257" y="374"/>
                    <a:pt x="259" y="368"/>
                  </a:cubicBezTo>
                  <a:cubicBezTo>
                    <a:pt x="261" y="361"/>
                    <a:pt x="268" y="360"/>
                    <a:pt x="274" y="359"/>
                  </a:cubicBezTo>
                  <a:close/>
                  <a:moveTo>
                    <a:pt x="291" y="338"/>
                  </a:moveTo>
                  <a:cubicBezTo>
                    <a:pt x="290" y="340"/>
                    <a:pt x="290" y="343"/>
                    <a:pt x="290" y="346"/>
                  </a:cubicBezTo>
                  <a:cubicBezTo>
                    <a:pt x="285" y="346"/>
                    <a:pt x="277" y="346"/>
                    <a:pt x="277" y="339"/>
                  </a:cubicBezTo>
                  <a:cubicBezTo>
                    <a:pt x="277" y="332"/>
                    <a:pt x="284" y="331"/>
                    <a:pt x="289" y="331"/>
                  </a:cubicBezTo>
                  <a:cubicBezTo>
                    <a:pt x="290" y="331"/>
                    <a:pt x="291" y="331"/>
                    <a:pt x="292" y="332"/>
                  </a:cubicBezTo>
                  <a:cubicBezTo>
                    <a:pt x="292" y="334"/>
                    <a:pt x="291" y="336"/>
                    <a:pt x="291" y="338"/>
                  </a:cubicBezTo>
                  <a:close/>
                  <a:moveTo>
                    <a:pt x="282" y="317"/>
                  </a:moveTo>
                  <a:cubicBezTo>
                    <a:pt x="284" y="312"/>
                    <a:pt x="289" y="312"/>
                    <a:pt x="294" y="313"/>
                  </a:cubicBezTo>
                  <a:cubicBezTo>
                    <a:pt x="296" y="314"/>
                    <a:pt x="297" y="315"/>
                    <a:pt x="299" y="315"/>
                  </a:cubicBezTo>
                  <a:cubicBezTo>
                    <a:pt x="296" y="320"/>
                    <a:pt x="295" y="324"/>
                    <a:pt x="293" y="329"/>
                  </a:cubicBezTo>
                  <a:cubicBezTo>
                    <a:pt x="288" y="327"/>
                    <a:pt x="279" y="324"/>
                    <a:pt x="282" y="317"/>
                  </a:cubicBezTo>
                  <a:close/>
                  <a:moveTo>
                    <a:pt x="293" y="307"/>
                  </a:moveTo>
                  <a:cubicBezTo>
                    <a:pt x="289" y="303"/>
                    <a:pt x="290" y="297"/>
                    <a:pt x="295" y="295"/>
                  </a:cubicBezTo>
                  <a:cubicBezTo>
                    <a:pt x="301" y="293"/>
                    <a:pt x="304" y="297"/>
                    <a:pt x="308" y="299"/>
                  </a:cubicBezTo>
                  <a:cubicBezTo>
                    <a:pt x="308" y="299"/>
                    <a:pt x="309" y="300"/>
                    <a:pt x="309" y="300"/>
                  </a:cubicBezTo>
                  <a:cubicBezTo>
                    <a:pt x="306" y="304"/>
                    <a:pt x="303" y="308"/>
                    <a:pt x="300" y="313"/>
                  </a:cubicBezTo>
                  <a:cubicBezTo>
                    <a:pt x="300" y="313"/>
                    <a:pt x="299" y="313"/>
                    <a:pt x="299" y="312"/>
                  </a:cubicBezTo>
                  <a:cubicBezTo>
                    <a:pt x="297" y="311"/>
                    <a:pt x="294" y="310"/>
                    <a:pt x="293" y="307"/>
                  </a:cubicBezTo>
                  <a:close/>
                  <a:moveTo>
                    <a:pt x="308" y="281"/>
                  </a:moveTo>
                  <a:cubicBezTo>
                    <a:pt x="314" y="276"/>
                    <a:pt x="320" y="280"/>
                    <a:pt x="323" y="285"/>
                  </a:cubicBezTo>
                  <a:cubicBezTo>
                    <a:pt x="324" y="286"/>
                    <a:pt x="324" y="287"/>
                    <a:pt x="324" y="287"/>
                  </a:cubicBezTo>
                  <a:cubicBezTo>
                    <a:pt x="320" y="290"/>
                    <a:pt x="315" y="294"/>
                    <a:pt x="311" y="298"/>
                  </a:cubicBezTo>
                  <a:cubicBezTo>
                    <a:pt x="307" y="294"/>
                    <a:pt x="301" y="286"/>
                    <a:pt x="308" y="281"/>
                  </a:cubicBezTo>
                  <a:close/>
                  <a:moveTo>
                    <a:pt x="326" y="270"/>
                  </a:moveTo>
                  <a:cubicBezTo>
                    <a:pt x="329" y="266"/>
                    <a:pt x="335" y="270"/>
                    <a:pt x="338" y="274"/>
                  </a:cubicBezTo>
                  <a:cubicBezTo>
                    <a:pt x="338" y="276"/>
                    <a:pt x="339" y="278"/>
                    <a:pt x="340" y="279"/>
                  </a:cubicBezTo>
                  <a:cubicBezTo>
                    <a:pt x="340" y="280"/>
                    <a:pt x="341" y="280"/>
                    <a:pt x="341" y="280"/>
                  </a:cubicBezTo>
                  <a:cubicBezTo>
                    <a:pt x="336" y="282"/>
                    <a:pt x="331" y="284"/>
                    <a:pt x="327" y="286"/>
                  </a:cubicBezTo>
                  <a:cubicBezTo>
                    <a:pt x="325" y="281"/>
                    <a:pt x="322" y="275"/>
                    <a:pt x="326" y="270"/>
                  </a:cubicBezTo>
                  <a:close/>
                  <a:moveTo>
                    <a:pt x="321" y="279"/>
                  </a:moveTo>
                  <a:cubicBezTo>
                    <a:pt x="318" y="277"/>
                    <a:pt x="314" y="275"/>
                    <a:pt x="311" y="276"/>
                  </a:cubicBezTo>
                  <a:cubicBezTo>
                    <a:pt x="311" y="275"/>
                    <a:pt x="311" y="275"/>
                    <a:pt x="311" y="275"/>
                  </a:cubicBezTo>
                  <a:cubicBezTo>
                    <a:pt x="307" y="270"/>
                    <a:pt x="299" y="259"/>
                    <a:pt x="310" y="256"/>
                  </a:cubicBezTo>
                  <a:cubicBezTo>
                    <a:pt x="318" y="254"/>
                    <a:pt x="322" y="261"/>
                    <a:pt x="326" y="266"/>
                  </a:cubicBezTo>
                  <a:cubicBezTo>
                    <a:pt x="320" y="268"/>
                    <a:pt x="320" y="274"/>
                    <a:pt x="321" y="279"/>
                  </a:cubicBezTo>
                  <a:close/>
                  <a:moveTo>
                    <a:pt x="308" y="277"/>
                  </a:moveTo>
                  <a:cubicBezTo>
                    <a:pt x="307" y="277"/>
                    <a:pt x="307" y="278"/>
                    <a:pt x="306" y="278"/>
                  </a:cubicBezTo>
                  <a:cubicBezTo>
                    <a:pt x="301" y="282"/>
                    <a:pt x="301" y="288"/>
                    <a:pt x="304" y="293"/>
                  </a:cubicBezTo>
                  <a:cubicBezTo>
                    <a:pt x="302" y="293"/>
                    <a:pt x="301" y="292"/>
                    <a:pt x="299" y="292"/>
                  </a:cubicBezTo>
                  <a:cubicBezTo>
                    <a:pt x="297" y="291"/>
                    <a:pt x="295" y="292"/>
                    <a:pt x="293" y="293"/>
                  </a:cubicBezTo>
                  <a:cubicBezTo>
                    <a:pt x="293" y="292"/>
                    <a:pt x="293" y="292"/>
                    <a:pt x="293" y="292"/>
                  </a:cubicBezTo>
                  <a:cubicBezTo>
                    <a:pt x="288" y="288"/>
                    <a:pt x="279" y="279"/>
                    <a:pt x="287" y="272"/>
                  </a:cubicBezTo>
                  <a:cubicBezTo>
                    <a:pt x="290" y="270"/>
                    <a:pt x="295" y="269"/>
                    <a:pt x="299" y="270"/>
                  </a:cubicBezTo>
                  <a:cubicBezTo>
                    <a:pt x="303" y="271"/>
                    <a:pt x="305" y="274"/>
                    <a:pt x="308" y="277"/>
                  </a:cubicBezTo>
                  <a:close/>
                  <a:moveTo>
                    <a:pt x="291" y="294"/>
                  </a:moveTo>
                  <a:cubicBezTo>
                    <a:pt x="290" y="295"/>
                    <a:pt x="290" y="295"/>
                    <a:pt x="289" y="296"/>
                  </a:cubicBezTo>
                  <a:cubicBezTo>
                    <a:pt x="286" y="301"/>
                    <a:pt x="287" y="306"/>
                    <a:pt x="291" y="310"/>
                  </a:cubicBezTo>
                  <a:cubicBezTo>
                    <a:pt x="287" y="310"/>
                    <a:pt x="283" y="311"/>
                    <a:pt x="281" y="314"/>
                  </a:cubicBezTo>
                  <a:cubicBezTo>
                    <a:pt x="281" y="314"/>
                    <a:pt x="281" y="314"/>
                    <a:pt x="281" y="314"/>
                  </a:cubicBezTo>
                  <a:cubicBezTo>
                    <a:pt x="281" y="313"/>
                    <a:pt x="281" y="313"/>
                    <a:pt x="280" y="312"/>
                  </a:cubicBezTo>
                  <a:cubicBezTo>
                    <a:pt x="274" y="310"/>
                    <a:pt x="266" y="304"/>
                    <a:pt x="269" y="296"/>
                  </a:cubicBezTo>
                  <a:cubicBezTo>
                    <a:pt x="272" y="285"/>
                    <a:pt x="285" y="291"/>
                    <a:pt x="291" y="294"/>
                  </a:cubicBezTo>
                  <a:close/>
                  <a:moveTo>
                    <a:pt x="284" y="329"/>
                  </a:moveTo>
                  <a:cubicBezTo>
                    <a:pt x="280" y="329"/>
                    <a:pt x="277" y="331"/>
                    <a:pt x="275" y="334"/>
                  </a:cubicBezTo>
                  <a:cubicBezTo>
                    <a:pt x="275" y="334"/>
                    <a:pt x="275" y="334"/>
                    <a:pt x="275" y="334"/>
                  </a:cubicBezTo>
                  <a:cubicBezTo>
                    <a:pt x="271" y="332"/>
                    <a:pt x="267" y="331"/>
                    <a:pt x="264" y="332"/>
                  </a:cubicBezTo>
                  <a:cubicBezTo>
                    <a:pt x="258" y="329"/>
                    <a:pt x="255" y="320"/>
                    <a:pt x="261" y="316"/>
                  </a:cubicBezTo>
                  <a:cubicBezTo>
                    <a:pt x="266" y="313"/>
                    <a:pt x="274" y="314"/>
                    <a:pt x="279" y="316"/>
                  </a:cubicBezTo>
                  <a:cubicBezTo>
                    <a:pt x="279" y="317"/>
                    <a:pt x="279" y="317"/>
                    <a:pt x="279" y="317"/>
                  </a:cubicBezTo>
                  <a:cubicBezTo>
                    <a:pt x="277" y="321"/>
                    <a:pt x="280" y="326"/>
                    <a:pt x="284" y="329"/>
                  </a:cubicBezTo>
                  <a:close/>
                  <a:moveTo>
                    <a:pt x="261" y="359"/>
                  </a:moveTo>
                  <a:cubicBezTo>
                    <a:pt x="258" y="361"/>
                    <a:pt x="255" y="365"/>
                    <a:pt x="255" y="369"/>
                  </a:cubicBezTo>
                  <a:cubicBezTo>
                    <a:pt x="255" y="369"/>
                    <a:pt x="255" y="369"/>
                    <a:pt x="255" y="369"/>
                  </a:cubicBezTo>
                  <a:cubicBezTo>
                    <a:pt x="249" y="369"/>
                    <a:pt x="242" y="366"/>
                    <a:pt x="240" y="359"/>
                  </a:cubicBezTo>
                  <a:cubicBezTo>
                    <a:pt x="238" y="351"/>
                    <a:pt x="245" y="347"/>
                    <a:pt x="252" y="346"/>
                  </a:cubicBezTo>
                  <a:cubicBezTo>
                    <a:pt x="252" y="352"/>
                    <a:pt x="256" y="358"/>
                    <a:pt x="261" y="359"/>
                  </a:cubicBezTo>
                  <a:close/>
                  <a:moveTo>
                    <a:pt x="277" y="381"/>
                  </a:moveTo>
                  <a:cubicBezTo>
                    <a:pt x="277" y="383"/>
                    <a:pt x="277" y="384"/>
                    <a:pt x="278" y="385"/>
                  </a:cubicBezTo>
                  <a:cubicBezTo>
                    <a:pt x="279" y="389"/>
                    <a:pt x="283" y="391"/>
                    <a:pt x="287" y="392"/>
                  </a:cubicBezTo>
                  <a:cubicBezTo>
                    <a:pt x="285" y="394"/>
                    <a:pt x="283" y="397"/>
                    <a:pt x="283" y="400"/>
                  </a:cubicBezTo>
                  <a:cubicBezTo>
                    <a:pt x="281" y="400"/>
                    <a:pt x="279" y="400"/>
                    <a:pt x="277" y="401"/>
                  </a:cubicBezTo>
                  <a:cubicBezTo>
                    <a:pt x="272" y="401"/>
                    <a:pt x="265" y="400"/>
                    <a:pt x="264" y="394"/>
                  </a:cubicBezTo>
                  <a:cubicBezTo>
                    <a:pt x="261" y="385"/>
                    <a:pt x="271" y="383"/>
                    <a:pt x="277" y="381"/>
                  </a:cubicBezTo>
                  <a:close/>
                  <a:moveTo>
                    <a:pt x="283" y="402"/>
                  </a:moveTo>
                  <a:cubicBezTo>
                    <a:pt x="283" y="403"/>
                    <a:pt x="283" y="404"/>
                    <a:pt x="284" y="405"/>
                  </a:cubicBezTo>
                  <a:cubicBezTo>
                    <a:pt x="287" y="410"/>
                    <a:pt x="293" y="410"/>
                    <a:pt x="298" y="409"/>
                  </a:cubicBezTo>
                  <a:cubicBezTo>
                    <a:pt x="296" y="411"/>
                    <a:pt x="295" y="415"/>
                    <a:pt x="296" y="417"/>
                  </a:cubicBezTo>
                  <a:cubicBezTo>
                    <a:pt x="295" y="418"/>
                    <a:pt x="294" y="419"/>
                    <a:pt x="293" y="419"/>
                  </a:cubicBezTo>
                  <a:cubicBezTo>
                    <a:pt x="286" y="422"/>
                    <a:pt x="278" y="424"/>
                    <a:pt x="273" y="419"/>
                  </a:cubicBezTo>
                  <a:cubicBezTo>
                    <a:pt x="270" y="416"/>
                    <a:pt x="270" y="410"/>
                    <a:pt x="273" y="407"/>
                  </a:cubicBezTo>
                  <a:cubicBezTo>
                    <a:pt x="276" y="404"/>
                    <a:pt x="279" y="403"/>
                    <a:pt x="283" y="402"/>
                  </a:cubicBezTo>
                  <a:close/>
                  <a:moveTo>
                    <a:pt x="297" y="420"/>
                  </a:moveTo>
                  <a:cubicBezTo>
                    <a:pt x="298" y="420"/>
                    <a:pt x="298" y="421"/>
                    <a:pt x="299" y="421"/>
                  </a:cubicBezTo>
                  <a:cubicBezTo>
                    <a:pt x="302" y="424"/>
                    <a:pt x="307" y="423"/>
                    <a:pt x="311" y="422"/>
                  </a:cubicBezTo>
                  <a:cubicBezTo>
                    <a:pt x="310" y="423"/>
                    <a:pt x="309" y="425"/>
                    <a:pt x="309" y="426"/>
                  </a:cubicBezTo>
                  <a:cubicBezTo>
                    <a:pt x="309" y="428"/>
                    <a:pt x="309" y="429"/>
                    <a:pt x="310" y="430"/>
                  </a:cubicBezTo>
                  <a:cubicBezTo>
                    <a:pt x="310" y="430"/>
                    <a:pt x="309" y="431"/>
                    <a:pt x="309" y="431"/>
                  </a:cubicBezTo>
                  <a:cubicBezTo>
                    <a:pt x="307" y="433"/>
                    <a:pt x="305" y="436"/>
                    <a:pt x="304" y="439"/>
                  </a:cubicBezTo>
                  <a:cubicBezTo>
                    <a:pt x="298" y="442"/>
                    <a:pt x="286" y="441"/>
                    <a:pt x="286" y="433"/>
                  </a:cubicBezTo>
                  <a:cubicBezTo>
                    <a:pt x="286" y="427"/>
                    <a:pt x="294" y="423"/>
                    <a:pt x="297" y="420"/>
                  </a:cubicBezTo>
                  <a:close/>
                  <a:moveTo>
                    <a:pt x="311" y="433"/>
                  </a:moveTo>
                  <a:cubicBezTo>
                    <a:pt x="312" y="433"/>
                    <a:pt x="312" y="433"/>
                    <a:pt x="312" y="433"/>
                  </a:cubicBezTo>
                  <a:cubicBezTo>
                    <a:pt x="313" y="433"/>
                    <a:pt x="314" y="434"/>
                    <a:pt x="315" y="435"/>
                  </a:cubicBezTo>
                  <a:cubicBezTo>
                    <a:pt x="318" y="436"/>
                    <a:pt x="322" y="436"/>
                    <a:pt x="326" y="434"/>
                  </a:cubicBezTo>
                  <a:cubicBezTo>
                    <a:pt x="325" y="437"/>
                    <a:pt x="325" y="440"/>
                    <a:pt x="327" y="442"/>
                  </a:cubicBezTo>
                  <a:cubicBezTo>
                    <a:pt x="324" y="448"/>
                    <a:pt x="317" y="454"/>
                    <a:pt x="310" y="451"/>
                  </a:cubicBezTo>
                  <a:cubicBezTo>
                    <a:pt x="301" y="447"/>
                    <a:pt x="308" y="438"/>
                    <a:pt x="311" y="433"/>
                  </a:cubicBezTo>
                  <a:close/>
                  <a:moveTo>
                    <a:pt x="347" y="437"/>
                  </a:moveTo>
                  <a:cubicBezTo>
                    <a:pt x="348" y="436"/>
                    <a:pt x="348" y="434"/>
                    <a:pt x="348" y="433"/>
                  </a:cubicBezTo>
                  <a:cubicBezTo>
                    <a:pt x="348" y="433"/>
                    <a:pt x="349" y="432"/>
                    <a:pt x="349" y="431"/>
                  </a:cubicBezTo>
                  <a:cubicBezTo>
                    <a:pt x="349" y="431"/>
                    <a:pt x="349" y="431"/>
                    <a:pt x="349" y="431"/>
                  </a:cubicBezTo>
                  <a:cubicBezTo>
                    <a:pt x="353" y="432"/>
                    <a:pt x="358" y="432"/>
                    <a:pt x="362" y="433"/>
                  </a:cubicBezTo>
                  <a:cubicBezTo>
                    <a:pt x="362" y="433"/>
                    <a:pt x="362" y="433"/>
                    <a:pt x="362" y="433"/>
                  </a:cubicBezTo>
                  <a:cubicBezTo>
                    <a:pt x="362" y="433"/>
                    <a:pt x="361" y="434"/>
                    <a:pt x="361" y="434"/>
                  </a:cubicBezTo>
                  <a:cubicBezTo>
                    <a:pt x="361" y="439"/>
                    <a:pt x="360" y="450"/>
                    <a:pt x="352" y="448"/>
                  </a:cubicBezTo>
                  <a:cubicBezTo>
                    <a:pt x="347" y="447"/>
                    <a:pt x="346" y="442"/>
                    <a:pt x="347" y="437"/>
                  </a:cubicBezTo>
                  <a:close/>
                  <a:moveTo>
                    <a:pt x="340" y="425"/>
                  </a:moveTo>
                  <a:cubicBezTo>
                    <a:pt x="310" y="413"/>
                    <a:pt x="292" y="383"/>
                    <a:pt x="293" y="351"/>
                  </a:cubicBezTo>
                  <a:cubicBezTo>
                    <a:pt x="293" y="320"/>
                    <a:pt x="314" y="288"/>
                    <a:pt x="346" y="282"/>
                  </a:cubicBezTo>
                  <a:cubicBezTo>
                    <a:pt x="364" y="280"/>
                    <a:pt x="383" y="278"/>
                    <a:pt x="401" y="284"/>
                  </a:cubicBezTo>
                  <a:cubicBezTo>
                    <a:pt x="415" y="289"/>
                    <a:pt x="429" y="299"/>
                    <a:pt x="437" y="313"/>
                  </a:cubicBezTo>
                  <a:cubicBezTo>
                    <a:pt x="451" y="338"/>
                    <a:pt x="449" y="378"/>
                    <a:pt x="429" y="401"/>
                  </a:cubicBezTo>
                  <a:cubicBezTo>
                    <a:pt x="418" y="413"/>
                    <a:pt x="401" y="422"/>
                    <a:pt x="386" y="427"/>
                  </a:cubicBezTo>
                  <a:cubicBezTo>
                    <a:pt x="371" y="431"/>
                    <a:pt x="355" y="430"/>
                    <a:pt x="340" y="425"/>
                  </a:cubicBezTo>
                  <a:close/>
                  <a:moveTo>
                    <a:pt x="379" y="277"/>
                  </a:moveTo>
                  <a:cubicBezTo>
                    <a:pt x="373" y="277"/>
                    <a:pt x="368" y="277"/>
                    <a:pt x="362" y="277"/>
                  </a:cubicBezTo>
                  <a:cubicBezTo>
                    <a:pt x="362" y="277"/>
                    <a:pt x="362" y="277"/>
                    <a:pt x="362" y="277"/>
                  </a:cubicBezTo>
                  <a:cubicBezTo>
                    <a:pt x="363" y="272"/>
                    <a:pt x="365" y="266"/>
                    <a:pt x="370" y="264"/>
                  </a:cubicBezTo>
                  <a:cubicBezTo>
                    <a:pt x="379" y="260"/>
                    <a:pt x="379" y="271"/>
                    <a:pt x="379" y="277"/>
                  </a:cubicBezTo>
                  <a:close/>
                  <a:moveTo>
                    <a:pt x="383" y="277"/>
                  </a:moveTo>
                  <a:cubicBezTo>
                    <a:pt x="384" y="272"/>
                    <a:pt x="389" y="264"/>
                    <a:pt x="395" y="265"/>
                  </a:cubicBezTo>
                  <a:cubicBezTo>
                    <a:pt x="403" y="266"/>
                    <a:pt x="401" y="276"/>
                    <a:pt x="400" y="281"/>
                  </a:cubicBezTo>
                  <a:cubicBezTo>
                    <a:pt x="395" y="279"/>
                    <a:pt x="389" y="278"/>
                    <a:pt x="383" y="277"/>
                  </a:cubicBezTo>
                  <a:close/>
                  <a:moveTo>
                    <a:pt x="424" y="273"/>
                  </a:moveTo>
                  <a:cubicBezTo>
                    <a:pt x="425" y="273"/>
                    <a:pt x="425" y="272"/>
                    <a:pt x="425" y="272"/>
                  </a:cubicBezTo>
                  <a:cubicBezTo>
                    <a:pt x="425" y="271"/>
                    <a:pt x="425" y="271"/>
                    <a:pt x="425" y="271"/>
                  </a:cubicBezTo>
                  <a:cubicBezTo>
                    <a:pt x="430" y="267"/>
                    <a:pt x="436" y="263"/>
                    <a:pt x="442" y="266"/>
                  </a:cubicBezTo>
                  <a:cubicBezTo>
                    <a:pt x="446" y="268"/>
                    <a:pt x="448" y="272"/>
                    <a:pt x="446" y="276"/>
                  </a:cubicBezTo>
                  <a:cubicBezTo>
                    <a:pt x="445" y="279"/>
                    <a:pt x="442" y="281"/>
                    <a:pt x="440" y="284"/>
                  </a:cubicBezTo>
                  <a:cubicBezTo>
                    <a:pt x="435" y="278"/>
                    <a:pt x="429" y="280"/>
                    <a:pt x="424" y="284"/>
                  </a:cubicBezTo>
                  <a:cubicBezTo>
                    <a:pt x="426" y="280"/>
                    <a:pt x="427" y="276"/>
                    <a:pt x="424" y="273"/>
                  </a:cubicBezTo>
                  <a:close/>
                  <a:moveTo>
                    <a:pt x="458" y="358"/>
                  </a:moveTo>
                  <a:cubicBezTo>
                    <a:pt x="462" y="357"/>
                    <a:pt x="466" y="355"/>
                    <a:pt x="467" y="351"/>
                  </a:cubicBezTo>
                  <a:cubicBezTo>
                    <a:pt x="467" y="351"/>
                    <a:pt x="468" y="351"/>
                    <a:pt x="468" y="351"/>
                  </a:cubicBezTo>
                  <a:cubicBezTo>
                    <a:pt x="469" y="351"/>
                    <a:pt x="470" y="351"/>
                    <a:pt x="471" y="351"/>
                  </a:cubicBezTo>
                  <a:cubicBezTo>
                    <a:pt x="478" y="353"/>
                    <a:pt x="486" y="356"/>
                    <a:pt x="485" y="364"/>
                  </a:cubicBezTo>
                  <a:cubicBezTo>
                    <a:pt x="484" y="373"/>
                    <a:pt x="474" y="374"/>
                    <a:pt x="466" y="373"/>
                  </a:cubicBezTo>
                  <a:cubicBezTo>
                    <a:pt x="467" y="372"/>
                    <a:pt x="467" y="371"/>
                    <a:pt x="467" y="370"/>
                  </a:cubicBezTo>
                  <a:cubicBezTo>
                    <a:pt x="468" y="363"/>
                    <a:pt x="463" y="360"/>
                    <a:pt x="458" y="358"/>
                  </a:cubicBezTo>
                  <a:close/>
                  <a:moveTo>
                    <a:pt x="438" y="396"/>
                  </a:moveTo>
                  <a:cubicBezTo>
                    <a:pt x="442" y="397"/>
                    <a:pt x="445" y="398"/>
                    <a:pt x="447" y="401"/>
                  </a:cubicBezTo>
                  <a:cubicBezTo>
                    <a:pt x="449" y="404"/>
                    <a:pt x="450" y="410"/>
                    <a:pt x="446" y="412"/>
                  </a:cubicBezTo>
                  <a:cubicBezTo>
                    <a:pt x="441" y="415"/>
                    <a:pt x="434" y="412"/>
                    <a:pt x="429" y="408"/>
                  </a:cubicBezTo>
                  <a:cubicBezTo>
                    <a:pt x="429" y="408"/>
                    <a:pt x="428" y="408"/>
                    <a:pt x="428" y="408"/>
                  </a:cubicBezTo>
                  <a:cubicBezTo>
                    <a:pt x="427" y="407"/>
                    <a:pt x="427" y="407"/>
                    <a:pt x="427" y="407"/>
                  </a:cubicBezTo>
                  <a:cubicBezTo>
                    <a:pt x="432" y="403"/>
                    <a:pt x="435" y="398"/>
                    <a:pt x="438" y="393"/>
                  </a:cubicBezTo>
                  <a:cubicBezTo>
                    <a:pt x="438" y="393"/>
                    <a:pt x="438" y="393"/>
                    <a:pt x="438" y="393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9" y="394"/>
                    <a:pt x="439" y="394"/>
                    <a:pt x="439" y="394"/>
                  </a:cubicBezTo>
                  <a:cubicBezTo>
                    <a:pt x="437" y="394"/>
                    <a:pt x="437" y="396"/>
                    <a:pt x="438" y="396"/>
                  </a:cubicBezTo>
                  <a:close/>
                  <a:moveTo>
                    <a:pt x="439" y="392"/>
                  </a:moveTo>
                  <a:cubicBezTo>
                    <a:pt x="439" y="392"/>
                    <a:pt x="439" y="392"/>
                    <a:pt x="439" y="392"/>
                  </a:cubicBezTo>
                  <a:cubicBezTo>
                    <a:pt x="442" y="387"/>
                    <a:pt x="444" y="381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6"/>
                    <a:pt x="446" y="376"/>
                    <a:pt x="446" y="376"/>
                  </a:cubicBezTo>
                  <a:cubicBezTo>
                    <a:pt x="446" y="377"/>
                    <a:pt x="447" y="377"/>
                    <a:pt x="447" y="378"/>
                  </a:cubicBezTo>
                  <a:cubicBezTo>
                    <a:pt x="453" y="379"/>
                    <a:pt x="461" y="385"/>
                    <a:pt x="458" y="391"/>
                  </a:cubicBezTo>
                  <a:cubicBezTo>
                    <a:pt x="454" y="399"/>
                    <a:pt x="445" y="394"/>
                    <a:pt x="439" y="392"/>
                  </a:cubicBezTo>
                  <a:close/>
                  <a:moveTo>
                    <a:pt x="446" y="373"/>
                  </a:moveTo>
                  <a:cubicBezTo>
                    <a:pt x="447" y="369"/>
                    <a:pt x="448" y="364"/>
                    <a:pt x="449" y="359"/>
                  </a:cubicBezTo>
                  <a:cubicBezTo>
                    <a:pt x="449" y="360"/>
                    <a:pt x="449" y="360"/>
                    <a:pt x="450" y="360"/>
                  </a:cubicBezTo>
                  <a:cubicBezTo>
                    <a:pt x="455" y="360"/>
                    <a:pt x="467" y="362"/>
                    <a:pt x="464" y="370"/>
                  </a:cubicBezTo>
                  <a:cubicBezTo>
                    <a:pt x="462" y="378"/>
                    <a:pt x="452" y="375"/>
                    <a:pt x="446" y="373"/>
                  </a:cubicBezTo>
                  <a:close/>
                  <a:moveTo>
                    <a:pt x="437" y="305"/>
                  </a:moveTo>
                  <a:cubicBezTo>
                    <a:pt x="441" y="302"/>
                    <a:pt x="449" y="298"/>
                    <a:pt x="451" y="306"/>
                  </a:cubicBezTo>
                  <a:cubicBezTo>
                    <a:pt x="453" y="312"/>
                    <a:pt x="448" y="316"/>
                    <a:pt x="443" y="318"/>
                  </a:cubicBezTo>
                  <a:cubicBezTo>
                    <a:pt x="443" y="318"/>
                    <a:pt x="443" y="318"/>
                    <a:pt x="443" y="318"/>
                  </a:cubicBezTo>
                  <a:cubicBezTo>
                    <a:pt x="441" y="313"/>
                    <a:pt x="438" y="308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5" y="304"/>
                    <a:pt x="435" y="304"/>
                  </a:cubicBezTo>
                  <a:cubicBezTo>
                    <a:pt x="435" y="304"/>
                    <a:pt x="436" y="306"/>
                    <a:pt x="437" y="305"/>
                  </a:cubicBezTo>
                  <a:close/>
                  <a:moveTo>
                    <a:pt x="444" y="321"/>
                  </a:moveTo>
                  <a:cubicBezTo>
                    <a:pt x="445" y="321"/>
                    <a:pt x="445" y="321"/>
                    <a:pt x="445" y="321"/>
                  </a:cubicBezTo>
                  <a:cubicBezTo>
                    <a:pt x="445" y="321"/>
                    <a:pt x="446" y="321"/>
                    <a:pt x="446" y="321"/>
                  </a:cubicBezTo>
                  <a:cubicBezTo>
                    <a:pt x="449" y="319"/>
                    <a:pt x="453" y="316"/>
                    <a:pt x="457" y="319"/>
                  </a:cubicBezTo>
                  <a:cubicBezTo>
                    <a:pt x="459" y="321"/>
                    <a:pt x="459" y="325"/>
                    <a:pt x="459" y="327"/>
                  </a:cubicBezTo>
                  <a:cubicBezTo>
                    <a:pt x="457" y="333"/>
                    <a:pt x="453" y="334"/>
                    <a:pt x="449" y="337"/>
                  </a:cubicBezTo>
                  <a:cubicBezTo>
                    <a:pt x="449" y="338"/>
                    <a:pt x="449" y="338"/>
                    <a:pt x="449" y="338"/>
                  </a:cubicBezTo>
                  <a:cubicBezTo>
                    <a:pt x="448" y="338"/>
                    <a:pt x="448" y="338"/>
                    <a:pt x="448" y="338"/>
                  </a:cubicBezTo>
                  <a:cubicBezTo>
                    <a:pt x="447" y="333"/>
                    <a:pt x="446" y="328"/>
                    <a:pt x="444" y="323"/>
                  </a:cubicBezTo>
                  <a:cubicBezTo>
                    <a:pt x="444" y="322"/>
                    <a:pt x="444" y="321"/>
                    <a:pt x="444" y="321"/>
                  </a:cubicBezTo>
                  <a:close/>
                  <a:moveTo>
                    <a:pt x="448" y="339"/>
                  </a:moveTo>
                  <a:cubicBezTo>
                    <a:pt x="449" y="340"/>
                    <a:pt x="449" y="340"/>
                    <a:pt x="449" y="340"/>
                  </a:cubicBezTo>
                  <a:cubicBezTo>
                    <a:pt x="454" y="341"/>
                    <a:pt x="464" y="339"/>
                    <a:pt x="464" y="347"/>
                  </a:cubicBezTo>
                  <a:cubicBezTo>
                    <a:pt x="465" y="354"/>
                    <a:pt x="457" y="357"/>
                    <a:pt x="451" y="357"/>
                  </a:cubicBezTo>
                  <a:cubicBezTo>
                    <a:pt x="451" y="357"/>
                    <a:pt x="451" y="357"/>
                    <a:pt x="451" y="357"/>
                  </a:cubicBezTo>
                  <a:cubicBezTo>
                    <a:pt x="451" y="357"/>
                    <a:pt x="450" y="357"/>
                    <a:pt x="450" y="357"/>
                  </a:cubicBezTo>
                  <a:cubicBezTo>
                    <a:pt x="449" y="357"/>
                    <a:pt x="449" y="357"/>
                    <a:pt x="449" y="357"/>
                  </a:cubicBezTo>
                  <a:cubicBezTo>
                    <a:pt x="449" y="351"/>
                    <a:pt x="449" y="345"/>
                    <a:pt x="448" y="339"/>
                  </a:cubicBezTo>
                  <a:close/>
                  <a:moveTo>
                    <a:pt x="468" y="348"/>
                  </a:moveTo>
                  <a:cubicBezTo>
                    <a:pt x="468" y="348"/>
                    <a:pt x="468" y="348"/>
                    <a:pt x="468" y="348"/>
                  </a:cubicBezTo>
                  <a:cubicBezTo>
                    <a:pt x="468" y="348"/>
                    <a:pt x="468" y="347"/>
                    <a:pt x="468" y="347"/>
                  </a:cubicBezTo>
                  <a:cubicBezTo>
                    <a:pt x="467" y="340"/>
                    <a:pt x="461" y="337"/>
                    <a:pt x="455" y="337"/>
                  </a:cubicBezTo>
                  <a:cubicBezTo>
                    <a:pt x="458" y="335"/>
                    <a:pt x="461" y="331"/>
                    <a:pt x="462" y="327"/>
                  </a:cubicBezTo>
                  <a:cubicBezTo>
                    <a:pt x="462" y="327"/>
                    <a:pt x="462" y="327"/>
                    <a:pt x="462" y="327"/>
                  </a:cubicBezTo>
                  <a:cubicBezTo>
                    <a:pt x="463" y="327"/>
                    <a:pt x="463" y="327"/>
                    <a:pt x="463" y="327"/>
                  </a:cubicBezTo>
                  <a:cubicBezTo>
                    <a:pt x="464" y="327"/>
                    <a:pt x="464" y="327"/>
                    <a:pt x="464" y="327"/>
                  </a:cubicBezTo>
                  <a:cubicBezTo>
                    <a:pt x="465" y="327"/>
                    <a:pt x="466" y="327"/>
                    <a:pt x="466" y="327"/>
                  </a:cubicBezTo>
                  <a:cubicBezTo>
                    <a:pt x="470" y="327"/>
                    <a:pt x="474" y="326"/>
                    <a:pt x="478" y="328"/>
                  </a:cubicBezTo>
                  <a:cubicBezTo>
                    <a:pt x="483" y="331"/>
                    <a:pt x="488" y="337"/>
                    <a:pt x="484" y="343"/>
                  </a:cubicBezTo>
                  <a:cubicBezTo>
                    <a:pt x="480" y="348"/>
                    <a:pt x="473" y="348"/>
                    <a:pt x="468" y="348"/>
                  </a:cubicBezTo>
                  <a:close/>
                  <a:moveTo>
                    <a:pt x="464" y="324"/>
                  </a:moveTo>
                  <a:cubicBezTo>
                    <a:pt x="463" y="323"/>
                    <a:pt x="462" y="323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4"/>
                    <a:pt x="462" y="324"/>
                    <a:pt x="462" y="324"/>
                  </a:cubicBezTo>
                  <a:cubicBezTo>
                    <a:pt x="462" y="323"/>
                    <a:pt x="462" y="323"/>
                    <a:pt x="462" y="323"/>
                  </a:cubicBezTo>
                  <a:cubicBezTo>
                    <a:pt x="462" y="320"/>
                    <a:pt x="460" y="317"/>
                    <a:pt x="456" y="315"/>
                  </a:cubicBezTo>
                  <a:cubicBezTo>
                    <a:pt x="455" y="315"/>
                    <a:pt x="454" y="314"/>
                    <a:pt x="453" y="314"/>
                  </a:cubicBezTo>
                  <a:cubicBezTo>
                    <a:pt x="455" y="312"/>
                    <a:pt x="455" y="309"/>
                    <a:pt x="455" y="306"/>
                  </a:cubicBezTo>
                  <a:cubicBezTo>
                    <a:pt x="461" y="302"/>
                    <a:pt x="470" y="302"/>
                    <a:pt x="475" y="309"/>
                  </a:cubicBezTo>
                  <a:cubicBezTo>
                    <a:pt x="480" y="317"/>
                    <a:pt x="470" y="321"/>
                    <a:pt x="464" y="324"/>
                  </a:cubicBezTo>
                  <a:close/>
                  <a:moveTo>
                    <a:pt x="453" y="302"/>
                  </a:moveTo>
                  <a:cubicBezTo>
                    <a:pt x="450" y="298"/>
                    <a:pt x="444" y="298"/>
                    <a:pt x="439" y="301"/>
                  </a:cubicBezTo>
                  <a:cubicBezTo>
                    <a:pt x="443" y="297"/>
                    <a:pt x="444" y="291"/>
                    <a:pt x="442" y="286"/>
                  </a:cubicBezTo>
                  <a:cubicBezTo>
                    <a:pt x="442" y="286"/>
                    <a:pt x="442" y="286"/>
                    <a:pt x="442" y="286"/>
                  </a:cubicBezTo>
                  <a:cubicBezTo>
                    <a:pt x="447" y="281"/>
                    <a:pt x="456" y="279"/>
                    <a:pt x="461" y="285"/>
                  </a:cubicBezTo>
                  <a:cubicBezTo>
                    <a:pt x="467" y="293"/>
                    <a:pt x="458" y="298"/>
                    <a:pt x="453" y="302"/>
                  </a:cubicBezTo>
                  <a:close/>
                  <a:moveTo>
                    <a:pt x="439" y="287"/>
                  </a:moveTo>
                  <a:cubicBezTo>
                    <a:pt x="442" y="293"/>
                    <a:pt x="438" y="298"/>
                    <a:pt x="433" y="302"/>
                  </a:cubicBezTo>
                  <a:cubicBezTo>
                    <a:pt x="433" y="302"/>
                    <a:pt x="433" y="302"/>
                    <a:pt x="433" y="302"/>
                  </a:cubicBezTo>
                  <a:cubicBezTo>
                    <a:pt x="429" y="298"/>
                    <a:pt x="425" y="294"/>
                    <a:pt x="421" y="291"/>
                  </a:cubicBezTo>
                  <a:cubicBezTo>
                    <a:pt x="421" y="291"/>
                    <a:pt x="421" y="291"/>
                    <a:pt x="421" y="291"/>
                  </a:cubicBezTo>
                  <a:cubicBezTo>
                    <a:pt x="425" y="286"/>
                    <a:pt x="434" y="279"/>
                    <a:pt x="439" y="287"/>
                  </a:cubicBezTo>
                  <a:close/>
                  <a:moveTo>
                    <a:pt x="418" y="289"/>
                  </a:moveTo>
                  <a:cubicBezTo>
                    <a:pt x="413" y="286"/>
                    <a:pt x="408" y="284"/>
                    <a:pt x="403" y="282"/>
                  </a:cubicBezTo>
                  <a:cubicBezTo>
                    <a:pt x="407" y="277"/>
                    <a:pt x="413" y="270"/>
                    <a:pt x="420" y="273"/>
                  </a:cubicBezTo>
                  <a:cubicBezTo>
                    <a:pt x="428" y="277"/>
                    <a:pt x="419" y="284"/>
                    <a:pt x="418" y="289"/>
                  </a:cubicBezTo>
                  <a:close/>
                  <a:moveTo>
                    <a:pt x="394" y="428"/>
                  </a:moveTo>
                  <a:cubicBezTo>
                    <a:pt x="400" y="425"/>
                    <a:pt x="406" y="422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2" y="419"/>
                    <a:pt x="412" y="419"/>
                    <a:pt x="412" y="419"/>
                  </a:cubicBezTo>
                  <a:cubicBezTo>
                    <a:pt x="411" y="419"/>
                    <a:pt x="410" y="421"/>
                    <a:pt x="411" y="422"/>
                  </a:cubicBezTo>
                  <a:cubicBezTo>
                    <a:pt x="415" y="427"/>
                    <a:pt x="418" y="437"/>
                    <a:pt x="409" y="439"/>
                  </a:cubicBezTo>
                  <a:cubicBezTo>
                    <a:pt x="401" y="441"/>
                    <a:pt x="397" y="433"/>
                    <a:pt x="394" y="428"/>
                  </a:cubicBezTo>
                  <a:close/>
                  <a:moveTo>
                    <a:pt x="414" y="418"/>
                  </a:moveTo>
                  <a:cubicBezTo>
                    <a:pt x="413" y="418"/>
                    <a:pt x="413" y="418"/>
                    <a:pt x="413" y="418"/>
                  </a:cubicBezTo>
                  <a:cubicBezTo>
                    <a:pt x="416" y="416"/>
                    <a:pt x="419" y="414"/>
                    <a:pt x="422" y="412"/>
                  </a:cubicBezTo>
                  <a:cubicBezTo>
                    <a:pt x="423" y="411"/>
                    <a:pt x="424" y="410"/>
                    <a:pt x="425" y="409"/>
                  </a:cubicBezTo>
                  <a:cubicBezTo>
                    <a:pt x="426" y="409"/>
                    <a:pt x="426" y="409"/>
                    <a:pt x="426" y="409"/>
                  </a:cubicBezTo>
                  <a:cubicBezTo>
                    <a:pt x="428" y="411"/>
                    <a:pt x="431" y="413"/>
                    <a:pt x="432" y="416"/>
                  </a:cubicBezTo>
                  <a:cubicBezTo>
                    <a:pt x="435" y="420"/>
                    <a:pt x="435" y="426"/>
                    <a:pt x="429" y="427"/>
                  </a:cubicBezTo>
                  <a:cubicBezTo>
                    <a:pt x="423" y="428"/>
                    <a:pt x="416" y="424"/>
                    <a:pt x="414" y="418"/>
                  </a:cubicBezTo>
                  <a:close/>
                  <a:moveTo>
                    <a:pt x="437" y="419"/>
                  </a:moveTo>
                  <a:cubicBezTo>
                    <a:pt x="436" y="417"/>
                    <a:pt x="436" y="416"/>
                    <a:pt x="435" y="414"/>
                  </a:cubicBezTo>
                  <a:cubicBezTo>
                    <a:pt x="439" y="416"/>
                    <a:pt x="444" y="417"/>
                    <a:pt x="448" y="415"/>
                  </a:cubicBezTo>
                  <a:cubicBezTo>
                    <a:pt x="448" y="415"/>
                    <a:pt x="448" y="415"/>
                    <a:pt x="448" y="415"/>
                  </a:cubicBezTo>
                  <a:cubicBezTo>
                    <a:pt x="449" y="418"/>
                    <a:pt x="451" y="420"/>
                    <a:pt x="454" y="422"/>
                  </a:cubicBezTo>
                  <a:cubicBezTo>
                    <a:pt x="457" y="428"/>
                    <a:pt x="458" y="436"/>
                    <a:pt x="450" y="438"/>
                  </a:cubicBezTo>
                  <a:cubicBezTo>
                    <a:pt x="443" y="440"/>
                    <a:pt x="438" y="434"/>
                    <a:pt x="433" y="430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3" y="429"/>
                    <a:pt x="433" y="429"/>
                    <a:pt x="433" y="429"/>
                  </a:cubicBezTo>
                  <a:cubicBezTo>
                    <a:pt x="436" y="427"/>
                    <a:pt x="437" y="423"/>
                    <a:pt x="437" y="419"/>
                  </a:cubicBezTo>
                  <a:close/>
                  <a:moveTo>
                    <a:pt x="455" y="419"/>
                  </a:moveTo>
                  <a:cubicBezTo>
                    <a:pt x="453" y="417"/>
                    <a:pt x="452" y="416"/>
                    <a:pt x="451" y="415"/>
                  </a:cubicBezTo>
                  <a:cubicBezTo>
                    <a:pt x="450" y="414"/>
                    <a:pt x="450" y="414"/>
                    <a:pt x="450" y="414"/>
                  </a:cubicBezTo>
                  <a:cubicBezTo>
                    <a:pt x="450" y="413"/>
                    <a:pt x="450" y="413"/>
                    <a:pt x="449" y="413"/>
                  </a:cubicBezTo>
                  <a:cubicBezTo>
                    <a:pt x="450" y="413"/>
                    <a:pt x="450" y="412"/>
                    <a:pt x="451" y="412"/>
                  </a:cubicBezTo>
                  <a:cubicBezTo>
                    <a:pt x="454" y="407"/>
                    <a:pt x="451" y="401"/>
                    <a:pt x="447" y="398"/>
                  </a:cubicBezTo>
                  <a:cubicBezTo>
                    <a:pt x="451" y="398"/>
                    <a:pt x="456" y="398"/>
                    <a:pt x="459" y="395"/>
                  </a:cubicBezTo>
                  <a:cubicBezTo>
                    <a:pt x="459" y="396"/>
                    <a:pt x="459" y="396"/>
                    <a:pt x="459" y="396"/>
                  </a:cubicBezTo>
                  <a:cubicBezTo>
                    <a:pt x="460" y="398"/>
                    <a:pt x="461" y="399"/>
                    <a:pt x="463" y="399"/>
                  </a:cubicBezTo>
                  <a:cubicBezTo>
                    <a:pt x="467" y="404"/>
                    <a:pt x="471" y="409"/>
                    <a:pt x="468" y="415"/>
                  </a:cubicBezTo>
                  <a:cubicBezTo>
                    <a:pt x="465" y="421"/>
                    <a:pt x="459" y="421"/>
                    <a:pt x="455" y="419"/>
                  </a:cubicBezTo>
                  <a:close/>
                  <a:moveTo>
                    <a:pt x="460" y="394"/>
                  </a:moveTo>
                  <a:cubicBezTo>
                    <a:pt x="460" y="394"/>
                    <a:pt x="460" y="394"/>
                    <a:pt x="460" y="394"/>
                  </a:cubicBezTo>
                  <a:cubicBezTo>
                    <a:pt x="460" y="394"/>
                    <a:pt x="461" y="393"/>
                    <a:pt x="461" y="392"/>
                  </a:cubicBezTo>
                  <a:cubicBezTo>
                    <a:pt x="463" y="388"/>
                    <a:pt x="462" y="384"/>
                    <a:pt x="459" y="381"/>
                  </a:cubicBezTo>
                  <a:cubicBezTo>
                    <a:pt x="458" y="380"/>
                    <a:pt x="457" y="379"/>
                    <a:pt x="455" y="378"/>
                  </a:cubicBezTo>
                  <a:cubicBezTo>
                    <a:pt x="459" y="378"/>
                    <a:pt x="462" y="377"/>
                    <a:pt x="465" y="375"/>
                  </a:cubicBezTo>
                  <a:cubicBezTo>
                    <a:pt x="465" y="375"/>
                    <a:pt x="465" y="375"/>
                    <a:pt x="465" y="375"/>
                  </a:cubicBezTo>
                  <a:cubicBezTo>
                    <a:pt x="467" y="376"/>
                    <a:pt x="469" y="376"/>
                    <a:pt x="471" y="376"/>
                  </a:cubicBezTo>
                  <a:cubicBezTo>
                    <a:pt x="476" y="379"/>
                    <a:pt x="481" y="383"/>
                    <a:pt x="480" y="389"/>
                  </a:cubicBezTo>
                  <a:cubicBezTo>
                    <a:pt x="479" y="393"/>
                    <a:pt x="476" y="396"/>
                    <a:pt x="472" y="397"/>
                  </a:cubicBezTo>
                  <a:cubicBezTo>
                    <a:pt x="468" y="398"/>
                    <a:pt x="464" y="396"/>
                    <a:pt x="460" y="394"/>
                  </a:cubicBezTo>
                  <a:close/>
                  <a:moveTo>
                    <a:pt x="488" y="365"/>
                  </a:moveTo>
                  <a:cubicBezTo>
                    <a:pt x="488" y="365"/>
                    <a:pt x="488" y="365"/>
                    <a:pt x="488" y="365"/>
                  </a:cubicBezTo>
                  <a:cubicBezTo>
                    <a:pt x="488" y="364"/>
                    <a:pt x="488" y="364"/>
                    <a:pt x="488" y="364"/>
                  </a:cubicBezTo>
                  <a:cubicBezTo>
                    <a:pt x="489" y="356"/>
                    <a:pt x="483" y="352"/>
                    <a:pt x="477" y="350"/>
                  </a:cubicBezTo>
                  <a:cubicBezTo>
                    <a:pt x="481" y="349"/>
                    <a:pt x="486" y="347"/>
                    <a:pt x="488" y="343"/>
                  </a:cubicBezTo>
                  <a:cubicBezTo>
                    <a:pt x="488" y="343"/>
                    <a:pt x="488" y="343"/>
                    <a:pt x="488" y="343"/>
                  </a:cubicBezTo>
                  <a:cubicBezTo>
                    <a:pt x="489" y="343"/>
                    <a:pt x="490" y="342"/>
                    <a:pt x="491" y="342"/>
                  </a:cubicBezTo>
                  <a:cubicBezTo>
                    <a:pt x="499" y="343"/>
                    <a:pt x="504" y="348"/>
                    <a:pt x="508" y="355"/>
                  </a:cubicBezTo>
                  <a:cubicBezTo>
                    <a:pt x="513" y="366"/>
                    <a:pt x="495" y="369"/>
                    <a:pt x="488" y="365"/>
                  </a:cubicBezTo>
                  <a:close/>
                  <a:moveTo>
                    <a:pt x="488" y="340"/>
                  </a:moveTo>
                  <a:cubicBezTo>
                    <a:pt x="488" y="339"/>
                    <a:pt x="488" y="338"/>
                    <a:pt x="488" y="337"/>
                  </a:cubicBezTo>
                  <a:cubicBezTo>
                    <a:pt x="488" y="332"/>
                    <a:pt x="484" y="328"/>
                    <a:pt x="480" y="326"/>
                  </a:cubicBezTo>
                  <a:cubicBezTo>
                    <a:pt x="478" y="325"/>
                    <a:pt x="476" y="324"/>
                    <a:pt x="474" y="324"/>
                  </a:cubicBezTo>
                  <a:cubicBezTo>
                    <a:pt x="473" y="324"/>
                    <a:pt x="472" y="324"/>
                    <a:pt x="471" y="324"/>
                  </a:cubicBezTo>
                  <a:cubicBezTo>
                    <a:pt x="476" y="322"/>
                    <a:pt x="480" y="318"/>
                    <a:pt x="479" y="312"/>
                  </a:cubicBezTo>
                  <a:cubicBezTo>
                    <a:pt x="480" y="312"/>
                    <a:pt x="481" y="312"/>
                    <a:pt x="481" y="312"/>
                  </a:cubicBezTo>
                  <a:cubicBezTo>
                    <a:pt x="488" y="312"/>
                    <a:pt x="496" y="313"/>
                    <a:pt x="500" y="319"/>
                  </a:cubicBezTo>
                  <a:cubicBezTo>
                    <a:pt x="503" y="323"/>
                    <a:pt x="502" y="328"/>
                    <a:pt x="500" y="332"/>
                  </a:cubicBezTo>
                  <a:cubicBezTo>
                    <a:pt x="497" y="335"/>
                    <a:pt x="493" y="340"/>
                    <a:pt x="488" y="340"/>
                  </a:cubicBezTo>
                  <a:close/>
                  <a:moveTo>
                    <a:pt x="479" y="310"/>
                  </a:moveTo>
                  <a:cubicBezTo>
                    <a:pt x="478" y="309"/>
                    <a:pt x="478" y="309"/>
                    <a:pt x="478" y="309"/>
                  </a:cubicBezTo>
                  <a:cubicBezTo>
                    <a:pt x="475" y="302"/>
                    <a:pt x="467" y="299"/>
                    <a:pt x="460" y="301"/>
                  </a:cubicBezTo>
                  <a:cubicBezTo>
                    <a:pt x="464" y="297"/>
                    <a:pt x="467" y="292"/>
                    <a:pt x="466" y="287"/>
                  </a:cubicBezTo>
                  <a:cubicBezTo>
                    <a:pt x="469" y="286"/>
                    <a:pt x="473" y="284"/>
                    <a:pt x="476" y="284"/>
                  </a:cubicBezTo>
                  <a:cubicBezTo>
                    <a:pt x="482" y="282"/>
                    <a:pt x="486" y="285"/>
                    <a:pt x="489" y="290"/>
                  </a:cubicBezTo>
                  <a:cubicBezTo>
                    <a:pt x="492" y="294"/>
                    <a:pt x="494" y="299"/>
                    <a:pt x="491" y="304"/>
                  </a:cubicBezTo>
                  <a:cubicBezTo>
                    <a:pt x="488" y="307"/>
                    <a:pt x="483" y="309"/>
                    <a:pt x="479" y="310"/>
                  </a:cubicBezTo>
                  <a:close/>
                  <a:moveTo>
                    <a:pt x="464" y="283"/>
                  </a:moveTo>
                  <a:cubicBezTo>
                    <a:pt x="464" y="284"/>
                    <a:pt x="464" y="284"/>
                    <a:pt x="464" y="284"/>
                  </a:cubicBezTo>
                  <a:cubicBezTo>
                    <a:pt x="463" y="283"/>
                    <a:pt x="463" y="283"/>
                    <a:pt x="463" y="283"/>
                  </a:cubicBezTo>
                  <a:cubicBezTo>
                    <a:pt x="459" y="279"/>
                    <a:pt x="453" y="277"/>
                    <a:pt x="448" y="279"/>
                  </a:cubicBezTo>
                  <a:cubicBezTo>
                    <a:pt x="450" y="275"/>
                    <a:pt x="451" y="271"/>
                    <a:pt x="447" y="267"/>
                  </a:cubicBezTo>
                  <a:cubicBezTo>
                    <a:pt x="450" y="264"/>
                    <a:pt x="452" y="261"/>
                    <a:pt x="455" y="259"/>
                  </a:cubicBezTo>
                  <a:cubicBezTo>
                    <a:pt x="460" y="256"/>
                    <a:pt x="467" y="252"/>
                    <a:pt x="471" y="259"/>
                  </a:cubicBezTo>
                  <a:cubicBezTo>
                    <a:pt x="475" y="267"/>
                    <a:pt x="470" y="277"/>
                    <a:pt x="464" y="283"/>
                  </a:cubicBezTo>
                  <a:close/>
                  <a:moveTo>
                    <a:pt x="446" y="263"/>
                  </a:moveTo>
                  <a:cubicBezTo>
                    <a:pt x="445" y="264"/>
                    <a:pt x="446" y="265"/>
                    <a:pt x="446" y="265"/>
                  </a:cubicBezTo>
                  <a:cubicBezTo>
                    <a:pt x="446" y="265"/>
                    <a:pt x="446" y="265"/>
                    <a:pt x="446" y="265"/>
                  </a:cubicBezTo>
                  <a:cubicBezTo>
                    <a:pt x="445" y="265"/>
                    <a:pt x="445" y="265"/>
                    <a:pt x="445" y="265"/>
                  </a:cubicBezTo>
                  <a:cubicBezTo>
                    <a:pt x="439" y="260"/>
                    <a:pt x="431" y="262"/>
                    <a:pt x="426" y="268"/>
                  </a:cubicBezTo>
                  <a:cubicBezTo>
                    <a:pt x="427" y="262"/>
                    <a:pt x="426" y="256"/>
                    <a:pt x="421" y="252"/>
                  </a:cubicBezTo>
                  <a:cubicBezTo>
                    <a:pt x="426" y="246"/>
                    <a:pt x="432" y="239"/>
                    <a:pt x="439" y="238"/>
                  </a:cubicBezTo>
                  <a:cubicBezTo>
                    <a:pt x="452" y="237"/>
                    <a:pt x="449" y="256"/>
                    <a:pt x="446" y="263"/>
                  </a:cubicBezTo>
                  <a:close/>
                  <a:moveTo>
                    <a:pt x="422" y="271"/>
                  </a:moveTo>
                  <a:cubicBezTo>
                    <a:pt x="422" y="271"/>
                    <a:pt x="422" y="271"/>
                    <a:pt x="422" y="271"/>
                  </a:cubicBezTo>
                  <a:cubicBezTo>
                    <a:pt x="414" y="267"/>
                    <a:pt x="408" y="272"/>
                    <a:pt x="404" y="277"/>
                  </a:cubicBezTo>
                  <a:cubicBezTo>
                    <a:pt x="405" y="272"/>
                    <a:pt x="404" y="265"/>
                    <a:pt x="398" y="262"/>
                  </a:cubicBezTo>
                  <a:cubicBezTo>
                    <a:pt x="399" y="262"/>
                    <a:pt x="399" y="262"/>
                    <a:pt x="399" y="262"/>
                  </a:cubicBezTo>
                  <a:cubicBezTo>
                    <a:pt x="401" y="255"/>
                    <a:pt x="410" y="249"/>
                    <a:pt x="417" y="253"/>
                  </a:cubicBezTo>
                  <a:cubicBezTo>
                    <a:pt x="424" y="256"/>
                    <a:pt x="424" y="265"/>
                    <a:pt x="422" y="271"/>
                  </a:cubicBezTo>
                  <a:close/>
                  <a:moveTo>
                    <a:pt x="419" y="250"/>
                  </a:moveTo>
                  <a:cubicBezTo>
                    <a:pt x="419" y="250"/>
                    <a:pt x="419" y="250"/>
                    <a:pt x="419" y="250"/>
                  </a:cubicBezTo>
                  <a:cubicBezTo>
                    <a:pt x="418" y="250"/>
                    <a:pt x="417" y="249"/>
                    <a:pt x="416" y="249"/>
                  </a:cubicBezTo>
                  <a:cubicBezTo>
                    <a:pt x="410" y="247"/>
                    <a:pt x="402" y="251"/>
                    <a:pt x="399" y="257"/>
                  </a:cubicBezTo>
                  <a:cubicBezTo>
                    <a:pt x="399" y="252"/>
                    <a:pt x="398" y="246"/>
                    <a:pt x="394" y="243"/>
                  </a:cubicBezTo>
                  <a:cubicBezTo>
                    <a:pt x="394" y="242"/>
                    <a:pt x="394" y="242"/>
                    <a:pt x="394" y="242"/>
                  </a:cubicBezTo>
                  <a:cubicBezTo>
                    <a:pt x="395" y="239"/>
                    <a:pt x="396" y="236"/>
                    <a:pt x="396" y="233"/>
                  </a:cubicBezTo>
                  <a:cubicBezTo>
                    <a:pt x="399" y="226"/>
                    <a:pt x="406" y="220"/>
                    <a:pt x="414" y="223"/>
                  </a:cubicBezTo>
                  <a:cubicBezTo>
                    <a:pt x="424" y="227"/>
                    <a:pt x="422" y="241"/>
                    <a:pt x="419" y="250"/>
                  </a:cubicBezTo>
                  <a:close/>
                  <a:moveTo>
                    <a:pt x="395" y="262"/>
                  </a:moveTo>
                  <a:cubicBezTo>
                    <a:pt x="389" y="261"/>
                    <a:pt x="384" y="267"/>
                    <a:pt x="382" y="273"/>
                  </a:cubicBezTo>
                  <a:cubicBezTo>
                    <a:pt x="382" y="267"/>
                    <a:pt x="380" y="260"/>
                    <a:pt x="374" y="260"/>
                  </a:cubicBezTo>
                  <a:cubicBezTo>
                    <a:pt x="374" y="259"/>
                    <a:pt x="374" y="259"/>
                    <a:pt x="374" y="259"/>
                  </a:cubicBezTo>
                  <a:cubicBezTo>
                    <a:pt x="374" y="258"/>
                    <a:pt x="374" y="257"/>
                    <a:pt x="374" y="256"/>
                  </a:cubicBezTo>
                  <a:cubicBezTo>
                    <a:pt x="375" y="249"/>
                    <a:pt x="379" y="243"/>
                    <a:pt x="387" y="243"/>
                  </a:cubicBezTo>
                  <a:cubicBezTo>
                    <a:pt x="397" y="244"/>
                    <a:pt x="396" y="255"/>
                    <a:pt x="395" y="262"/>
                  </a:cubicBezTo>
                  <a:close/>
                  <a:moveTo>
                    <a:pt x="391" y="241"/>
                  </a:moveTo>
                  <a:cubicBezTo>
                    <a:pt x="391" y="241"/>
                    <a:pt x="391" y="241"/>
                    <a:pt x="391" y="241"/>
                  </a:cubicBezTo>
                  <a:cubicBezTo>
                    <a:pt x="390" y="241"/>
                    <a:pt x="389" y="240"/>
                    <a:pt x="387" y="240"/>
                  </a:cubicBezTo>
                  <a:cubicBezTo>
                    <a:pt x="381" y="240"/>
                    <a:pt x="376" y="244"/>
                    <a:pt x="373" y="249"/>
                  </a:cubicBezTo>
                  <a:cubicBezTo>
                    <a:pt x="372" y="245"/>
                    <a:pt x="371" y="242"/>
                    <a:pt x="368" y="241"/>
                  </a:cubicBezTo>
                  <a:cubicBezTo>
                    <a:pt x="368" y="241"/>
                    <a:pt x="368" y="241"/>
                    <a:pt x="368" y="241"/>
                  </a:cubicBezTo>
                  <a:cubicBezTo>
                    <a:pt x="371" y="233"/>
                    <a:pt x="373" y="224"/>
                    <a:pt x="381" y="221"/>
                  </a:cubicBezTo>
                  <a:cubicBezTo>
                    <a:pt x="386" y="219"/>
                    <a:pt x="392" y="221"/>
                    <a:pt x="393" y="227"/>
                  </a:cubicBezTo>
                  <a:cubicBezTo>
                    <a:pt x="394" y="232"/>
                    <a:pt x="393" y="236"/>
                    <a:pt x="391" y="241"/>
                  </a:cubicBezTo>
                  <a:close/>
                  <a:moveTo>
                    <a:pt x="359" y="277"/>
                  </a:moveTo>
                  <a:cubicBezTo>
                    <a:pt x="359" y="277"/>
                    <a:pt x="359" y="277"/>
                    <a:pt x="359" y="277"/>
                  </a:cubicBezTo>
                  <a:cubicBezTo>
                    <a:pt x="357" y="278"/>
                    <a:pt x="354" y="278"/>
                    <a:pt x="352" y="279"/>
                  </a:cubicBezTo>
                  <a:cubicBezTo>
                    <a:pt x="351" y="278"/>
                    <a:pt x="351" y="278"/>
                    <a:pt x="351" y="278"/>
                  </a:cubicBezTo>
                  <a:cubicBezTo>
                    <a:pt x="349" y="279"/>
                    <a:pt x="346" y="279"/>
                    <a:pt x="343" y="280"/>
                  </a:cubicBezTo>
                  <a:cubicBezTo>
                    <a:pt x="343" y="279"/>
                    <a:pt x="343" y="279"/>
                    <a:pt x="342" y="278"/>
                  </a:cubicBezTo>
                  <a:cubicBezTo>
                    <a:pt x="343" y="277"/>
                    <a:pt x="342" y="275"/>
                    <a:pt x="341" y="273"/>
                  </a:cubicBezTo>
                  <a:cubicBezTo>
                    <a:pt x="342" y="269"/>
                    <a:pt x="344" y="265"/>
                    <a:pt x="348" y="264"/>
                  </a:cubicBezTo>
                  <a:cubicBezTo>
                    <a:pt x="356" y="262"/>
                    <a:pt x="358" y="271"/>
                    <a:pt x="359" y="277"/>
                  </a:cubicBezTo>
                  <a:close/>
                  <a:moveTo>
                    <a:pt x="345" y="262"/>
                  </a:moveTo>
                  <a:cubicBezTo>
                    <a:pt x="342" y="263"/>
                    <a:pt x="340" y="266"/>
                    <a:pt x="339" y="270"/>
                  </a:cubicBezTo>
                  <a:cubicBezTo>
                    <a:pt x="336" y="267"/>
                    <a:pt x="332" y="265"/>
                    <a:pt x="328" y="265"/>
                  </a:cubicBezTo>
                  <a:cubicBezTo>
                    <a:pt x="328" y="265"/>
                    <a:pt x="328" y="265"/>
                    <a:pt x="328" y="265"/>
                  </a:cubicBezTo>
                  <a:cubicBezTo>
                    <a:pt x="329" y="265"/>
                    <a:pt x="329" y="264"/>
                    <a:pt x="329" y="264"/>
                  </a:cubicBezTo>
                  <a:cubicBezTo>
                    <a:pt x="324" y="256"/>
                    <a:pt x="324" y="241"/>
                    <a:pt x="336" y="242"/>
                  </a:cubicBezTo>
                  <a:cubicBezTo>
                    <a:pt x="346" y="243"/>
                    <a:pt x="349" y="253"/>
                    <a:pt x="349" y="261"/>
                  </a:cubicBezTo>
                  <a:cubicBezTo>
                    <a:pt x="348" y="261"/>
                    <a:pt x="347" y="261"/>
                    <a:pt x="345" y="262"/>
                  </a:cubicBezTo>
                  <a:close/>
                  <a:moveTo>
                    <a:pt x="324" y="258"/>
                  </a:moveTo>
                  <a:cubicBezTo>
                    <a:pt x="320" y="254"/>
                    <a:pt x="316" y="252"/>
                    <a:pt x="311" y="252"/>
                  </a:cubicBezTo>
                  <a:cubicBezTo>
                    <a:pt x="311" y="252"/>
                    <a:pt x="311" y="252"/>
                    <a:pt x="311" y="252"/>
                  </a:cubicBezTo>
                  <a:cubicBezTo>
                    <a:pt x="305" y="244"/>
                    <a:pt x="299" y="231"/>
                    <a:pt x="310" y="224"/>
                  </a:cubicBezTo>
                  <a:cubicBezTo>
                    <a:pt x="320" y="218"/>
                    <a:pt x="330" y="231"/>
                    <a:pt x="333" y="239"/>
                  </a:cubicBezTo>
                  <a:cubicBezTo>
                    <a:pt x="324" y="241"/>
                    <a:pt x="322" y="250"/>
                    <a:pt x="324" y="258"/>
                  </a:cubicBezTo>
                  <a:close/>
                  <a:moveTo>
                    <a:pt x="308" y="253"/>
                  </a:moveTo>
                  <a:cubicBezTo>
                    <a:pt x="308" y="253"/>
                    <a:pt x="308" y="253"/>
                    <a:pt x="308" y="253"/>
                  </a:cubicBezTo>
                  <a:cubicBezTo>
                    <a:pt x="307" y="253"/>
                    <a:pt x="307" y="254"/>
                    <a:pt x="307" y="254"/>
                  </a:cubicBezTo>
                  <a:cubicBezTo>
                    <a:pt x="301" y="257"/>
                    <a:pt x="301" y="263"/>
                    <a:pt x="303" y="268"/>
                  </a:cubicBezTo>
                  <a:cubicBezTo>
                    <a:pt x="298" y="266"/>
                    <a:pt x="291" y="266"/>
                    <a:pt x="286" y="269"/>
                  </a:cubicBezTo>
                  <a:cubicBezTo>
                    <a:pt x="280" y="263"/>
                    <a:pt x="273" y="251"/>
                    <a:pt x="284" y="244"/>
                  </a:cubicBezTo>
                  <a:cubicBezTo>
                    <a:pt x="293" y="238"/>
                    <a:pt x="302" y="245"/>
                    <a:pt x="308" y="253"/>
                  </a:cubicBezTo>
                  <a:close/>
                  <a:moveTo>
                    <a:pt x="284" y="288"/>
                  </a:moveTo>
                  <a:cubicBezTo>
                    <a:pt x="278" y="286"/>
                    <a:pt x="271" y="286"/>
                    <a:pt x="268" y="291"/>
                  </a:cubicBezTo>
                  <a:cubicBezTo>
                    <a:pt x="262" y="286"/>
                    <a:pt x="252" y="273"/>
                    <a:pt x="261" y="266"/>
                  </a:cubicBezTo>
                  <a:cubicBezTo>
                    <a:pt x="269" y="261"/>
                    <a:pt x="277" y="267"/>
                    <a:pt x="284" y="271"/>
                  </a:cubicBezTo>
                  <a:cubicBezTo>
                    <a:pt x="279" y="276"/>
                    <a:pt x="281" y="282"/>
                    <a:pt x="284" y="288"/>
                  </a:cubicBezTo>
                  <a:close/>
                  <a:moveTo>
                    <a:pt x="266" y="294"/>
                  </a:moveTo>
                  <a:cubicBezTo>
                    <a:pt x="263" y="301"/>
                    <a:pt x="268" y="308"/>
                    <a:pt x="273" y="311"/>
                  </a:cubicBezTo>
                  <a:cubicBezTo>
                    <a:pt x="267" y="310"/>
                    <a:pt x="260" y="311"/>
                    <a:pt x="256" y="316"/>
                  </a:cubicBezTo>
                  <a:cubicBezTo>
                    <a:pt x="250" y="313"/>
                    <a:pt x="241" y="307"/>
                    <a:pt x="244" y="299"/>
                  </a:cubicBezTo>
                  <a:cubicBezTo>
                    <a:pt x="246" y="290"/>
                    <a:pt x="259" y="292"/>
                    <a:pt x="265" y="294"/>
                  </a:cubicBezTo>
                  <a:lnTo>
                    <a:pt x="266" y="294"/>
                  </a:lnTo>
                  <a:close/>
                  <a:moveTo>
                    <a:pt x="249" y="409"/>
                  </a:moveTo>
                  <a:cubicBezTo>
                    <a:pt x="248" y="402"/>
                    <a:pt x="255" y="398"/>
                    <a:pt x="261" y="395"/>
                  </a:cubicBezTo>
                  <a:cubicBezTo>
                    <a:pt x="263" y="400"/>
                    <a:pt x="268" y="403"/>
                    <a:pt x="273" y="403"/>
                  </a:cubicBezTo>
                  <a:cubicBezTo>
                    <a:pt x="269" y="406"/>
                    <a:pt x="267" y="410"/>
                    <a:pt x="267" y="415"/>
                  </a:cubicBezTo>
                  <a:cubicBezTo>
                    <a:pt x="267" y="415"/>
                    <a:pt x="267" y="415"/>
                    <a:pt x="267" y="415"/>
                  </a:cubicBezTo>
                  <a:cubicBezTo>
                    <a:pt x="267" y="415"/>
                    <a:pt x="266" y="414"/>
                    <a:pt x="266" y="415"/>
                  </a:cubicBezTo>
                  <a:cubicBezTo>
                    <a:pt x="265" y="415"/>
                    <a:pt x="264" y="415"/>
                    <a:pt x="264" y="416"/>
                  </a:cubicBezTo>
                  <a:cubicBezTo>
                    <a:pt x="258" y="416"/>
                    <a:pt x="251" y="416"/>
                    <a:pt x="249" y="409"/>
                  </a:cubicBezTo>
                  <a:close/>
                  <a:moveTo>
                    <a:pt x="268" y="418"/>
                  </a:moveTo>
                  <a:cubicBezTo>
                    <a:pt x="268" y="418"/>
                    <a:pt x="268" y="418"/>
                    <a:pt x="268" y="418"/>
                  </a:cubicBezTo>
                  <a:cubicBezTo>
                    <a:pt x="272" y="426"/>
                    <a:pt x="280" y="426"/>
                    <a:pt x="287" y="424"/>
                  </a:cubicBezTo>
                  <a:cubicBezTo>
                    <a:pt x="283" y="428"/>
                    <a:pt x="280" y="434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85" y="439"/>
                    <a:pt x="285" y="439"/>
                    <a:pt x="285" y="439"/>
                  </a:cubicBezTo>
                  <a:cubicBezTo>
                    <a:pt x="278" y="443"/>
                    <a:pt x="270" y="443"/>
                    <a:pt x="265" y="437"/>
                  </a:cubicBezTo>
                  <a:cubicBezTo>
                    <a:pt x="262" y="434"/>
                    <a:pt x="260" y="429"/>
                    <a:pt x="262" y="425"/>
                  </a:cubicBezTo>
                  <a:cubicBezTo>
                    <a:pt x="263" y="422"/>
                    <a:pt x="266" y="420"/>
                    <a:pt x="268" y="418"/>
                  </a:cubicBezTo>
                  <a:close/>
                  <a:moveTo>
                    <a:pt x="286" y="441"/>
                  </a:moveTo>
                  <a:cubicBezTo>
                    <a:pt x="289" y="443"/>
                    <a:pt x="293" y="444"/>
                    <a:pt x="297" y="443"/>
                  </a:cubicBezTo>
                  <a:cubicBezTo>
                    <a:pt x="299" y="443"/>
                    <a:pt x="301" y="443"/>
                    <a:pt x="302" y="442"/>
                  </a:cubicBezTo>
                  <a:cubicBezTo>
                    <a:pt x="302" y="443"/>
                    <a:pt x="302" y="444"/>
                    <a:pt x="302" y="444"/>
                  </a:cubicBezTo>
                  <a:cubicBezTo>
                    <a:pt x="302" y="448"/>
                    <a:pt x="304" y="451"/>
                    <a:pt x="306" y="453"/>
                  </a:cubicBezTo>
                  <a:cubicBezTo>
                    <a:pt x="306" y="453"/>
                    <a:pt x="306" y="453"/>
                    <a:pt x="306" y="453"/>
                  </a:cubicBezTo>
                  <a:cubicBezTo>
                    <a:pt x="301" y="457"/>
                    <a:pt x="295" y="460"/>
                    <a:pt x="289" y="460"/>
                  </a:cubicBezTo>
                  <a:cubicBezTo>
                    <a:pt x="284" y="460"/>
                    <a:pt x="280" y="456"/>
                    <a:pt x="281" y="451"/>
                  </a:cubicBezTo>
                  <a:cubicBezTo>
                    <a:pt x="281" y="447"/>
                    <a:pt x="284" y="444"/>
                    <a:pt x="286" y="441"/>
                  </a:cubicBezTo>
                  <a:close/>
                  <a:moveTo>
                    <a:pt x="309" y="454"/>
                  </a:moveTo>
                  <a:cubicBezTo>
                    <a:pt x="314" y="456"/>
                    <a:pt x="319" y="455"/>
                    <a:pt x="323" y="451"/>
                  </a:cubicBezTo>
                  <a:cubicBezTo>
                    <a:pt x="321" y="457"/>
                    <a:pt x="322" y="464"/>
                    <a:pt x="326" y="467"/>
                  </a:cubicBezTo>
                  <a:cubicBezTo>
                    <a:pt x="326" y="468"/>
                    <a:pt x="326" y="468"/>
                    <a:pt x="326" y="468"/>
                  </a:cubicBezTo>
                  <a:cubicBezTo>
                    <a:pt x="322" y="475"/>
                    <a:pt x="314" y="485"/>
                    <a:pt x="306" y="477"/>
                  </a:cubicBezTo>
                  <a:cubicBezTo>
                    <a:pt x="300" y="470"/>
                    <a:pt x="305" y="461"/>
                    <a:pt x="309" y="454"/>
                  </a:cubicBezTo>
                  <a:close/>
                  <a:moveTo>
                    <a:pt x="329" y="444"/>
                  </a:moveTo>
                  <a:cubicBezTo>
                    <a:pt x="330" y="444"/>
                    <a:pt x="330" y="444"/>
                    <a:pt x="331" y="445"/>
                  </a:cubicBezTo>
                  <a:cubicBezTo>
                    <a:pt x="336" y="446"/>
                    <a:pt x="341" y="445"/>
                    <a:pt x="344" y="441"/>
                  </a:cubicBezTo>
                  <a:cubicBezTo>
                    <a:pt x="344" y="444"/>
                    <a:pt x="345" y="447"/>
                    <a:pt x="348" y="449"/>
                  </a:cubicBezTo>
                  <a:cubicBezTo>
                    <a:pt x="348" y="449"/>
                    <a:pt x="348" y="449"/>
                    <a:pt x="348" y="449"/>
                  </a:cubicBezTo>
                  <a:cubicBezTo>
                    <a:pt x="347" y="451"/>
                    <a:pt x="346" y="454"/>
                    <a:pt x="345" y="457"/>
                  </a:cubicBezTo>
                  <a:cubicBezTo>
                    <a:pt x="342" y="463"/>
                    <a:pt x="337" y="468"/>
                    <a:pt x="331" y="466"/>
                  </a:cubicBezTo>
                  <a:cubicBezTo>
                    <a:pt x="321" y="462"/>
                    <a:pt x="326" y="451"/>
                    <a:pt x="329" y="444"/>
                  </a:cubicBezTo>
                  <a:close/>
                  <a:moveTo>
                    <a:pt x="329" y="469"/>
                  </a:moveTo>
                  <a:cubicBezTo>
                    <a:pt x="330" y="469"/>
                    <a:pt x="330" y="469"/>
                    <a:pt x="330" y="469"/>
                  </a:cubicBezTo>
                  <a:cubicBezTo>
                    <a:pt x="335" y="471"/>
                    <a:pt x="340" y="468"/>
                    <a:pt x="344" y="464"/>
                  </a:cubicBezTo>
                  <a:cubicBezTo>
                    <a:pt x="344" y="469"/>
                    <a:pt x="345" y="473"/>
                    <a:pt x="351" y="474"/>
                  </a:cubicBezTo>
                  <a:cubicBezTo>
                    <a:pt x="351" y="474"/>
                    <a:pt x="351" y="475"/>
                    <a:pt x="351" y="475"/>
                  </a:cubicBezTo>
                  <a:cubicBezTo>
                    <a:pt x="348" y="481"/>
                    <a:pt x="344" y="486"/>
                    <a:pt x="337" y="486"/>
                  </a:cubicBezTo>
                  <a:cubicBezTo>
                    <a:pt x="328" y="486"/>
                    <a:pt x="327" y="476"/>
                    <a:pt x="329" y="469"/>
                  </a:cubicBezTo>
                  <a:close/>
                  <a:moveTo>
                    <a:pt x="351" y="470"/>
                  </a:moveTo>
                  <a:cubicBezTo>
                    <a:pt x="344" y="468"/>
                    <a:pt x="349" y="459"/>
                    <a:pt x="350" y="453"/>
                  </a:cubicBezTo>
                  <a:cubicBezTo>
                    <a:pt x="350" y="452"/>
                    <a:pt x="350" y="451"/>
                    <a:pt x="351" y="451"/>
                  </a:cubicBezTo>
                  <a:cubicBezTo>
                    <a:pt x="351" y="450"/>
                    <a:pt x="351" y="450"/>
                    <a:pt x="351" y="450"/>
                  </a:cubicBezTo>
                  <a:cubicBezTo>
                    <a:pt x="351" y="451"/>
                    <a:pt x="351" y="451"/>
                    <a:pt x="352" y="451"/>
                  </a:cubicBezTo>
                  <a:cubicBezTo>
                    <a:pt x="356" y="452"/>
                    <a:pt x="360" y="450"/>
                    <a:pt x="361" y="446"/>
                  </a:cubicBezTo>
                  <a:cubicBezTo>
                    <a:pt x="362" y="449"/>
                    <a:pt x="364" y="452"/>
                    <a:pt x="366" y="453"/>
                  </a:cubicBezTo>
                  <a:cubicBezTo>
                    <a:pt x="366" y="455"/>
                    <a:pt x="366" y="457"/>
                    <a:pt x="366" y="459"/>
                  </a:cubicBezTo>
                  <a:cubicBezTo>
                    <a:pt x="364" y="465"/>
                    <a:pt x="359" y="472"/>
                    <a:pt x="351" y="470"/>
                  </a:cubicBezTo>
                  <a:close/>
                  <a:moveTo>
                    <a:pt x="367" y="464"/>
                  </a:moveTo>
                  <a:cubicBezTo>
                    <a:pt x="369" y="470"/>
                    <a:pt x="372" y="475"/>
                    <a:pt x="377" y="474"/>
                  </a:cubicBezTo>
                  <a:cubicBezTo>
                    <a:pt x="377" y="474"/>
                    <a:pt x="377" y="475"/>
                    <a:pt x="377" y="475"/>
                  </a:cubicBezTo>
                  <a:cubicBezTo>
                    <a:pt x="377" y="476"/>
                    <a:pt x="377" y="476"/>
                    <a:pt x="377" y="476"/>
                  </a:cubicBezTo>
                  <a:cubicBezTo>
                    <a:pt x="375" y="482"/>
                    <a:pt x="373" y="488"/>
                    <a:pt x="367" y="490"/>
                  </a:cubicBezTo>
                  <a:cubicBezTo>
                    <a:pt x="357" y="492"/>
                    <a:pt x="354" y="481"/>
                    <a:pt x="354" y="474"/>
                  </a:cubicBezTo>
                  <a:cubicBezTo>
                    <a:pt x="360" y="473"/>
                    <a:pt x="365" y="469"/>
                    <a:pt x="367" y="464"/>
                  </a:cubicBezTo>
                  <a:close/>
                  <a:moveTo>
                    <a:pt x="370" y="463"/>
                  </a:moveTo>
                  <a:cubicBezTo>
                    <a:pt x="370" y="461"/>
                    <a:pt x="370" y="458"/>
                    <a:pt x="369" y="455"/>
                  </a:cubicBezTo>
                  <a:cubicBezTo>
                    <a:pt x="369" y="455"/>
                    <a:pt x="369" y="454"/>
                    <a:pt x="369" y="454"/>
                  </a:cubicBezTo>
                  <a:cubicBezTo>
                    <a:pt x="369" y="454"/>
                    <a:pt x="369" y="454"/>
                    <a:pt x="369" y="454"/>
                  </a:cubicBezTo>
                  <a:cubicBezTo>
                    <a:pt x="370" y="454"/>
                    <a:pt x="370" y="454"/>
                    <a:pt x="370" y="454"/>
                  </a:cubicBezTo>
                  <a:cubicBezTo>
                    <a:pt x="376" y="455"/>
                    <a:pt x="379" y="450"/>
                    <a:pt x="380" y="445"/>
                  </a:cubicBezTo>
                  <a:cubicBezTo>
                    <a:pt x="381" y="448"/>
                    <a:pt x="384" y="450"/>
                    <a:pt x="387" y="450"/>
                  </a:cubicBezTo>
                  <a:cubicBezTo>
                    <a:pt x="387" y="453"/>
                    <a:pt x="388" y="455"/>
                    <a:pt x="388" y="457"/>
                  </a:cubicBezTo>
                  <a:cubicBezTo>
                    <a:pt x="387" y="462"/>
                    <a:pt x="385" y="466"/>
                    <a:pt x="381" y="469"/>
                  </a:cubicBezTo>
                  <a:cubicBezTo>
                    <a:pt x="375" y="473"/>
                    <a:pt x="371" y="469"/>
                    <a:pt x="370" y="463"/>
                  </a:cubicBezTo>
                  <a:close/>
                  <a:moveTo>
                    <a:pt x="380" y="473"/>
                  </a:moveTo>
                  <a:cubicBezTo>
                    <a:pt x="385" y="471"/>
                    <a:pt x="388" y="467"/>
                    <a:pt x="390" y="462"/>
                  </a:cubicBezTo>
                  <a:cubicBezTo>
                    <a:pt x="391" y="463"/>
                    <a:pt x="392" y="464"/>
                    <a:pt x="393" y="465"/>
                  </a:cubicBezTo>
                  <a:cubicBezTo>
                    <a:pt x="396" y="468"/>
                    <a:pt x="401" y="468"/>
                    <a:pt x="405" y="467"/>
                  </a:cubicBezTo>
                  <a:cubicBezTo>
                    <a:pt x="406" y="467"/>
                    <a:pt x="406" y="467"/>
                    <a:pt x="406" y="467"/>
                  </a:cubicBezTo>
                  <a:cubicBezTo>
                    <a:pt x="406" y="468"/>
                    <a:pt x="407" y="469"/>
                    <a:pt x="407" y="470"/>
                  </a:cubicBezTo>
                  <a:cubicBezTo>
                    <a:pt x="407" y="477"/>
                    <a:pt x="406" y="484"/>
                    <a:pt x="399" y="488"/>
                  </a:cubicBezTo>
                  <a:cubicBezTo>
                    <a:pt x="389" y="493"/>
                    <a:pt x="380" y="485"/>
                    <a:pt x="380" y="475"/>
                  </a:cubicBezTo>
                  <a:cubicBezTo>
                    <a:pt x="380" y="474"/>
                    <a:pt x="379" y="474"/>
                    <a:pt x="379" y="474"/>
                  </a:cubicBezTo>
                  <a:cubicBezTo>
                    <a:pt x="379" y="474"/>
                    <a:pt x="379" y="474"/>
                    <a:pt x="379" y="474"/>
                  </a:cubicBezTo>
                  <a:cubicBezTo>
                    <a:pt x="379" y="474"/>
                    <a:pt x="380" y="473"/>
                    <a:pt x="380" y="473"/>
                  </a:cubicBezTo>
                  <a:close/>
                  <a:moveTo>
                    <a:pt x="406" y="463"/>
                  </a:moveTo>
                  <a:cubicBezTo>
                    <a:pt x="406" y="463"/>
                    <a:pt x="405" y="463"/>
                    <a:pt x="405" y="464"/>
                  </a:cubicBezTo>
                  <a:cubicBezTo>
                    <a:pt x="405" y="464"/>
                    <a:pt x="404" y="464"/>
                    <a:pt x="404" y="464"/>
                  </a:cubicBezTo>
                  <a:cubicBezTo>
                    <a:pt x="401" y="465"/>
                    <a:pt x="397" y="465"/>
                    <a:pt x="394" y="462"/>
                  </a:cubicBezTo>
                  <a:cubicBezTo>
                    <a:pt x="392" y="460"/>
                    <a:pt x="391" y="457"/>
                    <a:pt x="391" y="453"/>
                  </a:cubicBezTo>
                  <a:cubicBezTo>
                    <a:pt x="391" y="453"/>
                    <a:pt x="391" y="453"/>
                    <a:pt x="391" y="453"/>
                  </a:cubicBezTo>
                  <a:cubicBezTo>
                    <a:pt x="391" y="452"/>
                    <a:pt x="390" y="451"/>
                    <a:pt x="390" y="450"/>
                  </a:cubicBezTo>
                  <a:cubicBezTo>
                    <a:pt x="396" y="449"/>
                    <a:pt x="399" y="444"/>
                    <a:pt x="398" y="438"/>
                  </a:cubicBezTo>
                  <a:cubicBezTo>
                    <a:pt x="401" y="441"/>
                    <a:pt x="405" y="443"/>
                    <a:pt x="409" y="442"/>
                  </a:cubicBezTo>
                  <a:cubicBezTo>
                    <a:pt x="409" y="442"/>
                    <a:pt x="409" y="442"/>
                    <a:pt x="409" y="442"/>
                  </a:cubicBezTo>
                  <a:cubicBezTo>
                    <a:pt x="410" y="444"/>
                    <a:pt x="410" y="447"/>
                    <a:pt x="411" y="448"/>
                  </a:cubicBezTo>
                  <a:cubicBezTo>
                    <a:pt x="412" y="454"/>
                    <a:pt x="411" y="460"/>
                    <a:pt x="406" y="463"/>
                  </a:cubicBezTo>
                  <a:close/>
                  <a:moveTo>
                    <a:pt x="414" y="452"/>
                  </a:moveTo>
                  <a:cubicBezTo>
                    <a:pt x="418" y="457"/>
                    <a:pt x="423" y="459"/>
                    <a:pt x="429" y="457"/>
                  </a:cubicBezTo>
                  <a:cubicBezTo>
                    <a:pt x="429" y="457"/>
                    <a:pt x="430" y="456"/>
                    <a:pt x="430" y="456"/>
                  </a:cubicBezTo>
                  <a:cubicBezTo>
                    <a:pt x="434" y="463"/>
                    <a:pt x="435" y="477"/>
                    <a:pt x="424" y="479"/>
                  </a:cubicBezTo>
                  <a:cubicBezTo>
                    <a:pt x="416" y="480"/>
                    <a:pt x="412" y="472"/>
                    <a:pt x="408" y="466"/>
                  </a:cubicBezTo>
                  <a:cubicBezTo>
                    <a:pt x="408" y="465"/>
                    <a:pt x="408" y="465"/>
                    <a:pt x="408" y="465"/>
                  </a:cubicBezTo>
                  <a:cubicBezTo>
                    <a:pt x="413" y="462"/>
                    <a:pt x="414" y="458"/>
                    <a:pt x="414" y="452"/>
                  </a:cubicBezTo>
                  <a:close/>
                  <a:moveTo>
                    <a:pt x="429" y="453"/>
                  </a:moveTo>
                  <a:cubicBezTo>
                    <a:pt x="420" y="459"/>
                    <a:pt x="415" y="448"/>
                    <a:pt x="412" y="441"/>
                  </a:cubicBezTo>
                  <a:cubicBezTo>
                    <a:pt x="418" y="439"/>
                    <a:pt x="419" y="432"/>
                    <a:pt x="417" y="426"/>
                  </a:cubicBezTo>
                  <a:cubicBezTo>
                    <a:pt x="420" y="429"/>
                    <a:pt x="425" y="431"/>
                    <a:pt x="430" y="430"/>
                  </a:cubicBezTo>
                  <a:cubicBezTo>
                    <a:pt x="430" y="431"/>
                    <a:pt x="431" y="432"/>
                    <a:pt x="432" y="433"/>
                  </a:cubicBezTo>
                  <a:cubicBezTo>
                    <a:pt x="434" y="440"/>
                    <a:pt x="435" y="448"/>
                    <a:pt x="429" y="453"/>
                  </a:cubicBezTo>
                  <a:close/>
                  <a:moveTo>
                    <a:pt x="435" y="436"/>
                  </a:moveTo>
                  <a:cubicBezTo>
                    <a:pt x="441" y="441"/>
                    <a:pt x="448" y="444"/>
                    <a:pt x="455" y="439"/>
                  </a:cubicBezTo>
                  <a:cubicBezTo>
                    <a:pt x="455" y="440"/>
                    <a:pt x="455" y="440"/>
                    <a:pt x="455" y="440"/>
                  </a:cubicBezTo>
                  <a:cubicBezTo>
                    <a:pt x="455" y="440"/>
                    <a:pt x="454" y="440"/>
                    <a:pt x="455" y="441"/>
                  </a:cubicBezTo>
                  <a:cubicBezTo>
                    <a:pt x="455" y="441"/>
                    <a:pt x="455" y="442"/>
                    <a:pt x="455" y="442"/>
                  </a:cubicBezTo>
                  <a:cubicBezTo>
                    <a:pt x="457" y="449"/>
                    <a:pt x="459" y="458"/>
                    <a:pt x="452" y="462"/>
                  </a:cubicBezTo>
                  <a:cubicBezTo>
                    <a:pt x="444" y="467"/>
                    <a:pt x="436" y="461"/>
                    <a:pt x="433" y="454"/>
                  </a:cubicBezTo>
                  <a:cubicBezTo>
                    <a:pt x="437" y="450"/>
                    <a:pt x="437" y="443"/>
                    <a:pt x="435" y="436"/>
                  </a:cubicBezTo>
                  <a:close/>
                  <a:moveTo>
                    <a:pt x="457" y="439"/>
                  </a:move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56" y="439"/>
                    <a:pt x="456" y="439"/>
                    <a:pt x="456" y="439"/>
                  </a:cubicBezTo>
                  <a:cubicBezTo>
                    <a:pt x="460" y="435"/>
                    <a:pt x="460" y="428"/>
                    <a:pt x="457" y="423"/>
                  </a:cubicBezTo>
                  <a:cubicBezTo>
                    <a:pt x="461" y="424"/>
                    <a:pt x="464" y="423"/>
                    <a:pt x="467" y="421"/>
                  </a:cubicBezTo>
                  <a:cubicBezTo>
                    <a:pt x="469" y="422"/>
                    <a:pt x="470" y="423"/>
                    <a:pt x="472" y="424"/>
                  </a:cubicBezTo>
                  <a:cubicBezTo>
                    <a:pt x="476" y="429"/>
                    <a:pt x="477" y="437"/>
                    <a:pt x="477" y="440"/>
                  </a:cubicBezTo>
                  <a:cubicBezTo>
                    <a:pt x="475" y="446"/>
                    <a:pt x="470" y="449"/>
                    <a:pt x="464" y="447"/>
                  </a:cubicBezTo>
                  <a:cubicBezTo>
                    <a:pt x="461" y="445"/>
                    <a:pt x="459" y="442"/>
                    <a:pt x="457" y="439"/>
                  </a:cubicBezTo>
                  <a:close/>
                  <a:moveTo>
                    <a:pt x="469" y="419"/>
                  </a:moveTo>
                  <a:cubicBezTo>
                    <a:pt x="474" y="413"/>
                    <a:pt x="472" y="406"/>
                    <a:pt x="467" y="400"/>
                  </a:cubicBezTo>
                  <a:cubicBezTo>
                    <a:pt x="472" y="401"/>
                    <a:pt x="477" y="399"/>
                    <a:pt x="480" y="395"/>
                  </a:cubicBezTo>
                  <a:cubicBezTo>
                    <a:pt x="481" y="395"/>
                    <a:pt x="481" y="396"/>
                    <a:pt x="482" y="396"/>
                  </a:cubicBezTo>
                  <a:cubicBezTo>
                    <a:pt x="483" y="396"/>
                    <a:pt x="483" y="396"/>
                    <a:pt x="484" y="397"/>
                  </a:cubicBezTo>
                  <a:cubicBezTo>
                    <a:pt x="490" y="400"/>
                    <a:pt x="494" y="408"/>
                    <a:pt x="490" y="415"/>
                  </a:cubicBezTo>
                  <a:cubicBezTo>
                    <a:pt x="485" y="424"/>
                    <a:pt x="476" y="423"/>
                    <a:pt x="469" y="419"/>
                  </a:cubicBezTo>
                  <a:close/>
                  <a:moveTo>
                    <a:pt x="470" y="146"/>
                  </a:moveTo>
                  <a:cubicBezTo>
                    <a:pt x="471" y="146"/>
                    <a:pt x="471" y="146"/>
                    <a:pt x="471" y="146"/>
                  </a:cubicBezTo>
                  <a:cubicBezTo>
                    <a:pt x="471" y="146"/>
                    <a:pt x="472" y="146"/>
                    <a:pt x="472" y="145"/>
                  </a:cubicBezTo>
                  <a:cubicBezTo>
                    <a:pt x="476" y="145"/>
                    <a:pt x="480" y="144"/>
                    <a:pt x="485" y="143"/>
                  </a:cubicBezTo>
                  <a:cubicBezTo>
                    <a:pt x="472" y="152"/>
                    <a:pt x="461" y="162"/>
                    <a:pt x="450" y="174"/>
                  </a:cubicBezTo>
                  <a:cubicBezTo>
                    <a:pt x="446" y="178"/>
                    <a:pt x="441" y="183"/>
                    <a:pt x="436" y="189"/>
                  </a:cubicBezTo>
                  <a:cubicBezTo>
                    <a:pt x="436" y="188"/>
                    <a:pt x="436" y="188"/>
                    <a:pt x="435" y="188"/>
                  </a:cubicBezTo>
                  <a:cubicBezTo>
                    <a:pt x="431" y="190"/>
                    <a:pt x="428" y="193"/>
                    <a:pt x="423" y="194"/>
                  </a:cubicBezTo>
                  <a:cubicBezTo>
                    <a:pt x="418" y="195"/>
                    <a:pt x="412" y="192"/>
                    <a:pt x="411" y="186"/>
                  </a:cubicBezTo>
                  <a:cubicBezTo>
                    <a:pt x="409" y="176"/>
                    <a:pt x="418" y="169"/>
                    <a:pt x="426" y="164"/>
                  </a:cubicBezTo>
                  <a:cubicBezTo>
                    <a:pt x="439" y="156"/>
                    <a:pt x="454" y="150"/>
                    <a:pt x="470" y="146"/>
                  </a:cubicBezTo>
                  <a:close/>
                  <a:moveTo>
                    <a:pt x="456" y="144"/>
                  </a:moveTo>
                  <a:cubicBezTo>
                    <a:pt x="454" y="144"/>
                    <a:pt x="451" y="144"/>
                    <a:pt x="449" y="144"/>
                  </a:cubicBezTo>
                  <a:cubicBezTo>
                    <a:pt x="449" y="144"/>
                    <a:pt x="449" y="144"/>
                    <a:pt x="449" y="144"/>
                  </a:cubicBezTo>
                  <a:cubicBezTo>
                    <a:pt x="448" y="142"/>
                    <a:pt x="447" y="140"/>
                    <a:pt x="447" y="138"/>
                  </a:cubicBezTo>
                  <a:cubicBezTo>
                    <a:pt x="447" y="137"/>
                    <a:pt x="447" y="137"/>
                    <a:pt x="447" y="137"/>
                  </a:cubicBezTo>
                  <a:cubicBezTo>
                    <a:pt x="448" y="133"/>
                    <a:pt x="452" y="132"/>
                    <a:pt x="456" y="135"/>
                  </a:cubicBezTo>
                  <a:cubicBezTo>
                    <a:pt x="458" y="137"/>
                    <a:pt x="458" y="141"/>
                    <a:pt x="456" y="144"/>
                  </a:cubicBezTo>
                  <a:close/>
                  <a:moveTo>
                    <a:pt x="473" y="98"/>
                  </a:moveTo>
                  <a:cubicBezTo>
                    <a:pt x="470" y="94"/>
                    <a:pt x="465" y="93"/>
                    <a:pt x="461" y="96"/>
                  </a:cubicBezTo>
                  <a:cubicBezTo>
                    <a:pt x="460" y="93"/>
                    <a:pt x="458" y="90"/>
                    <a:pt x="455" y="87"/>
                  </a:cubicBezTo>
                  <a:cubicBezTo>
                    <a:pt x="463" y="84"/>
                    <a:pt x="473" y="86"/>
                    <a:pt x="479" y="93"/>
                  </a:cubicBezTo>
                  <a:cubicBezTo>
                    <a:pt x="485" y="100"/>
                    <a:pt x="486" y="110"/>
                    <a:pt x="481" y="119"/>
                  </a:cubicBezTo>
                  <a:cubicBezTo>
                    <a:pt x="481" y="118"/>
                    <a:pt x="481" y="118"/>
                    <a:pt x="480" y="118"/>
                  </a:cubicBezTo>
                  <a:cubicBezTo>
                    <a:pt x="478" y="115"/>
                    <a:pt x="475" y="112"/>
                    <a:pt x="472" y="110"/>
                  </a:cubicBezTo>
                  <a:cubicBezTo>
                    <a:pt x="474" y="109"/>
                    <a:pt x="474" y="107"/>
                    <a:pt x="475" y="105"/>
                  </a:cubicBezTo>
                  <a:cubicBezTo>
                    <a:pt x="475" y="103"/>
                    <a:pt x="475" y="100"/>
                    <a:pt x="473" y="98"/>
                  </a:cubicBezTo>
                  <a:close/>
                  <a:moveTo>
                    <a:pt x="461" y="97"/>
                  </a:moveTo>
                  <a:cubicBezTo>
                    <a:pt x="465" y="96"/>
                    <a:pt x="469" y="96"/>
                    <a:pt x="471" y="100"/>
                  </a:cubicBezTo>
                  <a:cubicBezTo>
                    <a:pt x="472" y="101"/>
                    <a:pt x="472" y="103"/>
                    <a:pt x="472" y="105"/>
                  </a:cubicBezTo>
                  <a:cubicBezTo>
                    <a:pt x="472" y="107"/>
                    <a:pt x="470" y="107"/>
                    <a:pt x="470" y="109"/>
                  </a:cubicBezTo>
                  <a:cubicBezTo>
                    <a:pt x="468" y="108"/>
                    <a:pt x="466" y="107"/>
                    <a:pt x="465" y="106"/>
                  </a:cubicBezTo>
                  <a:cubicBezTo>
                    <a:pt x="464" y="106"/>
                    <a:pt x="462" y="105"/>
                    <a:pt x="461" y="105"/>
                  </a:cubicBezTo>
                  <a:cubicBezTo>
                    <a:pt x="462" y="105"/>
                    <a:pt x="462" y="105"/>
                    <a:pt x="462" y="104"/>
                  </a:cubicBezTo>
                  <a:cubicBezTo>
                    <a:pt x="462" y="102"/>
                    <a:pt x="462" y="100"/>
                    <a:pt x="461" y="97"/>
                  </a:cubicBezTo>
                  <a:close/>
                  <a:moveTo>
                    <a:pt x="479" y="77"/>
                  </a:moveTo>
                  <a:cubicBezTo>
                    <a:pt x="480" y="77"/>
                    <a:pt x="481" y="77"/>
                    <a:pt x="481" y="76"/>
                  </a:cubicBezTo>
                  <a:cubicBezTo>
                    <a:pt x="485" y="82"/>
                    <a:pt x="486" y="88"/>
                    <a:pt x="487" y="94"/>
                  </a:cubicBezTo>
                  <a:cubicBezTo>
                    <a:pt x="488" y="99"/>
                    <a:pt x="488" y="104"/>
                    <a:pt x="487" y="109"/>
                  </a:cubicBezTo>
                  <a:cubicBezTo>
                    <a:pt x="487" y="102"/>
                    <a:pt x="485" y="95"/>
                    <a:pt x="481" y="90"/>
                  </a:cubicBezTo>
                  <a:cubicBezTo>
                    <a:pt x="474" y="83"/>
                    <a:pt x="463" y="81"/>
                    <a:pt x="454" y="86"/>
                  </a:cubicBezTo>
                  <a:cubicBezTo>
                    <a:pt x="451" y="84"/>
                    <a:pt x="448" y="82"/>
                    <a:pt x="444" y="80"/>
                  </a:cubicBezTo>
                  <a:cubicBezTo>
                    <a:pt x="455" y="73"/>
                    <a:pt x="468" y="71"/>
                    <a:pt x="479" y="77"/>
                  </a:cubicBezTo>
                  <a:close/>
                  <a:moveTo>
                    <a:pt x="443" y="79"/>
                  </a:moveTo>
                  <a:cubicBezTo>
                    <a:pt x="440" y="78"/>
                    <a:pt x="437" y="77"/>
                    <a:pt x="433" y="77"/>
                  </a:cubicBezTo>
                  <a:cubicBezTo>
                    <a:pt x="432" y="72"/>
                    <a:pt x="438" y="70"/>
                    <a:pt x="442" y="70"/>
                  </a:cubicBezTo>
                  <a:cubicBezTo>
                    <a:pt x="446" y="70"/>
                    <a:pt x="447" y="72"/>
                    <a:pt x="449" y="75"/>
                  </a:cubicBezTo>
                  <a:cubicBezTo>
                    <a:pt x="447" y="76"/>
                    <a:pt x="445" y="78"/>
                    <a:pt x="443" y="79"/>
                  </a:cubicBezTo>
                  <a:close/>
                  <a:moveTo>
                    <a:pt x="465" y="70"/>
                  </a:moveTo>
                  <a:cubicBezTo>
                    <a:pt x="464" y="67"/>
                    <a:pt x="461" y="64"/>
                    <a:pt x="458" y="61"/>
                  </a:cubicBezTo>
                  <a:cubicBezTo>
                    <a:pt x="465" y="64"/>
                    <a:pt x="473" y="67"/>
                    <a:pt x="478" y="72"/>
                  </a:cubicBezTo>
                  <a:cubicBezTo>
                    <a:pt x="478" y="73"/>
                    <a:pt x="478" y="73"/>
                    <a:pt x="478" y="73"/>
                  </a:cubicBezTo>
                  <a:cubicBezTo>
                    <a:pt x="474" y="71"/>
                    <a:pt x="470" y="71"/>
                    <a:pt x="465" y="71"/>
                  </a:cubicBezTo>
                  <a:lnTo>
                    <a:pt x="465" y="70"/>
                  </a:lnTo>
                  <a:close/>
                  <a:moveTo>
                    <a:pt x="495" y="122"/>
                  </a:moveTo>
                  <a:cubicBezTo>
                    <a:pt x="496" y="122"/>
                    <a:pt x="498" y="122"/>
                    <a:pt x="500" y="122"/>
                  </a:cubicBezTo>
                  <a:cubicBezTo>
                    <a:pt x="499" y="125"/>
                    <a:pt x="498" y="127"/>
                    <a:pt x="498" y="130"/>
                  </a:cubicBezTo>
                  <a:cubicBezTo>
                    <a:pt x="497" y="129"/>
                    <a:pt x="497" y="129"/>
                    <a:pt x="497" y="129"/>
                  </a:cubicBezTo>
                  <a:cubicBezTo>
                    <a:pt x="495" y="129"/>
                    <a:pt x="494" y="129"/>
                    <a:pt x="492" y="129"/>
                  </a:cubicBezTo>
                  <a:cubicBezTo>
                    <a:pt x="490" y="129"/>
                    <a:pt x="489" y="129"/>
                    <a:pt x="487" y="129"/>
                  </a:cubicBezTo>
                  <a:cubicBezTo>
                    <a:pt x="488" y="127"/>
                    <a:pt x="489" y="124"/>
                    <a:pt x="489" y="121"/>
                  </a:cubicBezTo>
                  <a:cubicBezTo>
                    <a:pt x="491" y="121"/>
                    <a:pt x="493" y="122"/>
                    <a:pt x="495" y="122"/>
                  </a:cubicBezTo>
                  <a:close/>
                  <a:moveTo>
                    <a:pt x="490" y="120"/>
                  </a:moveTo>
                  <a:cubicBezTo>
                    <a:pt x="490" y="117"/>
                    <a:pt x="491" y="115"/>
                    <a:pt x="491" y="112"/>
                  </a:cubicBezTo>
                  <a:cubicBezTo>
                    <a:pt x="491" y="112"/>
                    <a:pt x="491" y="112"/>
                    <a:pt x="491" y="112"/>
                  </a:cubicBezTo>
                  <a:cubicBezTo>
                    <a:pt x="495" y="112"/>
                    <a:pt x="499" y="112"/>
                    <a:pt x="502" y="112"/>
                  </a:cubicBezTo>
                  <a:cubicBezTo>
                    <a:pt x="502" y="115"/>
                    <a:pt x="501" y="117"/>
                    <a:pt x="500" y="120"/>
                  </a:cubicBezTo>
                  <a:cubicBezTo>
                    <a:pt x="497" y="119"/>
                    <a:pt x="493" y="120"/>
                    <a:pt x="490" y="120"/>
                  </a:cubicBezTo>
                  <a:close/>
                  <a:moveTo>
                    <a:pt x="487" y="113"/>
                  </a:moveTo>
                  <a:cubicBezTo>
                    <a:pt x="487" y="117"/>
                    <a:pt x="486" y="121"/>
                    <a:pt x="485" y="124"/>
                  </a:cubicBezTo>
                  <a:cubicBezTo>
                    <a:pt x="484" y="123"/>
                    <a:pt x="484" y="122"/>
                    <a:pt x="483" y="121"/>
                  </a:cubicBezTo>
                  <a:cubicBezTo>
                    <a:pt x="485" y="119"/>
                    <a:pt x="487" y="116"/>
                    <a:pt x="487" y="113"/>
                  </a:cubicBezTo>
                  <a:close/>
                  <a:moveTo>
                    <a:pt x="487" y="131"/>
                  </a:moveTo>
                  <a:cubicBezTo>
                    <a:pt x="489" y="131"/>
                    <a:pt x="490" y="131"/>
                    <a:pt x="492" y="131"/>
                  </a:cubicBezTo>
                  <a:cubicBezTo>
                    <a:pt x="494" y="131"/>
                    <a:pt x="495" y="131"/>
                    <a:pt x="497" y="131"/>
                  </a:cubicBezTo>
                  <a:cubicBezTo>
                    <a:pt x="497" y="132"/>
                    <a:pt x="497" y="132"/>
                    <a:pt x="497" y="132"/>
                  </a:cubicBezTo>
                  <a:cubicBezTo>
                    <a:pt x="493" y="135"/>
                    <a:pt x="488" y="138"/>
                    <a:pt x="484" y="139"/>
                  </a:cubicBezTo>
                  <a:cubicBezTo>
                    <a:pt x="485" y="137"/>
                    <a:pt x="486" y="134"/>
                    <a:pt x="487" y="131"/>
                  </a:cubicBezTo>
                  <a:close/>
                  <a:moveTo>
                    <a:pt x="450" y="178"/>
                  </a:moveTo>
                  <a:cubicBezTo>
                    <a:pt x="463" y="164"/>
                    <a:pt x="477" y="152"/>
                    <a:pt x="491" y="140"/>
                  </a:cubicBezTo>
                  <a:cubicBezTo>
                    <a:pt x="493" y="139"/>
                    <a:pt x="494" y="138"/>
                    <a:pt x="496" y="137"/>
                  </a:cubicBezTo>
                  <a:cubicBezTo>
                    <a:pt x="489" y="155"/>
                    <a:pt x="483" y="173"/>
                    <a:pt x="477" y="191"/>
                  </a:cubicBezTo>
                  <a:cubicBezTo>
                    <a:pt x="475" y="200"/>
                    <a:pt x="473" y="210"/>
                    <a:pt x="467" y="218"/>
                  </a:cubicBezTo>
                  <a:cubicBezTo>
                    <a:pt x="461" y="227"/>
                    <a:pt x="450" y="233"/>
                    <a:pt x="440" y="227"/>
                  </a:cubicBezTo>
                  <a:cubicBezTo>
                    <a:pt x="430" y="222"/>
                    <a:pt x="427" y="210"/>
                    <a:pt x="432" y="200"/>
                  </a:cubicBezTo>
                  <a:cubicBezTo>
                    <a:pt x="437" y="192"/>
                    <a:pt x="444" y="185"/>
                    <a:pt x="450" y="178"/>
                  </a:cubicBezTo>
                  <a:close/>
                  <a:moveTo>
                    <a:pt x="478" y="202"/>
                  </a:moveTo>
                  <a:cubicBezTo>
                    <a:pt x="478" y="201"/>
                    <a:pt x="478" y="199"/>
                    <a:pt x="479" y="198"/>
                  </a:cubicBezTo>
                  <a:cubicBezTo>
                    <a:pt x="484" y="179"/>
                    <a:pt x="490" y="161"/>
                    <a:pt x="497" y="142"/>
                  </a:cubicBezTo>
                  <a:cubicBezTo>
                    <a:pt x="497" y="148"/>
                    <a:pt x="498" y="154"/>
                    <a:pt x="500" y="160"/>
                  </a:cubicBezTo>
                  <a:cubicBezTo>
                    <a:pt x="500" y="160"/>
                    <a:pt x="500" y="160"/>
                    <a:pt x="500" y="160"/>
                  </a:cubicBezTo>
                  <a:cubicBezTo>
                    <a:pt x="502" y="177"/>
                    <a:pt x="505" y="194"/>
                    <a:pt x="502" y="211"/>
                  </a:cubicBezTo>
                  <a:cubicBezTo>
                    <a:pt x="500" y="217"/>
                    <a:pt x="497" y="226"/>
                    <a:pt x="488" y="225"/>
                  </a:cubicBezTo>
                  <a:cubicBezTo>
                    <a:pt x="477" y="223"/>
                    <a:pt x="477" y="211"/>
                    <a:pt x="478" y="202"/>
                  </a:cubicBezTo>
                  <a:close/>
                  <a:moveTo>
                    <a:pt x="502" y="155"/>
                  </a:moveTo>
                  <a:cubicBezTo>
                    <a:pt x="505" y="152"/>
                    <a:pt x="509" y="149"/>
                    <a:pt x="512" y="145"/>
                  </a:cubicBezTo>
                  <a:cubicBezTo>
                    <a:pt x="523" y="139"/>
                    <a:pt x="540" y="146"/>
                    <a:pt x="549" y="153"/>
                  </a:cubicBezTo>
                  <a:cubicBezTo>
                    <a:pt x="560" y="163"/>
                    <a:pt x="563" y="179"/>
                    <a:pt x="560" y="193"/>
                  </a:cubicBezTo>
                  <a:cubicBezTo>
                    <a:pt x="558" y="192"/>
                    <a:pt x="556" y="191"/>
                    <a:pt x="554" y="190"/>
                  </a:cubicBezTo>
                  <a:cubicBezTo>
                    <a:pt x="550" y="189"/>
                    <a:pt x="546" y="188"/>
                    <a:pt x="542" y="187"/>
                  </a:cubicBezTo>
                  <a:cubicBezTo>
                    <a:pt x="544" y="176"/>
                    <a:pt x="538" y="165"/>
                    <a:pt x="528" y="160"/>
                  </a:cubicBezTo>
                  <a:cubicBezTo>
                    <a:pt x="522" y="157"/>
                    <a:pt x="509" y="155"/>
                    <a:pt x="505" y="163"/>
                  </a:cubicBezTo>
                  <a:cubicBezTo>
                    <a:pt x="504" y="160"/>
                    <a:pt x="503" y="158"/>
                    <a:pt x="502" y="155"/>
                  </a:cubicBezTo>
                  <a:close/>
                  <a:moveTo>
                    <a:pt x="596" y="142"/>
                  </a:moveTo>
                  <a:cubicBezTo>
                    <a:pt x="598" y="142"/>
                    <a:pt x="599" y="143"/>
                    <a:pt x="601" y="144"/>
                  </a:cubicBezTo>
                  <a:cubicBezTo>
                    <a:pt x="604" y="149"/>
                    <a:pt x="606" y="154"/>
                    <a:pt x="607" y="159"/>
                  </a:cubicBezTo>
                  <a:cubicBezTo>
                    <a:pt x="604" y="156"/>
                    <a:pt x="599" y="155"/>
                    <a:pt x="596" y="156"/>
                  </a:cubicBezTo>
                  <a:cubicBezTo>
                    <a:pt x="595" y="151"/>
                    <a:pt x="593" y="146"/>
                    <a:pt x="590" y="142"/>
                  </a:cubicBezTo>
                  <a:cubicBezTo>
                    <a:pt x="592" y="141"/>
                    <a:pt x="594" y="141"/>
                    <a:pt x="596" y="142"/>
                  </a:cubicBezTo>
                  <a:close/>
                  <a:moveTo>
                    <a:pt x="589" y="140"/>
                  </a:moveTo>
                  <a:cubicBezTo>
                    <a:pt x="584" y="134"/>
                    <a:pt x="579" y="128"/>
                    <a:pt x="572" y="125"/>
                  </a:cubicBezTo>
                  <a:cubicBezTo>
                    <a:pt x="572" y="125"/>
                    <a:pt x="572" y="125"/>
                    <a:pt x="572" y="125"/>
                  </a:cubicBezTo>
                  <a:cubicBezTo>
                    <a:pt x="577" y="126"/>
                    <a:pt x="582" y="128"/>
                    <a:pt x="587" y="131"/>
                  </a:cubicBezTo>
                  <a:cubicBezTo>
                    <a:pt x="590" y="133"/>
                    <a:pt x="594" y="136"/>
                    <a:pt x="597" y="139"/>
                  </a:cubicBezTo>
                  <a:cubicBezTo>
                    <a:pt x="596" y="139"/>
                    <a:pt x="596" y="139"/>
                    <a:pt x="596" y="139"/>
                  </a:cubicBezTo>
                  <a:cubicBezTo>
                    <a:pt x="594" y="139"/>
                    <a:pt x="591" y="139"/>
                    <a:pt x="589" y="140"/>
                  </a:cubicBezTo>
                  <a:close/>
                  <a:moveTo>
                    <a:pt x="597" y="167"/>
                  </a:moveTo>
                  <a:cubicBezTo>
                    <a:pt x="597" y="164"/>
                    <a:pt x="597" y="161"/>
                    <a:pt x="596" y="158"/>
                  </a:cubicBezTo>
                  <a:cubicBezTo>
                    <a:pt x="602" y="156"/>
                    <a:pt x="605" y="160"/>
                    <a:pt x="608" y="165"/>
                  </a:cubicBezTo>
                  <a:cubicBezTo>
                    <a:pt x="608" y="165"/>
                    <a:pt x="608" y="165"/>
                    <a:pt x="608" y="165"/>
                  </a:cubicBezTo>
                  <a:cubicBezTo>
                    <a:pt x="608" y="166"/>
                    <a:pt x="608" y="167"/>
                    <a:pt x="608" y="168"/>
                  </a:cubicBezTo>
                  <a:cubicBezTo>
                    <a:pt x="608" y="177"/>
                    <a:pt x="605" y="186"/>
                    <a:pt x="600" y="193"/>
                  </a:cubicBezTo>
                  <a:cubicBezTo>
                    <a:pt x="600" y="191"/>
                    <a:pt x="600" y="188"/>
                    <a:pt x="599" y="185"/>
                  </a:cubicBezTo>
                  <a:cubicBezTo>
                    <a:pt x="602" y="184"/>
                    <a:pt x="605" y="178"/>
                    <a:pt x="605" y="175"/>
                  </a:cubicBezTo>
                  <a:cubicBezTo>
                    <a:pt x="605" y="171"/>
                    <a:pt x="601" y="166"/>
                    <a:pt x="597" y="167"/>
                  </a:cubicBezTo>
                  <a:close/>
                  <a:moveTo>
                    <a:pt x="595" y="176"/>
                  </a:moveTo>
                  <a:cubicBezTo>
                    <a:pt x="596" y="173"/>
                    <a:pt x="596" y="171"/>
                    <a:pt x="596" y="169"/>
                  </a:cubicBezTo>
                  <a:cubicBezTo>
                    <a:pt x="605" y="168"/>
                    <a:pt x="602" y="182"/>
                    <a:pt x="598" y="182"/>
                  </a:cubicBezTo>
                  <a:cubicBezTo>
                    <a:pt x="597" y="180"/>
                    <a:pt x="596" y="178"/>
                    <a:pt x="594" y="176"/>
                  </a:cubicBezTo>
                  <a:lnTo>
                    <a:pt x="595" y="176"/>
                  </a:lnTo>
                  <a:close/>
                  <a:moveTo>
                    <a:pt x="597" y="196"/>
                  </a:moveTo>
                  <a:cubicBezTo>
                    <a:pt x="597" y="197"/>
                    <a:pt x="597" y="197"/>
                    <a:pt x="598" y="197"/>
                  </a:cubicBezTo>
                  <a:cubicBezTo>
                    <a:pt x="594" y="203"/>
                    <a:pt x="590" y="208"/>
                    <a:pt x="586" y="213"/>
                  </a:cubicBezTo>
                  <a:cubicBezTo>
                    <a:pt x="585" y="213"/>
                    <a:pt x="585" y="213"/>
                    <a:pt x="585" y="213"/>
                  </a:cubicBezTo>
                  <a:cubicBezTo>
                    <a:pt x="585" y="213"/>
                    <a:pt x="585" y="212"/>
                    <a:pt x="584" y="212"/>
                  </a:cubicBezTo>
                  <a:cubicBezTo>
                    <a:pt x="596" y="198"/>
                    <a:pt x="583" y="166"/>
                    <a:pt x="563" y="173"/>
                  </a:cubicBezTo>
                  <a:cubicBezTo>
                    <a:pt x="563" y="173"/>
                    <a:pt x="563" y="173"/>
                    <a:pt x="563" y="173"/>
                  </a:cubicBezTo>
                  <a:cubicBezTo>
                    <a:pt x="562" y="169"/>
                    <a:pt x="561" y="165"/>
                    <a:pt x="559" y="162"/>
                  </a:cubicBezTo>
                  <a:cubicBezTo>
                    <a:pt x="569" y="161"/>
                    <a:pt x="578" y="162"/>
                    <a:pt x="585" y="169"/>
                  </a:cubicBezTo>
                  <a:cubicBezTo>
                    <a:pt x="592" y="176"/>
                    <a:pt x="598" y="186"/>
                    <a:pt x="597" y="196"/>
                  </a:cubicBezTo>
                  <a:close/>
                  <a:moveTo>
                    <a:pt x="576" y="190"/>
                  </a:moveTo>
                  <a:cubicBezTo>
                    <a:pt x="575" y="185"/>
                    <a:pt x="569" y="181"/>
                    <a:pt x="564" y="183"/>
                  </a:cubicBezTo>
                  <a:cubicBezTo>
                    <a:pt x="564" y="180"/>
                    <a:pt x="564" y="178"/>
                    <a:pt x="564" y="175"/>
                  </a:cubicBezTo>
                  <a:cubicBezTo>
                    <a:pt x="564" y="175"/>
                    <a:pt x="564" y="175"/>
                    <a:pt x="564" y="175"/>
                  </a:cubicBezTo>
                  <a:cubicBezTo>
                    <a:pt x="581" y="172"/>
                    <a:pt x="593" y="197"/>
                    <a:pt x="582" y="210"/>
                  </a:cubicBezTo>
                  <a:cubicBezTo>
                    <a:pt x="579" y="207"/>
                    <a:pt x="576" y="204"/>
                    <a:pt x="573" y="201"/>
                  </a:cubicBezTo>
                  <a:cubicBezTo>
                    <a:pt x="574" y="201"/>
                    <a:pt x="574" y="201"/>
                    <a:pt x="574" y="200"/>
                  </a:cubicBezTo>
                  <a:cubicBezTo>
                    <a:pt x="576" y="198"/>
                    <a:pt x="576" y="193"/>
                    <a:pt x="576" y="190"/>
                  </a:cubicBezTo>
                  <a:close/>
                  <a:moveTo>
                    <a:pt x="573" y="194"/>
                  </a:moveTo>
                  <a:cubicBezTo>
                    <a:pt x="573" y="194"/>
                    <a:pt x="572" y="199"/>
                    <a:pt x="572" y="198"/>
                  </a:cubicBezTo>
                  <a:cubicBezTo>
                    <a:pt x="571" y="198"/>
                    <a:pt x="570" y="198"/>
                    <a:pt x="570" y="199"/>
                  </a:cubicBezTo>
                  <a:cubicBezTo>
                    <a:pt x="567" y="197"/>
                    <a:pt x="565" y="196"/>
                    <a:pt x="562" y="194"/>
                  </a:cubicBezTo>
                  <a:cubicBezTo>
                    <a:pt x="563" y="191"/>
                    <a:pt x="564" y="188"/>
                    <a:pt x="564" y="185"/>
                  </a:cubicBezTo>
                  <a:cubicBezTo>
                    <a:pt x="567" y="185"/>
                    <a:pt x="570" y="186"/>
                    <a:pt x="572" y="188"/>
                  </a:cubicBezTo>
                  <a:cubicBezTo>
                    <a:pt x="573" y="190"/>
                    <a:pt x="573" y="192"/>
                    <a:pt x="573" y="194"/>
                  </a:cubicBezTo>
                  <a:close/>
                  <a:moveTo>
                    <a:pt x="558" y="160"/>
                  </a:moveTo>
                  <a:cubicBezTo>
                    <a:pt x="557" y="158"/>
                    <a:pt x="555" y="156"/>
                    <a:pt x="554" y="154"/>
                  </a:cubicBezTo>
                  <a:cubicBezTo>
                    <a:pt x="554" y="153"/>
                    <a:pt x="555" y="152"/>
                    <a:pt x="556" y="152"/>
                  </a:cubicBezTo>
                  <a:cubicBezTo>
                    <a:pt x="557" y="151"/>
                    <a:pt x="558" y="151"/>
                    <a:pt x="558" y="151"/>
                  </a:cubicBezTo>
                  <a:cubicBezTo>
                    <a:pt x="560" y="151"/>
                    <a:pt x="561" y="151"/>
                    <a:pt x="563" y="152"/>
                  </a:cubicBezTo>
                  <a:cubicBezTo>
                    <a:pt x="565" y="154"/>
                    <a:pt x="566" y="156"/>
                    <a:pt x="567" y="159"/>
                  </a:cubicBezTo>
                  <a:cubicBezTo>
                    <a:pt x="564" y="159"/>
                    <a:pt x="561" y="159"/>
                    <a:pt x="558" y="160"/>
                  </a:cubicBezTo>
                  <a:close/>
                  <a:moveTo>
                    <a:pt x="569" y="159"/>
                  </a:moveTo>
                  <a:cubicBezTo>
                    <a:pt x="570" y="154"/>
                    <a:pt x="565" y="150"/>
                    <a:pt x="562" y="149"/>
                  </a:cubicBezTo>
                  <a:cubicBezTo>
                    <a:pt x="558" y="148"/>
                    <a:pt x="553" y="149"/>
                    <a:pt x="553" y="153"/>
                  </a:cubicBezTo>
                  <a:cubicBezTo>
                    <a:pt x="551" y="152"/>
                    <a:pt x="550" y="150"/>
                    <a:pt x="548" y="149"/>
                  </a:cubicBezTo>
                  <a:cubicBezTo>
                    <a:pt x="547" y="148"/>
                    <a:pt x="544" y="146"/>
                    <a:pt x="542" y="145"/>
                  </a:cubicBezTo>
                  <a:cubicBezTo>
                    <a:pt x="549" y="139"/>
                    <a:pt x="559" y="138"/>
                    <a:pt x="568" y="142"/>
                  </a:cubicBezTo>
                  <a:cubicBezTo>
                    <a:pt x="575" y="147"/>
                    <a:pt x="578" y="154"/>
                    <a:pt x="579" y="162"/>
                  </a:cubicBezTo>
                  <a:cubicBezTo>
                    <a:pt x="576" y="160"/>
                    <a:pt x="573" y="159"/>
                    <a:pt x="569" y="159"/>
                  </a:cubicBezTo>
                  <a:close/>
                  <a:moveTo>
                    <a:pt x="531" y="165"/>
                  </a:moveTo>
                  <a:cubicBezTo>
                    <a:pt x="534" y="167"/>
                    <a:pt x="537" y="171"/>
                    <a:pt x="538" y="175"/>
                  </a:cubicBezTo>
                  <a:cubicBezTo>
                    <a:pt x="538" y="176"/>
                    <a:pt x="540" y="183"/>
                    <a:pt x="540" y="185"/>
                  </a:cubicBezTo>
                  <a:cubicBezTo>
                    <a:pt x="539" y="185"/>
                    <a:pt x="539" y="185"/>
                    <a:pt x="539" y="185"/>
                  </a:cubicBezTo>
                  <a:cubicBezTo>
                    <a:pt x="539" y="186"/>
                    <a:pt x="539" y="186"/>
                    <a:pt x="539" y="186"/>
                  </a:cubicBezTo>
                  <a:cubicBezTo>
                    <a:pt x="534" y="185"/>
                    <a:pt x="529" y="185"/>
                    <a:pt x="524" y="185"/>
                  </a:cubicBezTo>
                  <a:cubicBezTo>
                    <a:pt x="525" y="182"/>
                    <a:pt x="523" y="177"/>
                    <a:pt x="520" y="175"/>
                  </a:cubicBezTo>
                  <a:cubicBezTo>
                    <a:pt x="517" y="173"/>
                    <a:pt x="512" y="173"/>
                    <a:pt x="509" y="176"/>
                  </a:cubicBezTo>
                  <a:cubicBezTo>
                    <a:pt x="509" y="175"/>
                    <a:pt x="509" y="175"/>
                    <a:pt x="509" y="175"/>
                  </a:cubicBezTo>
                  <a:cubicBezTo>
                    <a:pt x="508" y="172"/>
                    <a:pt x="507" y="168"/>
                    <a:pt x="505" y="165"/>
                  </a:cubicBezTo>
                  <a:cubicBezTo>
                    <a:pt x="509" y="156"/>
                    <a:pt x="525" y="160"/>
                    <a:pt x="531" y="165"/>
                  </a:cubicBezTo>
                  <a:close/>
                  <a:moveTo>
                    <a:pt x="519" y="177"/>
                  </a:moveTo>
                  <a:cubicBezTo>
                    <a:pt x="522" y="179"/>
                    <a:pt x="522" y="182"/>
                    <a:pt x="521" y="186"/>
                  </a:cubicBezTo>
                  <a:cubicBezTo>
                    <a:pt x="518" y="186"/>
                    <a:pt x="515" y="187"/>
                    <a:pt x="512" y="188"/>
                  </a:cubicBezTo>
                  <a:cubicBezTo>
                    <a:pt x="511" y="185"/>
                    <a:pt x="511" y="181"/>
                    <a:pt x="510" y="178"/>
                  </a:cubicBezTo>
                  <a:cubicBezTo>
                    <a:pt x="512" y="176"/>
                    <a:pt x="516" y="175"/>
                    <a:pt x="519" y="177"/>
                  </a:cubicBezTo>
                  <a:close/>
                  <a:moveTo>
                    <a:pt x="553" y="194"/>
                  </a:moveTo>
                  <a:cubicBezTo>
                    <a:pt x="566" y="199"/>
                    <a:pt x="578" y="209"/>
                    <a:pt x="586" y="221"/>
                  </a:cubicBezTo>
                  <a:cubicBezTo>
                    <a:pt x="598" y="238"/>
                    <a:pt x="601" y="259"/>
                    <a:pt x="597" y="279"/>
                  </a:cubicBezTo>
                  <a:cubicBezTo>
                    <a:pt x="597" y="280"/>
                    <a:pt x="597" y="280"/>
                    <a:pt x="597" y="281"/>
                  </a:cubicBezTo>
                  <a:cubicBezTo>
                    <a:pt x="595" y="291"/>
                    <a:pt x="591" y="302"/>
                    <a:pt x="586" y="311"/>
                  </a:cubicBezTo>
                  <a:cubicBezTo>
                    <a:pt x="582" y="306"/>
                    <a:pt x="578" y="302"/>
                    <a:pt x="573" y="298"/>
                  </a:cubicBezTo>
                  <a:cubicBezTo>
                    <a:pt x="573" y="298"/>
                    <a:pt x="573" y="298"/>
                    <a:pt x="573" y="298"/>
                  </a:cubicBezTo>
                  <a:cubicBezTo>
                    <a:pt x="582" y="289"/>
                    <a:pt x="582" y="273"/>
                    <a:pt x="581" y="262"/>
                  </a:cubicBezTo>
                  <a:cubicBezTo>
                    <a:pt x="580" y="249"/>
                    <a:pt x="578" y="235"/>
                    <a:pt x="570" y="224"/>
                  </a:cubicBezTo>
                  <a:cubicBezTo>
                    <a:pt x="559" y="207"/>
                    <a:pt x="534" y="198"/>
                    <a:pt x="515" y="206"/>
                  </a:cubicBezTo>
                  <a:cubicBezTo>
                    <a:pt x="515" y="201"/>
                    <a:pt x="514" y="196"/>
                    <a:pt x="513" y="191"/>
                  </a:cubicBezTo>
                  <a:cubicBezTo>
                    <a:pt x="527" y="189"/>
                    <a:pt x="539" y="188"/>
                    <a:pt x="553" y="194"/>
                  </a:cubicBezTo>
                  <a:close/>
                  <a:moveTo>
                    <a:pt x="611" y="272"/>
                  </a:moveTo>
                  <a:cubicBezTo>
                    <a:pt x="610" y="269"/>
                    <a:pt x="606" y="266"/>
                    <a:pt x="602" y="267"/>
                  </a:cubicBezTo>
                  <a:cubicBezTo>
                    <a:pt x="603" y="264"/>
                    <a:pt x="603" y="260"/>
                    <a:pt x="602" y="257"/>
                  </a:cubicBezTo>
                  <a:cubicBezTo>
                    <a:pt x="618" y="255"/>
                    <a:pt x="627" y="271"/>
                    <a:pt x="619" y="284"/>
                  </a:cubicBezTo>
                  <a:cubicBezTo>
                    <a:pt x="617" y="283"/>
                    <a:pt x="614" y="282"/>
                    <a:pt x="612" y="281"/>
                  </a:cubicBezTo>
                  <a:cubicBezTo>
                    <a:pt x="611" y="281"/>
                    <a:pt x="611" y="281"/>
                    <a:pt x="611" y="281"/>
                  </a:cubicBezTo>
                  <a:cubicBezTo>
                    <a:pt x="613" y="278"/>
                    <a:pt x="613" y="275"/>
                    <a:pt x="611" y="272"/>
                  </a:cubicBezTo>
                  <a:close/>
                  <a:moveTo>
                    <a:pt x="602" y="270"/>
                  </a:moveTo>
                  <a:cubicBezTo>
                    <a:pt x="605" y="270"/>
                    <a:pt x="607" y="270"/>
                    <a:pt x="609" y="273"/>
                  </a:cubicBezTo>
                  <a:cubicBezTo>
                    <a:pt x="610" y="275"/>
                    <a:pt x="610" y="278"/>
                    <a:pt x="609" y="280"/>
                  </a:cubicBezTo>
                  <a:cubicBezTo>
                    <a:pt x="608" y="280"/>
                    <a:pt x="607" y="279"/>
                    <a:pt x="605" y="279"/>
                  </a:cubicBezTo>
                  <a:cubicBezTo>
                    <a:pt x="605" y="279"/>
                    <a:pt x="603" y="279"/>
                    <a:pt x="601" y="279"/>
                  </a:cubicBezTo>
                  <a:cubicBezTo>
                    <a:pt x="602" y="276"/>
                    <a:pt x="602" y="273"/>
                    <a:pt x="602" y="270"/>
                  </a:cubicBezTo>
                  <a:close/>
                  <a:moveTo>
                    <a:pt x="614" y="285"/>
                  </a:moveTo>
                  <a:cubicBezTo>
                    <a:pt x="621" y="289"/>
                    <a:pt x="627" y="296"/>
                    <a:pt x="629" y="304"/>
                  </a:cubicBezTo>
                  <a:cubicBezTo>
                    <a:pt x="631" y="313"/>
                    <a:pt x="629" y="322"/>
                    <a:pt x="623" y="329"/>
                  </a:cubicBezTo>
                  <a:cubicBezTo>
                    <a:pt x="618" y="335"/>
                    <a:pt x="611" y="337"/>
                    <a:pt x="604" y="340"/>
                  </a:cubicBezTo>
                  <a:cubicBezTo>
                    <a:pt x="602" y="337"/>
                    <a:pt x="601" y="335"/>
                    <a:pt x="599" y="332"/>
                  </a:cubicBezTo>
                  <a:cubicBezTo>
                    <a:pt x="608" y="328"/>
                    <a:pt x="616" y="321"/>
                    <a:pt x="615" y="310"/>
                  </a:cubicBezTo>
                  <a:cubicBezTo>
                    <a:pt x="613" y="303"/>
                    <a:pt x="606" y="294"/>
                    <a:pt x="597" y="295"/>
                  </a:cubicBezTo>
                  <a:cubicBezTo>
                    <a:pt x="599" y="291"/>
                    <a:pt x="600" y="287"/>
                    <a:pt x="601" y="282"/>
                  </a:cubicBezTo>
                  <a:cubicBezTo>
                    <a:pt x="605" y="283"/>
                    <a:pt x="609" y="283"/>
                    <a:pt x="614" y="285"/>
                  </a:cubicBezTo>
                  <a:close/>
                  <a:moveTo>
                    <a:pt x="649" y="251"/>
                  </a:moveTo>
                  <a:cubicBezTo>
                    <a:pt x="650" y="251"/>
                    <a:pt x="650" y="251"/>
                    <a:pt x="651" y="251"/>
                  </a:cubicBezTo>
                  <a:cubicBezTo>
                    <a:pt x="654" y="251"/>
                    <a:pt x="656" y="252"/>
                    <a:pt x="659" y="253"/>
                  </a:cubicBezTo>
                  <a:cubicBezTo>
                    <a:pt x="659" y="254"/>
                    <a:pt x="659" y="254"/>
                    <a:pt x="660" y="255"/>
                  </a:cubicBezTo>
                  <a:cubicBezTo>
                    <a:pt x="660" y="256"/>
                    <a:pt x="660" y="258"/>
                    <a:pt x="660" y="259"/>
                  </a:cubicBezTo>
                  <a:cubicBezTo>
                    <a:pt x="659" y="262"/>
                    <a:pt x="658" y="264"/>
                    <a:pt x="656" y="265"/>
                  </a:cubicBezTo>
                  <a:cubicBezTo>
                    <a:pt x="653" y="264"/>
                    <a:pt x="650" y="263"/>
                    <a:pt x="647" y="262"/>
                  </a:cubicBezTo>
                  <a:cubicBezTo>
                    <a:pt x="649" y="261"/>
                    <a:pt x="651" y="259"/>
                    <a:pt x="651" y="256"/>
                  </a:cubicBezTo>
                  <a:cubicBezTo>
                    <a:pt x="651" y="255"/>
                    <a:pt x="650" y="252"/>
                    <a:pt x="649" y="251"/>
                  </a:cubicBezTo>
                  <a:close/>
                  <a:moveTo>
                    <a:pt x="663" y="254"/>
                  </a:moveTo>
                  <a:cubicBezTo>
                    <a:pt x="667" y="256"/>
                    <a:pt x="670" y="258"/>
                    <a:pt x="673" y="261"/>
                  </a:cubicBezTo>
                  <a:cubicBezTo>
                    <a:pt x="673" y="264"/>
                    <a:pt x="673" y="266"/>
                    <a:pt x="672" y="269"/>
                  </a:cubicBezTo>
                  <a:cubicBezTo>
                    <a:pt x="670" y="271"/>
                    <a:pt x="668" y="273"/>
                    <a:pt x="665" y="273"/>
                  </a:cubicBezTo>
                  <a:cubicBezTo>
                    <a:pt x="663" y="271"/>
                    <a:pt x="661" y="269"/>
                    <a:pt x="658" y="267"/>
                  </a:cubicBezTo>
                  <a:cubicBezTo>
                    <a:pt x="660" y="265"/>
                    <a:pt x="662" y="263"/>
                    <a:pt x="663" y="260"/>
                  </a:cubicBezTo>
                  <a:cubicBezTo>
                    <a:pt x="663" y="259"/>
                    <a:pt x="663" y="256"/>
                    <a:pt x="663" y="254"/>
                  </a:cubicBezTo>
                  <a:close/>
                  <a:moveTo>
                    <a:pt x="620" y="365"/>
                  </a:moveTo>
                  <a:cubicBezTo>
                    <a:pt x="624" y="363"/>
                    <a:pt x="628" y="361"/>
                    <a:pt x="632" y="359"/>
                  </a:cubicBezTo>
                  <a:cubicBezTo>
                    <a:pt x="632" y="359"/>
                    <a:pt x="632" y="359"/>
                    <a:pt x="632" y="359"/>
                  </a:cubicBezTo>
                  <a:cubicBezTo>
                    <a:pt x="633" y="360"/>
                    <a:pt x="633" y="360"/>
                    <a:pt x="633" y="360"/>
                  </a:cubicBezTo>
                  <a:cubicBezTo>
                    <a:pt x="632" y="361"/>
                    <a:pt x="631" y="363"/>
                    <a:pt x="630" y="364"/>
                  </a:cubicBezTo>
                  <a:cubicBezTo>
                    <a:pt x="629" y="365"/>
                    <a:pt x="629" y="366"/>
                    <a:pt x="628" y="367"/>
                  </a:cubicBezTo>
                  <a:cubicBezTo>
                    <a:pt x="625" y="366"/>
                    <a:pt x="623" y="365"/>
                    <a:pt x="620" y="365"/>
                  </a:cubicBezTo>
                  <a:close/>
                  <a:moveTo>
                    <a:pt x="635" y="372"/>
                  </a:moveTo>
                  <a:cubicBezTo>
                    <a:pt x="635" y="373"/>
                    <a:pt x="635" y="375"/>
                    <a:pt x="635" y="377"/>
                  </a:cubicBezTo>
                  <a:cubicBezTo>
                    <a:pt x="634" y="379"/>
                    <a:pt x="632" y="381"/>
                    <a:pt x="629" y="380"/>
                  </a:cubicBezTo>
                  <a:cubicBezTo>
                    <a:pt x="629" y="380"/>
                    <a:pt x="629" y="380"/>
                    <a:pt x="629" y="380"/>
                  </a:cubicBezTo>
                  <a:cubicBezTo>
                    <a:pt x="627" y="375"/>
                    <a:pt x="624" y="370"/>
                    <a:pt x="620" y="368"/>
                  </a:cubicBezTo>
                  <a:cubicBezTo>
                    <a:pt x="625" y="369"/>
                    <a:pt x="630" y="370"/>
                    <a:pt x="635" y="372"/>
                  </a:cubicBezTo>
                  <a:close/>
                  <a:moveTo>
                    <a:pt x="616" y="363"/>
                  </a:moveTo>
                  <a:cubicBezTo>
                    <a:pt x="600" y="370"/>
                    <a:pt x="585" y="377"/>
                    <a:pt x="567" y="381"/>
                  </a:cubicBezTo>
                  <a:cubicBezTo>
                    <a:pt x="558" y="383"/>
                    <a:pt x="547" y="384"/>
                    <a:pt x="538" y="382"/>
                  </a:cubicBezTo>
                  <a:cubicBezTo>
                    <a:pt x="529" y="381"/>
                    <a:pt x="520" y="374"/>
                    <a:pt x="519" y="365"/>
                  </a:cubicBezTo>
                  <a:cubicBezTo>
                    <a:pt x="518" y="356"/>
                    <a:pt x="526" y="349"/>
                    <a:pt x="535" y="346"/>
                  </a:cubicBezTo>
                  <a:cubicBezTo>
                    <a:pt x="543" y="343"/>
                    <a:pt x="553" y="345"/>
                    <a:pt x="562" y="345"/>
                  </a:cubicBezTo>
                  <a:cubicBezTo>
                    <a:pt x="580" y="347"/>
                    <a:pt x="598" y="350"/>
                    <a:pt x="615" y="355"/>
                  </a:cubicBezTo>
                  <a:cubicBezTo>
                    <a:pt x="619" y="357"/>
                    <a:pt x="624" y="358"/>
                    <a:pt x="629" y="357"/>
                  </a:cubicBezTo>
                  <a:cubicBezTo>
                    <a:pt x="629" y="357"/>
                    <a:pt x="629" y="357"/>
                    <a:pt x="629" y="357"/>
                  </a:cubicBezTo>
                  <a:cubicBezTo>
                    <a:pt x="625" y="359"/>
                    <a:pt x="620" y="361"/>
                    <a:pt x="616" y="363"/>
                  </a:cubicBezTo>
                  <a:close/>
                  <a:moveTo>
                    <a:pt x="593" y="385"/>
                  </a:moveTo>
                  <a:cubicBezTo>
                    <a:pt x="595" y="387"/>
                    <a:pt x="596" y="389"/>
                    <a:pt x="596" y="392"/>
                  </a:cubicBezTo>
                  <a:cubicBezTo>
                    <a:pt x="596" y="396"/>
                    <a:pt x="593" y="399"/>
                    <a:pt x="589" y="398"/>
                  </a:cubicBezTo>
                  <a:cubicBezTo>
                    <a:pt x="588" y="397"/>
                    <a:pt x="587" y="395"/>
                    <a:pt x="586" y="393"/>
                  </a:cubicBezTo>
                  <a:cubicBezTo>
                    <a:pt x="585" y="393"/>
                    <a:pt x="585" y="393"/>
                    <a:pt x="585" y="393"/>
                  </a:cubicBezTo>
                  <a:cubicBezTo>
                    <a:pt x="588" y="390"/>
                    <a:pt x="590" y="388"/>
                    <a:pt x="593" y="385"/>
                  </a:cubicBezTo>
                  <a:close/>
                  <a:moveTo>
                    <a:pt x="580" y="394"/>
                  </a:moveTo>
                  <a:cubicBezTo>
                    <a:pt x="571" y="399"/>
                    <a:pt x="563" y="404"/>
                    <a:pt x="554" y="406"/>
                  </a:cubicBezTo>
                  <a:cubicBezTo>
                    <a:pt x="548" y="408"/>
                    <a:pt x="538" y="408"/>
                    <a:pt x="538" y="399"/>
                  </a:cubicBezTo>
                  <a:cubicBezTo>
                    <a:pt x="539" y="392"/>
                    <a:pt x="545" y="389"/>
                    <a:pt x="550" y="387"/>
                  </a:cubicBezTo>
                  <a:cubicBezTo>
                    <a:pt x="550" y="387"/>
                    <a:pt x="550" y="387"/>
                    <a:pt x="550" y="387"/>
                  </a:cubicBezTo>
                  <a:cubicBezTo>
                    <a:pt x="556" y="386"/>
                    <a:pt x="562" y="385"/>
                    <a:pt x="567" y="384"/>
                  </a:cubicBezTo>
                  <a:cubicBezTo>
                    <a:pt x="577" y="382"/>
                    <a:pt x="588" y="379"/>
                    <a:pt x="598" y="375"/>
                  </a:cubicBezTo>
                  <a:cubicBezTo>
                    <a:pt x="591" y="381"/>
                    <a:pt x="586" y="388"/>
                    <a:pt x="580" y="394"/>
                  </a:cubicBezTo>
                  <a:close/>
                  <a:moveTo>
                    <a:pt x="598" y="395"/>
                  </a:moveTo>
                  <a:cubicBezTo>
                    <a:pt x="600" y="391"/>
                    <a:pt x="598" y="385"/>
                    <a:pt x="595" y="383"/>
                  </a:cubicBezTo>
                  <a:cubicBezTo>
                    <a:pt x="598" y="380"/>
                    <a:pt x="601" y="377"/>
                    <a:pt x="604" y="375"/>
                  </a:cubicBezTo>
                  <a:cubicBezTo>
                    <a:pt x="604" y="375"/>
                    <a:pt x="604" y="375"/>
                    <a:pt x="604" y="375"/>
                  </a:cubicBezTo>
                  <a:cubicBezTo>
                    <a:pt x="609" y="381"/>
                    <a:pt x="613" y="387"/>
                    <a:pt x="610" y="395"/>
                  </a:cubicBezTo>
                  <a:cubicBezTo>
                    <a:pt x="608" y="402"/>
                    <a:pt x="601" y="407"/>
                    <a:pt x="594" y="408"/>
                  </a:cubicBezTo>
                  <a:cubicBezTo>
                    <a:pt x="593" y="406"/>
                    <a:pt x="592" y="403"/>
                    <a:pt x="590" y="401"/>
                  </a:cubicBezTo>
                  <a:cubicBezTo>
                    <a:pt x="594" y="401"/>
                    <a:pt x="597" y="398"/>
                    <a:pt x="598" y="395"/>
                  </a:cubicBezTo>
                  <a:close/>
                  <a:moveTo>
                    <a:pt x="608" y="349"/>
                  </a:moveTo>
                  <a:cubicBezTo>
                    <a:pt x="594" y="346"/>
                    <a:pt x="580" y="344"/>
                    <a:pt x="566" y="342"/>
                  </a:cubicBezTo>
                  <a:cubicBezTo>
                    <a:pt x="561" y="342"/>
                    <a:pt x="555" y="341"/>
                    <a:pt x="549" y="341"/>
                  </a:cubicBezTo>
                  <a:cubicBezTo>
                    <a:pt x="548" y="340"/>
                    <a:pt x="548" y="340"/>
                    <a:pt x="548" y="340"/>
                  </a:cubicBezTo>
                  <a:cubicBezTo>
                    <a:pt x="540" y="337"/>
                    <a:pt x="533" y="327"/>
                    <a:pt x="540" y="319"/>
                  </a:cubicBezTo>
                  <a:cubicBezTo>
                    <a:pt x="547" y="311"/>
                    <a:pt x="559" y="313"/>
                    <a:pt x="567" y="317"/>
                  </a:cubicBezTo>
                  <a:cubicBezTo>
                    <a:pt x="580" y="325"/>
                    <a:pt x="592" y="337"/>
                    <a:pt x="604" y="346"/>
                  </a:cubicBezTo>
                  <a:cubicBezTo>
                    <a:pt x="605" y="346"/>
                    <a:pt x="605" y="346"/>
                    <a:pt x="605" y="346"/>
                  </a:cubicBezTo>
                  <a:cubicBezTo>
                    <a:pt x="606" y="347"/>
                    <a:pt x="607" y="348"/>
                    <a:pt x="608" y="349"/>
                  </a:cubicBezTo>
                  <a:close/>
                  <a:moveTo>
                    <a:pt x="607" y="343"/>
                  </a:moveTo>
                  <a:cubicBezTo>
                    <a:pt x="610" y="343"/>
                    <a:pt x="613" y="343"/>
                    <a:pt x="615" y="343"/>
                  </a:cubicBezTo>
                  <a:cubicBezTo>
                    <a:pt x="615" y="346"/>
                    <a:pt x="616" y="349"/>
                    <a:pt x="617" y="352"/>
                  </a:cubicBezTo>
                  <a:cubicBezTo>
                    <a:pt x="613" y="350"/>
                    <a:pt x="610" y="347"/>
                    <a:pt x="607" y="343"/>
                  </a:cubicBezTo>
                  <a:close/>
                  <a:moveTo>
                    <a:pt x="626" y="354"/>
                  </a:moveTo>
                  <a:cubicBezTo>
                    <a:pt x="624" y="354"/>
                    <a:pt x="622" y="354"/>
                    <a:pt x="620" y="353"/>
                  </a:cubicBezTo>
                  <a:cubicBezTo>
                    <a:pt x="619" y="351"/>
                    <a:pt x="619" y="350"/>
                    <a:pt x="618" y="348"/>
                  </a:cubicBezTo>
                  <a:cubicBezTo>
                    <a:pt x="618" y="346"/>
                    <a:pt x="617" y="344"/>
                    <a:pt x="617" y="343"/>
                  </a:cubicBezTo>
                  <a:cubicBezTo>
                    <a:pt x="619" y="342"/>
                    <a:pt x="621" y="342"/>
                    <a:pt x="623" y="342"/>
                  </a:cubicBezTo>
                  <a:cubicBezTo>
                    <a:pt x="624" y="346"/>
                    <a:pt x="625" y="350"/>
                    <a:pt x="627" y="354"/>
                  </a:cubicBezTo>
                  <a:lnTo>
                    <a:pt x="626" y="354"/>
                  </a:lnTo>
                  <a:close/>
                  <a:moveTo>
                    <a:pt x="614" y="339"/>
                  </a:moveTo>
                  <a:cubicBezTo>
                    <a:pt x="618" y="338"/>
                    <a:pt x="621" y="335"/>
                    <a:pt x="624" y="333"/>
                  </a:cubicBezTo>
                  <a:cubicBezTo>
                    <a:pt x="625" y="332"/>
                    <a:pt x="625" y="332"/>
                    <a:pt x="625" y="332"/>
                  </a:cubicBezTo>
                  <a:cubicBezTo>
                    <a:pt x="626" y="332"/>
                    <a:pt x="628" y="333"/>
                    <a:pt x="629" y="335"/>
                  </a:cubicBezTo>
                  <a:cubicBezTo>
                    <a:pt x="630" y="335"/>
                    <a:pt x="630" y="336"/>
                    <a:pt x="630" y="336"/>
                  </a:cubicBezTo>
                  <a:cubicBezTo>
                    <a:pt x="625" y="338"/>
                    <a:pt x="619" y="339"/>
                    <a:pt x="614" y="339"/>
                  </a:cubicBezTo>
                  <a:close/>
                  <a:moveTo>
                    <a:pt x="626" y="330"/>
                  </a:moveTo>
                  <a:cubicBezTo>
                    <a:pt x="629" y="327"/>
                    <a:pt x="630" y="324"/>
                    <a:pt x="632" y="320"/>
                  </a:cubicBezTo>
                  <a:cubicBezTo>
                    <a:pt x="635" y="321"/>
                    <a:pt x="637" y="322"/>
                    <a:pt x="640" y="325"/>
                  </a:cubicBezTo>
                  <a:cubicBezTo>
                    <a:pt x="641" y="326"/>
                    <a:pt x="642" y="328"/>
                    <a:pt x="642" y="330"/>
                  </a:cubicBezTo>
                  <a:cubicBezTo>
                    <a:pt x="643" y="330"/>
                    <a:pt x="643" y="331"/>
                    <a:pt x="643" y="332"/>
                  </a:cubicBezTo>
                  <a:cubicBezTo>
                    <a:pt x="640" y="333"/>
                    <a:pt x="636" y="335"/>
                    <a:pt x="633" y="336"/>
                  </a:cubicBezTo>
                  <a:cubicBezTo>
                    <a:pt x="633" y="335"/>
                    <a:pt x="632" y="334"/>
                    <a:pt x="631" y="333"/>
                  </a:cubicBezTo>
                  <a:cubicBezTo>
                    <a:pt x="630" y="331"/>
                    <a:pt x="628" y="330"/>
                    <a:pt x="626" y="330"/>
                  </a:cubicBezTo>
                  <a:close/>
                  <a:moveTo>
                    <a:pt x="642" y="323"/>
                  </a:moveTo>
                  <a:cubicBezTo>
                    <a:pt x="639" y="320"/>
                    <a:pt x="636" y="319"/>
                    <a:pt x="632" y="318"/>
                  </a:cubicBezTo>
                  <a:cubicBezTo>
                    <a:pt x="633" y="316"/>
                    <a:pt x="633" y="313"/>
                    <a:pt x="633" y="310"/>
                  </a:cubicBezTo>
                  <a:cubicBezTo>
                    <a:pt x="633" y="309"/>
                    <a:pt x="633" y="309"/>
                    <a:pt x="633" y="308"/>
                  </a:cubicBezTo>
                  <a:cubicBezTo>
                    <a:pt x="638" y="308"/>
                    <a:pt x="643" y="309"/>
                    <a:pt x="648" y="312"/>
                  </a:cubicBezTo>
                  <a:cubicBezTo>
                    <a:pt x="653" y="315"/>
                    <a:pt x="655" y="319"/>
                    <a:pt x="658" y="324"/>
                  </a:cubicBezTo>
                  <a:cubicBezTo>
                    <a:pt x="655" y="326"/>
                    <a:pt x="651" y="329"/>
                    <a:pt x="646" y="331"/>
                  </a:cubicBezTo>
                  <a:cubicBezTo>
                    <a:pt x="646" y="328"/>
                    <a:pt x="643" y="325"/>
                    <a:pt x="642" y="323"/>
                  </a:cubicBezTo>
                  <a:close/>
                  <a:moveTo>
                    <a:pt x="656" y="293"/>
                  </a:moveTo>
                  <a:cubicBezTo>
                    <a:pt x="655" y="285"/>
                    <a:pt x="649" y="280"/>
                    <a:pt x="642" y="277"/>
                  </a:cubicBezTo>
                  <a:cubicBezTo>
                    <a:pt x="643" y="275"/>
                    <a:pt x="643" y="273"/>
                    <a:pt x="644" y="272"/>
                  </a:cubicBezTo>
                  <a:cubicBezTo>
                    <a:pt x="644" y="269"/>
                    <a:pt x="644" y="267"/>
                    <a:pt x="644" y="265"/>
                  </a:cubicBezTo>
                  <a:cubicBezTo>
                    <a:pt x="644" y="265"/>
                    <a:pt x="644" y="265"/>
                    <a:pt x="644" y="265"/>
                  </a:cubicBezTo>
                  <a:cubicBezTo>
                    <a:pt x="656" y="266"/>
                    <a:pt x="665" y="276"/>
                    <a:pt x="667" y="288"/>
                  </a:cubicBezTo>
                  <a:cubicBezTo>
                    <a:pt x="668" y="298"/>
                    <a:pt x="665" y="308"/>
                    <a:pt x="656" y="314"/>
                  </a:cubicBezTo>
                  <a:cubicBezTo>
                    <a:pt x="654" y="312"/>
                    <a:pt x="652" y="310"/>
                    <a:pt x="649" y="309"/>
                  </a:cubicBezTo>
                  <a:cubicBezTo>
                    <a:pt x="654" y="306"/>
                    <a:pt x="656" y="299"/>
                    <a:pt x="656" y="293"/>
                  </a:cubicBezTo>
                  <a:close/>
                  <a:moveTo>
                    <a:pt x="674" y="283"/>
                  </a:moveTo>
                  <a:cubicBezTo>
                    <a:pt x="673" y="283"/>
                    <a:pt x="671" y="284"/>
                    <a:pt x="670" y="284"/>
                  </a:cubicBezTo>
                  <a:cubicBezTo>
                    <a:pt x="669" y="281"/>
                    <a:pt x="668" y="278"/>
                    <a:pt x="666" y="275"/>
                  </a:cubicBezTo>
                  <a:cubicBezTo>
                    <a:pt x="667" y="275"/>
                    <a:pt x="669" y="275"/>
                    <a:pt x="670" y="274"/>
                  </a:cubicBezTo>
                  <a:cubicBezTo>
                    <a:pt x="671" y="275"/>
                    <a:pt x="673" y="276"/>
                    <a:pt x="673" y="278"/>
                  </a:cubicBezTo>
                  <a:cubicBezTo>
                    <a:pt x="674" y="279"/>
                    <a:pt x="674" y="280"/>
                    <a:pt x="674" y="281"/>
                  </a:cubicBezTo>
                  <a:cubicBezTo>
                    <a:pt x="674" y="281"/>
                    <a:pt x="674" y="282"/>
                    <a:pt x="674" y="283"/>
                  </a:cubicBezTo>
                  <a:close/>
                  <a:moveTo>
                    <a:pt x="658" y="315"/>
                  </a:moveTo>
                  <a:cubicBezTo>
                    <a:pt x="659" y="315"/>
                    <a:pt x="660" y="314"/>
                    <a:pt x="661" y="314"/>
                  </a:cubicBezTo>
                  <a:cubicBezTo>
                    <a:pt x="661" y="314"/>
                    <a:pt x="661" y="314"/>
                    <a:pt x="661" y="314"/>
                  </a:cubicBezTo>
                  <a:cubicBezTo>
                    <a:pt x="662" y="313"/>
                    <a:pt x="664" y="313"/>
                    <a:pt x="666" y="313"/>
                  </a:cubicBezTo>
                  <a:cubicBezTo>
                    <a:pt x="667" y="314"/>
                    <a:pt x="668" y="315"/>
                    <a:pt x="669" y="315"/>
                  </a:cubicBezTo>
                  <a:cubicBezTo>
                    <a:pt x="666" y="318"/>
                    <a:pt x="664" y="320"/>
                    <a:pt x="661" y="322"/>
                  </a:cubicBezTo>
                  <a:cubicBezTo>
                    <a:pt x="660" y="320"/>
                    <a:pt x="659" y="317"/>
                    <a:pt x="658" y="315"/>
                  </a:cubicBezTo>
                  <a:close/>
                  <a:moveTo>
                    <a:pt x="666" y="311"/>
                  </a:moveTo>
                  <a:cubicBezTo>
                    <a:pt x="665" y="311"/>
                    <a:pt x="665" y="311"/>
                    <a:pt x="664" y="311"/>
                  </a:cubicBezTo>
                  <a:cubicBezTo>
                    <a:pt x="666" y="308"/>
                    <a:pt x="668" y="305"/>
                    <a:pt x="669" y="302"/>
                  </a:cubicBezTo>
                  <a:cubicBezTo>
                    <a:pt x="669" y="302"/>
                    <a:pt x="669" y="302"/>
                    <a:pt x="669" y="302"/>
                  </a:cubicBezTo>
                  <a:cubicBezTo>
                    <a:pt x="670" y="301"/>
                    <a:pt x="672" y="301"/>
                    <a:pt x="673" y="301"/>
                  </a:cubicBezTo>
                  <a:cubicBezTo>
                    <a:pt x="674" y="302"/>
                    <a:pt x="675" y="303"/>
                    <a:pt x="677" y="303"/>
                  </a:cubicBezTo>
                  <a:cubicBezTo>
                    <a:pt x="677" y="303"/>
                    <a:pt x="677" y="303"/>
                    <a:pt x="677" y="303"/>
                  </a:cubicBezTo>
                  <a:cubicBezTo>
                    <a:pt x="676" y="307"/>
                    <a:pt x="673" y="310"/>
                    <a:pt x="671" y="313"/>
                  </a:cubicBezTo>
                  <a:cubicBezTo>
                    <a:pt x="670" y="312"/>
                    <a:pt x="668" y="311"/>
                    <a:pt x="666" y="311"/>
                  </a:cubicBezTo>
                  <a:close/>
                  <a:moveTo>
                    <a:pt x="670" y="299"/>
                  </a:moveTo>
                  <a:cubicBezTo>
                    <a:pt x="671" y="295"/>
                    <a:pt x="671" y="291"/>
                    <a:pt x="670" y="287"/>
                  </a:cubicBezTo>
                  <a:cubicBezTo>
                    <a:pt x="670" y="286"/>
                    <a:pt x="670" y="286"/>
                    <a:pt x="670" y="286"/>
                  </a:cubicBezTo>
                  <a:cubicBezTo>
                    <a:pt x="671" y="286"/>
                    <a:pt x="672" y="285"/>
                    <a:pt x="674" y="285"/>
                  </a:cubicBezTo>
                  <a:cubicBezTo>
                    <a:pt x="674" y="285"/>
                    <a:pt x="679" y="286"/>
                    <a:pt x="678" y="287"/>
                  </a:cubicBezTo>
                  <a:cubicBezTo>
                    <a:pt x="678" y="288"/>
                    <a:pt x="679" y="289"/>
                    <a:pt x="680" y="289"/>
                  </a:cubicBezTo>
                  <a:cubicBezTo>
                    <a:pt x="680" y="288"/>
                    <a:pt x="680" y="288"/>
                    <a:pt x="680" y="288"/>
                  </a:cubicBezTo>
                  <a:cubicBezTo>
                    <a:pt x="681" y="288"/>
                    <a:pt x="681" y="288"/>
                    <a:pt x="681" y="288"/>
                  </a:cubicBezTo>
                  <a:cubicBezTo>
                    <a:pt x="681" y="289"/>
                    <a:pt x="681" y="289"/>
                    <a:pt x="681" y="289"/>
                  </a:cubicBezTo>
                  <a:cubicBezTo>
                    <a:pt x="682" y="290"/>
                    <a:pt x="682" y="290"/>
                    <a:pt x="682" y="290"/>
                  </a:cubicBezTo>
                  <a:cubicBezTo>
                    <a:pt x="681" y="294"/>
                    <a:pt x="680" y="298"/>
                    <a:pt x="678" y="302"/>
                  </a:cubicBezTo>
                  <a:cubicBezTo>
                    <a:pt x="677" y="298"/>
                    <a:pt x="673" y="298"/>
                    <a:pt x="670" y="299"/>
                  </a:cubicBezTo>
                  <a:close/>
                  <a:moveTo>
                    <a:pt x="681" y="286"/>
                  </a:moveTo>
                  <a:cubicBezTo>
                    <a:pt x="681" y="284"/>
                    <a:pt x="679" y="283"/>
                    <a:pt x="677" y="283"/>
                  </a:cubicBezTo>
                  <a:cubicBezTo>
                    <a:pt x="678" y="281"/>
                    <a:pt x="677" y="278"/>
                    <a:pt x="676" y="276"/>
                  </a:cubicBezTo>
                  <a:cubicBezTo>
                    <a:pt x="675" y="275"/>
                    <a:pt x="673" y="274"/>
                    <a:pt x="672" y="273"/>
                  </a:cubicBezTo>
                  <a:cubicBezTo>
                    <a:pt x="673" y="272"/>
                    <a:pt x="673" y="271"/>
                    <a:pt x="674" y="270"/>
                  </a:cubicBezTo>
                  <a:cubicBezTo>
                    <a:pt x="675" y="269"/>
                    <a:pt x="676" y="267"/>
                    <a:pt x="676" y="265"/>
                  </a:cubicBezTo>
                  <a:cubicBezTo>
                    <a:pt x="680" y="270"/>
                    <a:pt x="682" y="276"/>
                    <a:pt x="682" y="283"/>
                  </a:cubicBezTo>
                  <a:cubicBezTo>
                    <a:pt x="682" y="284"/>
                    <a:pt x="682" y="285"/>
                    <a:pt x="682" y="286"/>
                  </a:cubicBezTo>
                  <a:lnTo>
                    <a:pt x="681" y="286"/>
                  </a:lnTo>
                  <a:close/>
                  <a:moveTo>
                    <a:pt x="644" y="261"/>
                  </a:moveTo>
                  <a:cubicBezTo>
                    <a:pt x="643" y="257"/>
                    <a:pt x="641" y="253"/>
                    <a:pt x="638" y="250"/>
                  </a:cubicBezTo>
                  <a:cubicBezTo>
                    <a:pt x="641" y="250"/>
                    <a:pt x="643" y="250"/>
                    <a:pt x="645" y="250"/>
                  </a:cubicBezTo>
                  <a:cubicBezTo>
                    <a:pt x="645" y="251"/>
                    <a:pt x="646" y="251"/>
                    <a:pt x="646" y="252"/>
                  </a:cubicBezTo>
                  <a:cubicBezTo>
                    <a:pt x="647" y="253"/>
                    <a:pt x="648" y="254"/>
                    <a:pt x="648" y="255"/>
                  </a:cubicBezTo>
                  <a:cubicBezTo>
                    <a:pt x="648" y="258"/>
                    <a:pt x="646" y="260"/>
                    <a:pt x="644" y="261"/>
                  </a:cubicBezTo>
                  <a:close/>
                  <a:moveTo>
                    <a:pt x="652" y="291"/>
                  </a:moveTo>
                  <a:cubicBezTo>
                    <a:pt x="654" y="297"/>
                    <a:pt x="652" y="305"/>
                    <a:pt x="647" y="308"/>
                  </a:cubicBezTo>
                  <a:cubicBezTo>
                    <a:pt x="643" y="307"/>
                    <a:pt x="640" y="306"/>
                    <a:pt x="637" y="306"/>
                  </a:cubicBezTo>
                  <a:cubicBezTo>
                    <a:pt x="640" y="304"/>
                    <a:pt x="641" y="301"/>
                    <a:pt x="641" y="298"/>
                  </a:cubicBezTo>
                  <a:cubicBezTo>
                    <a:pt x="641" y="295"/>
                    <a:pt x="638" y="291"/>
                    <a:pt x="635" y="290"/>
                  </a:cubicBezTo>
                  <a:cubicBezTo>
                    <a:pt x="638" y="287"/>
                    <a:pt x="640" y="284"/>
                    <a:pt x="641" y="280"/>
                  </a:cubicBezTo>
                  <a:cubicBezTo>
                    <a:pt x="647" y="282"/>
                    <a:pt x="651" y="286"/>
                    <a:pt x="652" y="291"/>
                  </a:cubicBezTo>
                  <a:close/>
                  <a:moveTo>
                    <a:pt x="638" y="297"/>
                  </a:moveTo>
                  <a:cubicBezTo>
                    <a:pt x="639" y="301"/>
                    <a:pt x="636" y="305"/>
                    <a:pt x="633" y="306"/>
                  </a:cubicBezTo>
                  <a:cubicBezTo>
                    <a:pt x="632" y="302"/>
                    <a:pt x="631" y="298"/>
                    <a:pt x="628" y="294"/>
                  </a:cubicBezTo>
                  <a:cubicBezTo>
                    <a:pt x="630" y="293"/>
                    <a:pt x="631" y="293"/>
                    <a:pt x="632" y="292"/>
                  </a:cubicBezTo>
                  <a:cubicBezTo>
                    <a:pt x="634" y="293"/>
                    <a:pt x="637" y="294"/>
                    <a:pt x="638" y="297"/>
                  </a:cubicBezTo>
                  <a:close/>
                  <a:moveTo>
                    <a:pt x="601" y="315"/>
                  </a:moveTo>
                  <a:cubicBezTo>
                    <a:pt x="601" y="310"/>
                    <a:pt x="598" y="306"/>
                    <a:pt x="593" y="306"/>
                  </a:cubicBezTo>
                  <a:cubicBezTo>
                    <a:pt x="594" y="303"/>
                    <a:pt x="595" y="300"/>
                    <a:pt x="596" y="298"/>
                  </a:cubicBezTo>
                  <a:cubicBezTo>
                    <a:pt x="600" y="299"/>
                    <a:pt x="604" y="299"/>
                    <a:pt x="607" y="302"/>
                  </a:cubicBezTo>
                  <a:cubicBezTo>
                    <a:pt x="610" y="305"/>
                    <a:pt x="611" y="309"/>
                    <a:pt x="612" y="313"/>
                  </a:cubicBezTo>
                  <a:cubicBezTo>
                    <a:pt x="612" y="322"/>
                    <a:pt x="605" y="326"/>
                    <a:pt x="598" y="330"/>
                  </a:cubicBezTo>
                  <a:cubicBezTo>
                    <a:pt x="597" y="328"/>
                    <a:pt x="596" y="327"/>
                    <a:pt x="595" y="325"/>
                  </a:cubicBezTo>
                  <a:cubicBezTo>
                    <a:pt x="595" y="324"/>
                    <a:pt x="594" y="323"/>
                    <a:pt x="593" y="322"/>
                  </a:cubicBezTo>
                  <a:cubicBezTo>
                    <a:pt x="597" y="322"/>
                    <a:pt x="600" y="319"/>
                    <a:pt x="601" y="315"/>
                  </a:cubicBezTo>
                  <a:close/>
                  <a:moveTo>
                    <a:pt x="592" y="321"/>
                  </a:moveTo>
                  <a:cubicBezTo>
                    <a:pt x="591" y="318"/>
                    <a:pt x="590" y="316"/>
                    <a:pt x="588" y="314"/>
                  </a:cubicBezTo>
                  <a:cubicBezTo>
                    <a:pt x="589" y="314"/>
                    <a:pt x="589" y="314"/>
                    <a:pt x="589" y="314"/>
                  </a:cubicBezTo>
                  <a:cubicBezTo>
                    <a:pt x="590" y="312"/>
                    <a:pt x="591" y="310"/>
                    <a:pt x="592" y="308"/>
                  </a:cubicBezTo>
                  <a:cubicBezTo>
                    <a:pt x="592" y="308"/>
                    <a:pt x="592" y="308"/>
                    <a:pt x="592" y="308"/>
                  </a:cubicBezTo>
                  <a:cubicBezTo>
                    <a:pt x="596" y="309"/>
                    <a:pt x="599" y="312"/>
                    <a:pt x="598" y="315"/>
                  </a:cubicBezTo>
                  <a:cubicBezTo>
                    <a:pt x="598" y="318"/>
                    <a:pt x="595" y="320"/>
                    <a:pt x="592" y="321"/>
                  </a:cubicBezTo>
                  <a:close/>
                  <a:moveTo>
                    <a:pt x="571" y="297"/>
                  </a:moveTo>
                  <a:cubicBezTo>
                    <a:pt x="570" y="297"/>
                    <a:pt x="570" y="297"/>
                    <a:pt x="570" y="297"/>
                  </a:cubicBezTo>
                  <a:cubicBezTo>
                    <a:pt x="559" y="290"/>
                    <a:pt x="546" y="285"/>
                    <a:pt x="533" y="283"/>
                  </a:cubicBezTo>
                  <a:cubicBezTo>
                    <a:pt x="535" y="283"/>
                    <a:pt x="538" y="283"/>
                    <a:pt x="540" y="283"/>
                  </a:cubicBezTo>
                  <a:cubicBezTo>
                    <a:pt x="552" y="282"/>
                    <a:pt x="565" y="282"/>
                    <a:pt x="577" y="279"/>
                  </a:cubicBezTo>
                  <a:cubicBezTo>
                    <a:pt x="576" y="285"/>
                    <a:pt x="574" y="290"/>
                    <a:pt x="571" y="296"/>
                  </a:cubicBezTo>
                  <a:cubicBezTo>
                    <a:pt x="571" y="296"/>
                    <a:pt x="571" y="297"/>
                    <a:pt x="571" y="297"/>
                  </a:cubicBezTo>
                  <a:close/>
                  <a:moveTo>
                    <a:pt x="518" y="279"/>
                  </a:moveTo>
                  <a:cubicBezTo>
                    <a:pt x="525" y="277"/>
                    <a:pt x="532" y="276"/>
                    <a:pt x="540" y="274"/>
                  </a:cubicBezTo>
                  <a:cubicBezTo>
                    <a:pt x="552" y="270"/>
                    <a:pt x="566" y="267"/>
                    <a:pt x="577" y="262"/>
                  </a:cubicBezTo>
                  <a:cubicBezTo>
                    <a:pt x="577" y="262"/>
                    <a:pt x="577" y="262"/>
                    <a:pt x="577" y="262"/>
                  </a:cubicBezTo>
                  <a:cubicBezTo>
                    <a:pt x="578" y="267"/>
                    <a:pt x="578" y="272"/>
                    <a:pt x="577" y="277"/>
                  </a:cubicBezTo>
                  <a:cubicBezTo>
                    <a:pt x="565" y="277"/>
                    <a:pt x="552" y="279"/>
                    <a:pt x="539" y="280"/>
                  </a:cubicBezTo>
                  <a:cubicBezTo>
                    <a:pt x="529" y="281"/>
                    <a:pt x="519" y="281"/>
                    <a:pt x="508" y="281"/>
                  </a:cubicBezTo>
                  <a:cubicBezTo>
                    <a:pt x="511" y="281"/>
                    <a:pt x="515" y="280"/>
                    <a:pt x="518" y="279"/>
                  </a:cubicBezTo>
                  <a:close/>
                  <a:moveTo>
                    <a:pt x="508" y="279"/>
                  </a:moveTo>
                  <a:cubicBezTo>
                    <a:pt x="507" y="279"/>
                    <a:pt x="506" y="279"/>
                    <a:pt x="505" y="279"/>
                  </a:cubicBezTo>
                  <a:cubicBezTo>
                    <a:pt x="515" y="275"/>
                    <a:pt x="524" y="269"/>
                    <a:pt x="533" y="264"/>
                  </a:cubicBezTo>
                  <a:cubicBezTo>
                    <a:pt x="547" y="257"/>
                    <a:pt x="562" y="250"/>
                    <a:pt x="574" y="242"/>
                  </a:cubicBezTo>
                  <a:cubicBezTo>
                    <a:pt x="576" y="247"/>
                    <a:pt x="577" y="253"/>
                    <a:pt x="577" y="259"/>
                  </a:cubicBezTo>
                  <a:cubicBezTo>
                    <a:pt x="570" y="260"/>
                    <a:pt x="563" y="263"/>
                    <a:pt x="556" y="265"/>
                  </a:cubicBezTo>
                  <a:cubicBezTo>
                    <a:pt x="548" y="268"/>
                    <a:pt x="539" y="270"/>
                    <a:pt x="531" y="273"/>
                  </a:cubicBezTo>
                  <a:cubicBezTo>
                    <a:pt x="523" y="275"/>
                    <a:pt x="516" y="277"/>
                    <a:pt x="508" y="279"/>
                  </a:cubicBezTo>
                  <a:close/>
                  <a:moveTo>
                    <a:pt x="515" y="209"/>
                  </a:moveTo>
                  <a:cubicBezTo>
                    <a:pt x="520" y="207"/>
                    <a:pt x="525" y="207"/>
                    <a:pt x="530" y="207"/>
                  </a:cubicBezTo>
                  <a:cubicBezTo>
                    <a:pt x="524" y="218"/>
                    <a:pt x="518" y="230"/>
                    <a:pt x="513" y="242"/>
                  </a:cubicBezTo>
                  <a:cubicBezTo>
                    <a:pt x="515" y="234"/>
                    <a:pt x="516" y="225"/>
                    <a:pt x="516" y="217"/>
                  </a:cubicBezTo>
                  <a:cubicBezTo>
                    <a:pt x="516" y="214"/>
                    <a:pt x="515" y="212"/>
                    <a:pt x="515" y="209"/>
                  </a:cubicBezTo>
                  <a:close/>
                  <a:moveTo>
                    <a:pt x="518" y="237"/>
                  </a:moveTo>
                  <a:cubicBezTo>
                    <a:pt x="523" y="227"/>
                    <a:pt x="528" y="217"/>
                    <a:pt x="533" y="207"/>
                  </a:cubicBezTo>
                  <a:cubicBezTo>
                    <a:pt x="536" y="207"/>
                    <a:pt x="538" y="207"/>
                    <a:pt x="541" y="208"/>
                  </a:cubicBezTo>
                  <a:cubicBezTo>
                    <a:pt x="533" y="218"/>
                    <a:pt x="526" y="229"/>
                    <a:pt x="520" y="240"/>
                  </a:cubicBezTo>
                  <a:cubicBezTo>
                    <a:pt x="516" y="246"/>
                    <a:pt x="512" y="253"/>
                    <a:pt x="509" y="259"/>
                  </a:cubicBezTo>
                  <a:cubicBezTo>
                    <a:pt x="512" y="252"/>
                    <a:pt x="515" y="244"/>
                    <a:pt x="518" y="237"/>
                  </a:cubicBezTo>
                  <a:close/>
                  <a:moveTo>
                    <a:pt x="521" y="242"/>
                  </a:moveTo>
                  <a:cubicBezTo>
                    <a:pt x="528" y="231"/>
                    <a:pt x="536" y="220"/>
                    <a:pt x="543" y="209"/>
                  </a:cubicBezTo>
                  <a:cubicBezTo>
                    <a:pt x="547" y="210"/>
                    <a:pt x="551" y="211"/>
                    <a:pt x="555" y="214"/>
                  </a:cubicBezTo>
                  <a:cubicBezTo>
                    <a:pt x="544" y="224"/>
                    <a:pt x="533" y="236"/>
                    <a:pt x="523" y="247"/>
                  </a:cubicBezTo>
                  <a:cubicBezTo>
                    <a:pt x="518" y="253"/>
                    <a:pt x="513" y="259"/>
                    <a:pt x="508" y="265"/>
                  </a:cubicBezTo>
                  <a:cubicBezTo>
                    <a:pt x="507" y="266"/>
                    <a:pt x="507" y="267"/>
                    <a:pt x="506" y="268"/>
                  </a:cubicBezTo>
                  <a:cubicBezTo>
                    <a:pt x="511" y="259"/>
                    <a:pt x="516" y="251"/>
                    <a:pt x="521" y="242"/>
                  </a:cubicBezTo>
                  <a:close/>
                  <a:moveTo>
                    <a:pt x="511" y="265"/>
                  </a:moveTo>
                  <a:cubicBezTo>
                    <a:pt x="516" y="260"/>
                    <a:pt x="521" y="254"/>
                    <a:pt x="526" y="248"/>
                  </a:cubicBezTo>
                  <a:cubicBezTo>
                    <a:pt x="536" y="237"/>
                    <a:pt x="546" y="226"/>
                    <a:pt x="557" y="215"/>
                  </a:cubicBezTo>
                  <a:cubicBezTo>
                    <a:pt x="560" y="217"/>
                    <a:pt x="564" y="221"/>
                    <a:pt x="567" y="225"/>
                  </a:cubicBezTo>
                  <a:cubicBezTo>
                    <a:pt x="566" y="225"/>
                    <a:pt x="566" y="225"/>
                    <a:pt x="566" y="225"/>
                  </a:cubicBezTo>
                  <a:cubicBezTo>
                    <a:pt x="546" y="241"/>
                    <a:pt x="525" y="257"/>
                    <a:pt x="505" y="273"/>
                  </a:cubicBezTo>
                  <a:cubicBezTo>
                    <a:pt x="507" y="271"/>
                    <a:pt x="509" y="268"/>
                    <a:pt x="511" y="265"/>
                  </a:cubicBezTo>
                  <a:close/>
                  <a:moveTo>
                    <a:pt x="568" y="227"/>
                  </a:moveTo>
                  <a:cubicBezTo>
                    <a:pt x="568" y="227"/>
                    <a:pt x="568" y="227"/>
                    <a:pt x="568" y="227"/>
                  </a:cubicBezTo>
                  <a:cubicBezTo>
                    <a:pt x="568" y="227"/>
                    <a:pt x="568" y="227"/>
                    <a:pt x="568" y="227"/>
                  </a:cubicBezTo>
                  <a:cubicBezTo>
                    <a:pt x="571" y="231"/>
                    <a:pt x="572" y="235"/>
                    <a:pt x="574" y="239"/>
                  </a:cubicBezTo>
                  <a:cubicBezTo>
                    <a:pt x="573" y="239"/>
                    <a:pt x="573" y="239"/>
                    <a:pt x="573" y="239"/>
                  </a:cubicBezTo>
                  <a:cubicBezTo>
                    <a:pt x="560" y="245"/>
                    <a:pt x="547" y="253"/>
                    <a:pt x="534" y="260"/>
                  </a:cubicBezTo>
                  <a:cubicBezTo>
                    <a:pt x="524" y="266"/>
                    <a:pt x="513" y="271"/>
                    <a:pt x="504" y="277"/>
                  </a:cubicBezTo>
                  <a:cubicBezTo>
                    <a:pt x="525" y="261"/>
                    <a:pt x="547" y="244"/>
                    <a:pt x="568" y="227"/>
                  </a:cubicBezTo>
                  <a:close/>
                  <a:moveTo>
                    <a:pt x="572" y="440"/>
                  </a:moveTo>
                  <a:cubicBezTo>
                    <a:pt x="561" y="435"/>
                    <a:pt x="548" y="432"/>
                    <a:pt x="536" y="429"/>
                  </a:cubicBezTo>
                  <a:cubicBezTo>
                    <a:pt x="530" y="427"/>
                    <a:pt x="523" y="425"/>
                    <a:pt x="517" y="423"/>
                  </a:cubicBezTo>
                  <a:cubicBezTo>
                    <a:pt x="517" y="423"/>
                    <a:pt x="518" y="423"/>
                    <a:pt x="519" y="423"/>
                  </a:cubicBezTo>
                  <a:cubicBezTo>
                    <a:pt x="519" y="424"/>
                    <a:pt x="519" y="424"/>
                    <a:pt x="519" y="424"/>
                  </a:cubicBezTo>
                  <a:cubicBezTo>
                    <a:pt x="528" y="426"/>
                    <a:pt x="537" y="426"/>
                    <a:pt x="546" y="426"/>
                  </a:cubicBezTo>
                  <a:cubicBezTo>
                    <a:pt x="555" y="426"/>
                    <a:pt x="563" y="427"/>
                    <a:pt x="572" y="428"/>
                  </a:cubicBezTo>
                  <a:cubicBezTo>
                    <a:pt x="573" y="432"/>
                    <a:pt x="573" y="436"/>
                    <a:pt x="573" y="440"/>
                  </a:cubicBezTo>
                  <a:lnTo>
                    <a:pt x="572" y="440"/>
                  </a:lnTo>
                  <a:close/>
                  <a:moveTo>
                    <a:pt x="572" y="441"/>
                  </a:moveTo>
                  <a:cubicBezTo>
                    <a:pt x="572" y="444"/>
                    <a:pt x="572" y="448"/>
                    <a:pt x="571" y="451"/>
                  </a:cubicBezTo>
                  <a:cubicBezTo>
                    <a:pt x="571" y="451"/>
                    <a:pt x="571" y="451"/>
                    <a:pt x="571" y="451"/>
                  </a:cubicBezTo>
                  <a:cubicBezTo>
                    <a:pt x="548" y="441"/>
                    <a:pt x="525" y="431"/>
                    <a:pt x="502" y="422"/>
                  </a:cubicBezTo>
                  <a:cubicBezTo>
                    <a:pt x="505" y="422"/>
                    <a:pt x="507" y="422"/>
                    <a:pt x="509" y="423"/>
                  </a:cubicBezTo>
                  <a:cubicBezTo>
                    <a:pt x="518" y="425"/>
                    <a:pt x="527" y="428"/>
                    <a:pt x="535" y="431"/>
                  </a:cubicBezTo>
                  <a:cubicBezTo>
                    <a:pt x="547" y="434"/>
                    <a:pt x="559" y="439"/>
                    <a:pt x="572" y="441"/>
                  </a:cubicBezTo>
                  <a:close/>
                  <a:moveTo>
                    <a:pt x="523" y="423"/>
                  </a:moveTo>
                  <a:cubicBezTo>
                    <a:pt x="524" y="423"/>
                    <a:pt x="526" y="423"/>
                    <a:pt x="527" y="423"/>
                  </a:cubicBezTo>
                  <a:cubicBezTo>
                    <a:pt x="526" y="423"/>
                    <a:pt x="526" y="423"/>
                    <a:pt x="526" y="423"/>
                  </a:cubicBezTo>
                  <a:cubicBezTo>
                    <a:pt x="525" y="423"/>
                    <a:pt x="524" y="423"/>
                    <a:pt x="523" y="423"/>
                  </a:cubicBezTo>
                  <a:close/>
                  <a:moveTo>
                    <a:pt x="550" y="424"/>
                  </a:moveTo>
                  <a:cubicBezTo>
                    <a:pt x="544" y="424"/>
                    <a:pt x="539" y="424"/>
                    <a:pt x="534" y="424"/>
                  </a:cubicBezTo>
                  <a:cubicBezTo>
                    <a:pt x="539" y="422"/>
                    <a:pt x="544" y="421"/>
                    <a:pt x="549" y="420"/>
                  </a:cubicBezTo>
                  <a:cubicBezTo>
                    <a:pt x="556" y="419"/>
                    <a:pt x="563" y="420"/>
                    <a:pt x="570" y="419"/>
                  </a:cubicBezTo>
                  <a:cubicBezTo>
                    <a:pt x="570" y="421"/>
                    <a:pt x="571" y="423"/>
                    <a:pt x="571" y="426"/>
                  </a:cubicBezTo>
                  <a:cubicBezTo>
                    <a:pt x="565" y="424"/>
                    <a:pt x="556" y="424"/>
                    <a:pt x="550" y="424"/>
                  </a:cubicBezTo>
                  <a:close/>
                  <a:moveTo>
                    <a:pt x="550" y="418"/>
                  </a:moveTo>
                  <a:cubicBezTo>
                    <a:pt x="549" y="418"/>
                    <a:pt x="548" y="418"/>
                    <a:pt x="547" y="419"/>
                  </a:cubicBezTo>
                  <a:cubicBezTo>
                    <a:pt x="553" y="417"/>
                    <a:pt x="558" y="414"/>
                    <a:pt x="564" y="411"/>
                  </a:cubicBezTo>
                  <a:cubicBezTo>
                    <a:pt x="564" y="411"/>
                    <a:pt x="565" y="410"/>
                    <a:pt x="566" y="410"/>
                  </a:cubicBezTo>
                  <a:cubicBezTo>
                    <a:pt x="567" y="412"/>
                    <a:pt x="568" y="415"/>
                    <a:pt x="569" y="417"/>
                  </a:cubicBezTo>
                  <a:cubicBezTo>
                    <a:pt x="563" y="416"/>
                    <a:pt x="556" y="417"/>
                    <a:pt x="550" y="418"/>
                  </a:cubicBezTo>
                  <a:close/>
                  <a:moveTo>
                    <a:pt x="570" y="453"/>
                  </a:moveTo>
                  <a:cubicBezTo>
                    <a:pt x="571" y="453"/>
                    <a:pt x="571" y="453"/>
                    <a:pt x="571" y="453"/>
                  </a:cubicBezTo>
                  <a:cubicBezTo>
                    <a:pt x="569" y="458"/>
                    <a:pt x="567" y="463"/>
                    <a:pt x="564" y="467"/>
                  </a:cubicBezTo>
                  <a:cubicBezTo>
                    <a:pt x="564" y="467"/>
                    <a:pt x="564" y="466"/>
                    <a:pt x="564" y="466"/>
                  </a:cubicBezTo>
                  <a:cubicBezTo>
                    <a:pt x="552" y="458"/>
                    <a:pt x="540" y="450"/>
                    <a:pt x="528" y="442"/>
                  </a:cubicBezTo>
                  <a:cubicBezTo>
                    <a:pt x="522" y="439"/>
                    <a:pt x="516" y="435"/>
                    <a:pt x="510" y="432"/>
                  </a:cubicBezTo>
                  <a:cubicBezTo>
                    <a:pt x="507" y="430"/>
                    <a:pt x="504" y="428"/>
                    <a:pt x="500" y="426"/>
                  </a:cubicBezTo>
                  <a:cubicBezTo>
                    <a:pt x="499" y="425"/>
                    <a:pt x="498" y="425"/>
                    <a:pt x="496" y="424"/>
                  </a:cubicBezTo>
                  <a:cubicBezTo>
                    <a:pt x="495" y="422"/>
                    <a:pt x="494" y="421"/>
                    <a:pt x="493" y="419"/>
                  </a:cubicBezTo>
                  <a:cubicBezTo>
                    <a:pt x="517" y="432"/>
                    <a:pt x="544" y="443"/>
                    <a:pt x="570" y="453"/>
                  </a:cubicBezTo>
                  <a:close/>
                  <a:moveTo>
                    <a:pt x="556" y="476"/>
                  </a:moveTo>
                  <a:cubicBezTo>
                    <a:pt x="557" y="477"/>
                    <a:pt x="558" y="475"/>
                    <a:pt x="558" y="475"/>
                  </a:cubicBezTo>
                  <a:cubicBezTo>
                    <a:pt x="540" y="460"/>
                    <a:pt x="522" y="445"/>
                    <a:pt x="503" y="430"/>
                  </a:cubicBezTo>
                  <a:cubicBezTo>
                    <a:pt x="508" y="433"/>
                    <a:pt x="513" y="436"/>
                    <a:pt x="518" y="439"/>
                  </a:cubicBezTo>
                  <a:cubicBezTo>
                    <a:pt x="533" y="449"/>
                    <a:pt x="548" y="459"/>
                    <a:pt x="563" y="468"/>
                  </a:cubicBezTo>
                  <a:cubicBezTo>
                    <a:pt x="563" y="468"/>
                    <a:pt x="564" y="468"/>
                    <a:pt x="564" y="468"/>
                  </a:cubicBezTo>
                  <a:cubicBezTo>
                    <a:pt x="563" y="469"/>
                    <a:pt x="563" y="469"/>
                    <a:pt x="563" y="469"/>
                  </a:cubicBezTo>
                  <a:cubicBezTo>
                    <a:pt x="559" y="476"/>
                    <a:pt x="552" y="482"/>
                    <a:pt x="545" y="486"/>
                  </a:cubicBezTo>
                  <a:cubicBezTo>
                    <a:pt x="529" y="468"/>
                    <a:pt x="515" y="450"/>
                    <a:pt x="500" y="431"/>
                  </a:cubicBezTo>
                  <a:cubicBezTo>
                    <a:pt x="500" y="430"/>
                    <a:pt x="500" y="430"/>
                    <a:pt x="500" y="430"/>
                  </a:cubicBezTo>
                  <a:cubicBezTo>
                    <a:pt x="518" y="446"/>
                    <a:pt x="537" y="461"/>
                    <a:pt x="556" y="476"/>
                  </a:cubicBezTo>
                  <a:close/>
                  <a:moveTo>
                    <a:pt x="543" y="487"/>
                  </a:moveTo>
                  <a:cubicBezTo>
                    <a:pt x="543" y="487"/>
                    <a:pt x="543" y="487"/>
                    <a:pt x="542" y="488"/>
                  </a:cubicBezTo>
                  <a:cubicBezTo>
                    <a:pt x="539" y="489"/>
                    <a:pt x="536" y="490"/>
                    <a:pt x="533" y="491"/>
                  </a:cubicBezTo>
                  <a:cubicBezTo>
                    <a:pt x="533" y="491"/>
                    <a:pt x="533" y="491"/>
                    <a:pt x="533" y="491"/>
                  </a:cubicBezTo>
                  <a:cubicBezTo>
                    <a:pt x="525" y="476"/>
                    <a:pt x="517" y="462"/>
                    <a:pt x="510" y="447"/>
                  </a:cubicBezTo>
                  <a:cubicBezTo>
                    <a:pt x="520" y="461"/>
                    <a:pt x="531" y="475"/>
                    <a:pt x="543" y="487"/>
                  </a:cubicBezTo>
                  <a:close/>
                  <a:moveTo>
                    <a:pt x="531" y="492"/>
                  </a:moveTo>
                  <a:cubicBezTo>
                    <a:pt x="531" y="492"/>
                    <a:pt x="531" y="492"/>
                    <a:pt x="531" y="492"/>
                  </a:cubicBezTo>
                  <a:cubicBezTo>
                    <a:pt x="530" y="492"/>
                    <a:pt x="529" y="492"/>
                    <a:pt x="529" y="493"/>
                  </a:cubicBezTo>
                  <a:cubicBezTo>
                    <a:pt x="525" y="493"/>
                    <a:pt x="522" y="494"/>
                    <a:pt x="519" y="494"/>
                  </a:cubicBezTo>
                  <a:cubicBezTo>
                    <a:pt x="520" y="484"/>
                    <a:pt x="518" y="474"/>
                    <a:pt x="516" y="464"/>
                  </a:cubicBezTo>
                  <a:cubicBezTo>
                    <a:pt x="520" y="474"/>
                    <a:pt x="525" y="483"/>
                    <a:pt x="531" y="492"/>
                  </a:cubicBezTo>
                  <a:close/>
                  <a:moveTo>
                    <a:pt x="595" y="410"/>
                  </a:moveTo>
                  <a:cubicBezTo>
                    <a:pt x="603" y="409"/>
                    <a:pt x="610" y="404"/>
                    <a:pt x="613" y="396"/>
                  </a:cubicBezTo>
                  <a:cubicBezTo>
                    <a:pt x="616" y="389"/>
                    <a:pt x="613" y="378"/>
                    <a:pt x="606" y="373"/>
                  </a:cubicBezTo>
                  <a:cubicBezTo>
                    <a:pt x="609" y="371"/>
                    <a:pt x="611" y="370"/>
                    <a:pt x="614" y="368"/>
                  </a:cubicBezTo>
                  <a:cubicBezTo>
                    <a:pt x="618" y="371"/>
                    <a:pt x="622" y="374"/>
                    <a:pt x="624" y="379"/>
                  </a:cubicBezTo>
                  <a:cubicBezTo>
                    <a:pt x="627" y="384"/>
                    <a:pt x="628" y="391"/>
                    <a:pt x="626" y="397"/>
                  </a:cubicBezTo>
                  <a:cubicBezTo>
                    <a:pt x="622" y="409"/>
                    <a:pt x="609" y="417"/>
                    <a:pt x="597" y="419"/>
                  </a:cubicBezTo>
                  <a:cubicBezTo>
                    <a:pt x="596" y="416"/>
                    <a:pt x="596" y="413"/>
                    <a:pt x="595" y="410"/>
                  </a:cubicBezTo>
                  <a:close/>
                  <a:moveTo>
                    <a:pt x="599" y="435"/>
                  </a:moveTo>
                  <a:cubicBezTo>
                    <a:pt x="606" y="437"/>
                    <a:pt x="614" y="424"/>
                    <a:pt x="609" y="418"/>
                  </a:cubicBezTo>
                  <a:cubicBezTo>
                    <a:pt x="612" y="417"/>
                    <a:pt x="615" y="416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18" y="414"/>
                    <a:pt x="618" y="414"/>
                    <a:pt x="618" y="414"/>
                  </a:cubicBezTo>
                  <a:cubicBezTo>
                    <a:pt x="620" y="416"/>
                    <a:pt x="621" y="422"/>
                    <a:pt x="621" y="423"/>
                  </a:cubicBezTo>
                  <a:cubicBezTo>
                    <a:pt x="621" y="428"/>
                    <a:pt x="620" y="432"/>
                    <a:pt x="618" y="436"/>
                  </a:cubicBezTo>
                  <a:cubicBezTo>
                    <a:pt x="616" y="439"/>
                    <a:pt x="614" y="442"/>
                    <a:pt x="611" y="443"/>
                  </a:cubicBezTo>
                  <a:cubicBezTo>
                    <a:pt x="610" y="444"/>
                    <a:pt x="601" y="447"/>
                    <a:pt x="599" y="446"/>
                  </a:cubicBezTo>
                  <a:cubicBezTo>
                    <a:pt x="600" y="442"/>
                    <a:pt x="600" y="438"/>
                    <a:pt x="599" y="435"/>
                  </a:cubicBezTo>
                  <a:close/>
                  <a:moveTo>
                    <a:pt x="606" y="419"/>
                  </a:moveTo>
                  <a:cubicBezTo>
                    <a:pt x="606" y="419"/>
                    <a:pt x="606" y="419"/>
                    <a:pt x="606" y="419"/>
                  </a:cubicBezTo>
                  <a:cubicBezTo>
                    <a:pt x="610" y="424"/>
                    <a:pt x="605" y="434"/>
                    <a:pt x="599" y="432"/>
                  </a:cubicBezTo>
                  <a:cubicBezTo>
                    <a:pt x="599" y="428"/>
                    <a:pt x="598" y="425"/>
                    <a:pt x="598" y="421"/>
                  </a:cubicBezTo>
                  <a:cubicBezTo>
                    <a:pt x="600" y="421"/>
                    <a:pt x="603" y="420"/>
                    <a:pt x="606" y="419"/>
                  </a:cubicBezTo>
                  <a:close/>
                  <a:moveTo>
                    <a:pt x="599" y="448"/>
                  </a:moveTo>
                  <a:cubicBezTo>
                    <a:pt x="600" y="448"/>
                    <a:pt x="601" y="448"/>
                    <a:pt x="602" y="448"/>
                  </a:cubicBezTo>
                  <a:cubicBezTo>
                    <a:pt x="608" y="449"/>
                    <a:pt x="614" y="446"/>
                    <a:pt x="618" y="442"/>
                  </a:cubicBezTo>
                  <a:cubicBezTo>
                    <a:pt x="622" y="437"/>
                    <a:pt x="624" y="431"/>
                    <a:pt x="624" y="424"/>
                  </a:cubicBezTo>
                  <a:cubicBezTo>
                    <a:pt x="624" y="421"/>
                    <a:pt x="623" y="414"/>
                    <a:pt x="620" y="411"/>
                  </a:cubicBezTo>
                  <a:cubicBezTo>
                    <a:pt x="622" y="410"/>
                    <a:pt x="624" y="408"/>
                    <a:pt x="625" y="406"/>
                  </a:cubicBezTo>
                  <a:cubicBezTo>
                    <a:pt x="625" y="406"/>
                    <a:pt x="625" y="406"/>
                    <a:pt x="625" y="406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26" y="407"/>
                    <a:pt x="626" y="407"/>
                    <a:pt x="626" y="407"/>
                  </a:cubicBezTo>
                  <a:cubicBezTo>
                    <a:pt x="634" y="414"/>
                    <a:pt x="638" y="425"/>
                    <a:pt x="635" y="436"/>
                  </a:cubicBezTo>
                  <a:cubicBezTo>
                    <a:pt x="632" y="447"/>
                    <a:pt x="622" y="455"/>
                    <a:pt x="610" y="457"/>
                  </a:cubicBezTo>
                  <a:cubicBezTo>
                    <a:pt x="610" y="457"/>
                    <a:pt x="610" y="457"/>
                    <a:pt x="610" y="457"/>
                  </a:cubicBezTo>
                  <a:cubicBezTo>
                    <a:pt x="606" y="456"/>
                    <a:pt x="602" y="455"/>
                    <a:pt x="598" y="453"/>
                  </a:cubicBezTo>
                  <a:cubicBezTo>
                    <a:pt x="598" y="452"/>
                    <a:pt x="599" y="450"/>
                    <a:pt x="599" y="448"/>
                  </a:cubicBezTo>
                  <a:close/>
                  <a:moveTo>
                    <a:pt x="647" y="407"/>
                  </a:moveTo>
                  <a:cubicBezTo>
                    <a:pt x="649" y="406"/>
                    <a:pt x="652" y="404"/>
                    <a:pt x="654" y="402"/>
                  </a:cubicBezTo>
                  <a:cubicBezTo>
                    <a:pt x="658" y="409"/>
                    <a:pt x="660" y="415"/>
                    <a:pt x="656" y="422"/>
                  </a:cubicBezTo>
                  <a:cubicBezTo>
                    <a:pt x="652" y="429"/>
                    <a:pt x="645" y="431"/>
                    <a:pt x="639" y="434"/>
                  </a:cubicBezTo>
                  <a:cubicBezTo>
                    <a:pt x="639" y="434"/>
                    <a:pt x="639" y="434"/>
                    <a:pt x="639" y="434"/>
                  </a:cubicBezTo>
                  <a:cubicBezTo>
                    <a:pt x="639" y="431"/>
                    <a:pt x="639" y="427"/>
                    <a:pt x="639" y="423"/>
                  </a:cubicBezTo>
                  <a:cubicBezTo>
                    <a:pt x="642" y="424"/>
                    <a:pt x="646" y="422"/>
                    <a:pt x="647" y="419"/>
                  </a:cubicBezTo>
                  <a:cubicBezTo>
                    <a:pt x="649" y="416"/>
                    <a:pt x="650" y="409"/>
                    <a:pt x="647" y="407"/>
                  </a:cubicBezTo>
                  <a:close/>
                  <a:moveTo>
                    <a:pt x="645" y="416"/>
                  </a:moveTo>
                  <a:cubicBezTo>
                    <a:pt x="645" y="419"/>
                    <a:pt x="642" y="422"/>
                    <a:pt x="638" y="421"/>
                  </a:cubicBezTo>
                  <a:cubicBezTo>
                    <a:pt x="637" y="417"/>
                    <a:pt x="635" y="413"/>
                    <a:pt x="632" y="409"/>
                  </a:cubicBezTo>
                  <a:cubicBezTo>
                    <a:pt x="636" y="410"/>
                    <a:pt x="640" y="409"/>
                    <a:pt x="644" y="408"/>
                  </a:cubicBezTo>
                  <a:cubicBezTo>
                    <a:pt x="644" y="409"/>
                    <a:pt x="645" y="410"/>
                    <a:pt x="645" y="411"/>
                  </a:cubicBezTo>
                  <a:cubicBezTo>
                    <a:pt x="646" y="413"/>
                    <a:pt x="646" y="414"/>
                    <a:pt x="645" y="416"/>
                  </a:cubicBezTo>
                  <a:close/>
                  <a:moveTo>
                    <a:pt x="645" y="381"/>
                  </a:moveTo>
                  <a:cubicBezTo>
                    <a:pt x="645" y="384"/>
                    <a:pt x="643" y="387"/>
                    <a:pt x="642" y="389"/>
                  </a:cubicBezTo>
                  <a:cubicBezTo>
                    <a:pt x="639" y="393"/>
                    <a:pt x="634" y="395"/>
                    <a:pt x="630" y="395"/>
                  </a:cubicBezTo>
                  <a:cubicBezTo>
                    <a:pt x="631" y="391"/>
                    <a:pt x="630" y="386"/>
                    <a:pt x="629" y="382"/>
                  </a:cubicBezTo>
                  <a:cubicBezTo>
                    <a:pt x="632" y="383"/>
                    <a:pt x="634" y="382"/>
                    <a:pt x="636" y="380"/>
                  </a:cubicBezTo>
                  <a:cubicBezTo>
                    <a:pt x="638" y="378"/>
                    <a:pt x="638" y="375"/>
                    <a:pt x="638" y="373"/>
                  </a:cubicBezTo>
                  <a:cubicBezTo>
                    <a:pt x="641" y="373"/>
                    <a:pt x="644" y="374"/>
                    <a:pt x="647" y="375"/>
                  </a:cubicBezTo>
                  <a:cubicBezTo>
                    <a:pt x="646" y="377"/>
                    <a:pt x="646" y="379"/>
                    <a:pt x="645" y="381"/>
                  </a:cubicBezTo>
                  <a:close/>
                  <a:moveTo>
                    <a:pt x="637" y="369"/>
                  </a:moveTo>
                  <a:cubicBezTo>
                    <a:pt x="637" y="368"/>
                    <a:pt x="636" y="368"/>
                    <a:pt x="635" y="369"/>
                  </a:cubicBezTo>
                  <a:cubicBezTo>
                    <a:pt x="633" y="368"/>
                    <a:pt x="631" y="367"/>
                    <a:pt x="629" y="367"/>
                  </a:cubicBezTo>
                  <a:cubicBezTo>
                    <a:pt x="631" y="365"/>
                    <a:pt x="633" y="363"/>
                    <a:pt x="635" y="360"/>
                  </a:cubicBezTo>
                  <a:cubicBezTo>
                    <a:pt x="637" y="361"/>
                    <a:pt x="640" y="362"/>
                    <a:pt x="642" y="363"/>
                  </a:cubicBezTo>
                  <a:cubicBezTo>
                    <a:pt x="641" y="364"/>
                    <a:pt x="640" y="365"/>
                    <a:pt x="640" y="366"/>
                  </a:cubicBezTo>
                  <a:cubicBezTo>
                    <a:pt x="639" y="367"/>
                    <a:pt x="638" y="368"/>
                    <a:pt x="638" y="369"/>
                  </a:cubicBezTo>
                  <a:lnTo>
                    <a:pt x="637" y="369"/>
                  </a:lnTo>
                  <a:close/>
                  <a:moveTo>
                    <a:pt x="629" y="353"/>
                  </a:moveTo>
                  <a:cubicBezTo>
                    <a:pt x="628" y="351"/>
                    <a:pt x="627" y="349"/>
                    <a:pt x="626" y="347"/>
                  </a:cubicBezTo>
                  <a:cubicBezTo>
                    <a:pt x="625" y="345"/>
                    <a:pt x="625" y="344"/>
                    <a:pt x="624" y="342"/>
                  </a:cubicBezTo>
                  <a:cubicBezTo>
                    <a:pt x="627" y="341"/>
                    <a:pt x="629" y="341"/>
                    <a:pt x="632" y="340"/>
                  </a:cubicBezTo>
                  <a:cubicBezTo>
                    <a:pt x="632" y="340"/>
                    <a:pt x="632" y="340"/>
                    <a:pt x="633" y="340"/>
                  </a:cubicBezTo>
                  <a:cubicBezTo>
                    <a:pt x="633" y="339"/>
                    <a:pt x="633" y="339"/>
                    <a:pt x="633" y="339"/>
                  </a:cubicBezTo>
                  <a:cubicBezTo>
                    <a:pt x="635" y="343"/>
                    <a:pt x="636" y="347"/>
                    <a:pt x="638" y="351"/>
                  </a:cubicBezTo>
                  <a:cubicBezTo>
                    <a:pt x="638" y="351"/>
                    <a:pt x="638" y="351"/>
                    <a:pt x="638" y="351"/>
                  </a:cubicBezTo>
                  <a:cubicBezTo>
                    <a:pt x="635" y="352"/>
                    <a:pt x="632" y="353"/>
                    <a:pt x="629" y="353"/>
                  </a:cubicBezTo>
                  <a:close/>
                  <a:moveTo>
                    <a:pt x="635" y="339"/>
                  </a:moveTo>
                  <a:cubicBezTo>
                    <a:pt x="638" y="338"/>
                    <a:pt x="641" y="337"/>
                    <a:pt x="643" y="336"/>
                  </a:cubicBezTo>
                  <a:cubicBezTo>
                    <a:pt x="644" y="337"/>
                    <a:pt x="644" y="338"/>
                    <a:pt x="645" y="338"/>
                  </a:cubicBezTo>
                  <a:cubicBezTo>
                    <a:pt x="646" y="341"/>
                    <a:pt x="647" y="344"/>
                    <a:pt x="649" y="347"/>
                  </a:cubicBezTo>
                  <a:cubicBezTo>
                    <a:pt x="650" y="347"/>
                    <a:pt x="650" y="347"/>
                    <a:pt x="650" y="347"/>
                  </a:cubicBezTo>
                  <a:cubicBezTo>
                    <a:pt x="647" y="348"/>
                    <a:pt x="643" y="349"/>
                    <a:pt x="640" y="350"/>
                  </a:cubicBezTo>
                  <a:cubicBezTo>
                    <a:pt x="638" y="347"/>
                    <a:pt x="637" y="343"/>
                    <a:pt x="635" y="339"/>
                  </a:cubicBezTo>
                  <a:close/>
                  <a:moveTo>
                    <a:pt x="655" y="330"/>
                  </a:moveTo>
                  <a:cubicBezTo>
                    <a:pt x="657" y="329"/>
                    <a:pt x="659" y="327"/>
                    <a:pt x="661" y="326"/>
                  </a:cubicBezTo>
                  <a:cubicBezTo>
                    <a:pt x="663" y="328"/>
                    <a:pt x="664" y="329"/>
                    <a:pt x="665" y="330"/>
                  </a:cubicBezTo>
                  <a:cubicBezTo>
                    <a:pt x="666" y="332"/>
                    <a:pt x="668" y="334"/>
                    <a:pt x="669" y="336"/>
                  </a:cubicBezTo>
                  <a:cubicBezTo>
                    <a:pt x="667" y="338"/>
                    <a:pt x="664" y="340"/>
                    <a:pt x="661" y="341"/>
                  </a:cubicBezTo>
                  <a:cubicBezTo>
                    <a:pt x="659" y="338"/>
                    <a:pt x="657" y="334"/>
                    <a:pt x="655" y="330"/>
                  </a:cubicBezTo>
                  <a:close/>
                  <a:moveTo>
                    <a:pt x="667" y="329"/>
                  </a:moveTo>
                  <a:cubicBezTo>
                    <a:pt x="666" y="328"/>
                    <a:pt x="665" y="326"/>
                    <a:pt x="663" y="325"/>
                  </a:cubicBezTo>
                  <a:cubicBezTo>
                    <a:pt x="666" y="323"/>
                    <a:pt x="668" y="321"/>
                    <a:pt x="670" y="319"/>
                  </a:cubicBezTo>
                  <a:cubicBezTo>
                    <a:pt x="670" y="319"/>
                    <a:pt x="670" y="319"/>
                    <a:pt x="670" y="319"/>
                  </a:cubicBezTo>
                  <a:cubicBezTo>
                    <a:pt x="671" y="321"/>
                    <a:pt x="673" y="322"/>
                    <a:pt x="674" y="324"/>
                  </a:cubicBezTo>
                  <a:cubicBezTo>
                    <a:pt x="676" y="325"/>
                    <a:pt x="677" y="327"/>
                    <a:pt x="678" y="328"/>
                  </a:cubicBezTo>
                  <a:cubicBezTo>
                    <a:pt x="678" y="328"/>
                    <a:pt x="677" y="328"/>
                    <a:pt x="677" y="329"/>
                  </a:cubicBezTo>
                  <a:cubicBezTo>
                    <a:pt x="675" y="331"/>
                    <a:pt x="673" y="332"/>
                    <a:pt x="671" y="334"/>
                  </a:cubicBezTo>
                  <a:cubicBezTo>
                    <a:pt x="670" y="332"/>
                    <a:pt x="668" y="331"/>
                    <a:pt x="667" y="329"/>
                  </a:cubicBezTo>
                  <a:close/>
                  <a:moveTo>
                    <a:pt x="676" y="322"/>
                  </a:moveTo>
                  <a:cubicBezTo>
                    <a:pt x="674" y="321"/>
                    <a:pt x="673" y="319"/>
                    <a:pt x="671" y="318"/>
                  </a:cubicBezTo>
                  <a:cubicBezTo>
                    <a:pt x="671" y="318"/>
                    <a:pt x="671" y="318"/>
                    <a:pt x="671" y="318"/>
                  </a:cubicBezTo>
                  <a:cubicBezTo>
                    <a:pt x="673" y="315"/>
                    <a:pt x="675" y="313"/>
                    <a:pt x="677" y="310"/>
                  </a:cubicBezTo>
                  <a:cubicBezTo>
                    <a:pt x="678" y="311"/>
                    <a:pt x="680" y="312"/>
                    <a:pt x="681" y="313"/>
                  </a:cubicBezTo>
                  <a:cubicBezTo>
                    <a:pt x="683" y="314"/>
                    <a:pt x="685" y="316"/>
                    <a:pt x="687" y="316"/>
                  </a:cubicBezTo>
                  <a:cubicBezTo>
                    <a:pt x="685" y="320"/>
                    <a:pt x="682" y="323"/>
                    <a:pt x="680" y="326"/>
                  </a:cubicBezTo>
                  <a:cubicBezTo>
                    <a:pt x="679" y="325"/>
                    <a:pt x="677" y="324"/>
                    <a:pt x="676" y="322"/>
                  </a:cubicBezTo>
                  <a:close/>
                  <a:moveTo>
                    <a:pt x="684" y="312"/>
                  </a:moveTo>
                  <a:cubicBezTo>
                    <a:pt x="683" y="311"/>
                    <a:pt x="682" y="311"/>
                    <a:pt x="681" y="310"/>
                  </a:cubicBezTo>
                  <a:cubicBezTo>
                    <a:pt x="681" y="310"/>
                    <a:pt x="680" y="310"/>
                    <a:pt x="680" y="309"/>
                  </a:cubicBezTo>
                  <a:cubicBezTo>
                    <a:pt x="680" y="309"/>
                    <a:pt x="679" y="309"/>
                    <a:pt x="679" y="309"/>
                  </a:cubicBezTo>
                  <a:cubicBezTo>
                    <a:pt x="679" y="309"/>
                    <a:pt x="679" y="309"/>
                    <a:pt x="679" y="309"/>
                  </a:cubicBezTo>
                  <a:cubicBezTo>
                    <a:pt x="678" y="308"/>
                    <a:pt x="678" y="308"/>
                    <a:pt x="678" y="308"/>
                  </a:cubicBezTo>
                  <a:cubicBezTo>
                    <a:pt x="680" y="306"/>
                    <a:pt x="681" y="304"/>
                    <a:pt x="682" y="302"/>
                  </a:cubicBezTo>
                  <a:cubicBezTo>
                    <a:pt x="682" y="301"/>
                    <a:pt x="682" y="301"/>
                    <a:pt x="682" y="301"/>
                  </a:cubicBezTo>
                  <a:cubicBezTo>
                    <a:pt x="683" y="302"/>
                    <a:pt x="685" y="304"/>
                    <a:pt x="687" y="304"/>
                  </a:cubicBezTo>
                  <a:cubicBezTo>
                    <a:pt x="689" y="305"/>
                    <a:pt x="690" y="306"/>
                    <a:pt x="692" y="307"/>
                  </a:cubicBezTo>
                  <a:cubicBezTo>
                    <a:pt x="691" y="309"/>
                    <a:pt x="690" y="312"/>
                    <a:pt x="688" y="315"/>
                  </a:cubicBezTo>
                  <a:cubicBezTo>
                    <a:pt x="687" y="313"/>
                    <a:pt x="685" y="313"/>
                    <a:pt x="684" y="312"/>
                  </a:cubicBezTo>
                  <a:close/>
                  <a:moveTo>
                    <a:pt x="688" y="302"/>
                  </a:moveTo>
                  <a:cubicBezTo>
                    <a:pt x="686" y="301"/>
                    <a:pt x="685" y="300"/>
                    <a:pt x="683" y="299"/>
                  </a:cubicBezTo>
                  <a:cubicBezTo>
                    <a:pt x="683" y="297"/>
                    <a:pt x="684" y="295"/>
                    <a:pt x="684" y="293"/>
                  </a:cubicBezTo>
                  <a:cubicBezTo>
                    <a:pt x="686" y="294"/>
                    <a:pt x="688" y="294"/>
                    <a:pt x="690" y="295"/>
                  </a:cubicBezTo>
                  <a:cubicBezTo>
                    <a:pt x="692" y="295"/>
                    <a:pt x="694" y="296"/>
                    <a:pt x="696" y="296"/>
                  </a:cubicBezTo>
                  <a:cubicBezTo>
                    <a:pt x="695" y="299"/>
                    <a:pt x="694" y="301"/>
                    <a:pt x="693" y="304"/>
                  </a:cubicBezTo>
                  <a:cubicBezTo>
                    <a:pt x="692" y="303"/>
                    <a:pt x="690" y="303"/>
                    <a:pt x="688" y="302"/>
                  </a:cubicBezTo>
                  <a:close/>
                  <a:moveTo>
                    <a:pt x="691" y="293"/>
                  </a:moveTo>
                  <a:cubicBezTo>
                    <a:pt x="689" y="292"/>
                    <a:pt x="687" y="292"/>
                    <a:pt x="685" y="292"/>
                  </a:cubicBezTo>
                  <a:cubicBezTo>
                    <a:pt x="685" y="288"/>
                    <a:pt x="686" y="284"/>
                    <a:pt x="685" y="280"/>
                  </a:cubicBezTo>
                  <a:cubicBezTo>
                    <a:pt x="688" y="280"/>
                    <a:pt x="690" y="280"/>
                    <a:pt x="692" y="280"/>
                  </a:cubicBezTo>
                  <a:cubicBezTo>
                    <a:pt x="694" y="280"/>
                    <a:pt x="696" y="280"/>
                    <a:pt x="697" y="279"/>
                  </a:cubicBezTo>
                  <a:cubicBezTo>
                    <a:pt x="698" y="284"/>
                    <a:pt x="697" y="289"/>
                    <a:pt x="696" y="294"/>
                  </a:cubicBezTo>
                  <a:cubicBezTo>
                    <a:pt x="695" y="293"/>
                    <a:pt x="693" y="293"/>
                    <a:pt x="691" y="293"/>
                  </a:cubicBezTo>
                  <a:close/>
                  <a:moveTo>
                    <a:pt x="692" y="278"/>
                  </a:moveTo>
                  <a:cubicBezTo>
                    <a:pt x="690" y="278"/>
                    <a:pt x="687" y="278"/>
                    <a:pt x="685" y="278"/>
                  </a:cubicBezTo>
                  <a:cubicBezTo>
                    <a:pt x="685" y="278"/>
                    <a:pt x="685" y="278"/>
                    <a:pt x="685" y="278"/>
                  </a:cubicBezTo>
                  <a:cubicBezTo>
                    <a:pt x="685" y="274"/>
                    <a:pt x="683" y="270"/>
                    <a:pt x="682" y="267"/>
                  </a:cubicBezTo>
                  <a:cubicBezTo>
                    <a:pt x="682" y="267"/>
                    <a:pt x="682" y="267"/>
                    <a:pt x="683" y="267"/>
                  </a:cubicBezTo>
                  <a:cubicBezTo>
                    <a:pt x="685" y="266"/>
                    <a:pt x="687" y="265"/>
                    <a:pt x="689" y="264"/>
                  </a:cubicBezTo>
                  <a:cubicBezTo>
                    <a:pt x="691" y="264"/>
                    <a:pt x="692" y="264"/>
                    <a:pt x="693" y="263"/>
                  </a:cubicBezTo>
                  <a:cubicBezTo>
                    <a:pt x="695" y="267"/>
                    <a:pt x="696" y="272"/>
                    <a:pt x="697" y="277"/>
                  </a:cubicBezTo>
                  <a:cubicBezTo>
                    <a:pt x="695" y="277"/>
                    <a:pt x="694" y="277"/>
                    <a:pt x="692" y="278"/>
                  </a:cubicBezTo>
                  <a:close/>
                  <a:moveTo>
                    <a:pt x="688" y="262"/>
                  </a:moveTo>
                  <a:cubicBezTo>
                    <a:pt x="686" y="263"/>
                    <a:pt x="684" y="264"/>
                    <a:pt x="682" y="265"/>
                  </a:cubicBezTo>
                  <a:cubicBezTo>
                    <a:pt x="681" y="265"/>
                    <a:pt x="681" y="266"/>
                    <a:pt x="681" y="266"/>
                  </a:cubicBezTo>
                  <a:cubicBezTo>
                    <a:pt x="681" y="266"/>
                    <a:pt x="681" y="265"/>
                    <a:pt x="681" y="265"/>
                  </a:cubicBezTo>
                  <a:cubicBezTo>
                    <a:pt x="679" y="262"/>
                    <a:pt x="678" y="260"/>
                    <a:pt x="676" y="259"/>
                  </a:cubicBezTo>
                  <a:cubicBezTo>
                    <a:pt x="678" y="257"/>
                    <a:pt x="679" y="256"/>
                    <a:pt x="681" y="254"/>
                  </a:cubicBezTo>
                  <a:cubicBezTo>
                    <a:pt x="682" y="253"/>
                    <a:pt x="683" y="253"/>
                    <a:pt x="684" y="252"/>
                  </a:cubicBezTo>
                  <a:cubicBezTo>
                    <a:pt x="687" y="254"/>
                    <a:pt x="689" y="258"/>
                    <a:pt x="691" y="261"/>
                  </a:cubicBezTo>
                  <a:cubicBezTo>
                    <a:pt x="690" y="261"/>
                    <a:pt x="689" y="262"/>
                    <a:pt x="688" y="262"/>
                  </a:cubicBezTo>
                  <a:close/>
                  <a:moveTo>
                    <a:pt x="679" y="252"/>
                  </a:moveTo>
                  <a:cubicBezTo>
                    <a:pt x="678" y="254"/>
                    <a:pt x="676" y="256"/>
                    <a:pt x="675" y="257"/>
                  </a:cubicBezTo>
                  <a:cubicBezTo>
                    <a:pt x="673" y="256"/>
                    <a:pt x="671" y="254"/>
                    <a:pt x="668" y="253"/>
                  </a:cubicBezTo>
                  <a:cubicBezTo>
                    <a:pt x="669" y="251"/>
                    <a:pt x="670" y="249"/>
                    <a:pt x="671" y="248"/>
                  </a:cubicBezTo>
                  <a:cubicBezTo>
                    <a:pt x="672" y="247"/>
                    <a:pt x="673" y="245"/>
                    <a:pt x="673" y="244"/>
                  </a:cubicBezTo>
                  <a:cubicBezTo>
                    <a:pt x="676" y="246"/>
                    <a:pt x="679" y="248"/>
                    <a:pt x="682" y="250"/>
                  </a:cubicBezTo>
                  <a:cubicBezTo>
                    <a:pt x="681" y="251"/>
                    <a:pt x="680" y="252"/>
                    <a:pt x="679" y="252"/>
                  </a:cubicBezTo>
                  <a:close/>
                  <a:moveTo>
                    <a:pt x="595" y="229"/>
                  </a:moveTo>
                  <a:cubicBezTo>
                    <a:pt x="593" y="224"/>
                    <a:pt x="591" y="220"/>
                    <a:pt x="588" y="217"/>
                  </a:cubicBezTo>
                  <a:cubicBezTo>
                    <a:pt x="587" y="216"/>
                    <a:pt x="587" y="216"/>
                    <a:pt x="587" y="216"/>
                  </a:cubicBezTo>
                  <a:cubicBezTo>
                    <a:pt x="588" y="216"/>
                    <a:pt x="588" y="216"/>
                    <a:pt x="588" y="215"/>
                  </a:cubicBezTo>
                  <a:cubicBezTo>
                    <a:pt x="589" y="215"/>
                    <a:pt x="589" y="214"/>
                    <a:pt x="590" y="213"/>
                  </a:cubicBezTo>
                  <a:cubicBezTo>
                    <a:pt x="592" y="215"/>
                    <a:pt x="594" y="216"/>
                    <a:pt x="596" y="217"/>
                  </a:cubicBezTo>
                  <a:cubicBezTo>
                    <a:pt x="598" y="218"/>
                    <a:pt x="600" y="220"/>
                    <a:pt x="602" y="220"/>
                  </a:cubicBezTo>
                  <a:cubicBezTo>
                    <a:pt x="600" y="223"/>
                    <a:pt x="597" y="226"/>
                    <a:pt x="595" y="229"/>
                  </a:cubicBezTo>
                  <a:close/>
                  <a:moveTo>
                    <a:pt x="597" y="215"/>
                  </a:moveTo>
                  <a:cubicBezTo>
                    <a:pt x="595" y="214"/>
                    <a:pt x="593" y="213"/>
                    <a:pt x="591" y="212"/>
                  </a:cubicBezTo>
                  <a:cubicBezTo>
                    <a:pt x="593" y="210"/>
                    <a:pt x="594" y="208"/>
                    <a:pt x="596" y="206"/>
                  </a:cubicBezTo>
                  <a:cubicBezTo>
                    <a:pt x="597" y="208"/>
                    <a:pt x="599" y="209"/>
                    <a:pt x="600" y="210"/>
                  </a:cubicBezTo>
                  <a:cubicBezTo>
                    <a:pt x="601" y="210"/>
                    <a:pt x="606" y="212"/>
                    <a:pt x="607" y="213"/>
                  </a:cubicBezTo>
                  <a:cubicBezTo>
                    <a:pt x="606" y="215"/>
                    <a:pt x="604" y="217"/>
                    <a:pt x="603" y="218"/>
                  </a:cubicBezTo>
                  <a:cubicBezTo>
                    <a:pt x="601" y="217"/>
                    <a:pt x="599" y="216"/>
                    <a:pt x="597" y="215"/>
                  </a:cubicBezTo>
                  <a:close/>
                  <a:moveTo>
                    <a:pt x="605" y="209"/>
                  </a:moveTo>
                  <a:cubicBezTo>
                    <a:pt x="602" y="208"/>
                    <a:pt x="599" y="207"/>
                    <a:pt x="597" y="204"/>
                  </a:cubicBezTo>
                  <a:cubicBezTo>
                    <a:pt x="599" y="202"/>
                    <a:pt x="601" y="199"/>
                    <a:pt x="602" y="197"/>
                  </a:cubicBezTo>
                  <a:cubicBezTo>
                    <a:pt x="604" y="198"/>
                    <a:pt x="606" y="199"/>
                    <a:pt x="607" y="200"/>
                  </a:cubicBezTo>
                  <a:cubicBezTo>
                    <a:pt x="609" y="201"/>
                    <a:pt x="611" y="202"/>
                    <a:pt x="614" y="202"/>
                  </a:cubicBezTo>
                  <a:cubicBezTo>
                    <a:pt x="614" y="202"/>
                    <a:pt x="614" y="202"/>
                    <a:pt x="614" y="202"/>
                  </a:cubicBezTo>
                  <a:cubicBezTo>
                    <a:pt x="612" y="205"/>
                    <a:pt x="610" y="208"/>
                    <a:pt x="608" y="211"/>
                  </a:cubicBezTo>
                  <a:cubicBezTo>
                    <a:pt x="607" y="210"/>
                    <a:pt x="606" y="210"/>
                    <a:pt x="605" y="209"/>
                  </a:cubicBezTo>
                  <a:close/>
                  <a:moveTo>
                    <a:pt x="608" y="198"/>
                  </a:moveTo>
                  <a:cubicBezTo>
                    <a:pt x="606" y="197"/>
                    <a:pt x="605" y="196"/>
                    <a:pt x="603" y="196"/>
                  </a:cubicBezTo>
                  <a:cubicBezTo>
                    <a:pt x="604" y="194"/>
                    <a:pt x="605" y="192"/>
                    <a:pt x="606" y="190"/>
                  </a:cubicBezTo>
                  <a:cubicBezTo>
                    <a:pt x="608" y="191"/>
                    <a:pt x="610" y="191"/>
                    <a:pt x="611" y="192"/>
                  </a:cubicBezTo>
                  <a:cubicBezTo>
                    <a:pt x="614" y="192"/>
                    <a:pt x="616" y="194"/>
                    <a:pt x="618" y="193"/>
                  </a:cubicBezTo>
                  <a:cubicBezTo>
                    <a:pt x="617" y="196"/>
                    <a:pt x="616" y="198"/>
                    <a:pt x="614" y="201"/>
                  </a:cubicBezTo>
                  <a:cubicBezTo>
                    <a:pt x="614" y="200"/>
                    <a:pt x="614" y="200"/>
                    <a:pt x="614" y="200"/>
                  </a:cubicBezTo>
                  <a:cubicBezTo>
                    <a:pt x="612" y="199"/>
                    <a:pt x="610" y="198"/>
                    <a:pt x="608" y="198"/>
                  </a:cubicBezTo>
                  <a:close/>
                  <a:moveTo>
                    <a:pt x="612" y="172"/>
                  </a:moveTo>
                  <a:cubicBezTo>
                    <a:pt x="612" y="170"/>
                    <a:pt x="612" y="169"/>
                    <a:pt x="612" y="167"/>
                  </a:cubicBezTo>
                  <a:cubicBezTo>
                    <a:pt x="612" y="166"/>
                    <a:pt x="612" y="165"/>
                    <a:pt x="612" y="164"/>
                  </a:cubicBezTo>
                  <a:cubicBezTo>
                    <a:pt x="612" y="164"/>
                    <a:pt x="612" y="164"/>
                    <a:pt x="612" y="164"/>
                  </a:cubicBezTo>
                  <a:cubicBezTo>
                    <a:pt x="614" y="163"/>
                    <a:pt x="617" y="163"/>
                    <a:pt x="620" y="162"/>
                  </a:cubicBezTo>
                  <a:cubicBezTo>
                    <a:pt x="621" y="162"/>
                    <a:pt x="623" y="162"/>
                    <a:pt x="625" y="161"/>
                  </a:cubicBezTo>
                  <a:cubicBezTo>
                    <a:pt x="625" y="164"/>
                    <a:pt x="625" y="168"/>
                    <a:pt x="625" y="171"/>
                  </a:cubicBezTo>
                  <a:cubicBezTo>
                    <a:pt x="620" y="170"/>
                    <a:pt x="616" y="171"/>
                    <a:pt x="612" y="172"/>
                  </a:cubicBezTo>
                  <a:close/>
                  <a:moveTo>
                    <a:pt x="620" y="160"/>
                  </a:moveTo>
                  <a:cubicBezTo>
                    <a:pt x="617" y="160"/>
                    <a:pt x="614" y="161"/>
                    <a:pt x="612" y="162"/>
                  </a:cubicBezTo>
                  <a:cubicBezTo>
                    <a:pt x="611" y="158"/>
                    <a:pt x="610" y="155"/>
                    <a:pt x="609" y="152"/>
                  </a:cubicBezTo>
                  <a:cubicBezTo>
                    <a:pt x="611" y="151"/>
                    <a:pt x="614" y="150"/>
                    <a:pt x="616" y="149"/>
                  </a:cubicBezTo>
                  <a:cubicBezTo>
                    <a:pt x="618" y="148"/>
                    <a:pt x="621" y="148"/>
                    <a:pt x="623" y="146"/>
                  </a:cubicBezTo>
                  <a:cubicBezTo>
                    <a:pt x="624" y="150"/>
                    <a:pt x="625" y="154"/>
                    <a:pt x="625" y="159"/>
                  </a:cubicBezTo>
                  <a:cubicBezTo>
                    <a:pt x="623" y="159"/>
                    <a:pt x="621" y="159"/>
                    <a:pt x="620" y="160"/>
                  </a:cubicBezTo>
                  <a:close/>
                  <a:moveTo>
                    <a:pt x="615" y="147"/>
                  </a:moveTo>
                  <a:cubicBezTo>
                    <a:pt x="613" y="148"/>
                    <a:pt x="611" y="149"/>
                    <a:pt x="608" y="150"/>
                  </a:cubicBezTo>
                  <a:cubicBezTo>
                    <a:pt x="607" y="147"/>
                    <a:pt x="605" y="144"/>
                    <a:pt x="603" y="141"/>
                  </a:cubicBezTo>
                  <a:cubicBezTo>
                    <a:pt x="605" y="140"/>
                    <a:pt x="608" y="139"/>
                    <a:pt x="610" y="138"/>
                  </a:cubicBezTo>
                  <a:cubicBezTo>
                    <a:pt x="611" y="137"/>
                    <a:pt x="612" y="137"/>
                    <a:pt x="613" y="136"/>
                  </a:cubicBezTo>
                  <a:cubicBezTo>
                    <a:pt x="613" y="135"/>
                    <a:pt x="615" y="134"/>
                    <a:pt x="616" y="134"/>
                  </a:cubicBezTo>
                  <a:cubicBezTo>
                    <a:pt x="616" y="134"/>
                    <a:pt x="617" y="134"/>
                    <a:pt x="617" y="134"/>
                  </a:cubicBezTo>
                  <a:cubicBezTo>
                    <a:pt x="617" y="134"/>
                    <a:pt x="618" y="134"/>
                    <a:pt x="618" y="135"/>
                  </a:cubicBezTo>
                  <a:cubicBezTo>
                    <a:pt x="620" y="138"/>
                    <a:pt x="621" y="141"/>
                    <a:pt x="622" y="144"/>
                  </a:cubicBezTo>
                  <a:cubicBezTo>
                    <a:pt x="620" y="145"/>
                    <a:pt x="618" y="146"/>
                    <a:pt x="615" y="147"/>
                  </a:cubicBezTo>
                  <a:close/>
                  <a:moveTo>
                    <a:pt x="610" y="135"/>
                  </a:moveTo>
                  <a:cubicBezTo>
                    <a:pt x="608" y="137"/>
                    <a:pt x="605" y="138"/>
                    <a:pt x="602" y="140"/>
                  </a:cubicBezTo>
                  <a:cubicBezTo>
                    <a:pt x="600" y="138"/>
                    <a:pt x="598" y="135"/>
                    <a:pt x="596" y="133"/>
                  </a:cubicBezTo>
                  <a:cubicBezTo>
                    <a:pt x="598" y="132"/>
                    <a:pt x="600" y="130"/>
                    <a:pt x="602" y="128"/>
                  </a:cubicBezTo>
                  <a:cubicBezTo>
                    <a:pt x="604" y="126"/>
                    <a:pt x="606" y="125"/>
                    <a:pt x="608" y="123"/>
                  </a:cubicBezTo>
                  <a:cubicBezTo>
                    <a:pt x="611" y="125"/>
                    <a:pt x="613" y="128"/>
                    <a:pt x="615" y="131"/>
                  </a:cubicBezTo>
                  <a:cubicBezTo>
                    <a:pt x="613" y="132"/>
                    <a:pt x="612" y="134"/>
                    <a:pt x="610" y="135"/>
                  </a:cubicBezTo>
                  <a:close/>
                  <a:moveTo>
                    <a:pt x="601" y="126"/>
                  </a:moveTo>
                  <a:cubicBezTo>
                    <a:pt x="599" y="128"/>
                    <a:pt x="597" y="130"/>
                    <a:pt x="595" y="132"/>
                  </a:cubicBezTo>
                  <a:cubicBezTo>
                    <a:pt x="594" y="131"/>
                    <a:pt x="592" y="130"/>
                    <a:pt x="591" y="129"/>
                  </a:cubicBezTo>
                  <a:cubicBezTo>
                    <a:pt x="590" y="128"/>
                    <a:pt x="589" y="128"/>
                    <a:pt x="588" y="127"/>
                  </a:cubicBezTo>
                  <a:cubicBezTo>
                    <a:pt x="591" y="124"/>
                    <a:pt x="594" y="120"/>
                    <a:pt x="597" y="116"/>
                  </a:cubicBezTo>
                  <a:cubicBezTo>
                    <a:pt x="600" y="118"/>
                    <a:pt x="603" y="119"/>
                    <a:pt x="606" y="121"/>
                  </a:cubicBezTo>
                  <a:cubicBezTo>
                    <a:pt x="604" y="123"/>
                    <a:pt x="602" y="125"/>
                    <a:pt x="601" y="126"/>
                  </a:cubicBezTo>
                  <a:close/>
                  <a:moveTo>
                    <a:pt x="586" y="126"/>
                  </a:moveTo>
                  <a:cubicBezTo>
                    <a:pt x="585" y="126"/>
                    <a:pt x="583" y="125"/>
                    <a:pt x="582" y="124"/>
                  </a:cubicBezTo>
                  <a:cubicBezTo>
                    <a:pt x="582" y="124"/>
                    <a:pt x="582" y="124"/>
                    <a:pt x="582" y="124"/>
                  </a:cubicBezTo>
                  <a:cubicBezTo>
                    <a:pt x="582" y="121"/>
                    <a:pt x="582" y="119"/>
                    <a:pt x="583" y="117"/>
                  </a:cubicBezTo>
                  <a:cubicBezTo>
                    <a:pt x="584" y="115"/>
                    <a:pt x="585" y="114"/>
                    <a:pt x="586" y="112"/>
                  </a:cubicBezTo>
                  <a:cubicBezTo>
                    <a:pt x="589" y="113"/>
                    <a:pt x="592" y="114"/>
                    <a:pt x="595" y="115"/>
                  </a:cubicBezTo>
                  <a:cubicBezTo>
                    <a:pt x="592" y="119"/>
                    <a:pt x="589" y="123"/>
                    <a:pt x="586" y="126"/>
                  </a:cubicBezTo>
                  <a:close/>
                  <a:moveTo>
                    <a:pt x="572" y="129"/>
                  </a:moveTo>
                  <a:cubicBezTo>
                    <a:pt x="588" y="137"/>
                    <a:pt x="596" y="157"/>
                    <a:pt x="593" y="174"/>
                  </a:cubicBezTo>
                  <a:cubicBezTo>
                    <a:pt x="591" y="171"/>
                    <a:pt x="588" y="168"/>
                    <a:pt x="586" y="166"/>
                  </a:cubicBezTo>
                  <a:cubicBezTo>
                    <a:pt x="585" y="165"/>
                    <a:pt x="583" y="164"/>
                    <a:pt x="582" y="163"/>
                  </a:cubicBezTo>
                  <a:cubicBezTo>
                    <a:pt x="582" y="163"/>
                    <a:pt x="582" y="163"/>
                    <a:pt x="582" y="163"/>
                  </a:cubicBezTo>
                  <a:cubicBezTo>
                    <a:pt x="584" y="141"/>
                    <a:pt x="554" y="129"/>
                    <a:pt x="540" y="144"/>
                  </a:cubicBezTo>
                  <a:cubicBezTo>
                    <a:pt x="533" y="141"/>
                    <a:pt x="524" y="139"/>
                    <a:pt x="517" y="141"/>
                  </a:cubicBezTo>
                  <a:cubicBezTo>
                    <a:pt x="523" y="136"/>
                    <a:pt x="530" y="131"/>
                    <a:pt x="537" y="128"/>
                  </a:cubicBezTo>
                  <a:cubicBezTo>
                    <a:pt x="533" y="131"/>
                    <a:pt x="529" y="135"/>
                    <a:pt x="528" y="139"/>
                  </a:cubicBezTo>
                  <a:cubicBezTo>
                    <a:pt x="527" y="140"/>
                    <a:pt x="528" y="140"/>
                    <a:pt x="529" y="140"/>
                  </a:cubicBezTo>
                  <a:cubicBezTo>
                    <a:pt x="535" y="134"/>
                    <a:pt x="539" y="129"/>
                    <a:pt x="547" y="127"/>
                  </a:cubicBezTo>
                  <a:cubicBezTo>
                    <a:pt x="555" y="124"/>
                    <a:pt x="564" y="125"/>
                    <a:pt x="572" y="129"/>
                  </a:cubicBezTo>
                  <a:close/>
                  <a:moveTo>
                    <a:pt x="562" y="120"/>
                  </a:moveTo>
                  <a:cubicBezTo>
                    <a:pt x="560" y="120"/>
                    <a:pt x="557" y="120"/>
                    <a:pt x="554" y="120"/>
                  </a:cubicBezTo>
                  <a:cubicBezTo>
                    <a:pt x="555" y="120"/>
                    <a:pt x="555" y="120"/>
                    <a:pt x="555" y="119"/>
                  </a:cubicBezTo>
                  <a:cubicBezTo>
                    <a:pt x="555" y="117"/>
                    <a:pt x="555" y="116"/>
                    <a:pt x="555" y="114"/>
                  </a:cubicBezTo>
                  <a:cubicBezTo>
                    <a:pt x="554" y="112"/>
                    <a:pt x="554" y="111"/>
                    <a:pt x="554" y="109"/>
                  </a:cubicBezTo>
                  <a:cubicBezTo>
                    <a:pt x="557" y="109"/>
                    <a:pt x="560" y="109"/>
                    <a:pt x="563" y="109"/>
                  </a:cubicBezTo>
                  <a:cubicBezTo>
                    <a:pt x="562" y="112"/>
                    <a:pt x="562" y="117"/>
                    <a:pt x="562" y="120"/>
                  </a:cubicBezTo>
                  <a:close/>
                  <a:moveTo>
                    <a:pt x="543" y="122"/>
                  </a:moveTo>
                  <a:cubicBezTo>
                    <a:pt x="540" y="123"/>
                    <a:pt x="538" y="124"/>
                    <a:pt x="535" y="126"/>
                  </a:cubicBezTo>
                  <a:cubicBezTo>
                    <a:pt x="535" y="126"/>
                    <a:pt x="535" y="126"/>
                    <a:pt x="535" y="126"/>
                  </a:cubicBezTo>
                  <a:cubicBezTo>
                    <a:pt x="534" y="124"/>
                    <a:pt x="534" y="122"/>
                    <a:pt x="533" y="120"/>
                  </a:cubicBezTo>
                  <a:cubicBezTo>
                    <a:pt x="533" y="118"/>
                    <a:pt x="532" y="117"/>
                    <a:pt x="532" y="115"/>
                  </a:cubicBezTo>
                  <a:cubicBezTo>
                    <a:pt x="535" y="114"/>
                    <a:pt x="538" y="113"/>
                    <a:pt x="541" y="112"/>
                  </a:cubicBezTo>
                  <a:cubicBezTo>
                    <a:pt x="541" y="113"/>
                    <a:pt x="542" y="115"/>
                    <a:pt x="542" y="116"/>
                  </a:cubicBezTo>
                  <a:cubicBezTo>
                    <a:pt x="542" y="118"/>
                    <a:pt x="543" y="120"/>
                    <a:pt x="543" y="122"/>
                  </a:cubicBezTo>
                  <a:close/>
                  <a:moveTo>
                    <a:pt x="526" y="130"/>
                  </a:moveTo>
                  <a:cubicBezTo>
                    <a:pt x="524" y="131"/>
                    <a:pt x="521" y="133"/>
                    <a:pt x="519" y="135"/>
                  </a:cubicBezTo>
                  <a:cubicBezTo>
                    <a:pt x="519" y="135"/>
                    <a:pt x="519" y="135"/>
                    <a:pt x="519" y="135"/>
                  </a:cubicBezTo>
                  <a:cubicBezTo>
                    <a:pt x="518" y="134"/>
                    <a:pt x="518" y="134"/>
                    <a:pt x="518" y="134"/>
                  </a:cubicBezTo>
                  <a:cubicBezTo>
                    <a:pt x="517" y="133"/>
                    <a:pt x="517" y="133"/>
                    <a:pt x="517" y="133"/>
                  </a:cubicBezTo>
                  <a:cubicBezTo>
                    <a:pt x="516" y="132"/>
                    <a:pt x="516" y="132"/>
                    <a:pt x="515" y="131"/>
                  </a:cubicBezTo>
                  <a:cubicBezTo>
                    <a:pt x="514" y="129"/>
                    <a:pt x="513" y="128"/>
                    <a:pt x="512" y="127"/>
                  </a:cubicBezTo>
                  <a:cubicBezTo>
                    <a:pt x="515" y="124"/>
                    <a:pt x="518" y="122"/>
                    <a:pt x="521" y="120"/>
                  </a:cubicBezTo>
                  <a:cubicBezTo>
                    <a:pt x="522" y="124"/>
                    <a:pt x="524" y="127"/>
                    <a:pt x="526" y="130"/>
                  </a:cubicBezTo>
                  <a:close/>
                  <a:moveTo>
                    <a:pt x="516" y="135"/>
                  </a:moveTo>
                  <a:cubicBezTo>
                    <a:pt x="516" y="135"/>
                    <a:pt x="516" y="136"/>
                    <a:pt x="517" y="136"/>
                  </a:cubicBezTo>
                  <a:cubicBezTo>
                    <a:pt x="515" y="138"/>
                    <a:pt x="513" y="139"/>
                    <a:pt x="512" y="141"/>
                  </a:cubicBezTo>
                  <a:cubicBezTo>
                    <a:pt x="511" y="140"/>
                    <a:pt x="511" y="140"/>
                    <a:pt x="510" y="139"/>
                  </a:cubicBezTo>
                  <a:cubicBezTo>
                    <a:pt x="509" y="139"/>
                    <a:pt x="508" y="138"/>
                    <a:pt x="507" y="137"/>
                  </a:cubicBezTo>
                  <a:cubicBezTo>
                    <a:pt x="506" y="136"/>
                    <a:pt x="505" y="135"/>
                    <a:pt x="503" y="134"/>
                  </a:cubicBezTo>
                  <a:cubicBezTo>
                    <a:pt x="506" y="132"/>
                    <a:pt x="508" y="129"/>
                    <a:pt x="510" y="127"/>
                  </a:cubicBezTo>
                  <a:cubicBezTo>
                    <a:pt x="512" y="130"/>
                    <a:pt x="514" y="133"/>
                    <a:pt x="516" y="135"/>
                  </a:cubicBezTo>
                  <a:close/>
                  <a:moveTo>
                    <a:pt x="506" y="139"/>
                  </a:moveTo>
                  <a:cubicBezTo>
                    <a:pt x="507" y="140"/>
                    <a:pt x="509" y="142"/>
                    <a:pt x="510" y="142"/>
                  </a:cubicBezTo>
                  <a:cubicBezTo>
                    <a:pt x="507" y="145"/>
                    <a:pt x="504" y="149"/>
                    <a:pt x="502" y="152"/>
                  </a:cubicBezTo>
                  <a:cubicBezTo>
                    <a:pt x="500" y="147"/>
                    <a:pt x="500" y="141"/>
                    <a:pt x="501" y="136"/>
                  </a:cubicBezTo>
                  <a:cubicBezTo>
                    <a:pt x="502" y="135"/>
                    <a:pt x="502" y="135"/>
                    <a:pt x="503" y="135"/>
                  </a:cubicBezTo>
                  <a:cubicBezTo>
                    <a:pt x="503" y="136"/>
                    <a:pt x="505" y="138"/>
                    <a:pt x="506" y="139"/>
                  </a:cubicBezTo>
                  <a:close/>
                  <a:moveTo>
                    <a:pt x="491" y="111"/>
                  </a:moveTo>
                  <a:cubicBezTo>
                    <a:pt x="491" y="112"/>
                    <a:pt x="491" y="112"/>
                    <a:pt x="491" y="112"/>
                  </a:cubicBezTo>
                  <a:cubicBezTo>
                    <a:pt x="491" y="108"/>
                    <a:pt x="491" y="103"/>
                    <a:pt x="491" y="99"/>
                  </a:cubicBezTo>
                  <a:cubicBezTo>
                    <a:pt x="493" y="99"/>
                    <a:pt x="495" y="98"/>
                    <a:pt x="498" y="98"/>
                  </a:cubicBezTo>
                  <a:cubicBezTo>
                    <a:pt x="500" y="98"/>
                    <a:pt x="502" y="97"/>
                    <a:pt x="504" y="97"/>
                  </a:cubicBezTo>
                  <a:cubicBezTo>
                    <a:pt x="503" y="101"/>
                    <a:pt x="503" y="105"/>
                    <a:pt x="503" y="110"/>
                  </a:cubicBezTo>
                  <a:cubicBezTo>
                    <a:pt x="499" y="110"/>
                    <a:pt x="495" y="111"/>
                    <a:pt x="491" y="111"/>
                  </a:cubicBezTo>
                  <a:close/>
                  <a:moveTo>
                    <a:pt x="491" y="98"/>
                  </a:moveTo>
                  <a:cubicBezTo>
                    <a:pt x="491" y="95"/>
                    <a:pt x="490" y="93"/>
                    <a:pt x="490" y="90"/>
                  </a:cubicBezTo>
                  <a:cubicBezTo>
                    <a:pt x="490" y="89"/>
                    <a:pt x="490" y="89"/>
                    <a:pt x="490" y="89"/>
                  </a:cubicBezTo>
                  <a:cubicBezTo>
                    <a:pt x="494" y="88"/>
                    <a:pt x="498" y="86"/>
                    <a:pt x="502" y="84"/>
                  </a:cubicBezTo>
                  <a:cubicBezTo>
                    <a:pt x="503" y="88"/>
                    <a:pt x="503" y="91"/>
                    <a:pt x="503" y="95"/>
                  </a:cubicBezTo>
                  <a:cubicBezTo>
                    <a:pt x="499" y="95"/>
                    <a:pt x="495" y="96"/>
                    <a:pt x="491" y="98"/>
                  </a:cubicBezTo>
                  <a:close/>
                  <a:moveTo>
                    <a:pt x="490" y="88"/>
                  </a:moveTo>
                  <a:cubicBezTo>
                    <a:pt x="489" y="85"/>
                    <a:pt x="488" y="82"/>
                    <a:pt x="486" y="79"/>
                  </a:cubicBezTo>
                  <a:cubicBezTo>
                    <a:pt x="489" y="77"/>
                    <a:pt x="491" y="76"/>
                    <a:pt x="493" y="74"/>
                  </a:cubicBezTo>
                  <a:cubicBezTo>
                    <a:pt x="495" y="73"/>
                    <a:pt x="497" y="72"/>
                    <a:pt x="498" y="71"/>
                  </a:cubicBezTo>
                  <a:cubicBezTo>
                    <a:pt x="499" y="72"/>
                    <a:pt x="499" y="74"/>
                    <a:pt x="500" y="75"/>
                  </a:cubicBezTo>
                  <a:cubicBezTo>
                    <a:pt x="501" y="77"/>
                    <a:pt x="501" y="80"/>
                    <a:pt x="502" y="82"/>
                  </a:cubicBezTo>
                  <a:cubicBezTo>
                    <a:pt x="498" y="84"/>
                    <a:pt x="494" y="86"/>
                    <a:pt x="490" y="88"/>
                  </a:cubicBezTo>
                  <a:close/>
                  <a:moveTo>
                    <a:pt x="492" y="73"/>
                  </a:moveTo>
                  <a:cubicBezTo>
                    <a:pt x="490" y="75"/>
                    <a:pt x="488" y="76"/>
                    <a:pt x="486" y="78"/>
                  </a:cubicBezTo>
                  <a:cubicBezTo>
                    <a:pt x="484" y="75"/>
                    <a:pt x="482" y="72"/>
                    <a:pt x="480" y="70"/>
                  </a:cubicBezTo>
                  <a:cubicBezTo>
                    <a:pt x="480" y="70"/>
                    <a:pt x="480" y="70"/>
                    <a:pt x="480" y="70"/>
                  </a:cubicBezTo>
                  <a:cubicBezTo>
                    <a:pt x="480" y="70"/>
                    <a:pt x="481" y="69"/>
                    <a:pt x="480" y="69"/>
                  </a:cubicBezTo>
                  <a:cubicBezTo>
                    <a:pt x="480" y="69"/>
                    <a:pt x="480" y="69"/>
                    <a:pt x="480" y="69"/>
                  </a:cubicBezTo>
                  <a:cubicBezTo>
                    <a:pt x="484" y="67"/>
                    <a:pt x="488" y="65"/>
                    <a:pt x="492" y="62"/>
                  </a:cubicBezTo>
                  <a:cubicBezTo>
                    <a:pt x="494" y="64"/>
                    <a:pt x="496" y="67"/>
                    <a:pt x="497" y="70"/>
                  </a:cubicBezTo>
                  <a:cubicBezTo>
                    <a:pt x="495" y="70"/>
                    <a:pt x="494" y="72"/>
                    <a:pt x="492" y="73"/>
                  </a:cubicBezTo>
                  <a:close/>
                  <a:moveTo>
                    <a:pt x="485" y="64"/>
                  </a:moveTo>
                  <a:cubicBezTo>
                    <a:pt x="483" y="65"/>
                    <a:pt x="480" y="67"/>
                    <a:pt x="478" y="68"/>
                  </a:cubicBezTo>
                  <a:cubicBezTo>
                    <a:pt x="476" y="67"/>
                    <a:pt x="474" y="65"/>
                    <a:pt x="472" y="64"/>
                  </a:cubicBezTo>
                  <a:cubicBezTo>
                    <a:pt x="473" y="64"/>
                    <a:pt x="473" y="64"/>
                    <a:pt x="473" y="64"/>
                  </a:cubicBezTo>
                  <a:cubicBezTo>
                    <a:pt x="474" y="62"/>
                    <a:pt x="475" y="60"/>
                    <a:pt x="477" y="58"/>
                  </a:cubicBezTo>
                  <a:cubicBezTo>
                    <a:pt x="478" y="56"/>
                    <a:pt x="479" y="55"/>
                    <a:pt x="480" y="53"/>
                  </a:cubicBezTo>
                  <a:cubicBezTo>
                    <a:pt x="483" y="55"/>
                    <a:pt x="487" y="58"/>
                    <a:pt x="490" y="60"/>
                  </a:cubicBezTo>
                  <a:cubicBezTo>
                    <a:pt x="488" y="61"/>
                    <a:pt x="487" y="63"/>
                    <a:pt x="485" y="64"/>
                  </a:cubicBezTo>
                  <a:close/>
                  <a:moveTo>
                    <a:pt x="448" y="59"/>
                  </a:moveTo>
                  <a:cubicBezTo>
                    <a:pt x="454" y="61"/>
                    <a:pt x="459" y="65"/>
                    <a:pt x="462" y="71"/>
                  </a:cubicBezTo>
                  <a:cubicBezTo>
                    <a:pt x="458" y="71"/>
                    <a:pt x="455" y="72"/>
                    <a:pt x="451" y="74"/>
                  </a:cubicBezTo>
                  <a:cubicBezTo>
                    <a:pt x="451" y="69"/>
                    <a:pt x="444" y="67"/>
                    <a:pt x="440" y="68"/>
                  </a:cubicBezTo>
                  <a:cubicBezTo>
                    <a:pt x="436" y="68"/>
                    <a:pt x="430" y="71"/>
                    <a:pt x="432" y="76"/>
                  </a:cubicBezTo>
                  <a:cubicBezTo>
                    <a:pt x="430" y="76"/>
                    <a:pt x="428" y="76"/>
                    <a:pt x="426" y="76"/>
                  </a:cubicBezTo>
                  <a:cubicBezTo>
                    <a:pt x="425" y="76"/>
                    <a:pt x="424" y="76"/>
                    <a:pt x="422" y="76"/>
                  </a:cubicBezTo>
                  <a:cubicBezTo>
                    <a:pt x="423" y="68"/>
                    <a:pt x="429" y="61"/>
                    <a:pt x="437" y="59"/>
                  </a:cubicBezTo>
                  <a:cubicBezTo>
                    <a:pt x="440" y="58"/>
                    <a:pt x="444" y="58"/>
                    <a:pt x="448" y="59"/>
                  </a:cubicBezTo>
                  <a:close/>
                  <a:moveTo>
                    <a:pt x="420" y="76"/>
                  </a:moveTo>
                  <a:cubicBezTo>
                    <a:pt x="416" y="77"/>
                    <a:pt x="412" y="78"/>
                    <a:pt x="408" y="80"/>
                  </a:cubicBezTo>
                  <a:cubicBezTo>
                    <a:pt x="407" y="77"/>
                    <a:pt x="408" y="75"/>
                    <a:pt x="408" y="73"/>
                  </a:cubicBezTo>
                  <a:cubicBezTo>
                    <a:pt x="409" y="71"/>
                    <a:pt x="410" y="70"/>
                    <a:pt x="411" y="69"/>
                  </a:cubicBezTo>
                  <a:cubicBezTo>
                    <a:pt x="412" y="68"/>
                    <a:pt x="413" y="68"/>
                    <a:pt x="414" y="67"/>
                  </a:cubicBezTo>
                  <a:cubicBezTo>
                    <a:pt x="418" y="64"/>
                    <a:pt x="423" y="62"/>
                    <a:pt x="428" y="60"/>
                  </a:cubicBezTo>
                  <a:cubicBezTo>
                    <a:pt x="423" y="64"/>
                    <a:pt x="420" y="70"/>
                    <a:pt x="420" y="76"/>
                  </a:cubicBezTo>
                  <a:close/>
                  <a:moveTo>
                    <a:pt x="420" y="54"/>
                  </a:moveTo>
                  <a:cubicBezTo>
                    <a:pt x="421" y="56"/>
                    <a:pt x="422" y="57"/>
                    <a:pt x="423" y="59"/>
                  </a:cubicBezTo>
                  <a:cubicBezTo>
                    <a:pt x="420" y="60"/>
                    <a:pt x="418" y="61"/>
                    <a:pt x="416" y="62"/>
                  </a:cubicBezTo>
                  <a:cubicBezTo>
                    <a:pt x="415" y="60"/>
                    <a:pt x="413" y="59"/>
                    <a:pt x="411" y="58"/>
                  </a:cubicBezTo>
                  <a:cubicBezTo>
                    <a:pt x="410" y="56"/>
                    <a:pt x="409" y="55"/>
                    <a:pt x="407" y="54"/>
                  </a:cubicBezTo>
                  <a:cubicBezTo>
                    <a:pt x="408" y="53"/>
                    <a:pt x="408" y="53"/>
                    <a:pt x="408" y="53"/>
                  </a:cubicBezTo>
                  <a:cubicBezTo>
                    <a:pt x="411" y="52"/>
                    <a:pt x="413" y="50"/>
                    <a:pt x="416" y="49"/>
                  </a:cubicBezTo>
                  <a:cubicBezTo>
                    <a:pt x="417" y="51"/>
                    <a:pt x="419" y="52"/>
                    <a:pt x="420" y="54"/>
                  </a:cubicBezTo>
                  <a:close/>
                  <a:moveTo>
                    <a:pt x="410" y="59"/>
                  </a:moveTo>
                  <a:cubicBezTo>
                    <a:pt x="411" y="60"/>
                    <a:pt x="412" y="62"/>
                    <a:pt x="414" y="63"/>
                  </a:cubicBezTo>
                  <a:cubicBezTo>
                    <a:pt x="412" y="64"/>
                    <a:pt x="409" y="66"/>
                    <a:pt x="407" y="68"/>
                  </a:cubicBezTo>
                  <a:cubicBezTo>
                    <a:pt x="406" y="67"/>
                    <a:pt x="405" y="66"/>
                    <a:pt x="404" y="65"/>
                  </a:cubicBezTo>
                  <a:cubicBezTo>
                    <a:pt x="403" y="64"/>
                    <a:pt x="401" y="63"/>
                    <a:pt x="400" y="61"/>
                  </a:cubicBezTo>
                  <a:cubicBezTo>
                    <a:pt x="399" y="61"/>
                    <a:pt x="399" y="61"/>
                    <a:pt x="399" y="61"/>
                  </a:cubicBezTo>
                  <a:cubicBezTo>
                    <a:pt x="401" y="59"/>
                    <a:pt x="404" y="57"/>
                    <a:pt x="406" y="55"/>
                  </a:cubicBezTo>
                  <a:cubicBezTo>
                    <a:pt x="407" y="56"/>
                    <a:pt x="408" y="58"/>
                    <a:pt x="410" y="59"/>
                  </a:cubicBezTo>
                  <a:close/>
                  <a:moveTo>
                    <a:pt x="407" y="81"/>
                  </a:moveTo>
                  <a:cubicBezTo>
                    <a:pt x="402" y="83"/>
                    <a:pt x="399" y="86"/>
                    <a:pt x="396" y="90"/>
                  </a:cubicBezTo>
                  <a:cubicBezTo>
                    <a:pt x="398" y="84"/>
                    <a:pt x="401" y="78"/>
                    <a:pt x="406" y="74"/>
                  </a:cubicBezTo>
                  <a:cubicBezTo>
                    <a:pt x="405" y="76"/>
                    <a:pt x="406" y="79"/>
                    <a:pt x="407" y="81"/>
                  </a:cubicBezTo>
                  <a:close/>
                  <a:moveTo>
                    <a:pt x="400" y="64"/>
                  </a:moveTo>
                  <a:cubicBezTo>
                    <a:pt x="401" y="65"/>
                    <a:pt x="402" y="65"/>
                    <a:pt x="402" y="66"/>
                  </a:cubicBezTo>
                  <a:cubicBezTo>
                    <a:pt x="403" y="67"/>
                    <a:pt x="404" y="68"/>
                    <a:pt x="405" y="69"/>
                  </a:cubicBezTo>
                  <a:cubicBezTo>
                    <a:pt x="404" y="70"/>
                    <a:pt x="403" y="72"/>
                    <a:pt x="402" y="73"/>
                  </a:cubicBezTo>
                  <a:cubicBezTo>
                    <a:pt x="400" y="72"/>
                    <a:pt x="399" y="71"/>
                    <a:pt x="397" y="70"/>
                  </a:cubicBezTo>
                  <a:cubicBezTo>
                    <a:pt x="396" y="69"/>
                    <a:pt x="395" y="68"/>
                    <a:pt x="394" y="68"/>
                  </a:cubicBezTo>
                  <a:cubicBezTo>
                    <a:pt x="395" y="66"/>
                    <a:pt x="397" y="64"/>
                    <a:pt x="398" y="62"/>
                  </a:cubicBezTo>
                  <a:cubicBezTo>
                    <a:pt x="398" y="62"/>
                    <a:pt x="398" y="62"/>
                    <a:pt x="398" y="62"/>
                  </a:cubicBezTo>
                  <a:cubicBezTo>
                    <a:pt x="399" y="63"/>
                    <a:pt x="400" y="63"/>
                    <a:pt x="400" y="64"/>
                  </a:cubicBezTo>
                  <a:close/>
                  <a:moveTo>
                    <a:pt x="396" y="71"/>
                  </a:moveTo>
                  <a:cubicBezTo>
                    <a:pt x="397" y="72"/>
                    <a:pt x="399" y="74"/>
                    <a:pt x="401" y="74"/>
                  </a:cubicBezTo>
                  <a:cubicBezTo>
                    <a:pt x="399" y="76"/>
                    <a:pt x="397" y="79"/>
                    <a:pt x="396" y="81"/>
                  </a:cubicBezTo>
                  <a:cubicBezTo>
                    <a:pt x="395" y="80"/>
                    <a:pt x="393" y="80"/>
                    <a:pt x="392" y="80"/>
                  </a:cubicBezTo>
                  <a:cubicBezTo>
                    <a:pt x="390" y="79"/>
                    <a:pt x="389" y="78"/>
                    <a:pt x="387" y="77"/>
                  </a:cubicBezTo>
                  <a:cubicBezTo>
                    <a:pt x="387" y="77"/>
                    <a:pt x="388" y="76"/>
                    <a:pt x="388" y="76"/>
                  </a:cubicBezTo>
                  <a:cubicBezTo>
                    <a:pt x="390" y="73"/>
                    <a:pt x="391" y="71"/>
                    <a:pt x="393" y="69"/>
                  </a:cubicBezTo>
                  <a:cubicBezTo>
                    <a:pt x="394" y="70"/>
                    <a:pt x="395" y="70"/>
                    <a:pt x="396" y="71"/>
                  </a:cubicBezTo>
                  <a:close/>
                  <a:moveTo>
                    <a:pt x="393" y="103"/>
                  </a:moveTo>
                  <a:cubicBezTo>
                    <a:pt x="395" y="87"/>
                    <a:pt x="411" y="79"/>
                    <a:pt x="426" y="79"/>
                  </a:cubicBezTo>
                  <a:cubicBezTo>
                    <a:pt x="435" y="79"/>
                    <a:pt x="443" y="81"/>
                    <a:pt x="449" y="86"/>
                  </a:cubicBezTo>
                  <a:cubicBezTo>
                    <a:pt x="455" y="91"/>
                    <a:pt x="457" y="97"/>
                    <a:pt x="459" y="104"/>
                  </a:cubicBezTo>
                  <a:cubicBezTo>
                    <a:pt x="459" y="105"/>
                    <a:pt x="459" y="105"/>
                    <a:pt x="459" y="105"/>
                  </a:cubicBezTo>
                  <a:cubicBezTo>
                    <a:pt x="456" y="104"/>
                    <a:pt x="452" y="104"/>
                    <a:pt x="449" y="104"/>
                  </a:cubicBezTo>
                  <a:cubicBezTo>
                    <a:pt x="448" y="103"/>
                    <a:pt x="448" y="103"/>
                    <a:pt x="448" y="103"/>
                  </a:cubicBezTo>
                  <a:cubicBezTo>
                    <a:pt x="441" y="85"/>
                    <a:pt x="412" y="89"/>
                    <a:pt x="406" y="106"/>
                  </a:cubicBezTo>
                  <a:cubicBezTo>
                    <a:pt x="401" y="105"/>
                    <a:pt x="397" y="104"/>
                    <a:pt x="393" y="103"/>
                  </a:cubicBezTo>
                  <a:close/>
                  <a:moveTo>
                    <a:pt x="426" y="94"/>
                  </a:moveTo>
                  <a:cubicBezTo>
                    <a:pt x="433" y="93"/>
                    <a:pt x="440" y="96"/>
                    <a:pt x="444" y="103"/>
                  </a:cubicBezTo>
                  <a:cubicBezTo>
                    <a:pt x="444" y="103"/>
                    <a:pt x="444" y="104"/>
                    <a:pt x="444" y="104"/>
                  </a:cubicBezTo>
                  <a:cubicBezTo>
                    <a:pt x="444" y="105"/>
                    <a:pt x="444" y="105"/>
                    <a:pt x="444" y="105"/>
                  </a:cubicBezTo>
                  <a:cubicBezTo>
                    <a:pt x="441" y="105"/>
                    <a:pt x="437" y="107"/>
                    <a:pt x="434" y="108"/>
                  </a:cubicBezTo>
                  <a:cubicBezTo>
                    <a:pt x="434" y="105"/>
                    <a:pt x="430" y="103"/>
                    <a:pt x="427" y="104"/>
                  </a:cubicBezTo>
                  <a:cubicBezTo>
                    <a:pt x="424" y="104"/>
                    <a:pt x="419" y="107"/>
                    <a:pt x="419" y="111"/>
                  </a:cubicBezTo>
                  <a:cubicBezTo>
                    <a:pt x="415" y="109"/>
                    <a:pt x="411" y="108"/>
                    <a:pt x="407" y="106"/>
                  </a:cubicBezTo>
                  <a:cubicBezTo>
                    <a:pt x="411" y="99"/>
                    <a:pt x="417" y="95"/>
                    <a:pt x="426" y="94"/>
                  </a:cubicBezTo>
                  <a:close/>
                  <a:moveTo>
                    <a:pt x="426" y="106"/>
                  </a:moveTo>
                  <a:cubicBezTo>
                    <a:pt x="428" y="106"/>
                    <a:pt x="429" y="106"/>
                    <a:pt x="430" y="107"/>
                  </a:cubicBezTo>
                  <a:cubicBezTo>
                    <a:pt x="431" y="108"/>
                    <a:pt x="431" y="109"/>
                    <a:pt x="432" y="110"/>
                  </a:cubicBezTo>
                  <a:cubicBezTo>
                    <a:pt x="430" y="112"/>
                    <a:pt x="428" y="113"/>
                    <a:pt x="427" y="115"/>
                  </a:cubicBezTo>
                  <a:cubicBezTo>
                    <a:pt x="425" y="114"/>
                    <a:pt x="423" y="113"/>
                    <a:pt x="420" y="112"/>
                  </a:cubicBezTo>
                  <a:cubicBezTo>
                    <a:pt x="421" y="109"/>
                    <a:pt x="424" y="107"/>
                    <a:pt x="426" y="106"/>
                  </a:cubicBezTo>
                  <a:close/>
                  <a:moveTo>
                    <a:pt x="460" y="108"/>
                  </a:moveTo>
                  <a:cubicBezTo>
                    <a:pt x="466" y="109"/>
                    <a:pt x="470" y="112"/>
                    <a:pt x="474" y="116"/>
                  </a:cubicBezTo>
                  <a:cubicBezTo>
                    <a:pt x="478" y="119"/>
                    <a:pt x="484" y="125"/>
                    <a:pt x="483" y="130"/>
                  </a:cubicBezTo>
                  <a:cubicBezTo>
                    <a:pt x="482" y="134"/>
                    <a:pt x="481" y="137"/>
                    <a:pt x="479" y="140"/>
                  </a:cubicBezTo>
                  <a:cubicBezTo>
                    <a:pt x="479" y="141"/>
                    <a:pt x="479" y="141"/>
                    <a:pt x="479" y="141"/>
                  </a:cubicBezTo>
                  <a:cubicBezTo>
                    <a:pt x="477" y="141"/>
                    <a:pt x="475" y="142"/>
                    <a:pt x="473" y="142"/>
                  </a:cubicBezTo>
                  <a:cubicBezTo>
                    <a:pt x="475" y="134"/>
                    <a:pt x="471" y="124"/>
                    <a:pt x="463" y="120"/>
                  </a:cubicBezTo>
                  <a:cubicBezTo>
                    <a:pt x="455" y="116"/>
                    <a:pt x="444" y="118"/>
                    <a:pt x="439" y="126"/>
                  </a:cubicBezTo>
                  <a:cubicBezTo>
                    <a:pt x="436" y="122"/>
                    <a:pt x="432" y="119"/>
                    <a:pt x="428" y="116"/>
                  </a:cubicBezTo>
                  <a:cubicBezTo>
                    <a:pt x="436" y="108"/>
                    <a:pt x="450" y="105"/>
                    <a:pt x="460" y="108"/>
                  </a:cubicBezTo>
                  <a:close/>
                  <a:moveTo>
                    <a:pt x="462" y="122"/>
                  </a:moveTo>
                  <a:cubicBezTo>
                    <a:pt x="469" y="126"/>
                    <a:pt x="472" y="135"/>
                    <a:pt x="470" y="142"/>
                  </a:cubicBezTo>
                  <a:cubicBezTo>
                    <a:pt x="466" y="143"/>
                    <a:pt x="463" y="143"/>
                    <a:pt x="459" y="144"/>
                  </a:cubicBezTo>
                  <a:cubicBezTo>
                    <a:pt x="461" y="139"/>
                    <a:pt x="460" y="134"/>
                    <a:pt x="456" y="132"/>
                  </a:cubicBezTo>
                  <a:cubicBezTo>
                    <a:pt x="452" y="130"/>
                    <a:pt x="446" y="132"/>
                    <a:pt x="446" y="136"/>
                  </a:cubicBezTo>
                  <a:cubicBezTo>
                    <a:pt x="444" y="133"/>
                    <a:pt x="442" y="130"/>
                    <a:pt x="440" y="127"/>
                  </a:cubicBezTo>
                  <a:cubicBezTo>
                    <a:pt x="445" y="121"/>
                    <a:pt x="454" y="118"/>
                    <a:pt x="462" y="122"/>
                  </a:cubicBezTo>
                  <a:close/>
                  <a:moveTo>
                    <a:pt x="454" y="147"/>
                  </a:moveTo>
                  <a:cubicBezTo>
                    <a:pt x="450" y="149"/>
                    <a:pt x="445" y="151"/>
                    <a:pt x="441" y="153"/>
                  </a:cubicBezTo>
                  <a:cubicBezTo>
                    <a:pt x="431" y="157"/>
                    <a:pt x="418" y="163"/>
                    <a:pt x="412" y="172"/>
                  </a:cubicBezTo>
                  <a:cubicBezTo>
                    <a:pt x="407" y="179"/>
                    <a:pt x="406" y="189"/>
                    <a:pt x="412" y="195"/>
                  </a:cubicBezTo>
                  <a:cubicBezTo>
                    <a:pt x="418" y="200"/>
                    <a:pt x="427" y="198"/>
                    <a:pt x="433" y="193"/>
                  </a:cubicBezTo>
                  <a:cubicBezTo>
                    <a:pt x="429" y="199"/>
                    <a:pt x="426" y="206"/>
                    <a:pt x="427" y="213"/>
                  </a:cubicBezTo>
                  <a:cubicBezTo>
                    <a:pt x="428" y="226"/>
                    <a:pt x="441" y="235"/>
                    <a:pt x="453" y="232"/>
                  </a:cubicBezTo>
                  <a:cubicBezTo>
                    <a:pt x="465" y="230"/>
                    <a:pt x="471" y="220"/>
                    <a:pt x="475" y="210"/>
                  </a:cubicBezTo>
                  <a:cubicBezTo>
                    <a:pt x="475" y="216"/>
                    <a:pt x="476" y="221"/>
                    <a:pt x="481" y="225"/>
                  </a:cubicBezTo>
                  <a:cubicBezTo>
                    <a:pt x="487" y="230"/>
                    <a:pt x="495" y="229"/>
                    <a:pt x="499" y="223"/>
                  </a:cubicBezTo>
                  <a:cubicBezTo>
                    <a:pt x="505" y="216"/>
                    <a:pt x="506" y="206"/>
                    <a:pt x="506" y="197"/>
                  </a:cubicBezTo>
                  <a:cubicBezTo>
                    <a:pt x="506" y="190"/>
                    <a:pt x="506" y="182"/>
                    <a:pt x="505" y="174"/>
                  </a:cubicBezTo>
                  <a:cubicBezTo>
                    <a:pt x="508" y="184"/>
                    <a:pt x="511" y="195"/>
                    <a:pt x="512" y="206"/>
                  </a:cubicBezTo>
                  <a:cubicBezTo>
                    <a:pt x="515" y="234"/>
                    <a:pt x="508" y="263"/>
                    <a:pt x="489" y="285"/>
                  </a:cubicBezTo>
                  <a:cubicBezTo>
                    <a:pt x="488" y="283"/>
                    <a:pt x="485" y="281"/>
                    <a:pt x="483" y="280"/>
                  </a:cubicBezTo>
                  <a:cubicBezTo>
                    <a:pt x="478" y="279"/>
                    <a:pt x="472" y="282"/>
                    <a:pt x="467" y="284"/>
                  </a:cubicBezTo>
                  <a:cubicBezTo>
                    <a:pt x="474" y="277"/>
                    <a:pt x="479" y="263"/>
                    <a:pt x="472" y="255"/>
                  </a:cubicBezTo>
                  <a:cubicBezTo>
                    <a:pt x="465" y="248"/>
                    <a:pt x="456" y="254"/>
                    <a:pt x="450" y="261"/>
                  </a:cubicBezTo>
                  <a:cubicBezTo>
                    <a:pt x="453" y="252"/>
                    <a:pt x="454" y="240"/>
                    <a:pt x="445" y="236"/>
                  </a:cubicBezTo>
                  <a:cubicBezTo>
                    <a:pt x="436" y="232"/>
                    <a:pt x="428" y="240"/>
                    <a:pt x="423" y="247"/>
                  </a:cubicBezTo>
                  <a:cubicBezTo>
                    <a:pt x="425" y="236"/>
                    <a:pt x="425" y="221"/>
                    <a:pt x="411" y="219"/>
                  </a:cubicBezTo>
                  <a:cubicBezTo>
                    <a:pt x="405" y="219"/>
                    <a:pt x="400" y="222"/>
                    <a:pt x="396" y="227"/>
                  </a:cubicBezTo>
                  <a:cubicBezTo>
                    <a:pt x="396" y="226"/>
                    <a:pt x="396" y="225"/>
                    <a:pt x="395" y="224"/>
                  </a:cubicBezTo>
                  <a:cubicBezTo>
                    <a:pt x="393" y="219"/>
                    <a:pt x="389" y="217"/>
                    <a:pt x="385" y="217"/>
                  </a:cubicBezTo>
                  <a:cubicBezTo>
                    <a:pt x="377" y="217"/>
                    <a:pt x="372" y="223"/>
                    <a:pt x="370" y="229"/>
                  </a:cubicBezTo>
                  <a:cubicBezTo>
                    <a:pt x="369" y="226"/>
                    <a:pt x="369" y="223"/>
                    <a:pt x="370" y="221"/>
                  </a:cubicBezTo>
                  <a:cubicBezTo>
                    <a:pt x="370" y="221"/>
                    <a:pt x="370" y="221"/>
                    <a:pt x="370" y="221"/>
                  </a:cubicBezTo>
                  <a:cubicBezTo>
                    <a:pt x="370" y="218"/>
                    <a:pt x="370" y="216"/>
                    <a:pt x="370" y="214"/>
                  </a:cubicBezTo>
                  <a:cubicBezTo>
                    <a:pt x="371" y="208"/>
                    <a:pt x="372" y="203"/>
                    <a:pt x="375" y="197"/>
                  </a:cubicBezTo>
                  <a:cubicBezTo>
                    <a:pt x="375" y="197"/>
                    <a:pt x="375" y="197"/>
                    <a:pt x="375" y="197"/>
                  </a:cubicBezTo>
                  <a:cubicBezTo>
                    <a:pt x="375" y="196"/>
                    <a:pt x="375" y="195"/>
                    <a:pt x="376" y="194"/>
                  </a:cubicBezTo>
                  <a:cubicBezTo>
                    <a:pt x="377" y="192"/>
                    <a:pt x="378" y="190"/>
                    <a:pt x="380" y="187"/>
                  </a:cubicBezTo>
                  <a:cubicBezTo>
                    <a:pt x="388" y="174"/>
                    <a:pt x="401" y="164"/>
                    <a:pt x="415" y="157"/>
                  </a:cubicBezTo>
                  <a:cubicBezTo>
                    <a:pt x="420" y="155"/>
                    <a:pt x="424" y="153"/>
                    <a:pt x="429" y="152"/>
                  </a:cubicBezTo>
                  <a:cubicBezTo>
                    <a:pt x="429" y="152"/>
                    <a:pt x="430" y="152"/>
                    <a:pt x="431" y="151"/>
                  </a:cubicBezTo>
                  <a:cubicBezTo>
                    <a:pt x="438" y="149"/>
                    <a:pt x="446" y="148"/>
                    <a:pt x="454" y="147"/>
                  </a:cubicBezTo>
                  <a:close/>
                  <a:moveTo>
                    <a:pt x="405" y="159"/>
                  </a:moveTo>
                  <a:cubicBezTo>
                    <a:pt x="403" y="160"/>
                    <a:pt x="401" y="162"/>
                    <a:pt x="399" y="163"/>
                  </a:cubicBezTo>
                  <a:cubicBezTo>
                    <a:pt x="406" y="155"/>
                    <a:pt x="413" y="147"/>
                    <a:pt x="420" y="139"/>
                  </a:cubicBezTo>
                  <a:cubicBezTo>
                    <a:pt x="420" y="138"/>
                    <a:pt x="420" y="138"/>
                    <a:pt x="420" y="138"/>
                  </a:cubicBezTo>
                  <a:cubicBezTo>
                    <a:pt x="423" y="141"/>
                    <a:pt x="425" y="145"/>
                    <a:pt x="427" y="149"/>
                  </a:cubicBezTo>
                  <a:cubicBezTo>
                    <a:pt x="419" y="152"/>
                    <a:pt x="412" y="155"/>
                    <a:pt x="405" y="159"/>
                  </a:cubicBezTo>
                  <a:close/>
                  <a:moveTo>
                    <a:pt x="406" y="128"/>
                  </a:moveTo>
                  <a:cubicBezTo>
                    <a:pt x="406" y="129"/>
                    <a:pt x="406" y="129"/>
                    <a:pt x="406" y="129"/>
                  </a:cubicBezTo>
                  <a:cubicBezTo>
                    <a:pt x="403" y="130"/>
                    <a:pt x="402" y="136"/>
                    <a:pt x="400" y="138"/>
                  </a:cubicBezTo>
                  <a:cubicBezTo>
                    <a:pt x="398" y="143"/>
                    <a:pt x="395" y="149"/>
                    <a:pt x="393" y="154"/>
                  </a:cubicBezTo>
                  <a:cubicBezTo>
                    <a:pt x="388" y="163"/>
                    <a:pt x="384" y="173"/>
                    <a:pt x="380" y="183"/>
                  </a:cubicBezTo>
                  <a:cubicBezTo>
                    <a:pt x="379" y="183"/>
                    <a:pt x="379" y="183"/>
                    <a:pt x="379" y="184"/>
                  </a:cubicBezTo>
                  <a:cubicBezTo>
                    <a:pt x="379" y="183"/>
                    <a:pt x="379" y="182"/>
                    <a:pt x="379" y="181"/>
                  </a:cubicBezTo>
                  <a:cubicBezTo>
                    <a:pt x="381" y="175"/>
                    <a:pt x="383" y="168"/>
                    <a:pt x="385" y="162"/>
                  </a:cubicBezTo>
                  <a:cubicBezTo>
                    <a:pt x="388" y="149"/>
                    <a:pt x="392" y="136"/>
                    <a:pt x="395" y="123"/>
                  </a:cubicBezTo>
                  <a:cubicBezTo>
                    <a:pt x="399" y="124"/>
                    <a:pt x="403" y="125"/>
                    <a:pt x="406" y="127"/>
                  </a:cubicBezTo>
                  <a:lnTo>
                    <a:pt x="406" y="128"/>
                  </a:lnTo>
                  <a:close/>
                  <a:moveTo>
                    <a:pt x="380" y="122"/>
                  </a:moveTo>
                  <a:cubicBezTo>
                    <a:pt x="376" y="147"/>
                    <a:pt x="372" y="172"/>
                    <a:pt x="371" y="198"/>
                  </a:cubicBezTo>
                  <a:cubicBezTo>
                    <a:pt x="370" y="200"/>
                    <a:pt x="370" y="201"/>
                    <a:pt x="369" y="203"/>
                  </a:cubicBezTo>
                  <a:cubicBezTo>
                    <a:pt x="368" y="197"/>
                    <a:pt x="369" y="191"/>
                    <a:pt x="369" y="186"/>
                  </a:cubicBezTo>
                  <a:cubicBezTo>
                    <a:pt x="369" y="178"/>
                    <a:pt x="368" y="171"/>
                    <a:pt x="368" y="164"/>
                  </a:cubicBezTo>
                  <a:cubicBezTo>
                    <a:pt x="368" y="150"/>
                    <a:pt x="368" y="136"/>
                    <a:pt x="367" y="122"/>
                  </a:cubicBezTo>
                  <a:cubicBezTo>
                    <a:pt x="367" y="121"/>
                    <a:pt x="367" y="121"/>
                    <a:pt x="367" y="121"/>
                  </a:cubicBezTo>
                  <a:cubicBezTo>
                    <a:pt x="371" y="121"/>
                    <a:pt x="376" y="121"/>
                    <a:pt x="380" y="121"/>
                  </a:cubicBezTo>
                  <a:lnTo>
                    <a:pt x="380" y="122"/>
                  </a:lnTo>
                  <a:close/>
                  <a:moveTo>
                    <a:pt x="367" y="240"/>
                  </a:moveTo>
                  <a:cubicBezTo>
                    <a:pt x="367" y="240"/>
                    <a:pt x="367" y="240"/>
                    <a:pt x="367" y="240"/>
                  </a:cubicBezTo>
                  <a:cubicBezTo>
                    <a:pt x="366" y="239"/>
                    <a:pt x="364" y="239"/>
                    <a:pt x="361" y="240"/>
                  </a:cubicBezTo>
                  <a:cubicBezTo>
                    <a:pt x="356" y="241"/>
                    <a:pt x="352" y="247"/>
                    <a:pt x="351" y="252"/>
                  </a:cubicBezTo>
                  <a:cubicBezTo>
                    <a:pt x="349" y="245"/>
                    <a:pt x="344" y="240"/>
                    <a:pt x="336" y="239"/>
                  </a:cubicBezTo>
                  <a:cubicBezTo>
                    <a:pt x="332" y="229"/>
                    <a:pt x="338" y="216"/>
                    <a:pt x="350" y="216"/>
                  </a:cubicBezTo>
                  <a:cubicBezTo>
                    <a:pt x="355" y="216"/>
                    <a:pt x="360" y="219"/>
                    <a:pt x="363" y="223"/>
                  </a:cubicBezTo>
                  <a:cubicBezTo>
                    <a:pt x="366" y="228"/>
                    <a:pt x="366" y="233"/>
                    <a:pt x="366" y="239"/>
                  </a:cubicBezTo>
                  <a:cubicBezTo>
                    <a:pt x="366" y="239"/>
                    <a:pt x="367" y="240"/>
                    <a:pt x="367" y="240"/>
                  </a:cubicBezTo>
                  <a:close/>
                  <a:moveTo>
                    <a:pt x="218" y="185"/>
                  </a:moveTo>
                  <a:cubicBezTo>
                    <a:pt x="215" y="185"/>
                    <a:pt x="212" y="185"/>
                    <a:pt x="208" y="186"/>
                  </a:cubicBezTo>
                  <a:cubicBezTo>
                    <a:pt x="208" y="185"/>
                    <a:pt x="208" y="185"/>
                    <a:pt x="208" y="185"/>
                  </a:cubicBezTo>
                  <a:cubicBezTo>
                    <a:pt x="206" y="186"/>
                    <a:pt x="208" y="178"/>
                    <a:pt x="208" y="177"/>
                  </a:cubicBezTo>
                  <a:cubicBezTo>
                    <a:pt x="209" y="174"/>
                    <a:pt x="211" y="171"/>
                    <a:pt x="213" y="169"/>
                  </a:cubicBezTo>
                  <a:cubicBezTo>
                    <a:pt x="216" y="167"/>
                    <a:pt x="219" y="166"/>
                    <a:pt x="222" y="166"/>
                  </a:cubicBezTo>
                  <a:cubicBezTo>
                    <a:pt x="223" y="165"/>
                    <a:pt x="225" y="165"/>
                    <a:pt x="226" y="166"/>
                  </a:cubicBezTo>
                  <a:cubicBezTo>
                    <a:pt x="228" y="166"/>
                    <a:pt x="231" y="165"/>
                    <a:pt x="233" y="166"/>
                  </a:cubicBezTo>
                  <a:cubicBezTo>
                    <a:pt x="232" y="166"/>
                    <a:pt x="231" y="167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68"/>
                    <a:pt x="232" y="168"/>
                    <a:pt x="232" y="168"/>
                  </a:cubicBezTo>
                  <a:cubicBezTo>
                    <a:pt x="232" y="171"/>
                    <a:pt x="231" y="174"/>
                    <a:pt x="230" y="177"/>
                  </a:cubicBezTo>
                  <a:cubicBezTo>
                    <a:pt x="227" y="174"/>
                    <a:pt x="222" y="175"/>
                    <a:pt x="220" y="177"/>
                  </a:cubicBezTo>
                  <a:cubicBezTo>
                    <a:pt x="218" y="179"/>
                    <a:pt x="217" y="183"/>
                    <a:pt x="218" y="185"/>
                  </a:cubicBezTo>
                  <a:close/>
                  <a:moveTo>
                    <a:pt x="206" y="186"/>
                  </a:moveTo>
                  <a:cubicBezTo>
                    <a:pt x="202" y="186"/>
                    <a:pt x="198" y="187"/>
                    <a:pt x="194" y="188"/>
                  </a:cubicBezTo>
                  <a:cubicBezTo>
                    <a:pt x="193" y="178"/>
                    <a:pt x="196" y="167"/>
                    <a:pt x="203" y="160"/>
                  </a:cubicBezTo>
                  <a:cubicBezTo>
                    <a:pt x="207" y="156"/>
                    <a:pt x="212" y="154"/>
                    <a:pt x="218" y="152"/>
                  </a:cubicBezTo>
                  <a:cubicBezTo>
                    <a:pt x="221" y="152"/>
                    <a:pt x="223" y="151"/>
                    <a:pt x="226" y="151"/>
                  </a:cubicBezTo>
                  <a:cubicBezTo>
                    <a:pt x="228" y="151"/>
                    <a:pt x="229" y="151"/>
                    <a:pt x="230" y="152"/>
                  </a:cubicBezTo>
                  <a:cubicBezTo>
                    <a:pt x="231" y="152"/>
                    <a:pt x="232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3" y="152"/>
                    <a:pt x="233" y="152"/>
                    <a:pt x="233" y="152"/>
                  </a:cubicBezTo>
                  <a:cubicBezTo>
                    <a:pt x="234" y="153"/>
                    <a:pt x="234" y="154"/>
                    <a:pt x="234" y="154"/>
                  </a:cubicBezTo>
                  <a:cubicBezTo>
                    <a:pt x="234" y="155"/>
                    <a:pt x="235" y="155"/>
                    <a:pt x="235" y="155"/>
                  </a:cubicBezTo>
                  <a:cubicBezTo>
                    <a:pt x="235" y="159"/>
                    <a:pt x="234" y="162"/>
                    <a:pt x="233" y="165"/>
                  </a:cubicBezTo>
                  <a:cubicBezTo>
                    <a:pt x="227" y="160"/>
                    <a:pt x="216" y="163"/>
                    <a:pt x="211" y="168"/>
                  </a:cubicBezTo>
                  <a:cubicBezTo>
                    <a:pt x="208" y="171"/>
                    <a:pt x="202" y="181"/>
                    <a:pt x="206" y="186"/>
                  </a:cubicBezTo>
                  <a:close/>
                  <a:moveTo>
                    <a:pt x="192" y="188"/>
                  </a:moveTo>
                  <a:cubicBezTo>
                    <a:pt x="189" y="189"/>
                    <a:pt x="185" y="190"/>
                    <a:pt x="181" y="191"/>
                  </a:cubicBezTo>
                  <a:cubicBezTo>
                    <a:pt x="180" y="188"/>
                    <a:pt x="179" y="184"/>
                    <a:pt x="182" y="182"/>
                  </a:cubicBezTo>
                  <a:cubicBezTo>
                    <a:pt x="183" y="180"/>
                    <a:pt x="185" y="180"/>
                    <a:pt x="186" y="179"/>
                  </a:cubicBezTo>
                  <a:cubicBezTo>
                    <a:pt x="188" y="179"/>
                    <a:pt x="190" y="180"/>
                    <a:pt x="192" y="180"/>
                  </a:cubicBezTo>
                  <a:cubicBezTo>
                    <a:pt x="192" y="180"/>
                    <a:pt x="192" y="180"/>
                    <a:pt x="192" y="180"/>
                  </a:cubicBezTo>
                  <a:cubicBezTo>
                    <a:pt x="192" y="183"/>
                    <a:pt x="192" y="185"/>
                    <a:pt x="192" y="188"/>
                  </a:cubicBezTo>
                  <a:close/>
                  <a:moveTo>
                    <a:pt x="192" y="178"/>
                  </a:moveTo>
                  <a:cubicBezTo>
                    <a:pt x="189" y="176"/>
                    <a:pt x="183" y="177"/>
                    <a:pt x="180" y="180"/>
                  </a:cubicBezTo>
                  <a:cubicBezTo>
                    <a:pt x="177" y="184"/>
                    <a:pt x="177" y="189"/>
                    <a:pt x="180" y="192"/>
                  </a:cubicBezTo>
                  <a:cubicBezTo>
                    <a:pt x="178" y="193"/>
                    <a:pt x="175" y="194"/>
                    <a:pt x="173" y="195"/>
                  </a:cubicBezTo>
                  <a:cubicBezTo>
                    <a:pt x="171" y="196"/>
                    <a:pt x="169" y="197"/>
                    <a:pt x="168" y="199"/>
                  </a:cubicBezTo>
                  <a:cubicBezTo>
                    <a:pt x="165" y="191"/>
                    <a:pt x="165" y="182"/>
                    <a:pt x="170" y="176"/>
                  </a:cubicBezTo>
                  <a:cubicBezTo>
                    <a:pt x="176" y="169"/>
                    <a:pt x="184" y="168"/>
                    <a:pt x="193" y="169"/>
                  </a:cubicBezTo>
                  <a:cubicBezTo>
                    <a:pt x="194" y="170"/>
                    <a:pt x="195" y="168"/>
                    <a:pt x="193" y="167"/>
                  </a:cubicBezTo>
                  <a:cubicBezTo>
                    <a:pt x="174" y="159"/>
                    <a:pt x="156" y="183"/>
                    <a:pt x="166" y="200"/>
                  </a:cubicBezTo>
                  <a:cubicBezTo>
                    <a:pt x="163" y="202"/>
                    <a:pt x="160" y="204"/>
                    <a:pt x="157" y="207"/>
                  </a:cubicBezTo>
                  <a:cubicBezTo>
                    <a:pt x="156" y="206"/>
                    <a:pt x="156" y="206"/>
                    <a:pt x="156" y="206"/>
                  </a:cubicBezTo>
                  <a:cubicBezTo>
                    <a:pt x="150" y="192"/>
                    <a:pt x="145" y="173"/>
                    <a:pt x="158" y="160"/>
                  </a:cubicBezTo>
                  <a:cubicBezTo>
                    <a:pt x="164" y="155"/>
                    <a:pt x="172" y="152"/>
                    <a:pt x="179" y="151"/>
                  </a:cubicBezTo>
                  <a:cubicBezTo>
                    <a:pt x="188" y="149"/>
                    <a:pt x="195" y="152"/>
                    <a:pt x="202" y="157"/>
                  </a:cubicBezTo>
                  <a:cubicBezTo>
                    <a:pt x="203" y="157"/>
                    <a:pt x="203" y="157"/>
                    <a:pt x="203" y="157"/>
                  </a:cubicBezTo>
                  <a:cubicBezTo>
                    <a:pt x="197" y="162"/>
                    <a:pt x="193" y="170"/>
                    <a:pt x="192" y="178"/>
                  </a:cubicBezTo>
                  <a:close/>
                  <a:moveTo>
                    <a:pt x="152" y="163"/>
                  </a:moveTo>
                  <a:cubicBezTo>
                    <a:pt x="150" y="167"/>
                    <a:pt x="148" y="171"/>
                    <a:pt x="148" y="175"/>
                  </a:cubicBezTo>
                  <a:cubicBezTo>
                    <a:pt x="145" y="173"/>
                    <a:pt x="143" y="171"/>
                    <a:pt x="142" y="169"/>
                  </a:cubicBezTo>
                  <a:cubicBezTo>
                    <a:pt x="141" y="168"/>
                    <a:pt x="140" y="167"/>
                    <a:pt x="139" y="165"/>
                  </a:cubicBezTo>
                  <a:cubicBezTo>
                    <a:pt x="139" y="164"/>
                    <a:pt x="139" y="163"/>
                    <a:pt x="139" y="162"/>
                  </a:cubicBezTo>
                  <a:cubicBezTo>
                    <a:pt x="139" y="155"/>
                    <a:pt x="142" y="148"/>
                    <a:pt x="147" y="142"/>
                  </a:cubicBezTo>
                  <a:cubicBezTo>
                    <a:pt x="144" y="149"/>
                    <a:pt x="145" y="160"/>
                    <a:pt x="152" y="163"/>
                  </a:cubicBezTo>
                  <a:close/>
                  <a:moveTo>
                    <a:pt x="173" y="149"/>
                  </a:moveTo>
                  <a:cubicBezTo>
                    <a:pt x="173" y="149"/>
                    <a:pt x="173" y="149"/>
                    <a:pt x="173" y="149"/>
                  </a:cubicBezTo>
                  <a:cubicBezTo>
                    <a:pt x="170" y="150"/>
                    <a:pt x="167" y="151"/>
                    <a:pt x="164" y="153"/>
                  </a:cubicBezTo>
                  <a:cubicBezTo>
                    <a:pt x="162" y="151"/>
                    <a:pt x="161" y="147"/>
                    <a:pt x="163" y="144"/>
                  </a:cubicBezTo>
                  <a:cubicBezTo>
                    <a:pt x="165" y="141"/>
                    <a:pt x="169" y="141"/>
                    <a:pt x="172" y="144"/>
                  </a:cubicBezTo>
                  <a:cubicBezTo>
                    <a:pt x="172" y="144"/>
                    <a:pt x="172" y="144"/>
                    <a:pt x="173" y="144"/>
                  </a:cubicBezTo>
                  <a:cubicBezTo>
                    <a:pt x="173" y="145"/>
                    <a:pt x="173" y="147"/>
                    <a:pt x="173" y="149"/>
                  </a:cubicBezTo>
                  <a:close/>
                  <a:moveTo>
                    <a:pt x="161" y="143"/>
                  </a:moveTo>
                  <a:cubicBezTo>
                    <a:pt x="158" y="147"/>
                    <a:pt x="159" y="151"/>
                    <a:pt x="163" y="154"/>
                  </a:cubicBezTo>
                  <a:cubicBezTo>
                    <a:pt x="161" y="155"/>
                    <a:pt x="159" y="156"/>
                    <a:pt x="157" y="158"/>
                  </a:cubicBezTo>
                  <a:cubicBezTo>
                    <a:pt x="156" y="159"/>
                    <a:pt x="154" y="160"/>
                    <a:pt x="153" y="162"/>
                  </a:cubicBezTo>
                  <a:cubicBezTo>
                    <a:pt x="147" y="156"/>
                    <a:pt x="146" y="147"/>
                    <a:pt x="151" y="140"/>
                  </a:cubicBezTo>
                  <a:cubicBezTo>
                    <a:pt x="157" y="133"/>
                    <a:pt x="166" y="132"/>
                    <a:pt x="174" y="136"/>
                  </a:cubicBezTo>
                  <a:cubicBezTo>
                    <a:pt x="175" y="136"/>
                    <a:pt x="175" y="136"/>
                    <a:pt x="175" y="136"/>
                  </a:cubicBezTo>
                  <a:cubicBezTo>
                    <a:pt x="174" y="138"/>
                    <a:pt x="173" y="140"/>
                    <a:pt x="173" y="142"/>
                  </a:cubicBezTo>
                  <a:cubicBezTo>
                    <a:pt x="173" y="142"/>
                    <a:pt x="173" y="142"/>
                    <a:pt x="173" y="142"/>
                  </a:cubicBezTo>
                  <a:cubicBezTo>
                    <a:pt x="170" y="139"/>
                    <a:pt x="163" y="139"/>
                    <a:pt x="161" y="143"/>
                  </a:cubicBezTo>
                  <a:close/>
                  <a:moveTo>
                    <a:pt x="140" y="171"/>
                  </a:moveTo>
                  <a:cubicBezTo>
                    <a:pt x="142" y="173"/>
                    <a:pt x="144" y="175"/>
                    <a:pt x="147" y="176"/>
                  </a:cubicBezTo>
                  <a:cubicBezTo>
                    <a:pt x="146" y="185"/>
                    <a:pt x="148" y="194"/>
                    <a:pt x="152" y="201"/>
                  </a:cubicBezTo>
                  <a:cubicBezTo>
                    <a:pt x="145" y="192"/>
                    <a:pt x="139" y="182"/>
                    <a:pt x="139" y="169"/>
                  </a:cubicBezTo>
                  <a:cubicBezTo>
                    <a:pt x="139" y="170"/>
                    <a:pt x="139" y="170"/>
                    <a:pt x="140" y="171"/>
                  </a:cubicBezTo>
                  <a:close/>
                  <a:moveTo>
                    <a:pt x="204" y="154"/>
                  </a:moveTo>
                  <a:cubicBezTo>
                    <a:pt x="203" y="153"/>
                    <a:pt x="202" y="152"/>
                    <a:pt x="201" y="151"/>
                  </a:cubicBezTo>
                  <a:cubicBezTo>
                    <a:pt x="201" y="148"/>
                    <a:pt x="204" y="145"/>
                    <a:pt x="208" y="145"/>
                  </a:cubicBezTo>
                  <a:cubicBezTo>
                    <a:pt x="211" y="145"/>
                    <a:pt x="213" y="148"/>
                    <a:pt x="214" y="150"/>
                  </a:cubicBezTo>
                  <a:cubicBezTo>
                    <a:pt x="211" y="152"/>
                    <a:pt x="208" y="153"/>
                    <a:pt x="205" y="156"/>
                  </a:cubicBezTo>
                  <a:cubicBezTo>
                    <a:pt x="204" y="156"/>
                    <a:pt x="204" y="156"/>
                    <a:pt x="204" y="156"/>
                  </a:cubicBezTo>
                  <a:cubicBezTo>
                    <a:pt x="205" y="155"/>
                    <a:pt x="204" y="155"/>
                    <a:pt x="204" y="154"/>
                  </a:cubicBezTo>
                  <a:close/>
                  <a:moveTo>
                    <a:pt x="207" y="143"/>
                  </a:moveTo>
                  <a:cubicBezTo>
                    <a:pt x="203" y="143"/>
                    <a:pt x="200" y="147"/>
                    <a:pt x="199" y="150"/>
                  </a:cubicBezTo>
                  <a:cubicBezTo>
                    <a:pt x="196" y="149"/>
                    <a:pt x="194" y="148"/>
                    <a:pt x="191" y="147"/>
                  </a:cubicBezTo>
                  <a:cubicBezTo>
                    <a:pt x="192" y="139"/>
                    <a:pt x="201" y="132"/>
                    <a:pt x="209" y="132"/>
                  </a:cubicBezTo>
                  <a:cubicBezTo>
                    <a:pt x="218" y="132"/>
                    <a:pt x="223" y="141"/>
                    <a:pt x="225" y="148"/>
                  </a:cubicBezTo>
                  <a:cubicBezTo>
                    <a:pt x="224" y="149"/>
                    <a:pt x="223" y="149"/>
                    <a:pt x="222" y="149"/>
                  </a:cubicBezTo>
                  <a:cubicBezTo>
                    <a:pt x="220" y="149"/>
                    <a:pt x="218" y="149"/>
                    <a:pt x="217" y="150"/>
                  </a:cubicBezTo>
                  <a:cubicBezTo>
                    <a:pt x="216" y="145"/>
                    <a:pt x="211" y="143"/>
                    <a:pt x="207" y="143"/>
                  </a:cubicBezTo>
                  <a:close/>
                  <a:moveTo>
                    <a:pt x="226" y="141"/>
                  </a:moveTo>
                  <a:cubicBezTo>
                    <a:pt x="228" y="144"/>
                    <a:pt x="230" y="146"/>
                    <a:pt x="231" y="149"/>
                  </a:cubicBezTo>
                  <a:cubicBezTo>
                    <a:pt x="230" y="148"/>
                    <a:pt x="229" y="148"/>
                    <a:pt x="228" y="148"/>
                  </a:cubicBezTo>
                  <a:cubicBezTo>
                    <a:pt x="228" y="146"/>
                    <a:pt x="227" y="144"/>
                    <a:pt x="226" y="141"/>
                  </a:cubicBezTo>
                  <a:close/>
                  <a:moveTo>
                    <a:pt x="222" y="179"/>
                  </a:moveTo>
                  <a:cubicBezTo>
                    <a:pt x="224" y="177"/>
                    <a:pt x="226" y="178"/>
                    <a:pt x="229" y="178"/>
                  </a:cubicBezTo>
                  <a:cubicBezTo>
                    <a:pt x="229" y="179"/>
                    <a:pt x="229" y="179"/>
                    <a:pt x="229" y="179"/>
                  </a:cubicBezTo>
                  <a:cubicBezTo>
                    <a:pt x="228" y="181"/>
                    <a:pt x="227" y="184"/>
                    <a:pt x="226" y="186"/>
                  </a:cubicBezTo>
                  <a:cubicBezTo>
                    <a:pt x="226" y="186"/>
                    <a:pt x="226" y="186"/>
                    <a:pt x="225" y="186"/>
                  </a:cubicBezTo>
                  <a:cubicBezTo>
                    <a:pt x="224" y="185"/>
                    <a:pt x="222" y="185"/>
                    <a:pt x="220" y="185"/>
                  </a:cubicBezTo>
                  <a:cubicBezTo>
                    <a:pt x="220" y="183"/>
                    <a:pt x="220" y="181"/>
                    <a:pt x="222" y="179"/>
                  </a:cubicBezTo>
                  <a:close/>
                  <a:moveTo>
                    <a:pt x="242" y="118"/>
                  </a:moveTo>
                  <a:cubicBezTo>
                    <a:pt x="243" y="118"/>
                    <a:pt x="245" y="118"/>
                    <a:pt x="247" y="118"/>
                  </a:cubicBezTo>
                  <a:cubicBezTo>
                    <a:pt x="247" y="119"/>
                    <a:pt x="247" y="120"/>
                    <a:pt x="247" y="120"/>
                  </a:cubicBezTo>
                  <a:cubicBezTo>
                    <a:pt x="247" y="121"/>
                    <a:pt x="247" y="121"/>
                    <a:pt x="247" y="121"/>
                  </a:cubicBezTo>
                  <a:cubicBezTo>
                    <a:pt x="246" y="121"/>
                    <a:pt x="247" y="122"/>
                    <a:pt x="247" y="122"/>
                  </a:cubicBezTo>
                  <a:cubicBezTo>
                    <a:pt x="248" y="123"/>
                    <a:pt x="248" y="124"/>
                    <a:pt x="248" y="125"/>
                  </a:cubicBezTo>
                  <a:cubicBezTo>
                    <a:pt x="247" y="125"/>
                    <a:pt x="245" y="125"/>
                    <a:pt x="243" y="125"/>
                  </a:cubicBezTo>
                  <a:cubicBezTo>
                    <a:pt x="242" y="125"/>
                    <a:pt x="240" y="126"/>
                    <a:pt x="238" y="126"/>
                  </a:cubicBezTo>
                  <a:cubicBezTo>
                    <a:pt x="238" y="123"/>
                    <a:pt x="237" y="121"/>
                    <a:pt x="237" y="118"/>
                  </a:cubicBezTo>
                  <a:cubicBezTo>
                    <a:pt x="238" y="119"/>
                    <a:pt x="240" y="118"/>
                    <a:pt x="242" y="118"/>
                  </a:cubicBezTo>
                  <a:close/>
                  <a:moveTo>
                    <a:pt x="237" y="117"/>
                  </a:moveTo>
                  <a:cubicBezTo>
                    <a:pt x="236" y="114"/>
                    <a:pt x="236" y="111"/>
                    <a:pt x="236" y="109"/>
                  </a:cubicBezTo>
                  <a:cubicBezTo>
                    <a:pt x="239" y="109"/>
                    <a:pt x="243" y="110"/>
                    <a:pt x="246" y="109"/>
                  </a:cubicBezTo>
                  <a:cubicBezTo>
                    <a:pt x="246" y="111"/>
                    <a:pt x="246" y="114"/>
                    <a:pt x="246" y="116"/>
                  </a:cubicBezTo>
                  <a:cubicBezTo>
                    <a:pt x="245" y="116"/>
                    <a:pt x="243" y="116"/>
                    <a:pt x="242" y="116"/>
                  </a:cubicBezTo>
                  <a:cubicBezTo>
                    <a:pt x="240" y="116"/>
                    <a:pt x="238" y="116"/>
                    <a:pt x="237" y="117"/>
                  </a:cubicBezTo>
                  <a:close/>
                  <a:moveTo>
                    <a:pt x="243" y="127"/>
                  </a:moveTo>
                  <a:cubicBezTo>
                    <a:pt x="245" y="127"/>
                    <a:pt x="247" y="128"/>
                    <a:pt x="249" y="127"/>
                  </a:cubicBezTo>
                  <a:cubicBezTo>
                    <a:pt x="249" y="130"/>
                    <a:pt x="250" y="133"/>
                    <a:pt x="252" y="135"/>
                  </a:cubicBezTo>
                  <a:cubicBezTo>
                    <a:pt x="247" y="133"/>
                    <a:pt x="243" y="131"/>
                    <a:pt x="239" y="128"/>
                  </a:cubicBezTo>
                  <a:cubicBezTo>
                    <a:pt x="239" y="127"/>
                    <a:pt x="239" y="127"/>
                    <a:pt x="239" y="127"/>
                  </a:cubicBezTo>
                  <a:cubicBezTo>
                    <a:pt x="240" y="127"/>
                    <a:pt x="242" y="127"/>
                    <a:pt x="243" y="127"/>
                  </a:cubicBezTo>
                  <a:close/>
                  <a:moveTo>
                    <a:pt x="334" y="69"/>
                  </a:moveTo>
                  <a:cubicBezTo>
                    <a:pt x="334" y="68"/>
                    <a:pt x="334" y="68"/>
                    <a:pt x="334" y="68"/>
                  </a:cubicBezTo>
                  <a:cubicBezTo>
                    <a:pt x="338" y="73"/>
                    <a:pt x="342" y="78"/>
                    <a:pt x="344" y="84"/>
                  </a:cubicBezTo>
                  <a:cubicBezTo>
                    <a:pt x="340" y="82"/>
                    <a:pt x="335" y="80"/>
                    <a:pt x="330" y="79"/>
                  </a:cubicBezTo>
                  <a:cubicBezTo>
                    <a:pt x="330" y="75"/>
                    <a:pt x="327" y="70"/>
                    <a:pt x="323" y="68"/>
                  </a:cubicBezTo>
                  <a:cubicBezTo>
                    <a:pt x="320" y="66"/>
                    <a:pt x="315" y="68"/>
                    <a:pt x="314" y="72"/>
                  </a:cubicBezTo>
                  <a:cubicBezTo>
                    <a:pt x="310" y="69"/>
                    <a:pt x="307" y="67"/>
                    <a:pt x="303" y="65"/>
                  </a:cubicBezTo>
                  <a:cubicBezTo>
                    <a:pt x="305" y="63"/>
                    <a:pt x="307" y="61"/>
                    <a:pt x="309" y="60"/>
                  </a:cubicBezTo>
                  <a:cubicBezTo>
                    <a:pt x="312" y="58"/>
                    <a:pt x="316" y="58"/>
                    <a:pt x="319" y="57"/>
                  </a:cubicBezTo>
                  <a:cubicBezTo>
                    <a:pt x="324" y="60"/>
                    <a:pt x="329" y="63"/>
                    <a:pt x="333" y="67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2" y="69"/>
                    <a:pt x="333" y="69"/>
                    <a:pt x="334" y="69"/>
                  </a:cubicBezTo>
                  <a:close/>
                  <a:moveTo>
                    <a:pt x="327" y="79"/>
                  </a:moveTo>
                  <a:cubicBezTo>
                    <a:pt x="324" y="79"/>
                    <a:pt x="322" y="79"/>
                    <a:pt x="320" y="80"/>
                  </a:cubicBezTo>
                  <a:cubicBezTo>
                    <a:pt x="318" y="77"/>
                    <a:pt x="317" y="75"/>
                    <a:pt x="315" y="74"/>
                  </a:cubicBezTo>
                  <a:cubicBezTo>
                    <a:pt x="315" y="73"/>
                    <a:pt x="315" y="73"/>
                    <a:pt x="315" y="73"/>
                  </a:cubicBezTo>
                  <a:cubicBezTo>
                    <a:pt x="316" y="70"/>
                    <a:pt x="321" y="69"/>
                    <a:pt x="324" y="71"/>
                  </a:cubicBezTo>
                  <a:cubicBezTo>
                    <a:pt x="326" y="74"/>
                    <a:pt x="326" y="76"/>
                    <a:pt x="327" y="79"/>
                  </a:cubicBezTo>
                  <a:close/>
                  <a:moveTo>
                    <a:pt x="317" y="80"/>
                  </a:moveTo>
                  <a:cubicBezTo>
                    <a:pt x="315" y="81"/>
                    <a:pt x="313" y="81"/>
                    <a:pt x="311" y="82"/>
                  </a:cubicBezTo>
                  <a:cubicBezTo>
                    <a:pt x="309" y="83"/>
                    <a:pt x="307" y="84"/>
                    <a:pt x="305" y="86"/>
                  </a:cubicBezTo>
                  <a:cubicBezTo>
                    <a:pt x="299" y="78"/>
                    <a:pt x="289" y="75"/>
                    <a:pt x="280" y="78"/>
                  </a:cubicBezTo>
                  <a:cubicBezTo>
                    <a:pt x="272" y="80"/>
                    <a:pt x="264" y="88"/>
                    <a:pt x="266" y="96"/>
                  </a:cubicBezTo>
                  <a:cubicBezTo>
                    <a:pt x="262" y="96"/>
                    <a:pt x="259" y="96"/>
                    <a:pt x="255" y="98"/>
                  </a:cubicBezTo>
                  <a:cubicBezTo>
                    <a:pt x="255" y="82"/>
                    <a:pt x="264" y="69"/>
                    <a:pt x="280" y="66"/>
                  </a:cubicBezTo>
                  <a:cubicBezTo>
                    <a:pt x="287" y="64"/>
                    <a:pt x="294" y="65"/>
                    <a:pt x="300" y="67"/>
                  </a:cubicBezTo>
                  <a:cubicBezTo>
                    <a:pt x="300" y="68"/>
                    <a:pt x="300" y="68"/>
                    <a:pt x="301" y="68"/>
                  </a:cubicBezTo>
                  <a:cubicBezTo>
                    <a:pt x="307" y="71"/>
                    <a:pt x="312" y="75"/>
                    <a:pt x="317" y="80"/>
                  </a:cubicBezTo>
                  <a:close/>
                  <a:moveTo>
                    <a:pt x="279" y="98"/>
                  </a:moveTo>
                  <a:cubicBezTo>
                    <a:pt x="276" y="96"/>
                    <a:pt x="272" y="96"/>
                    <a:pt x="269" y="96"/>
                  </a:cubicBezTo>
                  <a:cubicBezTo>
                    <a:pt x="268" y="96"/>
                    <a:pt x="268" y="96"/>
                    <a:pt x="267" y="96"/>
                  </a:cubicBezTo>
                  <a:cubicBezTo>
                    <a:pt x="268" y="87"/>
                    <a:pt x="275" y="81"/>
                    <a:pt x="284" y="80"/>
                  </a:cubicBezTo>
                  <a:cubicBezTo>
                    <a:pt x="291" y="79"/>
                    <a:pt x="298" y="82"/>
                    <a:pt x="302" y="87"/>
                  </a:cubicBezTo>
                  <a:cubicBezTo>
                    <a:pt x="300" y="89"/>
                    <a:pt x="299" y="90"/>
                    <a:pt x="297" y="92"/>
                  </a:cubicBezTo>
                  <a:cubicBezTo>
                    <a:pt x="291" y="85"/>
                    <a:pt x="280" y="89"/>
                    <a:pt x="279" y="98"/>
                  </a:cubicBezTo>
                  <a:close/>
                  <a:moveTo>
                    <a:pt x="296" y="93"/>
                  </a:moveTo>
                  <a:cubicBezTo>
                    <a:pt x="293" y="97"/>
                    <a:pt x="290" y="101"/>
                    <a:pt x="290" y="105"/>
                  </a:cubicBezTo>
                  <a:cubicBezTo>
                    <a:pt x="288" y="102"/>
                    <a:pt x="284" y="99"/>
                    <a:pt x="280" y="98"/>
                  </a:cubicBezTo>
                  <a:cubicBezTo>
                    <a:pt x="282" y="91"/>
                    <a:pt x="290" y="88"/>
                    <a:pt x="296" y="93"/>
                  </a:cubicBezTo>
                  <a:close/>
                  <a:moveTo>
                    <a:pt x="286" y="62"/>
                  </a:moveTo>
                  <a:cubicBezTo>
                    <a:pt x="283" y="62"/>
                    <a:pt x="280" y="62"/>
                    <a:pt x="277" y="63"/>
                  </a:cubicBezTo>
                  <a:cubicBezTo>
                    <a:pt x="262" y="67"/>
                    <a:pt x="251" y="82"/>
                    <a:pt x="254" y="98"/>
                  </a:cubicBezTo>
                  <a:cubicBezTo>
                    <a:pt x="252" y="99"/>
                    <a:pt x="251" y="99"/>
                    <a:pt x="250" y="100"/>
                  </a:cubicBezTo>
                  <a:cubicBezTo>
                    <a:pt x="250" y="96"/>
                    <a:pt x="251" y="92"/>
                    <a:pt x="253" y="88"/>
                  </a:cubicBezTo>
                  <a:cubicBezTo>
                    <a:pt x="258" y="73"/>
                    <a:pt x="270" y="60"/>
                    <a:pt x="285" y="55"/>
                  </a:cubicBezTo>
                  <a:cubicBezTo>
                    <a:pt x="288" y="54"/>
                    <a:pt x="290" y="54"/>
                    <a:pt x="292" y="54"/>
                  </a:cubicBezTo>
                  <a:cubicBezTo>
                    <a:pt x="292" y="54"/>
                    <a:pt x="291" y="54"/>
                    <a:pt x="291" y="55"/>
                  </a:cubicBezTo>
                  <a:cubicBezTo>
                    <a:pt x="289" y="57"/>
                    <a:pt x="287" y="59"/>
                    <a:pt x="286" y="62"/>
                  </a:cubicBezTo>
                  <a:close/>
                  <a:moveTo>
                    <a:pt x="269" y="98"/>
                  </a:moveTo>
                  <a:cubicBezTo>
                    <a:pt x="277" y="99"/>
                    <a:pt x="282" y="102"/>
                    <a:pt x="288" y="107"/>
                  </a:cubicBezTo>
                  <a:cubicBezTo>
                    <a:pt x="287" y="108"/>
                    <a:pt x="285" y="108"/>
                    <a:pt x="283" y="109"/>
                  </a:cubicBezTo>
                  <a:cubicBezTo>
                    <a:pt x="279" y="111"/>
                    <a:pt x="276" y="113"/>
                    <a:pt x="273" y="116"/>
                  </a:cubicBezTo>
                  <a:cubicBezTo>
                    <a:pt x="267" y="110"/>
                    <a:pt x="256" y="111"/>
                    <a:pt x="250" y="117"/>
                  </a:cubicBezTo>
                  <a:cubicBezTo>
                    <a:pt x="249" y="112"/>
                    <a:pt x="249" y="108"/>
                    <a:pt x="250" y="103"/>
                  </a:cubicBezTo>
                  <a:cubicBezTo>
                    <a:pt x="255" y="99"/>
                    <a:pt x="262" y="98"/>
                    <a:pt x="269" y="98"/>
                  </a:cubicBezTo>
                  <a:close/>
                  <a:moveTo>
                    <a:pt x="265" y="139"/>
                  </a:moveTo>
                  <a:cubicBezTo>
                    <a:pt x="262" y="139"/>
                    <a:pt x="258" y="138"/>
                    <a:pt x="255" y="137"/>
                  </a:cubicBezTo>
                  <a:cubicBezTo>
                    <a:pt x="255" y="137"/>
                    <a:pt x="255" y="137"/>
                    <a:pt x="255" y="137"/>
                  </a:cubicBezTo>
                  <a:cubicBezTo>
                    <a:pt x="254" y="136"/>
                    <a:pt x="254" y="134"/>
                    <a:pt x="255" y="133"/>
                  </a:cubicBezTo>
                  <a:cubicBezTo>
                    <a:pt x="256" y="132"/>
                    <a:pt x="258" y="132"/>
                    <a:pt x="259" y="131"/>
                  </a:cubicBezTo>
                  <a:cubicBezTo>
                    <a:pt x="261" y="131"/>
                    <a:pt x="263" y="131"/>
                    <a:pt x="264" y="133"/>
                  </a:cubicBezTo>
                  <a:cubicBezTo>
                    <a:pt x="264" y="133"/>
                    <a:pt x="264" y="133"/>
                    <a:pt x="264" y="133"/>
                  </a:cubicBezTo>
                  <a:cubicBezTo>
                    <a:pt x="264" y="135"/>
                    <a:pt x="264" y="137"/>
                    <a:pt x="265" y="139"/>
                  </a:cubicBezTo>
                  <a:close/>
                  <a:moveTo>
                    <a:pt x="266" y="143"/>
                  </a:moveTo>
                  <a:cubicBezTo>
                    <a:pt x="272" y="145"/>
                    <a:pt x="278" y="150"/>
                    <a:pt x="283" y="153"/>
                  </a:cubicBezTo>
                  <a:cubicBezTo>
                    <a:pt x="289" y="156"/>
                    <a:pt x="295" y="160"/>
                    <a:pt x="301" y="163"/>
                  </a:cubicBezTo>
                  <a:cubicBezTo>
                    <a:pt x="307" y="168"/>
                    <a:pt x="313" y="173"/>
                    <a:pt x="313" y="182"/>
                  </a:cubicBezTo>
                  <a:cubicBezTo>
                    <a:pt x="313" y="188"/>
                    <a:pt x="309" y="194"/>
                    <a:pt x="302" y="194"/>
                  </a:cubicBezTo>
                  <a:cubicBezTo>
                    <a:pt x="298" y="193"/>
                    <a:pt x="294" y="191"/>
                    <a:pt x="291" y="190"/>
                  </a:cubicBezTo>
                  <a:cubicBezTo>
                    <a:pt x="290" y="190"/>
                    <a:pt x="290" y="190"/>
                    <a:pt x="290" y="190"/>
                  </a:cubicBezTo>
                  <a:cubicBezTo>
                    <a:pt x="288" y="187"/>
                    <a:pt x="286" y="184"/>
                    <a:pt x="283" y="182"/>
                  </a:cubicBezTo>
                  <a:cubicBezTo>
                    <a:pt x="269" y="167"/>
                    <a:pt x="256" y="151"/>
                    <a:pt x="244" y="135"/>
                  </a:cubicBezTo>
                  <a:cubicBezTo>
                    <a:pt x="251" y="139"/>
                    <a:pt x="259" y="141"/>
                    <a:pt x="266" y="143"/>
                  </a:cubicBezTo>
                  <a:close/>
                  <a:moveTo>
                    <a:pt x="265" y="130"/>
                  </a:moveTo>
                  <a:cubicBezTo>
                    <a:pt x="263" y="129"/>
                    <a:pt x="259" y="129"/>
                    <a:pt x="256" y="130"/>
                  </a:cubicBezTo>
                  <a:cubicBezTo>
                    <a:pt x="255" y="131"/>
                    <a:pt x="254" y="131"/>
                    <a:pt x="253" y="133"/>
                  </a:cubicBezTo>
                  <a:cubicBezTo>
                    <a:pt x="252" y="128"/>
                    <a:pt x="251" y="124"/>
                    <a:pt x="250" y="119"/>
                  </a:cubicBezTo>
                  <a:cubicBezTo>
                    <a:pt x="253" y="117"/>
                    <a:pt x="255" y="115"/>
                    <a:pt x="259" y="114"/>
                  </a:cubicBezTo>
                  <a:cubicBezTo>
                    <a:pt x="264" y="114"/>
                    <a:pt x="267" y="115"/>
                    <a:pt x="271" y="118"/>
                  </a:cubicBezTo>
                  <a:cubicBezTo>
                    <a:pt x="268" y="121"/>
                    <a:pt x="266" y="126"/>
                    <a:pt x="265" y="130"/>
                  </a:cubicBezTo>
                  <a:close/>
                  <a:moveTo>
                    <a:pt x="275" y="177"/>
                  </a:moveTo>
                  <a:cubicBezTo>
                    <a:pt x="282" y="185"/>
                    <a:pt x="290" y="192"/>
                    <a:pt x="295" y="200"/>
                  </a:cubicBezTo>
                  <a:cubicBezTo>
                    <a:pt x="299" y="208"/>
                    <a:pt x="301" y="219"/>
                    <a:pt x="294" y="226"/>
                  </a:cubicBezTo>
                  <a:cubicBezTo>
                    <a:pt x="285" y="235"/>
                    <a:pt x="272" y="227"/>
                    <a:pt x="266" y="218"/>
                  </a:cubicBezTo>
                  <a:cubicBezTo>
                    <a:pt x="266" y="217"/>
                    <a:pt x="265" y="217"/>
                    <a:pt x="265" y="216"/>
                  </a:cubicBezTo>
                  <a:cubicBezTo>
                    <a:pt x="265" y="215"/>
                    <a:pt x="265" y="215"/>
                    <a:pt x="265" y="215"/>
                  </a:cubicBezTo>
                  <a:cubicBezTo>
                    <a:pt x="265" y="214"/>
                    <a:pt x="264" y="214"/>
                    <a:pt x="264" y="214"/>
                  </a:cubicBezTo>
                  <a:cubicBezTo>
                    <a:pt x="260" y="207"/>
                    <a:pt x="257" y="198"/>
                    <a:pt x="255" y="190"/>
                  </a:cubicBezTo>
                  <a:cubicBezTo>
                    <a:pt x="249" y="172"/>
                    <a:pt x="244" y="153"/>
                    <a:pt x="240" y="134"/>
                  </a:cubicBezTo>
                  <a:cubicBezTo>
                    <a:pt x="251" y="149"/>
                    <a:pt x="262" y="164"/>
                    <a:pt x="275" y="177"/>
                  </a:cubicBezTo>
                  <a:close/>
                  <a:moveTo>
                    <a:pt x="298" y="147"/>
                  </a:moveTo>
                  <a:cubicBezTo>
                    <a:pt x="295" y="146"/>
                    <a:pt x="292" y="146"/>
                    <a:pt x="289" y="145"/>
                  </a:cubicBezTo>
                  <a:cubicBezTo>
                    <a:pt x="288" y="143"/>
                    <a:pt x="289" y="140"/>
                    <a:pt x="291" y="139"/>
                  </a:cubicBezTo>
                  <a:cubicBezTo>
                    <a:pt x="294" y="137"/>
                    <a:pt x="298" y="139"/>
                    <a:pt x="300" y="142"/>
                  </a:cubicBezTo>
                  <a:cubicBezTo>
                    <a:pt x="299" y="143"/>
                    <a:pt x="298" y="145"/>
                    <a:pt x="298" y="147"/>
                  </a:cubicBezTo>
                  <a:close/>
                  <a:moveTo>
                    <a:pt x="289" y="137"/>
                  </a:moveTo>
                  <a:cubicBezTo>
                    <a:pt x="287" y="139"/>
                    <a:pt x="286" y="142"/>
                    <a:pt x="287" y="144"/>
                  </a:cubicBezTo>
                  <a:cubicBezTo>
                    <a:pt x="285" y="144"/>
                    <a:pt x="283" y="144"/>
                    <a:pt x="281" y="143"/>
                  </a:cubicBezTo>
                  <a:cubicBezTo>
                    <a:pt x="280" y="143"/>
                    <a:pt x="280" y="143"/>
                    <a:pt x="279" y="143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8" y="142"/>
                    <a:pt x="278" y="142"/>
                    <a:pt x="278" y="142"/>
                  </a:cubicBezTo>
                  <a:cubicBezTo>
                    <a:pt x="279" y="142"/>
                    <a:pt x="279" y="136"/>
                    <a:pt x="280" y="134"/>
                  </a:cubicBezTo>
                  <a:cubicBezTo>
                    <a:pt x="281" y="131"/>
                    <a:pt x="284" y="128"/>
                    <a:pt x="288" y="126"/>
                  </a:cubicBezTo>
                  <a:cubicBezTo>
                    <a:pt x="294" y="123"/>
                    <a:pt x="301" y="125"/>
                    <a:pt x="306" y="131"/>
                  </a:cubicBezTo>
                  <a:cubicBezTo>
                    <a:pt x="306" y="131"/>
                    <a:pt x="306" y="131"/>
                    <a:pt x="306" y="131"/>
                  </a:cubicBezTo>
                  <a:cubicBezTo>
                    <a:pt x="304" y="133"/>
                    <a:pt x="302" y="136"/>
                    <a:pt x="301" y="139"/>
                  </a:cubicBezTo>
                  <a:cubicBezTo>
                    <a:pt x="298" y="136"/>
                    <a:pt x="293" y="135"/>
                    <a:pt x="289" y="137"/>
                  </a:cubicBezTo>
                  <a:close/>
                  <a:moveTo>
                    <a:pt x="284" y="125"/>
                  </a:moveTo>
                  <a:cubicBezTo>
                    <a:pt x="281" y="128"/>
                    <a:pt x="278" y="131"/>
                    <a:pt x="277" y="135"/>
                  </a:cubicBezTo>
                  <a:cubicBezTo>
                    <a:pt x="276" y="136"/>
                    <a:pt x="276" y="140"/>
                    <a:pt x="276" y="142"/>
                  </a:cubicBezTo>
                  <a:cubicBezTo>
                    <a:pt x="273" y="141"/>
                    <a:pt x="270" y="141"/>
                    <a:pt x="267" y="140"/>
                  </a:cubicBezTo>
                  <a:cubicBezTo>
                    <a:pt x="265" y="128"/>
                    <a:pt x="273" y="116"/>
                    <a:pt x="284" y="111"/>
                  </a:cubicBezTo>
                  <a:cubicBezTo>
                    <a:pt x="296" y="106"/>
                    <a:pt x="309" y="109"/>
                    <a:pt x="318" y="118"/>
                  </a:cubicBezTo>
                  <a:cubicBezTo>
                    <a:pt x="318" y="118"/>
                    <a:pt x="318" y="118"/>
                    <a:pt x="318" y="118"/>
                  </a:cubicBezTo>
                  <a:cubicBezTo>
                    <a:pt x="314" y="121"/>
                    <a:pt x="311" y="125"/>
                    <a:pt x="308" y="129"/>
                  </a:cubicBezTo>
                  <a:cubicBezTo>
                    <a:pt x="302" y="122"/>
                    <a:pt x="291" y="120"/>
                    <a:pt x="284" y="125"/>
                  </a:cubicBezTo>
                  <a:close/>
                  <a:moveTo>
                    <a:pt x="313" y="111"/>
                  </a:moveTo>
                  <a:cubicBezTo>
                    <a:pt x="317" y="105"/>
                    <a:pt x="325" y="104"/>
                    <a:pt x="328" y="112"/>
                  </a:cubicBezTo>
                  <a:cubicBezTo>
                    <a:pt x="326" y="113"/>
                    <a:pt x="325" y="114"/>
                    <a:pt x="323" y="115"/>
                  </a:cubicBezTo>
                  <a:cubicBezTo>
                    <a:pt x="322" y="115"/>
                    <a:pt x="321" y="116"/>
                    <a:pt x="320" y="117"/>
                  </a:cubicBezTo>
                  <a:cubicBezTo>
                    <a:pt x="319" y="116"/>
                    <a:pt x="319" y="116"/>
                    <a:pt x="319" y="116"/>
                  </a:cubicBezTo>
                  <a:cubicBezTo>
                    <a:pt x="317" y="114"/>
                    <a:pt x="315" y="112"/>
                    <a:pt x="313" y="111"/>
                  </a:cubicBezTo>
                  <a:close/>
                  <a:moveTo>
                    <a:pt x="311" y="110"/>
                  </a:moveTo>
                  <a:cubicBezTo>
                    <a:pt x="309" y="109"/>
                    <a:pt x="306" y="108"/>
                    <a:pt x="304" y="107"/>
                  </a:cubicBezTo>
                  <a:cubicBezTo>
                    <a:pt x="307" y="100"/>
                    <a:pt x="314" y="94"/>
                    <a:pt x="322" y="93"/>
                  </a:cubicBezTo>
                  <a:cubicBezTo>
                    <a:pt x="332" y="92"/>
                    <a:pt x="338" y="98"/>
                    <a:pt x="344" y="104"/>
                  </a:cubicBezTo>
                  <a:cubicBezTo>
                    <a:pt x="345" y="105"/>
                    <a:pt x="346" y="104"/>
                    <a:pt x="346" y="103"/>
                  </a:cubicBezTo>
                  <a:cubicBezTo>
                    <a:pt x="342" y="94"/>
                    <a:pt x="331" y="90"/>
                    <a:pt x="322" y="91"/>
                  </a:cubicBezTo>
                  <a:cubicBezTo>
                    <a:pt x="313" y="92"/>
                    <a:pt x="305" y="98"/>
                    <a:pt x="302" y="107"/>
                  </a:cubicBezTo>
                  <a:cubicBezTo>
                    <a:pt x="299" y="106"/>
                    <a:pt x="295" y="106"/>
                    <a:pt x="292" y="106"/>
                  </a:cubicBezTo>
                  <a:cubicBezTo>
                    <a:pt x="293" y="96"/>
                    <a:pt x="305" y="87"/>
                    <a:pt x="314" y="84"/>
                  </a:cubicBezTo>
                  <a:cubicBezTo>
                    <a:pt x="325" y="80"/>
                    <a:pt x="337" y="82"/>
                    <a:pt x="346" y="89"/>
                  </a:cubicBezTo>
                  <a:cubicBezTo>
                    <a:pt x="348" y="93"/>
                    <a:pt x="349" y="98"/>
                    <a:pt x="350" y="102"/>
                  </a:cubicBezTo>
                  <a:cubicBezTo>
                    <a:pt x="350" y="105"/>
                    <a:pt x="354" y="104"/>
                    <a:pt x="354" y="101"/>
                  </a:cubicBezTo>
                  <a:cubicBezTo>
                    <a:pt x="354" y="101"/>
                    <a:pt x="353" y="100"/>
                    <a:pt x="353" y="100"/>
                  </a:cubicBezTo>
                  <a:cubicBezTo>
                    <a:pt x="355" y="100"/>
                    <a:pt x="357" y="99"/>
                    <a:pt x="360" y="99"/>
                  </a:cubicBezTo>
                  <a:cubicBezTo>
                    <a:pt x="361" y="99"/>
                    <a:pt x="363" y="99"/>
                    <a:pt x="365" y="98"/>
                  </a:cubicBezTo>
                  <a:cubicBezTo>
                    <a:pt x="365" y="99"/>
                    <a:pt x="366" y="100"/>
                    <a:pt x="366" y="101"/>
                  </a:cubicBezTo>
                  <a:cubicBezTo>
                    <a:pt x="366" y="102"/>
                    <a:pt x="367" y="102"/>
                    <a:pt x="367" y="102"/>
                  </a:cubicBezTo>
                  <a:cubicBezTo>
                    <a:pt x="354" y="103"/>
                    <a:pt x="342" y="105"/>
                    <a:pt x="330" y="111"/>
                  </a:cubicBezTo>
                  <a:cubicBezTo>
                    <a:pt x="327" y="102"/>
                    <a:pt x="314" y="101"/>
                    <a:pt x="311" y="110"/>
                  </a:cubicBezTo>
                  <a:close/>
                  <a:moveTo>
                    <a:pt x="359" y="97"/>
                  </a:moveTo>
                  <a:cubicBezTo>
                    <a:pt x="357" y="98"/>
                    <a:pt x="355" y="98"/>
                    <a:pt x="353" y="99"/>
                  </a:cubicBezTo>
                  <a:cubicBezTo>
                    <a:pt x="353" y="98"/>
                    <a:pt x="353" y="96"/>
                    <a:pt x="352" y="95"/>
                  </a:cubicBezTo>
                  <a:cubicBezTo>
                    <a:pt x="352" y="95"/>
                    <a:pt x="352" y="95"/>
                    <a:pt x="352" y="95"/>
                  </a:cubicBezTo>
                  <a:cubicBezTo>
                    <a:pt x="353" y="94"/>
                    <a:pt x="353" y="94"/>
                    <a:pt x="353" y="94"/>
                  </a:cubicBezTo>
                  <a:cubicBezTo>
                    <a:pt x="354" y="94"/>
                    <a:pt x="355" y="94"/>
                    <a:pt x="356" y="94"/>
                  </a:cubicBezTo>
                  <a:cubicBezTo>
                    <a:pt x="357" y="93"/>
                    <a:pt x="358" y="93"/>
                    <a:pt x="358" y="93"/>
                  </a:cubicBezTo>
                  <a:cubicBezTo>
                    <a:pt x="360" y="93"/>
                    <a:pt x="362" y="92"/>
                    <a:pt x="363" y="91"/>
                  </a:cubicBezTo>
                  <a:cubicBezTo>
                    <a:pt x="364" y="93"/>
                    <a:pt x="364" y="94"/>
                    <a:pt x="364" y="96"/>
                  </a:cubicBezTo>
                  <a:cubicBezTo>
                    <a:pt x="363" y="96"/>
                    <a:pt x="361" y="97"/>
                    <a:pt x="359" y="97"/>
                  </a:cubicBezTo>
                  <a:close/>
                  <a:moveTo>
                    <a:pt x="355" y="92"/>
                  </a:moveTo>
                  <a:cubicBezTo>
                    <a:pt x="354" y="92"/>
                    <a:pt x="353" y="92"/>
                    <a:pt x="352" y="93"/>
                  </a:cubicBezTo>
                  <a:cubicBezTo>
                    <a:pt x="351" y="91"/>
                    <a:pt x="350" y="88"/>
                    <a:pt x="350" y="86"/>
                  </a:cubicBezTo>
                  <a:cubicBezTo>
                    <a:pt x="351" y="85"/>
                    <a:pt x="353" y="84"/>
                    <a:pt x="355" y="83"/>
                  </a:cubicBezTo>
                  <a:cubicBezTo>
                    <a:pt x="356" y="82"/>
                    <a:pt x="358" y="81"/>
                    <a:pt x="359" y="80"/>
                  </a:cubicBezTo>
                  <a:cubicBezTo>
                    <a:pt x="360" y="83"/>
                    <a:pt x="362" y="86"/>
                    <a:pt x="363" y="89"/>
                  </a:cubicBezTo>
                  <a:cubicBezTo>
                    <a:pt x="360" y="90"/>
                    <a:pt x="358" y="91"/>
                    <a:pt x="355" y="92"/>
                  </a:cubicBezTo>
                  <a:close/>
                  <a:moveTo>
                    <a:pt x="353" y="82"/>
                  </a:moveTo>
                  <a:cubicBezTo>
                    <a:pt x="352" y="83"/>
                    <a:pt x="350" y="84"/>
                    <a:pt x="349" y="85"/>
                  </a:cubicBezTo>
                  <a:cubicBezTo>
                    <a:pt x="348" y="82"/>
                    <a:pt x="347" y="80"/>
                    <a:pt x="346" y="78"/>
                  </a:cubicBezTo>
                  <a:cubicBezTo>
                    <a:pt x="348" y="77"/>
                    <a:pt x="350" y="76"/>
                    <a:pt x="351" y="75"/>
                  </a:cubicBezTo>
                  <a:cubicBezTo>
                    <a:pt x="353" y="74"/>
                    <a:pt x="355" y="73"/>
                    <a:pt x="356" y="72"/>
                  </a:cubicBezTo>
                  <a:cubicBezTo>
                    <a:pt x="357" y="74"/>
                    <a:pt x="358" y="76"/>
                    <a:pt x="359" y="78"/>
                  </a:cubicBezTo>
                  <a:cubicBezTo>
                    <a:pt x="357" y="79"/>
                    <a:pt x="355" y="80"/>
                    <a:pt x="353" y="82"/>
                  </a:cubicBezTo>
                  <a:close/>
                  <a:moveTo>
                    <a:pt x="350" y="73"/>
                  </a:moveTo>
                  <a:cubicBezTo>
                    <a:pt x="348" y="74"/>
                    <a:pt x="347" y="75"/>
                    <a:pt x="345" y="77"/>
                  </a:cubicBezTo>
                  <a:cubicBezTo>
                    <a:pt x="344" y="75"/>
                    <a:pt x="343" y="73"/>
                    <a:pt x="341" y="71"/>
                  </a:cubicBezTo>
                  <a:cubicBezTo>
                    <a:pt x="342" y="71"/>
                    <a:pt x="342" y="71"/>
                    <a:pt x="342" y="71"/>
                  </a:cubicBezTo>
                  <a:cubicBezTo>
                    <a:pt x="344" y="70"/>
                    <a:pt x="346" y="68"/>
                    <a:pt x="348" y="66"/>
                  </a:cubicBezTo>
                  <a:cubicBezTo>
                    <a:pt x="349" y="65"/>
                    <a:pt x="351" y="64"/>
                    <a:pt x="352" y="62"/>
                  </a:cubicBezTo>
                  <a:cubicBezTo>
                    <a:pt x="353" y="65"/>
                    <a:pt x="354" y="67"/>
                    <a:pt x="355" y="70"/>
                  </a:cubicBezTo>
                  <a:cubicBezTo>
                    <a:pt x="354" y="70"/>
                    <a:pt x="352" y="72"/>
                    <a:pt x="350" y="73"/>
                  </a:cubicBezTo>
                  <a:close/>
                  <a:moveTo>
                    <a:pt x="346" y="65"/>
                  </a:moveTo>
                  <a:cubicBezTo>
                    <a:pt x="345" y="66"/>
                    <a:pt x="343" y="68"/>
                    <a:pt x="341" y="70"/>
                  </a:cubicBezTo>
                  <a:cubicBezTo>
                    <a:pt x="340" y="70"/>
                    <a:pt x="340" y="70"/>
                    <a:pt x="340" y="70"/>
                  </a:cubicBezTo>
                  <a:cubicBezTo>
                    <a:pt x="339" y="68"/>
                    <a:pt x="338" y="66"/>
                    <a:pt x="336" y="65"/>
                  </a:cubicBezTo>
                  <a:cubicBezTo>
                    <a:pt x="338" y="63"/>
                    <a:pt x="340" y="61"/>
                    <a:pt x="341" y="59"/>
                  </a:cubicBezTo>
                  <a:cubicBezTo>
                    <a:pt x="343" y="57"/>
                    <a:pt x="345" y="56"/>
                    <a:pt x="347" y="54"/>
                  </a:cubicBezTo>
                  <a:cubicBezTo>
                    <a:pt x="348" y="56"/>
                    <a:pt x="350" y="58"/>
                    <a:pt x="351" y="60"/>
                  </a:cubicBezTo>
                  <a:cubicBezTo>
                    <a:pt x="349" y="61"/>
                    <a:pt x="348" y="63"/>
                    <a:pt x="346" y="65"/>
                  </a:cubicBezTo>
                  <a:close/>
                  <a:moveTo>
                    <a:pt x="339" y="58"/>
                  </a:moveTo>
                  <a:cubicBezTo>
                    <a:pt x="338" y="60"/>
                    <a:pt x="336" y="62"/>
                    <a:pt x="335" y="64"/>
                  </a:cubicBezTo>
                  <a:cubicBezTo>
                    <a:pt x="333" y="62"/>
                    <a:pt x="331" y="60"/>
                    <a:pt x="329" y="59"/>
                  </a:cubicBezTo>
                  <a:cubicBezTo>
                    <a:pt x="332" y="54"/>
                    <a:pt x="335" y="49"/>
                    <a:pt x="338" y="45"/>
                  </a:cubicBezTo>
                  <a:cubicBezTo>
                    <a:pt x="338" y="45"/>
                    <a:pt x="338" y="45"/>
                    <a:pt x="338" y="45"/>
                  </a:cubicBezTo>
                  <a:cubicBezTo>
                    <a:pt x="341" y="47"/>
                    <a:pt x="343" y="49"/>
                    <a:pt x="345" y="52"/>
                  </a:cubicBezTo>
                  <a:cubicBezTo>
                    <a:pt x="343" y="54"/>
                    <a:pt x="341" y="56"/>
                    <a:pt x="339" y="58"/>
                  </a:cubicBezTo>
                  <a:close/>
                  <a:moveTo>
                    <a:pt x="328" y="58"/>
                  </a:moveTo>
                  <a:cubicBezTo>
                    <a:pt x="326" y="57"/>
                    <a:pt x="325" y="56"/>
                    <a:pt x="323" y="55"/>
                  </a:cubicBezTo>
                  <a:cubicBezTo>
                    <a:pt x="324" y="52"/>
                    <a:pt x="325" y="49"/>
                    <a:pt x="327" y="47"/>
                  </a:cubicBezTo>
                  <a:cubicBezTo>
                    <a:pt x="328" y="45"/>
                    <a:pt x="330" y="43"/>
                    <a:pt x="331" y="41"/>
                  </a:cubicBezTo>
                  <a:cubicBezTo>
                    <a:pt x="333" y="41"/>
                    <a:pt x="335" y="43"/>
                    <a:pt x="337" y="44"/>
                  </a:cubicBezTo>
                  <a:cubicBezTo>
                    <a:pt x="333" y="48"/>
                    <a:pt x="330" y="53"/>
                    <a:pt x="328" y="58"/>
                  </a:cubicBezTo>
                  <a:close/>
                  <a:moveTo>
                    <a:pt x="321" y="54"/>
                  </a:moveTo>
                  <a:cubicBezTo>
                    <a:pt x="320" y="53"/>
                    <a:pt x="318" y="52"/>
                    <a:pt x="316" y="51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7" y="48"/>
                    <a:pt x="318" y="45"/>
                    <a:pt x="320" y="43"/>
                  </a:cubicBezTo>
                  <a:cubicBezTo>
                    <a:pt x="321" y="41"/>
                    <a:pt x="322" y="40"/>
                    <a:pt x="322" y="38"/>
                  </a:cubicBezTo>
                  <a:cubicBezTo>
                    <a:pt x="325" y="38"/>
                    <a:pt x="327" y="39"/>
                    <a:pt x="328" y="40"/>
                  </a:cubicBezTo>
                  <a:cubicBezTo>
                    <a:pt x="325" y="44"/>
                    <a:pt x="323" y="49"/>
                    <a:pt x="321" y="54"/>
                  </a:cubicBezTo>
                  <a:close/>
                  <a:moveTo>
                    <a:pt x="317" y="43"/>
                  </a:moveTo>
                  <a:cubicBezTo>
                    <a:pt x="316" y="45"/>
                    <a:pt x="315" y="48"/>
                    <a:pt x="314" y="51"/>
                  </a:cubicBezTo>
                  <a:cubicBezTo>
                    <a:pt x="314" y="51"/>
                    <a:pt x="314" y="51"/>
                    <a:pt x="314" y="51"/>
                  </a:cubicBezTo>
                  <a:cubicBezTo>
                    <a:pt x="313" y="50"/>
                    <a:pt x="311" y="50"/>
                    <a:pt x="309" y="50"/>
                  </a:cubicBezTo>
                  <a:cubicBezTo>
                    <a:pt x="310" y="48"/>
                    <a:pt x="310" y="46"/>
                    <a:pt x="311" y="44"/>
                  </a:cubicBezTo>
                  <a:cubicBezTo>
                    <a:pt x="311" y="41"/>
                    <a:pt x="313" y="39"/>
                    <a:pt x="313" y="37"/>
                  </a:cubicBezTo>
                  <a:cubicBezTo>
                    <a:pt x="315" y="37"/>
                    <a:pt x="318" y="37"/>
                    <a:pt x="320" y="37"/>
                  </a:cubicBezTo>
                  <a:cubicBezTo>
                    <a:pt x="319" y="39"/>
                    <a:pt x="318" y="41"/>
                    <a:pt x="317" y="43"/>
                  </a:cubicBezTo>
                  <a:close/>
                  <a:moveTo>
                    <a:pt x="314" y="55"/>
                  </a:moveTo>
                  <a:cubicBezTo>
                    <a:pt x="309" y="56"/>
                    <a:pt x="304" y="60"/>
                    <a:pt x="301" y="64"/>
                  </a:cubicBezTo>
                  <a:cubicBezTo>
                    <a:pt x="297" y="63"/>
                    <a:pt x="293" y="62"/>
                    <a:pt x="288" y="62"/>
                  </a:cubicBezTo>
                  <a:cubicBezTo>
                    <a:pt x="290" y="60"/>
                    <a:pt x="291" y="58"/>
                    <a:pt x="293" y="56"/>
                  </a:cubicBezTo>
                  <a:cubicBezTo>
                    <a:pt x="294" y="55"/>
                    <a:pt x="295" y="54"/>
                    <a:pt x="297" y="54"/>
                  </a:cubicBezTo>
                  <a:cubicBezTo>
                    <a:pt x="297" y="53"/>
                    <a:pt x="298" y="53"/>
                    <a:pt x="298" y="53"/>
                  </a:cubicBezTo>
                  <a:cubicBezTo>
                    <a:pt x="304" y="53"/>
                    <a:pt x="309" y="53"/>
                    <a:pt x="314" y="55"/>
                  </a:cubicBezTo>
                  <a:close/>
                  <a:moveTo>
                    <a:pt x="289" y="44"/>
                  </a:moveTo>
                  <a:cubicBezTo>
                    <a:pt x="290" y="46"/>
                    <a:pt x="290" y="48"/>
                    <a:pt x="291" y="50"/>
                  </a:cubicBezTo>
                  <a:cubicBezTo>
                    <a:pt x="288" y="51"/>
                    <a:pt x="285" y="51"/>
                    <a:pt x="282" y="53"/>
                  </a:cubicBezTo>
                  <a:cubicBezTo>
                    <a:pt x="282" y="53"/>
                    <a:pt x="282" y="53"/>
                    <a:pt x="282" y="53"/>
                  </a:cubicBezTo>
                  <a:cubicBezTo>
                    <a:pt x="281" y="51"/>
                    <a:pt x="279" y="49"/>
                    <a:pt x="278" y="48"/>
                  </a:cubicBezTo>
                  <a:cubicBezTo>
                    <a:pt x="277" y="47"/>
                    <a:pt x="277" y="45"/>
                    <a:pt x="276" y="44"/>
                  </a:cubicBezTo>
                  <a:cubicBezTo>
                    <a:pt x="278" y="43"/>
                    <a:pt x="280" y="42"/>
                    <a:pt x="283" y="41"/>
                  </a:cubicBezTo>
                  <a:cubicBezTo>
                    <a:pt x="284" y="41"/>
                    <a:pt x="285" y="40"/>
                    <a:pt x="286" y="40"/>
                  </a:cubicBezTo>
                  <a:cubicBezTo>
                    <a:pt x="287" y="41"/>
                    <a:pt x="288" y="43"/>
                    <a:pt x="289" y="44"/>
                  </a:cubicBezTo>
                  <a:close/>
                  <a:moveTo>
                    <a:pt x="259" y="64"/>
                  </a:moveTo>
                  <a:cubicBezTo>
                    <a:pt x="260" y="65"/>
                    <a:pt x="261" y="66"/>
                    <a:pt x="262" y="66"/>
                  </a:cubicBezTo>
                  <a:cubicBezTo>
                    <a:pt x="260" y="68"/>
                    <a:pt x="259" y="70"/>
                    <a:pt x="257" y="72"/>
                  </a:cubicBezTo>
                  <a:cubicBezTo>
                    <a:pt x="256" y="71"/>
                    <a:pt x="254" y="71"/>
                    <a:pt x="252" y="70"/>
                  </a:cubicBezTo>
                  <a:cubicBezTo>
                    <a:pt x="251" y="70"/>
                    <a:pt x="249" y="69"/>
                    <a:pt x="248" y="69"/>
                  </a:cubicBezTo>
                  <a:cubicBezTo>
                    <a:pt x="250" y="66"/>
                    <a:pt x="252" y="63"/>
                    <a:pt x="254" y="61"/>
                  </a:cubicBezTo>
                  <a:cubicBezTo>
                    <a:pt x="254" y="61"/>
                    <a:pt x="254" y="61"/>
                    <a:pt x="254" y="61"/>
                  </a:cubicBezTo>
                  <a:cubicBezTo>
                    <a:pt x="256" y="62"/>
                    <a:pt x="257" y="63"/>
                    <a:pt x="259" y="64"/>
                  </a:cubicBezTo>
                  <a:close/>
                  <a:moveTo>
                    <a:pt x="248" y="90"/>
                  </a:moveTo>
                  <a:cubicBezTo>
                    <a:pt x="248" y="91"/>
                    <a:pt x="248" y="91"/>
                    <a:pt x="248" y="91"/>
                  </a:cubicBezTo>
                  <a:cubicBezTo>
                    <a:pt x="248" y="93"/>
                    <a:pt x="247" y="95"/>
                    <a:pt x="247" y="97"/>
                  </a:cubicBezTo>
                  <a:cubicBezTo>
                    <a:pt x="247" y="97"/>
                    <a:pt x="247" y="97"/>
                    <a:pt x="247" y="97"/>
                  </a:cubicBezTo>
                  <a:cubicBezTo>
                    <a:pt x="243" y="97"/>
                    <a:pt x="240" y="98"/>
                    <a:pt x="237" y="98"/>
                  </a:cubicBezTo>
                  <a:cubicBezTo>
                    <a:pt x="237" y="95"/>
                    <a:pt x="238" y="92"/>
                    <a:pt x="239" y="89"/>
                  </a:cubicBezTo>
                  <a:cubicBezTo>
                    <a:pt x="242" y="89"/>
                    <a:pt x="245" y="90"/>
                    <a:pt x="248" y="90"/>
                  </a:cubicBezTo>
                  <a:close/>
                  <a:moveTo>
                    <a:pt x="246" y="100"/>
                  </a:moveTo>
                  <a:cubicBezTo>
                    <a:pt x="246" y="102"/>
                    <a:pt x="246" y="105"/>
                    <a:pt x="246" y="107"/>
                  </a:cubicBezTo>
                  <a:cubicBezTo>
                    <a:pt x="244" y="107"/>
                    <a:pt x="242" y="107"/>
                    <a:pt x="240" y="107"/>
                  </a:cubicBezTo>
                  <a:cubicBezTo>
                    <a:pt x="239" y="107"/>
                    <a:pt x="237" y="107"/>
                    <a:pt x="236" y="107"/>
                  </a:cubicBezTo>
                  <a:cubicBezTo>
                    <a:pt x="236" y="104"/>
                    <a:pt x="236" y="102"/>
                    <a:pt x="237" y="99"/>
                  </a:cubicBezTo>
                  <a:cubicBezTo>
                    <a:pt x="240" y="100"/>
                    <a:pt x="243" y="100"/>
                    <a:pt x="246" y="100"/>
                  </a:cubicBezTo>
                  <a:close/>
                  <a:moveTo>
                    <a:pt x="238" y="158"/>
                  </a:moveTo>
                  <a:cubicBezTo>
                    <a:pt x="239" y="153"/>
                    <a:pt x="240" y="148"/>
                    <a:pt x="240" y="144"/>
                  </a:cubicBezTo>
                  <a:cubicBezTo>
                    <a:pt x="243" y="158"/>
                    <a:pt x="246" y="173"/>
                    <a:pt x="251" y="188"/>
                  </a:cubicBezTo>
                  <a:cubicBezTo>
                    <a:pt x="254" y="197"/>
                    <a:pt x="257" y="208"/>
                    <a:pt x="262" y="217"/>
                  </a:cubicBezTo>
                  <a:cubicBezTo>
                    <a:pt x="262" y="222"/>
                    <a:pt x="263" y="226"/>
                    <a:pt x="261" y="231"/>
                  </a:cubicBezTo>
                  <a:cubicBezTo>
                    <a:pt x="259" y="237"/>
                    <a:pt x="253" y="242"/>
                    <a:pt x="246" y="238"/>
                  </a:cubicBezTo>
                  <a:cubicBezTo>
                    <a:pt x="238" y="233"/>
                    <a:pt x="235" y="218"/>
                    <a:pt x="235" y="209"/>
                  </a:cubicBezTo>
                  <a:cubicBezTo>
                    <a:pt x="233" y="192"/>
                    <a:pt x="237" y="175"/>
                    <a:pt x="238" y="158"/>
                  </a:cubicBezTo>
                  <a:close/>
                  <a:moveTo>
                    <a:pt x="236" y="149"/>
                  </a:moveTo>
                  <a:cubicBezTo>
                    <a:pt x="234" y="146"/>
                    <a:pt x="232" y="143"/>
                    <a:pt x="230" y="140"/>
                  </a:cubicBezTo>
                  <a:cubicBezTo>
                    <a:pt x="231" y="139"/>
                    <a:pt x="232" y="137"/>
                    <a:pt x="233" y="136"/>
                  </a:cubicBezTo>
                  <a:cubicBezTo>
                    <a:pt x="233" y="135"/>
                    <a:pt x="234" y="134"/>
                    <a:pt x="234" y="133"/>
                  </a:cubicBezTo>
                  <a:cubicBezTo>
                    <a:pt x="235" y="133"/>
                    <a:pt x="235" y="134"/>
                    <a:pt x="235" y="134"/>
                  </a:cubicBezTo>
                  <a:cubicBezTo>
                    <a:pt x="236" y="139"/>
                    <a:pt x="236" y="144"/>
                    <a:pt x="236" y="149"/>
                  </a:cubicBezTo>
                  <a:close/>
                  <a:moveTo>
                    <a:pt x="231" y="135"/>
                  </a:moveTo>
                  <a:cubicBezTo>
                    <a:pt x="230" y="136"/>
                    <a:pt x="229" y="137"/>
                    <a:pt x="229" y="139"/>
                  </a:cubicBezTo>
                  <a:cubicBezTo>
                    <a:pt x="227" y="137"/>
                    <a:pt x="226" y="136"/>
                    <a:pt x="224" y="134"/>
                  </a:cubicBezTo>
                  <a:cubicBezTo>
                    <a:pt x="226" y="131"/>
                    <a:pt x="228" y="128"/>
                    <a:pt x="229" y="125"/>
                  </a:cubicBezTo>
                  <a:cubicBezTo>
                    <a:pt x="230" y="127"/>
                    <a:pt x="232" y="129"/>
                    <a:pt x="233" y="131"/>
                  </a:cubicBezTo>
                  <a:cubicBezTo>
                    <a:pt x="232" y="132"/>
                    <a:pt x="231" y="133"/>
                    <a:pt x="231" y="135"/>
                  </a:cubicBezTo>
                  <a:close/>
                  <a:moveTo>
                    <a:pt x="223" y="133"/>
                  </a:moveTo>
                  <a:cubicBezTo>
                    <a:pt x="222" y="132"/>
                    <a:pt x="220" y="131"/>
                    <a:pt x="219" y="130"/>
                  </a:cubicBezTo>
                  <a:cubicBezTo>
                    <a:pt x="219" y="128"/>
                    <a:pt x="220" y="126"/>
                    <a:pt x="220" y="124"/>
                  </a:cubicBezTo>
                  <a:cubicBezTo>
                    <a:pt x="221" y="122"/>
                    <a:pt x="222" y="121"/>
                    <a:pt x="222" y="119"/>
                  </a:cubicBezTo>
                  <a:cubicBezTo>
                    <a:pt x="224" y="121"/>
                    <a:pt x="226" y="122"/>
                    <a:pt x="227" y="123"/>
                  </a:cubicBezTo>
                  <a:cubicBezTo>
                    <a:pt x="225" y="126"/>
                    <a:pt x="224" y="130"/>
                    <a:pt x="223" y="133"/>
                  </a:cubicBezTo>
                  <a:close/>
                  <a:moveTo>
                    <a:pt x="217" y="129"/>
                  </a:moveTo>
                  <a:cubicBezTo>
                    <a:pt x="215" y="127"/>
                    <a:pt x="212" y="126"/>
                    <a:pt x="210" y="125"/>
                  </a:cubicBezTo>
                  <a:cubicBezTo>
                    <a:pt x="211" y="123"/>
                    <a:pt x="211" y="121"/>
                    <a:pt x="212" y="119"/>
                  </a:cubicBezTo>
                  <a:cubicBezTo>
                    <a:pt x="212" y="118"/>
                    <a:pt x="213" y="116"/>
                    <a:pt x="213" y="114"/>
                  </a:cubicBezTo>
                  <a:cubicBezTo>
                    <a:pt x="216" y="115"/>
                    <a:pt x="218" y="117"/>
                    <a:pt x="220" y="118"/>
                  </a:cubicBezTo>
                  <a:cubicBezTo>
                    <a:pt x="218" y="121"/>
                    <a:pt x="218" y="125"/>
                    <a:pt x="217" y="129"/>
                  </a:cubicBezTo>
                  <a:close/>
                  <a:moveTo>
                    <a:pt x="210" y="129"/>
                  </a:moveTo>
                  <a:cubicBezTo>
                    <a:pt x="209" y="129"/>
                    <a:pt x="209" y="129"/>
                    <a:pt x="209" y="129"/>
                  </a:cubicBezTo>
                  <a:cubicBezTo>
                    <a:pt x="200" y="130"/>
                    <a:pt x="189" y="138"/>
                    <a:pt x="189" y="147"/>
                  </a:cubicBezTo>
                  <a:cubicBezTo>
                    <a:pt x="184" y="147"/>
                    <a:pt x="179" y="147"/>
                    <a:pt x="175" y="149"/>
                  </a:cubicBezTo>
                  <a:cubicBezTo>
                    <a:pt x="175" y="149"/>
                    <a:pt x="175" y="149"/>
                    <a:pt x="175" y="149"/>
                  </a:cubicBezTo>
                  <a:cubicBezTo>
                    <a:pt x="175" y="143"/>
                    <a:pt x="176" y="138"/>
                    <a:pt x="179" y="133"/>
                  </a:cubicBezTo>
                  <a:cubicBezTo>
                    <a:pt x="181" y="130"/>
                    <a:pt x="184" y="127"/>
                    <a:pt x="187" y="125"/>
                  </a:cubicBezTo>
                  <a:cubicBezTo>
                    <a:pt x="195" y="125"/>
                    <a:pt x="203" y="126"/>
                    <a:pt x="210" y="129"/>
                  </a:cubicBezTo>
                  <a:close/>
                  <a:moveTo>
                    <a:pt x="189" y="121"/>
                  </a:moveTo>
                  <a:cubicBezTo>
                    <a:pt x="187" y="121"/>
                    <a:pt x="185" y="121"/>
                    <a:pt x="183" y="121"/>
                  </a:cubicBezTo>
                  <a:cubicBezTo>
                    <a:pt x="183" y="121"/>
                    <a:pt x="183" y="121"/>
                    <a:pt x="183" y="121"/>
                  </a:cubicBezTo>
                  <a:cubicBezTo>
                    <a:pt x="183" y="118"/>
                    <a:pt x="182" y="115"/>
                    <a:pt x="181" y="112"/>
                  </a:cubicBezTo>
                  <a:cubicBezTo>
                    <a:pt x="184" y="112"/>
                    <a:pt x="186" y="111"/>
                    <a:pt x="189" y="111"/>
                  </a:cubicBezTo>
                  <a:cubicBezTo>
                    <a:pt x="189" y="113"/>
                    <a:pt x="189" y="114"/>
                    <a:pt x="189" y="116"/>
                  </a:cubicBezTo>
                  <a:cubicBezTo>
                    <a:pt x="189" y="117"/>
                    <a:pt x="189" y="119"/>
                    <a:pt x="189" y="121"/>
                  </a:cubicBezTo>
                  <a:close/>
                  <a:moveTo>
                    <a:pt x="159" y="125"/>
                  </a:moveTo>
                  <a:cubicBezTo>
                    <a:pt x="160" y="126"/>
                    <a:pt x="161" y="126"/>
                    <a:pt x="161" y="127"/>
                  </a:cubicBezTo>
                  <a:cubicBezTo>
                    <a:pt x="160" y="128"/>
                    <a:pt x="159" y="128"/>
                    <a:pt x="158" y="129"/>
                  </a:cubicBezTo>
                  <a:cubicBezTo>
                    <a:pt x="157" y="129"/>
                    <a:pt x="156" y="130"/>
                    <a:pt x="155" y="131"/>
                  </a:cubicBezTo>
                  <a:cubicBezTo>
                    <a:pt x="154" y="130"/>
                    <a:pt x="153" y="130"/>
                    <a:pt x="152" y="129"/>
                  </a:cubicBezTo>
                  <a:cubicBezTo>
                    <a:pt x="151" y="128"/>
                    <a:pt x="150" y="127"/>
                    <a:pt x="148" y="126"/>
                  </a:cubicBezTo>
                  <a:cubicBezTo>
                    <a:pt x="148" y="125"/>
                    <a:pt x="147" y="126"/>
                    <a:pt x="147" y="127"/>
                  </a:cubicBezTo>
                  <a:cubicBezTo>
                    <a:pt x="148" y="128"/>
                    <a:pt x="149" y="129"/>
                    <a:pt x="151" y="130"/>
                  </a:cubicBezTo>
                  <a:cubicBezTo>
                    <a:pt x="151" y="131"/>
                    <a:pt x="152" y="132"/>
                    <a:pt x="153" y="132"/>
                  </a:cubicBezTo>
                  <a:cubicBezTo>
                    <a:pt x="150" y="134"/>
                    <a:pt x="147" y="136"/>
                    <a:pt x="145" y="139"/>
                  </a:cubicBezTo>
                  <a:cubicBezTo>
                    <a:pt x="144" y="138"/>
                    <a:pt x="143" y="137"/>
                    <a:pt x="141" y="136"/>
                  </a:cubicBezTo>
                  <a:cubicBezTo>
                    <a:pt x="140" y="136"/>
                    <a:pt x="139" y="135"/>
                    <a:pt x="137" y="134"/>
                  </a:cubicBezTo>
                  <a:cubicBezTo>
                    <a:pt x="139" y="132"/>
                    <a:pt x="140" y="131"/>
                    <a:pt x="142" y="130"/>
                  </a:cubicBezTo>
                  <a:cubicBezTo>
                    <a:pt x="146" y="126"/>
                    <a:pt x="151" y="123"/>
                    <a:pt x="156" y="121"/>
                  </a:cubicBezTo>
                  <a:cubicBezTo>
                    <a:pt x="157" y="122"/>
                    <a:pt x="158" y="124"/>
                    <a:pt x="159" y="125"/>
                  </a:cubicBezTo>
                  <a:close/>
                  <a:moveTo>
                    <a:pt x="140" y="138"/>
                  </a:moveTo>
                  <a:cubicBezTo>
                    <a:pt x="142" y="139"/>
                    <a:pt x="143" y="140"/>
                    <a:pt x="144" y="140"/>
                  </a:cubicBezTo>
                  <a:cubicBezTo>
                    <a:pt x="143" y="141"/>
                    <a:pt x="142" y="142"/>
                    <a:pt x="141" y="144"/>
                  </a:cubicBezTo>
                  <a:cubicBezTo>
                    <a:pt x="140" y="143"/>
                    <a:pt x="138" y="142"/>
                    <a:pt x="137" y="142"/>
                  </a:cubicBezTo>
                  <a:cubicBezTo>
                    <a:pt x="135" y="141"/>
                    <a:pt x="134" y="140"/>
                    <a:pt x="132" y="140"/>
                  </a:cubicBezTo>
                  <a:cubicBezTo>
                    <a:pt x="133" y="138"/>
                    <a:pt x="135" y="137"/>
                    <a:pt x="136" y="135"/>
                  </a:cubicBezTo>
                  <a:cubicBezTo>
                    <a:pt x="137" y="136"/>
                    <a:pt x="139" y="137"/>
                    <a:pt x="140" y="138"/>
                  </a:cubicBezTo>
                  <a:close/>
                  <a:moveTo>
                    <a:pt x="135" y="144"/>
                  </a:moveTo>
                  <a:cubicBezTo>
                    <a:pt x="137" y="144"/>
                    <a:pt x="139" y="145"/>
                    <a:pt x="140" y="145"/>
                  </a:cubicBezTo>
                  <a:cubicBezTo>
                    <a:pt x="139" y="148"/>
                    <a:pt x="137" y="151"/>
                    <a:pt x="137" y="154"/>
                  </a:cubicBezTo>
                  <a:cubicBezTo>
                    <a:pt x="133" y="153"/>
                    <a:pt x="129" y="152"/>
                    <a:pt x="125" y="152"/>
                  </a:cubicBezTo>
                  <a:cubicBezTo>
                    <a:pt x="127" y="148"/>
                    <a:pt x="129" y="145"/>
                    <a:pt x="131" y="141"/>
                  </a:cubicBezTo>
                  <a:cubicBezTo>
                    <a:pt x="132" y="142"/>
                    <a:pt x="134" y="143"/>
                    <a:pt x="135" y="144"/>
                  </a:cubicBezTo>
                  <a:close/>
                  <a:moveTo>
                    <a:pt x="136" y="156"/>
                  </a:moveTo>
                  <a:cubicBezTo>
                    <a:pt x="135" y="158"/>
                    <a:pt x="135" y="160"/>
                    <a:pt x="135" y="162"/>
                  </a:cubicBezTo>
                  <a:cubicBezTo>
                    <a:pt x="135" y="162"/>
                    <a:pt x="135" y="162"/>
                    <a:pt x="135" y="162"/>
                  </a:cubicBezTo>
                  <a:cubicBezTo>
                    <a:pt x="132" y="162"/>
                    <a:pt x="130" y="162"/>
                    <a:pt x="128" y="162"/>
                  </a:cubicBezTo>
                  <a:cubicBezTo>
                    <a:pt x="126" y="162"/>
                    <a:pt x="125" y="162"/>
                    <a:pt x="123" y="162"/>
                  </a:cubicBezTo>
                  <a:cubicBezTo>
                    <a:pt x="123" y="159"/>
                    <a:pt x="124" y="157"/>
                    <a:pt x="125" y="154"/>
                  </a:cubicBezTo>
                  <a:cubicBezTo>
                    <a:pt x="128" y="155"/>
                    <a:pt x="132" y="156"/>
                    <a:pt x="136" y="156"/>
                  </a:cubicBezTo>
                  <a:close/>
                  <a:moveTo>
                    <a:pt x="129" y="164"/>
                  </a:moveTo>
                  <a:cubicBezTo>
                    <a:pt x="131" y="164"/>
                    <a:pt x="133" y="164"/>
                    <a:pt x="135" y="164"/>
                  </a:cubicBezTo>
                  <a:cubicBezTo>
                    <a:pt x="135" y="164"/>
                    <a:pt x="135" y="164"/>
                    <a:pt x="135" y="164"/>
                  </a:cubicBezTo>
                  <a:cubicBezTo>
                    <a:pt x="135" y="165"/>
                    <a:pt x="135" y="166"/>
                    <a:pt x="135" y="168"/>
                  </a:cubicBezTo>
                  <a:cubicBezTo>
                    <a:pt x="135" y="169"/>
                    <a:pt x="135" y="171"/>
                    <a:pt x="135" y="172"/>
                  </a:cubicBezTo>
                  <a:cubicBezTo>
                    <a:pt x="133" y="172"/>
                    <a:pt x="131" y="173"/>
                    <a:pt x="130" y="173"/>
                  </a:cubicBezTo>
                  <a:cubicBezTo>
                    <a:pt x="127" y="174"/>
                    <a:pt x="125" y="174"/>
                    <a:pt x="123" y="174"/>
                  </a:cubicBezTo>
                  <a:cubicBezTo>
                    <a:pt x="123" y="170"/>
                    <a:pt x="123" y="167"/>
                    <a:pt x="123" y="164"/>
                  </a:cubicBezTo>
                  <a:cubicBezTo>
                    <a:pt x="125" y="164"/>
                    <a:pt x="127" y="164"/>
                    <a:pt x="129" y="164"/>
                  </a:cubicBezTo>
                  <a:close/>
                  <a:moveTo>
                    <a:pt x="135" y="174"/>
                  </a:moveTo>
                  <a:cubicBezTo>
                    <a:pt x="136" y="177"/>
                    <a:pt x="137" y="180"/>
                    <a:pt x="138" y="183"/>
                  </a:cubicBezTo>
                  <a:cubicBezTo>
                    <a:pt x="136" y="184"/>
                    <a:pt x="135" y="185"/>
                    <a:pt x="133" y="185"/>
                  </a:cubicBezTo>
                  <a:cubicBezTo>
                    <a:pt x="131" y="186"/>
                    <a:pt x="128" y="186"/>
                    <a:pt x="126" y="186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25" y="183"/>
                    <a:pt x="124" y="179"/>
                    <a:pt x="123" y="176"/>
                  </a:cubicBezTo>
                  <a:cubicBezTo>
                    <a:pt x="123" y="175"/>
                    <a:pt x="123" y="175"/>
                    <a:pt x="123" y="175"/>
                  </a:cubicBezTo>
                  <a:cubicBezTo>
                    <a:pt x="127" y="176"/>
                    <a:pt x="132" y="175"/>
                    <a:pt x="135" y="174"/>
                  </a:cubicBezTo>
                  <a:close/>
                  <a:moveTo>
                    <a:pt x="138" y="185"/>
                  </a:moveTo>
                  <a:cubicBezTo>
                    <a:pt x="139" y="187"/>
                    <a:pt x="140" y="188"/>
                    <a:pt x="140" y="190"/>
                  </a:cubicBezTo>
                  <a:cubicBezTo>
                    <a:pt x="140" y="190"/>
                    <a:pt x="140" y="190"/>
                    <a:pt x="140" y="190"/>
                  </a:cubicBezTo>
                  <a:cubicBezTo>
                    <a:pt x="138" y="191"/>
                    <a:pt x="136" y="193"/>
                    <a:pt x="134" y="194"/>
                  </a:cubicBezTo>
                  <a:cubicBezTo>
                    <a:pt x="132" y="195"/>
                    <a:pt x="131" y="196"/>
                    <a:pt x="129" y="197"/>
                  </a:cubicBezTo>
                  <a:cubicBezTo>
                    <a:pt x="128" y="194"/>
                    <a:pt x="127" y="190"/>
                    <a:pt x="126" y="187"/>
                  </a:cubicBezTo>
                  <a:cubicBezTo>
                    <a:pt x="130" y="188"/>
                    <a:pt x="135" y="187"/>
                    <a:pt x="138" y="185"/>
                  </a:cubicBezTo>
                  <a:close/>
                  <a:moveTo>
                    <a:pt x="135" y="196"/>
                  </a:moveTo>
                  <a:cubicBezTo>
                    <a:pt x="137" y="195"/>
                    <a:pt x="140" y="193"/>
                    <a:pt x="141" y="191"/>
                  </a:cubicBezTo>
                  <a:cubicBezTo>
                    <a:pt x="141" y="191"/>
                    <a:pt x="141" y="191"/>
                    <a:pt x="141" y="191"/>
                  </a:cubicBezTo>
                  <a:cubicBezTo>
                    <a:pt x="142" y="193"/>
                    <a:pt x="143" y="195"/>
                    <a:pt x="145" y="197"/>
                  </a:cubicBezTo>
                  <a:cubicBezTo>
                    <a:pt x="143" y="198"/>
                    <a:pt x="142" y="200"/>
                    <a:pt x="140" y="201"/>
                  </a:cubicBezTo>
                  <a:cubicBezTo>
                    <a:pt x="138" y="203"/>
                    <a:pt x="136" y="205"/>
                    <a:pt x="135" y="208"/>
                  </a:cubicBezTo>
                  <a:cubicBezTo>
                    <a:pt x="133" y="205"/>
                    <a:pt x="131" y="201"/>
                    <a:pt x="130" y="198"/>
                  </a:cubicBezTo>
                  <a:cubicBezTo>
                    <a:pt x="132" y="198"/>
                    <a:pt x="133" y="197"/>
                    <a:pt x="135" y="196"/>
                  </a:cubicBezTo>
                  <a:close/>
                  <a:moveTo>
                    <a:pt x="142" y="203"/>
                  </a:moveTo>
                  <a:cubicBezTo>
                    <a:pt x="143" y="202"/>
                    <a:pt x="145" y="201"/>
                    <a:pt x="146" y="199"/>
                  </a:cubicBezTo>
                  <a:cubicBezTo>
                    <a:pt x="148" y="201"/>
                    <a:pt x="149" y="203"/>
                    <a:pt x="151" y="205"/>
                  </a:cubicBezTo>
                  <a:cubicBezTo>
                    <a:pt x="147" y="209"/>
                    <a:pt x="144" y="212"/>
                    <a:pt x="140" y="215"/>
                  </a:cubicBezTo>
                  <a:cubicBezTo>
                    <a:pt x="138" y="213"/>
                    <a:pt x="137" y="211"/>
                    <a:pt x="135" y="209"/>
                  </a:cubicBezTo>
                  <a:cubicBezTo>
                    <a:pt x="138" y="207"/>
                    <a:pt x="140" y="205"/>
                    <a:pt x="142" y="203"/>
                  </a:cubicBezTo>
                  <a:close/>
                  <a:moveTo>
                    <a:pt x="152" y="206"/>
                  </a:moveTo>
                  <a:cubicBezTo>
                    <a:pt x="153" y="207"/>
                    <a:pt x="154" y="208"/>
                    <a:pt x="155" y="209"/>
                  </a:cubicBezTo>
                  <a:cubicBezTo>
                    <a:pt x="152" y="213"/>
                    <a:pt x="148" y="217"/>
                    <a:pt x="145" y="222"/>
                  </a:cubicBezTo>
                  <a:cubicBezTo>
                    <a:pt x="144" y="220"/>
                    <a:pt x="142" y="218"/>
                    <a:pt x="141" y="216"/>
                  </a:cubicBezTo>
                  <a:cubicBezTo>
                    <a:pt x="145" y="214"/>
                    <a:pt x="150" y="211"/>
                    <a:pt x="152" y="206"/>
                  </a:cubicBezTo>
                  <a:close/>
                  <a:moveTo>
                    <a:pt x="146" y="228"/>
                  </a:moveTo>
                  <a:cubicBezTo>
                    <a:pt x="152" y="216"/>
                    <a:pt x="162" y="205"/>
                    <a:pt x="175" y="198"/>
                  </a:cubicBezTo>
                  <a:cubicBezTo>
                    <a:pt x="190" y="190"/>
                    <a:pt x="208" y="188"/>
                    <a:pt x="225" y="189"/>
                  </a:cubicBezTo>
                  <a:cubicBezTo>
                    <a:pt x="223" y="195"/>
                    <a:pt x="221" y="201"/>
                    <a:pt x="219" y="208"/>
                  </a:cubicBezTo>
                  <a:cubicBezTo>
                    <a:pt x="219" y="207"/>
                    <a:pt x="219" y="207"/>
                    <a:pt x="219" y="207"/>
                  </a:cubicBezTo>
                  <a:cubicBezTo>
                    <a:pt x="197" y="199"/>
                    <a:pt x="171" y="215"/>
                    <a:pt x="161" y="234"/>
                  </a:cubicBezTo>
                  <a:cubicBezTo>
                    <a:pt x="150" y="256"/>
                    <a:pt x="154" y="284"/>
                    <a:pt x="170" y="302"/>
                  </a:cubicBezTo>
                  <a:cubicBezTo>
                    <a:pt x="166" y="305"/>
                    <a:pt x="162" y="309"/>
                    <a:pt x="158" y="312"/>
                  </a:cubicBezTo>
                  <a:cubicBezTo>
                    <a:pt x="149" y="300"/>
                    <a:pt x="141" y="288"/>
                    <a:pt x="139" y="273"/>
                  </a:cubicBezTo>
                  <a:cubicBezTo>
                    <a:pt x="136" y="257"/>
                    <a:pt x="138" y="242"/>
                    <a:pt x="146" y="228"/>
                  </a:cubicBezTo>
                  <a:close/>
                  <a:moveTo>
                    <a:pt x="136" y="244"/>
                  </a:moveTo>
                  <a:cubicBezTo>
                    <a:pt x="136" y="244"/>
                    <a:pt x="136" y="244"/>
                    <a:pt x="136" y="244"/>
                  </a:cubicBezTo>
                  <a:cubicBezTo>
                    <a:pt x="136" y="247"/>
                    <a:pt x="135" y="250"/>
                    <a:pt x="135" y="254"/>
                  </a:cubicBezTo>
                  <a:cubicBezTo>
                    <a:pt x="115" y="252"/>
                    <a:pt x="107" y="281"/>
                    <a:pt x="121" y="293"/>
                  </a:cubicBezTo>
                  <a:cubicBezTo>
                    <a:pt x="121" y="293"/>
                    <a:pt x="121" y="293"/>
                    <a:pt x="121" y="293"/>
                  </a:cubicBezTo>
                  <a:cubicBezTo>
                    <a:pt x="119" y="297"/>
                    <a:pt x="118" y="301"/>
                    <a:pt x="117" y="305"/>
                  </a:cubicBezTo>
                  <a:cubicBezTo>
                    <a:pt x="110" y="301"/>
                    <a:pt x="104" y="295"/>
                    <a:pt x="102" y="287"/>
                  </a:cubicBezTo>
                  <a:cubicBezTo>
                    <a:pt x="102" y="287"/>
                    <a:pt x="102" y="286"/>
                    <a:pt x="101" y="286"/>
                  </a:cubicBezTo>
                  <a:cubicBezTo>
                    <a:pt x="100" y="282"/>
                    <a:pt x="99" y="277"/>
                    <a:pt x="100" y="273"/>
                  </a:cubicBezTo>
                  <a:cubicBezTo>
                    <a:pt x="100" y="260"/>
                    <a:pt x="108" y="249"/>
                    <a:pt x="119" y="243"/>
                  </a:cubicBezTo>
                  <a:cubicBezTo>
                    <a:pt x="125" y="242"/>
                    <a:pt x="130" y="243"/>
                    <a:pt x="136" y="244"/>
                  </a:cubicBezTo>
                  <a:close/>
                  <a:moveTo>
                    <a:pt x="132" y="233"/>
                  </a:moveTo>
                  <a:cubicBezTo>
                    <a:pt x="131" y="235"/>
                    <a:pt x="131" y="237"/>
                    <a:pt x="131" y="240"/>
                  </a:cubicBezTo>
                  <a:cubicBezTo>
                    <a:pt x="131" y="239"/>
                    <a:pt x="130" y="239"/>
                    <a:pt x="129" y="239"/>
                  </a:cubicBezTo>
                  <a:cubicBezTo>
                    <a:pt x="128" y="238"/>
                    <a:pt x="127" y="236"/>
                    <a:pt x="127" y="234"/>
                  </a:cubicBezTo>
                  <a:cubicBezTo>
                    <a:pt x="126" y="232"/>
                    <a:pt x="125" y="230"/>
                    <a:pt x="124" y="227"/>
                  </a:cubicBezTo>
                  <a:cubicBezTo>
                    <a:pt x="124" y="227"/>
                    <a:pt x="123" y="227"/>
                    <a:pt x="123" y="227"/>
                  </a:cubicBezTo>
                  <a:cubicBezTo>
                    <a:pt x="126" y="227"/>
                    <a:pt x="129" y="227"/>
                    <a:pt x="132" y="227"/>
                  </a:cubicBezTo>
                  <a:cubicBezTo>
                    <a:pt x="131" y="229"/>
                    <a:pt x="132" y="231"/>
                    <a:pt x="132" y="233"/>
                  </a:cubicBezTo>
                  <a:close/>
                  <a:moveTo>
                    <a:pt x="104" y="237"/>
                  </a:moveTo>
                  <a:cubicBezTo>
                    <a:pt x="104" y="238"/>
                    <a:pt x="105" y="239"/>
                    <a:pt x="106" y="240"/>
                  </a:cubicBezTo>
                  <a:cubicBezTo>
                    <a:pt x="103" y="241"/>
                    <a:pt x="99" y="242"/>
                    <a:pt x="96" y="243"/>
                  </a:cubicBezTo>
                  <a:cubicBezTo>
                    <a:pt x="96" y="243"/>
                    <a:pt x="96" y="243"/>
                    <a:pt x="96" y="243"/>
                  </a:cubicBezTo>
                  <a:cubicBezTo>
                    <a:pt x="95" y="241"/>
                    <a:pt x="93" y="240"/>
                    <a:pt x="92" y="238"/>
                  </a:cubicBezTo>
                  <a:cubicBezTo>
                    <a:pt x="91" y="237"/>
                    <a:pt x="90" y="237"/>
                    <a:pt x="89" y="236"/>
                  </a:cubicBezTo>
                  <a:cubicBezTo>
                    <a:pt x="93" y="234"/>
                    <a:pt x="96" y="233"/>
                    <a:pt x="100" y="231"/>
                  </a:cubicBezTo>
                  <a:cubicBezTo>
                    <a:pt x="101" y="233"/>
                    <a:pt x="102" y="235"/>
                    <a:pt x="104" y="237"/>
                  </a:cubicBezTo>
                  <a:close/>
                  <a:moveTo>
                    <a:pt x="91" y="239"/>
                  </a:moveTo>
                  <a:cubicBezTo>
                    <a:pt x="92" y="241"/>
                    <a:pt x="93" y="242"/>
                    <a:pt x="95" y="244"/>
                  </a:cubicBezTo>
                  <a:cubicBezTo>
                    <a:pt x="92" y="245"/>
                    <a:pt x="90" y="246"/>
                    <a:pt x="88" y="247"/>
                  </a:cubicBezTo>
                  <a:cubicBezTo>
                    <a:pt x="87" y="247"/>
                    <a:pt x="87" y="248"/>
                    <a:pt x="86" y="248"/>
                  </a:cubicBezTo>
                  <a:cubicBezTo>
                    <a:pt x="86" y="248"/>
                    <a:pt x="86" y="248"/>
                    <a:pt x="86" y="248"/>
                  </a:cubicBezTo>
                  <a:cubicBezTo>
                    <a:pt x="85" y="247"/>
                    <a:pt x="83" y="246"/>
                    <a:pt x="81" y="245"/>
                  </a:cubicBezTo>
                  <a:cubicBezTo>
                    <a:pt x="80" y="244"/>
                    <a:pt x="79" y="243"/>
                    <a:pt x="78" y="242"/>
                  </a:cubicBezTo>
                  <a:cubicBezTo>
                    <a:pt x="81" y="240"/>
                    <a:pt x="85" y="238"/>
                    <a:pt x="88" y="236"/>
                  </a:cubicBezTo>
                  <a:cubicBezTo>
                    <a:pt x="88" y="236"/>
                    <a:pt x="88" y="236"/>
                    <a:pt x="88" y="236"/>
                  </a:cubicBezTo>
                  <a:cubicBezTo>
                    <a:pt x="89" y="237"/>
                    <a:pt x="90" y="238"/>
                    <a:pt x="91" y="239"/>
                  </a:cubicBezTo>
                  <a:close/>
                  <a:moveTo>
                    <a:pt x="80" y="246"/>
                  </a:moveTo>
                  <a:cubicBezTo>
                    <a:pt x="81" y="247"/>
                    <a:pt x="83" y="248"/>
                    <a:pt x="84" y="249"/>
                  </a:cubicBezTo>
                  <a:cubicBezTo>
                    <a:pt x="84" y="249"/>
                    <a:pt x="84" y="250"/>
                    <a:pt x="83" y="250"/>
                  </a:cubicBezTo>
                  <a:cubicBezTo>
                    <a:pt x="82" y="251"/>
                    <a:pt x="80" y="252"/>
                    <a:pt x="79" y="253"/>
                  </a:cubicBezTo>
                  <a:cubicBezTo>
                    <a:pt x="79" y="253"/>
                    <a:pt x="78" y="254"/>
                    <a:pt x="78" y="254"/>
                  </a:cubicBezTo>
                  <a:cubicBezTo>
                    <a:pt x="76" y="253"/>
                    <a:pt x="74" y="252"/>
                    <a:pt x="73" y="251"/>
                  </a:cubicBezTo>
                  <a:cubicBezTo>
                    <a:pt x="71" y="251"/>
                    <a:pt x="70" y="250"/>
                    <a:pt x="68" y="249"/>
                  </a:cubicBezTo>
                  <a:cubicBezTo>
                    <a:pt x="71" y="247"/>
                    <a:pt x="74" y="245"/>
                    <a:pt x="77" y="243"/>
                  </a:cubicBezTo>
                  <a:cubicBezTo>
                    <a:pt x="78" y="244"/>
                    <a:pt x="79" y="245"/>
                    <a:pt x="80" y="246"/>
                  </a:cubicBezTo>
                  <a:close/>
                  <a:moveTo>
                    <a:pt x="72" y="253"/>
                  </a:moveTo>
                  <a:cubicBezTo>
                    <a:pt x="73" y="254"/>
                    <a:pt x="75" y="255"/>
                    <a:pt x="76" y="256"/>
                  </a:cubicBezTo>
                  <a:cubicBezTo>
                    <a:pt x="74" y="258"/>
                    <a:pt x="73" y="260"/>
                    <a:pt x="71" y="263"/>
                  </a:cubicBezTo>
                  <a:cubicBezTo>
                    <a:pt x="68" y="261"/>
                    <a:pt x="64" y="259"/>
                    <a:pt x="61" y="258"/>
                  </a:cubicBezTo>
                  <a:cubicBezTo>
                    <a:pt x="63" y="255"/>
                    <a:pt x="65" y="252"/>
                    <a:pt x="67" y="250"/>
                  </a:cubicBezTo>
                  <a:cubicBezTo>
                    <a:pt x="69" y="251"/>
                    <a:pt x="70" y="252"/>
                    <a:pt x="72" y="253"/>
                  </a:cubicBezTo>
                  <a:close/>
                  <a:moveTo>
                    <a:pt x="70" y="264"/>
                  </a:moveTo>
                  <a:cubicBezTo>
                    <a:pt x="69" y="266"/>
                    <a:pt x="68" y="268"/>
                    <a:pt x="67" y="270"/>
                  </a:cubicBezTo>
                  <a:cubicBezTo>
                    <a:pt x="65" y="269"/>
                    <a:pt x="63" y="269"/>
                    <a:pt x="61" y="268"/>
                  </a:cubicBezTo>
                  <a:cubicBezTo>
                    <a:pt x="59" y="268"/>
                    <a:pt x="57" y="267"/>
                    <a:pt x="56" y="267"/>
                  </a:cubicBezTo>
                  <a:cubicBezTo>
                    <a:pt x="57" y="264"/>
                    <a:pt x="58" y="262"/>
                    <a:pt x="60" y="259"/>
                  </a:cubicBezTo>
                  <a:cubicBezTo>
                    <a:pt x="63" y="261"/>
                    <a:pt x="67" y="263"/>
                    <a:pt x="70" y="264"/>
                  </a:cubicBezTo>
                  <a:close/>
                  <a:moveTo>
                    <a:pt x="59" y="312"/>
                  </a:moveTo>
                  <a:cubicBezTo>
                    <a:pt x="61" y="311"/>
                    <a:pt x="63" y="310"/>
                    <a:pt x="65" y="309"/>
                  </a:cubicBezTo>
                  <a:cubicBezTo>
                    <a:pt x="66" y="309"/>
                    <a:pt x="67" y="309"/>
                    <a:pt x="67" y="308"/>
                  </a:cubicBezTo>
                  <a:cubicBezTo>
                    <a:pt x="68" y="310"/>
                    <a:pt x="69" y="312"/>
                    <a:pt x="71" y="314"/>
                  </a:cubicBezTo>
                  <a:cubicBezTo>
                    <a:pt x="69" y="314"/>
                    <a:pt x="68" y="316"/>
                    <a:pt x="66" y="317"/>
                  </a:cubicBezTo>
                  <a:cubicBezTo>
                    <a:pt x="65" y="317"/>
                    <a:pt x="63" y="318"/>
                    <a:pt x="62" y="319"/>
                  </a:cubicBezTo>
                  <a:cubicBezTo>
                    <a:pt x="60" y="316"/>
                    <a:pt x="59" y="314"/>
                    <a:pt x="58" y="311"/>
                  </a:cubicBezTo>
                  <a:cubicBezTo>
                    <a:pt x="58" y="312"/>
                    <a:pt x="58" y="312"/>
                    <a:pt x="59" y="312"/>
                  </a:cubicBezTo>
                  <a:close/>
                  <a:moveTo>
                    <a:pt x="67" y="318"/>
                  </a:moveTo>
                  <a:cubicBezTo>
                    <a:pt x="68" y="317"/>
                    <a:pt x="70" y="316"/>
                    <a:pt x="72" y="315"/>
                  </a:cubicBezTo>
                  <a:cubicBezTo>
                    <a:pt x="73" y="317"/>
                    <a:pt x="74" y="319"/>
                    <a:pt x="76" y="320"/>
                  </a:cubicBezTo>
                  <a:cubicBezTo>
                    <a:pt x="75" y="321"/>
                    <a:pt x="73" y="322"/>
                    <a:pt x="72" y="323"/>
                  </a:cubicBezTo>
                  <a:cubicBezTo>
                    <a:pt x="71" y="325"/>
                    <a:pt x="70" y="326"/>
                    <a:pt x="68" y="327"/>
                  </a:cubicBezTo>
                  <a:cubicBezTo>
                    <a:pt x="67" y="325"/>
                    <a:pt x="65" y="324"/>
                    <a:pt x="64" y="322"/>
                  </a:cubicBezTo>
                  <a:cubicBezTo>
                    <a:pt x="64" y="321"/>
                    <a:pt x="63" y="321"/>
                    <a:pt x="63" y="320"/>
                  </a:cubicBezTo>
                  <a:cubicBezTo>
                    <a:pt x="64" y="320"/>
                    <a:pt x="66" y="319"/>
                    <a:pt x="67" y="318"/>
                  </a:cubicBezTo>
                  <a:close/>
                  <a:moveTo>
                    <a:pt x="73" y="325"/>
                  </a:moveTo>
                  <a:cubicBezTo>
                    <a:pt x="75" y="324"/>
                    <a:pt x="76" y="323"/>
                    <a:pt x="77" y="321"/>
                  </a:cubicBezTo>
                  <a:cubicBezTo>
                    <a:pt x="79" y="324"/>
                    <a:pt x="82" y="326"/>
                    <a:pt x="85" y="328"/>
                  </a:cubicBezTo>
                  <a:cubicBezTo>
                    <a:pt x="84" y="330"/>
                    <a:pt x="83" y="331"/>
                    <a:pt x="82" y="333"/>
                  </a:cubicBezTo>
                  <a:cubicBezTo>
                    <a:pt x="80" y="334"/>
                    <a:pt x="79" y="335"/>
                    <a:pt x="78" y="336"/>
                  </a:cubicBezTo>
                  <a:cubicBezTo>
                    <a:pt x="75" y="334"/>
                    <a:pt x="72" y="331"/>
                    <a:pt x="69" y="328"/>
                  </a:cubicBezTo>
                  <a:cubicBezTo>
                    <a:pt x="71" y="327"/>
                    <a:pt x="72" y="326"/>
                    <a:pt x="73" y="325"/>
                  </a:cubicBezTo>
                  <a:close/>
                  <a:moveTo>
                    <a:pt x="83" y="334"/>
                  </a:moveTo>
                  <a:cubicBezTo>
                    <a:pt x="84" y="332"/>
                    <a:pt x="85" y="331"/>
                    <a:pt x="87" y="330"/>
                  </a:cubicBezTo>
                  <a:cubicBezTo>
                    <a:pt x="88" y="330"/>
                    <a:pt x="89" y="331"/>
                    <a:pt x="90" y="332"/>
                  </a:cubicBezTo>
                  <a:cubicBezTo>
                    <a:pt x="90" y="333"/>
                    <a:pt x="89" y="335"/>
                    <a:pt x="88" y="336"/>
                  </a:cubicBezTo>
                  <a:cubicBezTo>
                    <a:pt x="87" y="338"/>
                    <a:pt x="86" y="340"/>
                    <a:pt x="85" y="342"/>
                  </a:cubicBezTo>
                  <a:cubicBezTo>
                    <a:pt x="83" y="340"/>
                    <a:pt x="81" y="339"/>
                    <a:pt x="79" y="337"/>
                  </a:cubicBezTo>
                  <a:cubicBezTo>
                    <a:pt x="80" y="336"/>
                    <a:pt x="81" y="335"/>
                    <a:pt x="83" y="334"/>
                  </a:cubicBezTo>
                  <a:close/>
                  <a:moveTo>
                    <a:pt x="90" y="337"/>
                  </a:moveTo>
                  <a:cubicBezTo>
                    <a:pt x="91" y="336"/>
                    <a:pt x="92" y="335"/>
                    <a:pt x="92" y="333"/>
                  </a:cubicBezTo>
                  <a:cubicBezTo>
                    <a:pt x="95" y="335"/>
                    <a:pt x="97" y="336"/>
                    <a:pt x="100" y="337"/>
                  </a:cubicBezTo>
                  <a:cubicBezTo>
                    <a:pt x="99" y="338"/>
                    <a:pt x="98" y="340"/>
                    <a:pt x="98" y="342"/>
                  </a:cubicBezTo>
                  <a:cubicBezTo>
                    <a:pt x="97" y="343"/>
                    <a:pt x="97" y="345"/>
                    <a:pt x="96" y="346"/>
                  </a:cubicBezTo>
                  <a:cubicBezTo>
                    <a:pt x="93" y="345"/>
                    <a:pt x="90" y="344"/>
                    <a:pt x="87" y="342"/>
                  </a:cubicBezTo>
                  <a:cubicBezTo>
                    <a:pt x="88" y="341"/>
                    <a:pt x="89" y="339"/>
                    <a:pt x="90" y="337"/>
                  </a:cubicBezTo>
                  <a:close/>
                  <a:moveTo>
                    <a:pt x="99" y="357"/>
                  </a:moveTo>
                  <a:cubicBezTo>
                    <a:pt x="99" y="357"/>
                    <a:pt x="99" y="357"/>
                    <a:pt x="99" y="357"/>
                  </a:cubicBezTo>
                  <a:cubicBezTo>
                    <a:pt x="99" y="359"/>
                    <a:pt x="100" y="361"/>
                    <a:pt x="101" y="363"/>
                  </a:cubicBezTo>
                  <a:cubicBezTo>
                    <a:pt x="102" y="363"/>
                    <a:pt x="102" y="364"/>
                    <a:pt x="103" y="365"/>
                  </a:cubicBezTo>
                  <a:cubicBezTo>
                    <a:pt x="101" y="366"/>
                    <a:pt x="99" y="366"/>
                    <a:pt x="98" y="367"/>
                  </a:cubicBezTo>
                  <a:cubicBezTo>
                    <a:pt x="97" y="366"/>
                    <a:pt x="96" y="365"/>
                    <a:pt x="95" y="364"/>
                  </a:cubicBezTo>
                  <a:cubicBezTo>
                    <a:pt x="94" y="363"/>
                    <a:pt x="92" y="361"/>
                    <a:pt x="91" y="359"/>
                  </a:cubicBezTo>
                  <a:cubicBezTo>
                    <a:pt x="94" y="358"/>
                    <a:pt x="96" y="357"/>
                    <a:pt x="99" y="357"/>
                  </a:cubicBezTo>
                  <a:close/>
                  <a:moveTo>
                    <a:pt x="93" y="365"/>
                  </a:moveTo>
                  <a:cubicBezTo>
                    <a:pt x="94" y="366"/>
                    <a:pt x="95" y="367"/>
                    <a:pt x="96" y="368"/>
                  </a:cubicBezTo>
                  <a:cubicBezTo>
                    <a:pt x="93" y="369"/>
                    <a:pt x="91" y="371"/>
                    <a:pt x="89" y="372"/>
                  </a:cubicBezTo>
                  <a:cubicBezTo>
                    <a:pt x="88" y="371"/>
                    <a:pt x="86" y="369"/>
                    <a:pt x="85" y="368"/>
                  </a:cubicBezTo>
                  <a:cubicBezTo>
                    <a:pt x="84" y="366"/>
                    <a:pt x="83" y="365"/>
                    <a:pt x="81" y="364"/>
                  </a:cubicBezTo>
                  <a:cubicBezTo>
                    <a:pt x="84" y="362"/>
                    <a:pt x="87" y="361"/>
                    <a:pt x="90" y="360"/>
                  </a:cubicBezTo>
                  <a:cubicBezTo>
                    <a:pt x="90" y="362"/>
                    <a:pt x="92" y="363"/>
                    <a:pt x="93" y="365"/>
                  </a:cubicBezTo>
                  <a:close/>
                  <a:moveTo>
                    <a:pt x="83" y="369"/>
                  </a:moveTo>
                  <a:cubicBezTo>
                    <a:pt x="84" y="371"/>
                    <a:pt x="86" y="372"/>
                    <a:pt x="87" y="374"/>
                  </a:cubicBezTo>
                  <a:cubicBezTo>
                    <a:pt x="86" y="374"/>
                    <a:pt x="85" y="375"/>
                    <a:pt x="84" y="376"/>
                  </a:cubicBezTo>
                  <a:cubicBezTo>
                    <a:pt x="82" y="375"/>
                    <a:pt x="81" y="374"/>
                    <a:pt x="79" y="372"/>
                  </a:cubicBezTo>
                  <a:cubicBezTo>
                    <a:pt x="78" y="371"/>
                    <a:pt x="76" y="370"/>
                    <a:pt x="75" y="369"/>
                  </a:cubicBezTo>
                  <a:cubicBezTo>
                    <a:pt x="76" y="367"/>
                    <a:pt x="78" y="366"/>
                    <a:pt x="80" y="365"/>
                  </a:cubicBezTo>
                  <a:cubicBezTo>
                    <a:pt x="81" y="366"/>
                    <a:pt x="82" y="368"/>
                    <a:pt x="83" y="369"/>
                  </a:cubicBezTo>
                  <a:close/>
                  <a:moveTo>
                    <a:pt x="78" y="374"/>
                  </a:moveTo>
                  <a:cubicBezTo>
                    <a:pt x="79" y="375"/>
                    <a:pt x="81" y="377"/>
                    <a:pt x="82" y="378"/>
                  </a:cubicBezTo>
                  <a:cubicBezTo>
                    <a:pt x="80" y="380"/>
                    <a:pt x="79" y="381"/>
                    <a:pt x="77" y="383"/>
                  </a:cubicBezTo>
                  <a:cubicBezTo>
                    <a:pt x="76" y="382"/>
                    <a:pt x="74" y="381"/>
                    <a:pt x="73" y="380"/>
                  </a:cubicBezTo>
                  <a:cubicBezTo>
                    <a:pt x="71" y="378"/>
                    <a:pt x="69" y="377"/>
                    <a:pt x="67" y="375"/>
                  </a:cubicBezTo>
                  <a:cubicBezTo>
                    <a:pt x="69" y="373"/>
                    <a:pt x="71" y="371"/>
                    <a:pt x="73" y="370"/>
                  </a:cubicBezTo>
                  <a:cubicBezTo>
                    <a:pt x="75" y="371"/>
                    <a:pt x="76" y="373"/>
                    <a:pt x="78" y="374"/>
                  </a:cubicBezTo>
                  <a:close/>
                  <a:moveTo>
                    <a:pt x="63" y="394"/>
                  </a:moveTo>
                  <a:cubicBezTo>
                    <a:pt x="65" y="395"/>
                    <a:pt x="67" y="397"/>
                    <a:pt x="69" y="397"/>
                  </a:cubicBezTo>
                  <a:cubicBezTo>
                    <a:pt x="68" y="399"/>
                    <a:pt x="68" y="401"/>
                    <a:pt x="67" y="403"/>
                  </a:cubicBezTo>
                  <a:cubicBezTo>
                    <a:pt x="67" y="403"/>
                    <a:pt x="67" y="403"/>
                    <a:pt x="67" y="403"/>
                  </a:cubicBezTo>
                  <a:cubicBezTo>
                    <a:pt x="65" y="402"/>
                    <a:pt x="63" y="402"/>
                    <a:pt x="61" y="401"/>
                  </a:cubicBezTo>
                  <a:cubicBezTo>
                    <a:pt x="59" y="401"/>
                    <a:pt x="57" y="400"/>
                    <a:pt x="54" y="399"/>
                  </a:cubicBezTo>
                  <a:cubicBezTo>
                    <a:pt x="55" y="396"/>
                    <a:pt x="56" y="394"/>
                    <a:pt x="57" y="391"/>
                  </a:cubicBezTo>
                  <a:cubicBezTo>
                    <a:pt x="59" y="392"/>
                    <a:pt x="61" y="393"/>
                    <a:pt x="63" y="394"/>
                  </a:cubicBezTo>
                  <a:close/>
                  <a:moveTo>
                    <a:pt x="67" y="405"/>
                  </a:moveTo>
                  <a:cubicBezTo>
                    <a:pt x="66" y="407"/>
                    <a:pt x="66" y="409"/>
                    <a:pt x="66" y="411"/>
                  </a:cubicBezTo>
                  <a:cubicBezTo>
                    <a:pt x="62" y="410"/>
                    <a:pt x="57" y="409"/>
                    <a:pt x="53" y="409"/>
                  </a:cubicBezTo>
                  <a:cubicBezTo>
                    <a:pt x="53" y="406"/>
                    <a:pt x="53" y="404"/>
                    <a:pt x="54" y="401"/>
                  </a:cubicBezTo>
                  <a:cubicBezTo>
                    <a:pt x="58" y="403"/>
                    <a:pt x="62" y="405"/>
                    <a:pt x="67" y="405"/>
                  </a:cubicBezTo>
                  <a:close/>
                  <a:moveTo>
                    <a:pt x="66" y="413"/>
                  </a:moveTo>
                  <a:cubicBezTo>
                    <a:pt x="65" y="415"/>
                    <a:pt x="65" y="417"/>
                    <a:pt x="65" y="419"/>
                  </a:cubicBezTo>
                  <a:cubicBezTo>
                    <a:pt x="65" y="419"/>
                    <a:pt x="65" y="419"/>
                    <a:pt x="65" y="419"/>
                  </a:cubicBezTo>
                  <a:cubicBezTo>
                    <a:pt x="61" y="419"/>
                    <a:pt x="56" y="419"/>
                    <a:pt x="52" y="420"/>
                  </a:cubicBezTo>
                  <a:cubicBezTo>
                    <a:pt x="52" y="417"/>
                    <a:pt x="52" y="414"/>
                    <a:pt x="52" y="411"/>
                  </a:cubicBezTo>
                  <a:cubicBezTo>
                    <a:pt x="57" y="412"/>
                    <a:pt x="61" y="413"/>
                    <a:pt x="66" y="413"/>
                  </a:cubicBezTo>
                  <a:close/>
                  <a:moveTo>
                    <a:pt x="65" y="421"/>
                  </a:moveTo>
                  <a:cubicBezTo>
                    <a:pt x="66" y="421"/>
                    <a:pt x="66" y="421"/>
                    <a:pt x="66" y="421"/>
                  </a:cubicBezTo>
                  <a:cubicBezTo>
                    <a:pt x="66" y="423"/>
                    <a:pt x="66" y="426"/>
                    <a:pt x="66" y="428"/>
                  </a:cubicBezTo>
                  <a:cubicBezTo>
                    <a:pt x="66" y="428"/>
                    <a:pt x="66" y="428"/>
                    <a:pt x="66" y="428"/>
                  </a:cubicBezTo>
                  <a:cubicBezTo>
                    <a:pt x="62" y="429"/>
                    <a:pt x="58" y="431"/>
                    <a:pt x="54" y="432"/>
                  </a:cubicBezTo>
                  <a:cubicBezTo>
                    <a:pt x="53" y="429"/>
                    <a:pt x="53" y="425"/>
                    <a:pt x="52" y="422"/>
                  </a:cubicBezTo>
                  <a:cubicBezTo>
                    <a:pt x="56" y="422"/>
                    <a:pt x="61" y="421"/>
                    <a:pt x="65" y="421"/>
                  </a:cubicBezTo>
                  <a:close/>
                  <a:moveTo>
                    <a:pt x="67" y="430"/>
                  </a:moveTo>
                  <a:cubicBezTo>
                    <a:pt x="67" y="430"/>
                    <a:pt x="67" y="430"/>
                    <a:pt x="67" y="430"/>
                  </a:cubicBezTo>
                  <a:cubicBezTo>
                    <a:pt x="67" y="432"/>
                    <a:pt x="68" y="435"/>
                    <a:pt x="69" y="438"/>
                  </a:cubicBezTo>
                  <a:cubicBezTo>
                    <a:pt x="68" y="438"/>
                    <a:pt x="66" y="439"/>
                    <a:pt x="64" y="440"/>
                  </a:cubicBezTo>
                  <a:cubicBezTo>
                    <a:pt x="62" y="441"/>
                    <a:pt x="60" y="443"/>
                    <a:pt x="58" y="444"/>
                  </a:cubicBezTo>
                  <a:cubicBezTo>
                    <a:pt x="57" y="441"/>
                    <a:pt x="56" y="438"/>
                    <a:pt x="55" y="435"/>
                  </a:cubicBezTo>
                  <a:cubicBezTo>
                    <a:pt x="55" y="434"/>
                    <a:pt x="55" y="434"/>
                    <a:pt x="55" y="434"/>
                  </a:cubicBezTo>
                  <a:cubicBezTo>
                    <a:pt x="59" y="433"/>
                    <a:pt x="63" y="432"/>
                    <a:pt x="67" y="430"/>
                  </a:cubicBezTo>
                  <a:close/>
                  <a:moveTo>
                    <a:pt x="65" y="442"/>
                  </a:moveTo>
                  <a:cubicBezTo>
                    <a:pt x="66" y="441"/>
                    <a:pt x="68" y="441"/>
                    <a:pt x="70" y="440"/>
                  </a:cubicBezTo>
                  <a:cubicBezTo>
                    <a:pt x="71" y="442"/>
                    <a:pt x="72" y="444"/>
                    <a:pt x="73" y="446"/>
                  </a:cubicBezTo>
                  <a:cubicBezTo>
                    <a:pt x="71" y="447"/>
                    <a:pt x="69" y="449"/>
                    <a:pt x="67" y="450"/>
                  </a:cubicBezTo>
                  <a:cubicBezTo>
                    <a:pt x="66" y="451"/>
                    <a:pt x="64" y="452"/>
                    <a:pt x="63" y="453"/>
                  </a:cubicBezTo>
                  <a:cubicBezTo>
                    <a:pt x="61" y="451"/>
                    <a:pt x="60" y="448"/>
                    <a:pt x="59" y="445"/>
                  </a:cubicBezTo>
                  <a:cubicBezTo>
                    <a:pt x="61" y="444"/>
                    <a:pt x="63" y="443"/>
                    <a:pt x="65" y="442"/>
                  </a:cubicBezTo>
                  <a:close/>
                  <a:moveTo>
                    <a:pt x="69" y="451"/>
                  </a:moveTo>
                  <a:cubicBezTo>
                    <a:pt x="71" y="450"/>
                    <a:pt x="73" y="449"/>
                    <a:pt x="74" y="448"/>
                  </a:cubicBezTo>
                  <a:cubicBezTo>
                    <a:pt x="76" y="450"/>
                    <a:pt x="77" y="452"/>
                    <a:pt x="79" y="454"/>
                  </a:cubicBezTo>
                  <a:cubicBezTo>
                    <a:pt x="78" y="455"/>
                    <a:pt x="76" y="457"/>
                    <a:pt x="75" y="459"/>
                  </a:cubicBezTo>
                  <a:cubicBezTo>
                    <a:pt x="73" y="460"/>
                    <a:pt x="71" y="461"/>
                    <a:pt x="70" y="463"/>
                  </a:cubicBezTo>
                  <a:cubicBezTo>
                    <a:pt x="67" y="461"/>
                    <a:pt x="66" y="458"/>
                    <a:pt x="64" y="455"/>
                  </a:cubicBezTo>
                  <a:cubicBezTo>
                    <a:pt x="66" y="454"/>
                    <a:pt x="67" y="452"/>
                    <a:pt x="69" y="451"/>
                  </a:cubicBezTo>
                  <a:close/>
                  <a:moveTo>
                    <a:pt x="80" y="472"/>
                  </a:moveTo>
                  <a:cubicBezTo>
                    <a:pt x="81" y="470"/>
                    <a:pt x="82" y="468"/>
                    <a:pt x="83" y="466"/>
                  </a:cubicBezTo>
                  <a:cubicBezTo>
                    <a:pt x="84" y="464"/>
                    <a:pt x="85" y="463"/>
                    <a:pt x="87" y="461"/>
                  </a:cubicBezTo>
                  <a:cubicBezTo>
                    <a:pt x="88" y="462"/>
                    <a:pt x="90" y="463"/>
                    <a:pt x="91" y="464"/>
                  </a:cubicBezTo>
                  <a:cubicBezTo>
                    <a:pt x="91" y="464"/>
                    <a:pt x="90" y="465"/>
                    <a:pt x="90" y="465"/>
                  </a:cubicBezTo>
                  <a:cubicBezTo>
                    <a:pt x="89" y="469"/>
                    <a:pt x="87" y="472"/>
                    <a:pt x="86" y="476"/>
                  </a:cubicBezTo>
                  <a:cubicBezTo>
                    <a:pt x="86" y="476"/>
                    <a:pt x="86" y="476"/>
                    <a:pt x="86" y="476"/>
                  </a:cubicBezTo>
                  <a:cubicBezTo>
                    <a:pt x="83" y="475"/>
                    <a:pt x="81" y="474"/>
                    <a:pt x="79" y="472"/>
                  </a:cubicBezTo>
                  <a:lnTo>
                    <a:pt x="80" y="472"/>
                  </a:lnTo>
                  <a:close/>
                  <a:moveTo>
                    <a:pt x="114" y="462"/>
                  </a:moveTo>
                  <a:cubicBezTo>
                    <a:pt x="114" y="459"/>
                    <a:pt x="116" y="457"/>
                    <a:pt x="118" y="455"/>
                  </a:cubicBezTo>
                  <a:cubicBezTo>
                    <a:pt x="118" y="455"/>
                    <a:pt x="118" y="455"/>
                    <a:pt x="118" y="455"/>
                  </a:cubicBezTo>
                  <a:cubicBezTo>
                    <a:pt x="119" y="457"/>
                    <a:pt x="121" y="458"/>
                    <a:pt x="123" y="459"/>
                  </a:cubicBezTo>
                  <a:cubicBezTo>
                    <a:pt x="122" y="461"/>
                    <a:pt x="122" y="463"/>
                    <a:pt x="122" y="464"/>
                  </a:cubicBezTo>
                  <a:cubicBezTo>
                    <a:pt x="122" y="465"/>
                    <a:pt x="122" y="465"/>
                    <a:pt x="123" y="466"/>
                  </a:cubicBezTo>
                  <a:cubicBezTo>
                    <a:pt x="120" y="467"/>
                    <a:pt x="117" y="467"/>
                    <a:pt x="114" y="467"/>
                  </a:cubicBezTo>
                  <a:cubicBezTo>
                    <a:pt x="114" y="465"/>
                    <a:pt x="114" y="463"/>
                    <a:pt x="114" y="462"/>
                  </a:cubicBezTo>
                  <a:close/>
                  <a:moveTo>
                    <a:pt x="116" y="474"/>
                  </a:moveTo>
                  <a:cubicBezTo>
                    <a:pt x="116" y="473"/>
                    <a:pt x="117" y="472"/>
                    <a:pt x="117" y="470"/>
                  </a:cubicBezTo>
                  <a:cubicBezTo>
                    <a:pt x="119" y="470"/>
                    <a:pt x="121" y="470"/>
                    <a:pt x="124" y="469"/>
                  </a:cubicBezTo>
                  <a:cubicBezTo>
                    <a:pt x="124" y="472"/>
                    <a:pt x="124" y="475"/>
                    <a:pt x="124" y="477"/>
                  </a:cubicBezTo>
                  <a:cubicBezTo>
                    <a:pt x="124" y="479"/>
                    <a:pt x="126" y="479"/>
                    <a:pt x="126" y="477"/>
                  </a:cubicBezTo>
                  <a:cubicBezTo>
                    <a:pt x="126" y="475"/>
                    <a:pt x="126" y="472"/>
                    <a:pt x="126" y="469"/>
                  </a:cubicBezTo>
                  <a:cubicBezTo>
                    <a:pt x="128" y="468"/>
                    <a:pt x="129" y="468"/>
                    <a:pt x="131" y="467"/>
                  </a:cubicBezTo>
                  <a:cubicBezTo>
                    <a:pt x="131" y="468"/>
                    <a:pt x="132" y="469"/>
                    <a:pt x="132" y="470"/>
                  </a:cubicBezTo>
                  <a:cubicBezTo>
                    <a:pt x="132" y="471"/>
                    <a:pt x="133" y="473"/>
                    <a:pt x="133" y="475"/>
                  </a:cubicBezTo>
                  <a:cubicBezTo>
                    <a:pt x="134" y="476"/>
                    <a:pt x="134" y="476"/>
                    <a:pt x="134" y="476"/>
                  </a:cubicBezTo>
                  <a:cubicBezTo>
                    <a:pt x="128" y="478"/>
                    <a:pt x="122" y="480"/>
                    <a:pt x="116" y="480"/>
                  </a:cubicBezTo>
                  <a:cubicBezTo>
                    <a:pt x="116" y="478"/>
                    <a:pt x="116" y="476"/>
                    <a:pt x="116" y="474"/>
                  </a:cubicBezTo>
                  <a:close/>
                  <a:moveTo>
                    <a:pt x="145" y="480"/>
                  </a:moveTo>
                  <a:cubicBezTo>
                    <a:pt x="146" y="481"/>
                    <a:pt x="146" y="483"/>
                    <a:pt x="147" y="484"/>
                  </a:cubicBezTo>
                  <a:cubicBezTo>
                    <a:pt x="148" y="487"/>
                    <a:pt x="150" y="489"/>
                    <a:pt x="152" y="491"/>
                  </a:cubicBezTo>
                  <a:cubicBezTo>
                    <a:pt x="151" y="492"/>
                    <a:pt x="151" y="493"/>
                    <a:pt x="150" y="493"/>
                  </a:cubicBezTo>
                  <a:cubicBezTo>
                    <a:pt x="149" y="492"/>
                    <a:pt x="147" y="492"/>
                    <a:pt x="146" y="491"/>
                  </a:cubicBezTo>
                  <a:cubicBezTo>
                    <a:pt x="144" y="490"/>
                    <a:pt x="142" y="488"/>
                    <a:pt x="140" y="487"/>
                  </a:cubicBezTo>
                  <a:cubicBezTo>
                    <a:pt x="142" y="485"/>
                    <a:pt x="143" y="482"/>
                    <a:pt x="145" y="480"/>
                  </a:cubicBezTo>
                  <a:close/>
                  <a:moveTo>
                    <a:pt x="144" y="492"/>
                  </a:moveTo>
                  <a:cubicBezTo>
                    <a:pt x="146" y="493"/>
                    <a:pt x="147" y="494"/>
                    <a:pt x="149" y="495"/>
                  </a:cubicBezTo>
                  <a:cubicBezTo>
                    <a:pt x="147" y="497"/>
                    <a:pt x="146" y="500"/>
                    <a:pt x="144" y="502"/>
                  </a:cubicBezTo>
                  <a:cubicBezTo>
                    <a:pt x="143" y="501"/>
                    <a:pt x="142" y="501"/>
                    <a:pt x="140" y="500"/>
                  </a:cubicBezTo>
                  <a:cubicBezTo>
                    <a:pt x="138" y="499"/>
                    <a:pt x="137" y="497"/>
                    <a:pt x="135" y="496"/>
                  </a:cubicBezTo>
                  <a:cubicBezTo>
                    <a:pt x="134" y="496"/>
                    <a:pt x="134" y="496"/>
                    <a:pt x="134" y="496"/>
                  </a:cubicBezTo>
                  <a:cubicBezTo>
                    <a:pt x="136" y="493"/>
                    <a:pt x="137" y="491"/>
                    <a:pt x="139" y="489"/>
                  </a:cubicBezTo>
                  <a:cubicBezTo>
                    <a:pt x="141" y="490"/>
                    <a:pt x="142" y="491"/>
                    <a:pt x="144" y="492"/>
                  </a:cubicBezTo>
                  <a:close/>
                  <a:moveTo>
                    <a:pt x="139" y="501"/>
                  </a:moveTo>
                  <a:cubicBezTo>
                    <a:pt x="140" y="502"/>
                    <a:pt x="142" y="503"/>
                    <a:pt x="143" y="504"/>
                  </a:cubicBezTo>
                  <a:cubicBezTo>
                    <a:pt x="142" y="507"/>
                    <a:pt x="140" y="509"/>
                    <a:pt x="139" y="512"/>
                  </a:cubicBezTo>
                  <a:cubicBezTo>
                    <a:pt x="138" y="511"/>
                    <a:pt x="136" y="511"/>
                    <a:pt x="135" y="510"/>
                  </a:cubicBezTo>
                  <a:cubicBezTo>
                    <a:pt x="133" y="510"/>
                    <a:pt x="131" y="509"/>
                    <a:pt x="129" y="508"/>
                  </a:cubicBezTo>
                  <a:cubicBezTo>
                    <a:pt x="128" y="508"/>
                    <a:pt x="128" y="508"/>
                    <a:pt x="128" y="509"/>
                  </a:cubicBezTo>
                  <a:cubicBezTo>
                    <a:pt x="129" y="505"/>
                    <a:pt x="131" y="501"/>
                    <a:pt x="134" y="497"/>
                  </a:cubicBezTo>
                  <a:cubicBezTo>
                    <a:pt x="134" y="497"/>
                    <a:pt x="134" y="497"/>
                    <a:pt x="134" y="497"/>
                  </a:cubicBezTo>
                  <a:cubicBezTo>
                    <a:pt x="135" y="499"/>
                    <a:pt x="137" y="500"/>
                    <a:pt x="139" y="501"/>
                  </a:cubicBezTo>
                  <a:close/>
                  <a:moveTo>
                    <a:pt x="134" y="525"/>
                  </a:moveTo>
                  <a:cubicBezTo>
                    <a:pt x="133" y="527"/>
                    <a:pt x="133" y="530"/>
                    <a:pt x="132" y="533"/>
                  </a:cubicBezTo>
                  <a:cubicBezTo>
                    <a:pt x="129" y="532"/>
                    <a:pt x="124" y="531"/>
                    <a:pt x="120" y="531"/>
                  </a:cubicBezTo>
                  <a:cubicBezTo>
                    <a:pt x="121" y="530"/>
                    <a:pt x="121" y="530"/>
                    <a:pt x="121" y="530"/>
                  </a:cubicBezTo>
                  <a:cubicBezTo>
                    <a:pt x="121" y="527"/>
                    <a:pt x="122" y="524"/>
                    <a:pt x="123" y="521"/>
                  </a:cubicBezTo>
                  <a:cubicBezTo>
                    <a:pt x="126" y="522"/>
                    <a:pt x="130" y="524"/>
                    <a:pt x="134" y="525"/>
                  </a:cubicBezTo>
                  <a:close/>
                  <a:moveTo>
                    <a:pt x="126" y="534"/>
                  </a:moveTo>
                  <a:cubicBezTo>
                    <a:pt x="128" y="534"/>
                    <a:pt x="130" y="535"/>
                    <a:pt x="132" y="535"/>
                  </a:cubicBezTo>
                  <a:cubicBezTo>
                    <a:pt x="132" y="538"/>
                    <a:pt x="132" y="541"/>
                    <a:pt x="132" y="544"/>
                  </a:cubicBezTo>
                  <a:cubicBezTo>
                    <a:pt x="128" y="543"/>
                    <a:pt x="123" y="543"/>
                    <a:pt x="119" y="544"/>
                  </a:cubicBezTo>
                  <a:cubicBezTo>
                    <a:pt x="119" y="540"/>
                    <a:pt x="120" y="536"/>
                    <a:pt x="120" y="532"/>
                  </a:cubicBezTo>
                  <a:cubicBezTo>
                    <a:pt x="122" y="533"/>
                    <a:pt x="124" y="533"/>
                    <a:pt x="126" y="534"/>
                  </a:cubicBezTo>
                  <a:close/>
                  <a:moveTo>
                    <a:pt x="132" y="546"/>
                  </a:moveTo>
                  <a:cubicBezTo>
                    <a:pt x="132" y="549"/>
                    <a:pt x="132" y="552"/>
                    <a:pt x="133" y="556"/>
                  </a:cubicBezTo>
                  <a:cubicBezTo>
                    <a:pt x="129" y="557"/>
                    <a:pt x="125" y="558"/>
                    <a:pt x="121" y="559"/>
                  </a:cubicBezTo>
                  <a:cubicBezTo>
                    <a:pt x="120" y="554"/>
                    <a:pt x="120" y="550"/>
                    <a:pt x="119" y="545"/>
                  </a:cubicBezTo>
                  <a:cubicBezTo>
                    <a:pt x="123" y="546"/>
                    <a:pt x="128" y="546"/>
                    <a:pt x="132" y="546"/>
                  </a:cubicBezTo>
                  <a:close/>
                  <a:moveTo>
                    <a:pt x="134" y="558"/>
                  </a:moveTo>
                  <a:cubicBezTo>
                    <a:pt x="135" y="561"/>
                    <a:pt x="136" y="564"/>
                    <a:pt x="137" y="567"/>
                  </a:cubicBezTo>
                  <a:cubicBezTo>
                    <a:pt x="136" y="567"/>
                    <a:pt x="134" y="568"/>
                    <a:pt x="133" y="569"/>
                  </a:cubicBezTo>
                  <a:cubicBezTo>
                    <a:pt x="131" y="570"/>
                    <a:pt x="128" y="571"/>
                    <a:pt x="126" y="572"/>
                  </a:cubicBezTo>
                  <a:cubicBezTo>
                    <a:pt x="124" y="568"/>
                    <a:pt x="123" y="564"/>
                    <a:pt x="121" y="560"/>
                  </a:cubicBezTo>
                  <a:cubicBezTo>
                    <a:pt x="126" y="560"/>
                    <a:pt x="130" y="559"/>
                    <a:pt x="134" y="558"/>
                  </a:cubicBezTo>
                  <a:close/>
                  <a:moveTo>
                    <a:pt x="133" y="571"/>
                  </a:moveTo>
                  <a:cubicBezTo>
                    <a:pt x="135" y="570"/>
                    <a:pt x="136" y="569"/>
                    <a:pt x="138" y="568"/>
                  </a:cubicBezTo>
                  <a:cubicBezTo>
                    <a:pt x="138" y="569"/>
                    <a:pt x="139" y="570"/>
                    <a:pt x="139" y="570"/>
                  </a:cubicBezTo>
                  <a:cubicBezTo>
                    <a:pt x="140" y="572"/>
                    <a:pt x="141" y="574"/>
                    <a:pt x="142" y="575"/>
                  </a:cubicBezTo>
                  <a:cubicBezTo>
                    <a:pt x="139" y="577"/>
                    <a:pt x="136" y="580"/>
                    <a:pt x="133" y="582"/>
                  </a:cubicBezTo>
                  <a:cubicBezTo>
                    <a:pt x="130" y="580"/>
                    <a:pt x="128" y="577"/>
                    <a:pt x="127" y="574"/>
                  </a:cubicBezTo>
                  <a:cubicBezTo>
                    <a:pt x="129" y="573"/>
                    <a:pt x="131" y="572"/>
                    <a:pt x="133" y="571"/>
                  </a:cubicBezTo>
                  <a:close/>
                  <a:moveTo>
                    <a:pt x="144" y="577"/>
                  </a:moveTo>
                  <a:cubicBezTo>
                    <a:pt x="146" y="579"/>
                    <a:pt x="148" y="581"/>
                    <a:pt x="150" y="583"/>
                  </a:cubicBezTo>
                  <a:cubicBezTo>
                    <a:pt x="149" y="584"/>
                    <a:pt x="148" y="585"/>
                    <a:pt x="147" y="586"/>
                  </a:cubicBezTo>
                  <a:cubicBezTo>
                    <a:pt x="146" y="588"/>
                    <a:pt x="143" y="590"/>
                    <a:pt x="143" y="592"/>
                  </a:cubicBezTo>
                  <a:cubicBezTo>
                    <a:pt x="141" y="590"/>
                    <a:pt x="138" y="588"/>
                    <a:pt x="136" y="586"/>
                  </a:cubicBezTo>
                  <a:cubicBezTo>
                    <a:pt x="135" y="585"/>
                    <a:pt x="135" y="584"/>
                    <a:pt x="134" y="584"/>
                  </a:cubicBezTo>
                  <a:cubicBezTo>
                    <a:pt x="137" y="581"/>
                    <a:pt x="140" y="579"/>
                    <a:pt x="144" y="577"/>
                  </a:cubicBezTo>
                  <a:close/>
                  <a:moveTo>
                    <a:pt x="148" y="589"/>
                  </a:moveTo>
                  <a:cubicBezTo>
                    <a:pt x="149" y="588"/>
                    <a:pt x="149" y="587"/>
                    <a:pt x="150" y="586"/>
                  </a:cubicBezTo>
                  <a:cubicBezTo>
                    <a:pt x="150" y="586"/>
                    <a:pt x="151" y="585"/>
                    <a:pt x="152" y="584"/>
                  </a:cubicBezTo>
                  <a:cubicBezTo>
                    <a:pt x="154" y="586"/>
                    <a:pt x="156" y="587"/>
                    <a:pt x="158" y="588"/>
                  </a:cubicBezTo>
                  <a:cubicBezTo>
                    <a:pt x="158" y="589"/>
                    <a:pt x="157" y="591"/>
                    <a:pt x="156" y="592"/>
                  </a:cubicBezTo>
                  <a:cubicBezTo>
                    <a:pt x="155" y="594"/>
                    <a:pt x="154" y="596"/>
                    <a:pt x="153" y="598"/>
                  </a:cubicBezTo>
                  <a:cubicBezTo>
                    <a:pt x="150" y="597"/>
                    <a:pt x="147" y="595"/>
                    <a:pt x="144" y="593"/>
                  </a:cubicBezTo>
                  <a:cubicBezTo>
                    <a:pt x="146" y="592"/>
                    <a:pt x="147" y="590"/>
                    <a:pt x="148" y="589"/>
                  </a:cubicBezTo>
                  <a:close/>
                  <a:moveTo>
                    <a:pt x="158" y="593"/>
                  </a:moveTo>
                  <a:cubicBezTo>
                    <a:pt x="159" y="592"/>
                    <a:pt x="160" y="590"/>
                    <a:pt x="160" y="589"/>
                  </a:cubicBezTo>
                  <a:cubicBezTo>
                    <a:pt x="163" y="590"/>
                    <a:pt x="166" y="591"/>
                    <a:pt x="169" y="592"/>
                  </a:cubicBezTo>
                  <a:cubicBezTo>
                    <a:pt x="169" y="593"/>
                    <a:pt x="168" y="595"/>
                    <a:pt x="167" y="597"/>
                  </a:cubicBezTo>
                  <a:cubicBezTo>
                    <a:pt x="167" y="599"/>
                    <a:pt x="166" y="601"/>
                    <a:pt x="166" y="603"/>
                  </a:cubicBezTo>
                  <a:cubicBezTo>
                    <a:pt x="162" y="602"/>
                    <a:pt x="158" y="601"/>
                    <a:pt x="154" y="599"/>
                  </a:cubicBezTo>
                  <a:cubicBezTo>
                    <a:pt x="155" y="597"/>
                    <a:pt x="156" y="595"/>
                    <a:pt x="158" y="593"/>
                  </a:cubicBezTo>
                  <a:close/>
                  <a:moveTo>
                    <a:pt x="169" y="598"/>
                  </a:moveTo>
                  <a:cubicBezTo>
                    <a:pt x="170" y="596"/>
                    <a:pt x="171" y="594"/>
                    <a:pt x="172" y="592"/>
                  </a:cubicBezTo>
                  <a:cubicBezTo>
                    <a:pt x="175" y="592"/>
                    <a:pt x="178" y="592"/>
                    <a:pt x="181" y="592"/>
                  </a:cubicBezTo>
                  <a:cubicBezTo>
                    <a:pt x="180" y="596"/>
                    <a:pt x="180" y="601"/>
                    <a:pt x="180" y="605"/>
                  </a:cubicBezTo>
                  <a:cubicBezTo>
                    <a:pt x="176" y="605"/>
                    <a:pt x="172" y="604"/>
                    <a:pt x="167" y="603"/>
                  </a:cubicBezTo>
                  <a:cubicBezTo>
                    <a:pt x="168" y="602"/>
                    <a:pt x="169" y="600"/>
                    <a:pt x="169" y="598"/>
                  </a:cubicBezTo>
                  <a:close/>
                  <a:moveTo>
                    <a:pt x="172" y="589"/>
                  </a:moveTo>
                  <a:cubicBezTo>
                    <a:pt x="176" y="588"/>
                    <a:pt x="180" y="587"/>
                    <a:pt x="182" y="584"/>
                  </a:cubicBezTo>
                  <a:cubicBezTo>
                    <a:pt x="183" y="586"/>
                    <a:pt x="183" y="587"/>
                    <a:pt x="184" y="588"/>
                  </a:cubicBezTo>
                  <a:cubicBezTo>
                    <a:pt x="180" y="589"/>
                    <a:pt x="176" y="589"/>
                    <a:pt x="172" y="589"/>
                  </a:cubicBezTo>
                  <a:close/>
                  <a:moveTo>
                    <a:pt x="197" y="577"/>
                  </a:moveTo>
                  <a:cubicBezTo>
                    <a:pt x="200" y="580"/>
                    <a:pt x="205" y="581"/>
                    <a:pt x="209" y="582"/>
                  </a:cubicBezTo>
                  <a:cubicBezTo>
                    <a:pt x="207" y="583"/>
                    <a:pt x="205" y="583"/>
                    <a:pt x="203" y="584"/>
                  </a:cubicBezTo>
                  <a:cubicBezTo>
                    <a:pt x="199" y="586"/>
                    <a:pt x="193" y="587"/>
                    <a:pt x="188" y="588"/>
                  </a:cubicBezTo>
                  <a:cubicBezTo>
                    <a:pt x="187" y="586"/>
                    <a:pt x="186" y="584"/>
                    <a:pt x="185" y="581"/>
                  </a:cubicBezTo>
                  <a:cubicBezTo>
                    <a:pt x="185" y="581"/>
                    <a:pt x="185" y="581"/>
                    <a:pt x="185" y="581"/>
                  </a:cubicBezTo>
                  <a:cubicBezTo>
                    <a:pt x="185" y="581"/>
                    <a:pt x="185" y="580"/>
                    <a:pt x="184" y="580"/>
                  </a:cubicBezTo>
                  <a:cubicBezTo>
                    <a:pt x="184" y="579"/>
                    <a:pt x="184" y="578"/>
                    <a:pt x="184" y="577"/>
                  </a:cubicBezTo>
                  <a:cubicBezTo>
                    <a:pt x="183" y="573"/>
                    <a:pt x="184" y="570"/>
                    <a:pt x="185" y="566"/>
                  </a:cubicBezTo>
                  <a:cubicBezTo>
                    <a:pt x="188" y="567"/>
                    <a:pt x="191" y="568"/>
                    <a:pt x="194" y="568"/>
                  </a:cubicBezTo>
                  <a:cubicBezTo>
                    <a:pt x="193" y="571"/>
                    <a:pt x="194" y="574"/>
                    <a:pt x="197" y="577"/>
                  </a:cubicBezTo>
                  <a:close/>
                  <a:moveTo>
                    <a:pt x="183" y="592"/>
                  </a:moveTo>
                  <a:cubicBezTo>
                    <a:pt x="185" y="592"/>
                    <a:pt x="186" y="592"/>
                    <a:pt x="187" y="592"/>
                  </a:cubicBezTo>
                  <a:cubicBezTo>
                    <a:pt x="188" y="591"/>
                    <a:pt x="188" y="591"/>
                    <a:pt x="188" y="591"/>
                  </a:cubicBezTo>
                  <a:cubicBezTo>
                    <a:pt x="190" y="591"/>
                    <a:pt x="192" y="591"/>
                    <a:pt x="193" y="591"/>
                  </a:cubicBezTo>
                  <a:cubicBezTo>
                    <a:pt x="195" y="594"/>
                    <a:pt x="197" y="599"/>
                    <a:pt x="200" y="602"/>
                  </a:cubicBezTo>
                  <a:cubicBezTo>
                    <a:pt x="201" y="602"/>
                    <a:pt x="202" y="601"/>
                    <a:pt x="202" y="600"/>
                  </a:cubicBezTo>
                  <a:cubicBezTo>
                    <a:pt x="201" y="598"/>
                    <a:pt x="199" y="596"/>
                    <a:pt x="198" y="595"/>
                  </a:cubicBezTo>
                  <a:cubicBezTo>
                    <a:pt x="197" y="593"/>
                    <a:pt x="196" y="592"/>
                    <a:pt x="195" y="590"/>
                  </a:cubicBezTo>
                  <a:cubicBezTo>
                    <a:pt x="198" y="589"/>
                    <a:pt x="202" y="588"/>
                    <a:pt x="205" y="587"/>
                  </a:cubicBezTo>
                  <a:cubicBezTo>
                    <a:pt x="206" y="589"/>
                    <a:pt x="207" y="591"/>
                    <a:pt x="208" y="593"/>
                  </a:cubicBezTo>
                  <a:cubicBezTo>
                    <a:pt x="209" y="594"/>
                    <a:pt x="210" y="596"/>
                    <a:pt x="211" y="598"/>
                  </a:cubicBezTo>
                  <a:cubicBezTo>
                    <a:pt x="203" y="602"/>
                    <a:pt x="194" y="605"/>
                    <a:pt x="184" y="605"/>
                  </a:cubicBezTo>
                  <a:cubicBezTo>
                    <a:pt x="183" y="605"/>
                    <a:pt x="182" y="605"/>
                    <a:pt x="182" y="605"/>
                  </a:cubicBezTo>
                  <a:cubicBezTo>
                    <a:pt x="182" y="601"/>
                    <a:pt x="183" y="596"/>
                    <a:pt x="183" y="592"/>
                  </a:cubicBezTo>
                  <a:close/>
                  <a:moveTo>
                    <a:pt x="210" y="591"/>
                  </a:moveTo>
                  <a:cubicBezTo>
                    <a:pt x="209" y="590"/>
                    <a:pt x="208" y="588"/>
                    <a:pt x="207" y="587"/>
                  </a:cubicBezTo>
                  <a:cubicBezTo>
                    <a:pt x="208" y="586"/>
                    <a:pt x="210" y="585"/>
                    <a:pt x="211" y="585"/>
                  </a:cubicBezTo>
                  <a:cubicBezTo>
                    <a:pt x="213" y="584"/>
                    <a:pt x="215" y="583"/>
                    <a:pt x="216" y="582"/>
                  </a:cubicBezTo>
                  <a:cubicBezTo>
                    <a:pt x="218" y="584"/>
                    <a:pt x="219" y="586"/>
                    <a:pt x="220" y="587"/>
                  </a:cubicBezTo>
                  <a:cubicBezTo>
                    <a:pt x="221" y="589"/>
                    <a:pt x="222" y="590"/>
                    <a:pt x="223" y="591"/>
                  </a:cubicBezTo>
                  <a:cubicBezTo>
                    <a:pt x="220" y="593"/>
                    <a:pt x="217" y="595"/>
                    <a:pt x="213" y="597"/>
                  </a:cubicBezTo>
                  <a:cubicBezTo>
                    <a:pt x="213" y="595"/>
                    <a:pt x="211" y="593"/>
                    <a:pt x="210" y="591"/>
                  </a:cubicBezTo>
                  <a:close/>
                  <a:moveTo>
                    <a:pt x="214" y="580"/>
                  </a:moveTo>
                  <a:cubicBezTo>
                    <a:pt x="213" y="579"/>
                    <a:pt x="213" y="579"/>
                    <a:pt x="213" y="579"/>
                  </a:cubicBezTo>
                  <a:cubicBezTo>
                    <a:pt x="209" y="578"/>
                    <a:pt x="204" y="579"/>
                    <a:pt x="201" y="576"/>
                  </a:cubicBezTo>
                  <a:cubicBezTo>
                    <a:pt x="197" y="574"/>
                    <a:pt x="195" y="571"/>
                    <a:pt x="196" y="568"/>
                  </a:cubicBezTo>
                  <a:cubicBezTo>
                    <a:pt x="199" y="567"/>
                    <a:pt x="202" y="567"/>
                    <a:pt x="204" y="566"/>
                  </a:cubicBezTo>
                  <a:cubicBezTo>
                    <a:pt x="205" y="570"/>
                    <a:pt x="209" y="573"/>
                    <a:pt x="212" y="572"/>
                  </a:cubicBezTo>
                  <a:cubicBezTo>
                    <a:pt x="215" y="572"/>
                    <a:pt x="218" y="569"/>
                    <a:pt x="219" y="566"/>
                  </a:cubicBezTo>
                  <a:cubicBezTo>
                    <a:pt x="222" y="568"/>
                    <a:pt x="225" y="568"/>
                    <a:pt x="228" y="568"/>
                  </a:cubicBezTo>
                  <a:cubicBezTo>
                    <a:pt x="224" y="573"/>
                    <a:pt x="219" y="577"/>
                    <a:pt x="214" y="580"/>
                  </a:cubicBezTo>
                  <a:close/>
                  <a:moveTo>
                    <a:pt x="206" y="566"/>
                  </a:moveTo>
                  <a:cubicBezTo>
                    <a:pt x="209" y="565"/>
                    <a:pt x="211" y="564"/>
                    <a:pt x="213" y="563"/>
                  </a:cubicBezTo>
                  <a:cubicBezTo>
                    <a:pt x="213" y="563"/>
                    <a:pt x="213" y="563"/>
                    <a:pt x="213" y="563"/>
                  </a:cubicBezTo>
                  <a:cubicBezTo>
                    <a:pt x="214" y="564"/>
                    <a:pt x="215" y="564"/>
                    <a:pt x="216" y="565"/>
                  </a:cubicBezTo>
                  <a:cubicBezTo>
                    <a:pt x="215" y="567"/>
                    <a:pt x="215" y="569"/>
                    <a:pt x="212" y="569"/>
                  </a:cubicBezTo>
                  <a:cubicBezTo>
                    <a:pt x="210" y="570"/>
                    <a:pt x="207" y="568"/>
                    <a:pt x="206" y="566"/>
                  </a:cubicBezTo>
                  <a:close/>
                  <a:moveTo>
                    <a:pt x="212" y="557"/>
                  </a:moveTo>
                  <a:cubicBezTo>
                    <a:pt x="209" y="554"/>
                    <a:pt x="207" y="551"/>
                    <a:pt x="206" y="547"/>
                  </a:cubicBezTo>
                  <a:cubicBezTo>
                    <a:pt x="205" y="544"/>
                    <a:pt x="205" y="541"/>
                    <a:pt x="204" y="539"/>
                  </a:cubicBezTo>
                  <a:cubicBezTo>
                    <a:pt x="204" y="539"/>
                    <a:pt x="204" y="539"/>
                    <a:pt x="204" y="539"/>
                  </a:cubicBezTo>
                  <a:cubicBezTo>
                    <a:pt x="199" y="544"/>
                    <a:pt x="205" y="555"/>
                    <a:pt x="209" y="559"/>
                  </a:cubicBezTo>
                  <a:cubicBezTo>
                    <a:pt x="209" y="560"/>
                    <a:pt x="210" y="560"/>
                    <a:pt x="210" y="561"/>
                  </a:cubicBezTo>
                  <a:cubicBezTo>
                    <a:pt x="203" y="564"/>
                    <a:pt x="194" y="565"/>
                    <a:pt x="186" y="563"/>
                  </a:cubicBezTo>
                  <a:cubicBezTo>
                    <a:pt x="186" y="562"/>
                    <a:pt x="184" y="561"/>
                    <a:pt x="184" y="562"/>
                  </a:cubicBezTo>
                  <a:cubicBezTo>
                    <a:pt x="184" y="563"/>
                    <a:pt x="184" y="563"/>
                    <a:pt x="184" y="563"/>
                  </a:cubicBezTo>
                  <a:cubicBezTo>
                    <a:pt x="176" y="561"/>
                    <a:pt x="170" y="557"/>
                    <a:pt x="165" y="550"/>
                  </a:cubicBezTo>
                  <a:cubicBezTo>
                    <a:pt x="154" y="537"/>
                    <a:pt x="155" y="519"/>
                    <a:pt x="164" y="505"/>
                  </a:cubicBezTo>
                  <a:cubicBezTo>
                    <a:pt x="167" y="507"/>
                    <a:pt x="170" y="510"/>
                    <a:pt x="173" y="512"/>
                  </a:cubicBezTo>
                  <a:cubicBezTo>
                    <a:pt x="170" y="513"/>
                    <a:pt x="169" y="518"/>
                    <a:pt x="169" y="522"/>
                  </a:cubicBezTo>
                  <a:cubicBezTo>
                    <a:pt x="169" y="528"/>
                    <a:pt x="171" y="533"/>
                    <a:pt x="175" y="537"/>
                  </a:cubicBezTo>
                  <a:cubicBezTo>
                    <a:pt x="183" y="544"/>
                    <a:pt x="198" y="545"/>
                    <a:pt x="205" y="537"/>
                  </a:cubicBezTo>
                  <a:cubicBezTo>
                    <a:pt x="208" y="539"/>
                    <a:pt x="211" y="540"/>
                    <a:pt x="214" y="541"/>
                  </a:cubicBezTo>
                  <a:cubicBezTo>
                    <a:pt x="217" y="542"/>
                    <a:pt x="222" y="541"/>
                    <a:pt x="225" y="540"/>
                  </a:cubicBezTo>
                  <a:cubicBezTo>
                    <a:pt x="225" y="543"/>
                    <a:pt x="228" y="546"/>
                    <a:pt x="231" y="547"/>
                  </a:cubicBezTo>
                  <a:cubicBezTo>
                    <a:pt x="233" y="547"/>
                    <a:pt x="236" y="546"/>
                    <a:pt x="238" y="545"/>
                  </a:cubicBezTo>
                  <a:cubicBezTo>
                    <a:pt x="238" y="547"/>
                    <a:pt x="238" y="549"/>
                    <a:pt x="239" y="551"/>
                  </a:cubicBezTo>
                  <a:cubicBezTo>
                    <a:pt x="236" y="553"/>
                    <a:pt x="229" y="552"/>
                    <a:pt x="227" y="552"/>
                  </a:cubicBezTo>
                  <a:cubicBezTo>
                    <a:pt x="224" y="551"/>
                    <a:pt x="215" y="547"/>
                    <a:pt x="216" y="543"/>
                  </a:cubicBezTo>
                  <a:cubicBezTo>
                    <a:pt x="216" y="542"/>
                    <a:pt x="216" y="542"/>
                    <a:pt x="216" y="542"/>
                  </a:cubicBezTo>
                  <a:cubicBezTo>
                    <a:pt x="215" y="542"/>
                    <a:pt x="215" y="542"/>
                    <a:pt x="215" y="542"/>
                  </a:cubicBezTo>
                  <a:cubicBezTo>
                    <a:pt x="214" y="543"/>
                    <a:pt x="214" y="543"/>
                    <a:pt x="214" y="543"/>
                  </a:cubicBezTo>
                  <a:cubicBezTo>
                    <a:pt x="214" y="550"/>
                    <a:pt x="223" y="554"/>
                    <a:pt x="228" y="555"/>
                  </a:cubicBezTo>
                  <a:cubicBezTo>
                    <a:pt x="230" y="555"/>
                    <a:pt x="234" y="555"/>
                    <a:pt x="238" y="554"/>
                  </a:cubicBezTo>
                  <a:cubicBezTo>
                    <a:pt x="236" y="558"/>
                    <a:pt x="234" y="562"/>
                    <a:pt x="231" y="565"/>
                  </a:cubicBezTo>
                  <a:cubicBezTo>
                    <a:pt x="223" y="564"/>
                    <a:pt x="217" y="563"/>
                    <a:pt x="212" y="557"/>
                  </a:cubicBezTo>
                  <a:close/>
                  <a:moveTo>
                    <a:pt x="239" y="559"/>
                  </a:moveTo>
                  <a:cubicBezTo>
                    <a:pt x="239" y="563"/>
                    <a:pt x="239" y="568"/>
                    <a:pt x="238" y="572"/>
                  </a:cubicBezTo>
                  <a:cubicBezTo>
                    <a:pt x="238" y="572"/>
                    <a:pt x="237" y="571"/>
                    <a:pt x="237" y="571"/>
                  </a:cubicBezTo>
                  <a:cubicBezTo>
                    <a:pt x="236" y="570"/>
                    <a:pt x="234" y="569"/>
                    <a:pt x="233" y="568"/>
                  </a:cubicBezTo>
                  <a:cubicBezTo>
                    <a:pt x="233" y="568"/>
                    <a:pt x="233" y="568"/>
                    <a:pt x="233" y="568"/>
                  </a:cubicBezTo>
                  <a:cubicBezTo>
                    <a:pt x="235" y="565"/>
                    <a:pt x="238" y="562"/>
                    <a:pt x="239" y="559"/>
                  </a:cubicBezTo>
                  <a:close/>
                  <a:moveTo>
                    <a:pt x="239" y="537"/>
                  </a:moveTo>
                  <a:cubicBezTo>
                    <a:pt x="238" y="536"/>
                    <a:pt x="238" y="535"/>
                    <a:pt x="237" y="533"/>
                  </a:cubicBezTo>
                  <a:cubicBezTo>
                    <a:pt x="237" y="532"/>
                    <a:pt x="237" y="530"/>
                    <a:pt x="237" y="529"/>
                  </a:cubicBezTo>
                  <a:cubicBezTo>
                    <a:pt x="237" y="528"/>
                    <a:pt x="237" y="528"/>
                    <a:pt x="237" y="528"/>
                  </a:cubicBezTo>
                  <a:cubicBezTo>
                    <a:pt x="236" y="524"/>
                    <a:pt x="235" y="519"/>
                    <a:pt x="235" y="515"/>
                  </a:cubicBezTo>
                  <a:cubicBezTo>
                    <a:pt x="233" y="506"/>
                    <a:pt x="231" y="498"/>
                    <a:pt x="232" y="490"/>
                  </a:cubicBezTo>
                  <a:cubicBezTo>
                    <a:pt x="232" y="482"/>
                    <a:pt x="237" y="471"/>
                    <a:pt x="247" y="471"/>
                  </a:cubicBezTo>
                  <a:cubicBezTo>
                    <a:pt x="258" y="472"/>
                    <a:pt x="259" y="485"/>
                    <a:pt x="260" y="493"/>
                  </a:cubicBezTo>
                  <a:cubicBezTo>
                    <a:pt x="259" y="495"/>
                    <a:pt x="259" y="497"/>
                    <a:pt x="258" y="499"/>
                  </a:cubicBezTo>
                  <a:cubicBezTo>
                    <a:pt x="250" y="517"/>
                    <a:pt x="245" y="536"/>
                    <a:pt x="243" y="556"/>
                  </a:cubicBezTo>
                  <a:cubicBezTo>
                    <a:pt x="242" y="554"/>
                    <a:pt x="242" y="553"/>
                    <a:pt x="242" y="551"/>
                  </a:cubicBezTo>
                  <a:cubicBezTo>
                    <a:pt x="243" y="551"/>
                    <a:pt x="243" y="550"/>
                    <a:pt x="242" y="549"/>
                  </a:cubicBezTo>
                  <a:cubicBezTo>
                    <a:pt x="242" y="548"/>
                    <a:pt x="242" y="548"/>
                    <a:pt x="242" y="548"/>
                  </a:cubicBezTo>
                  <a:cubicBezTo>
                    <a:pt x="241" y="544"/>
                    <a:pt x="240" y="541"/>
                    <a:pt x="239" y="537"/>
                  </a:cubicBezTo>
                  <a:close/>
                  <a:moveTo>
                    <a:pt x="268" y="574"/>
                  </a:moveTo>
                  <a:cubicBezTo>
                    <a:pt x="264" y="577"/>
                    <a:pt x="260" y="573"/>
                    <a:pt x="259" y="569"/>
                  </a:cubicBezTo>
                  <a:cubicBezTo>
                    <a:pt x="259" y="569"/>
                    <a:pt x="259" y="569"/>
                    <a:pt x="259" y="569"/>
                  </a:cubicBezTo>
                  <a:cubicBezTo>
                    <a:pt x="262" y="568"/>
                    <a:pt x="265" y="567"/>
                    <a:pt x="268" y="567"/>
                  </a:cubicBezTo>
                  <a:cubicBezTo>
                    <a:pt x="267" y="569"/>
                    <a:pt x="268" y="572"/>
                    <a:pt x="268" y="574"/>
                  </a:cubicBezTo>
                  <a:close/>
                  <a:moveTo>
                    <a:pt x="300" y="622"/>
                  </a:moveTo>
                  <a:cubicBezTo>
                    <a:pt x="301" y="621"/>
                    <a:pt x="302" y="620"/>
                    <a:pt x="302" y="619"/>
                  </a:cubicBezTo>
                  <a:cubicBezTo>
                    <a:pt x="304" y="619"/>
                    <a:pt x="306" y="619"/>
                    <a:pt x="308" y="619"/>
                  </a:cubicBezTo>
                  <a:cubicBezTo>
                    <a:pt x="308" y="621"/>
                    <a:pt x="308" y="622"/>
                    <a:pt x="309" y="624"/>
                  </a:cubicBezTo>
                  <a:cubicBezTo>
                    <a:pt x="308" y="624"/>
                    <a:pt x="308" y="624"/>
                    <a:pt x="308" y="624"/>
                  </a:cubicBezTo>
                  <a:cubicBezTo>
                    <a:pt x="308" y="626"/>
                    <a:pt x="306" y="626"/>
                    <a:pt x="305" y="627"/>
                  </a:cubicBezTo>
                  <a:cubicBezTo>
                    <a:pt x="302" y="627"/>
                    <a:pt x="301" y="625"/>
                    <a:pt x="300" y="623"/>
                  </a:cubicBezTo>
                  <a:cubicBezTo>
                    <a:pt x="300" y="623"/>
                    <a:pt x="300" y="623"/>
                    <a:pt x="300" y="623"/>
                  </a:cubicBezTo>
                  <a:cubicBezTo>
                    <a:pt x="300" y="622"/>
                    <a:pt x="300" y="622"/>
                    <a:pt x="300" y="622"/>
                  </a:cubicBezTo>
                  <a:close/>
                  <a:moveTo>
                    <a:pt x="300" y="628"/>
                  </a:moveTo>
                  <a:cubicBezTo>
                    <a:pt x="302" y="630"/>
                    <a:pt x="305" y="630"/>
                    <a:pt x="308" y="629"/>
                  </a:cubicBezTo>
                  <a:cubicBezTo>
                    <a:pt x="309" y="628"/>
                    <a:pt x="310" y="628"/>
                    <a:pt x="310" y="627"/>
                  </a:cubicBezTo>
                  <a:cubicBezTo>
                    <a:pt x="312" y="628"/>
                    <a:pt x="313" y="630"/>
                    <a:pt x="315" y="631"/>
                  </a:cubicBezTo>
                  <a:cubicBezTo>
                    <a:pt x="312" y="634"/>
                    <a:pt x="309" y="637"/>
                    <a:pt x="304" y="638"/>
                  </a:cubicBezTo>
                  <a:cubicBezTo>
                    <a:pt x="298" y="639"/>
                    <a:pt x="291" y="636"/>
                    <a:pt x="289" y="630"/>
                  </a:cubicBezTo>
                  <a:cubicBezTo>
                    <a:pt x="292" y="629"/>
                    <a:pt x="295" y="627"/>
                    <a:pt x="298" y="625"/>
                  </a:cubicBezTo>
                  <a:cubicBezTo>
                    <a:pt x="298" y="626"/>
                    <a:pt x="299" y="628"/>
                    <a:pt x="300" y="628"/>
                  </a:cubicBezTo>
                  <a:close/>
                  <a:moveTo>
                    <a:pt x="296" y="649"/>
                  </a:moveTo>
                  <a:cubicBezTo>
                    <a:pt x="291" y="650"/>
                    <a:pt x="286" y="649"/>
                    <a:pt x="282" y="645"/>
                  </a:cubicBezTo>
                  <a:cubicBezTo>
                    <a:pt x="279" y="642"/>
                    <a:pt x="274" y="636"/>
                    <a:pt x="275" y="632"/>
                  </a:cubicBezTo>
                  <a:cubicBezTo>
                    <a:pt x="276" y="632"/>
                    <a:pt x="276" y="632"/>
                    <a:pt x="276" y="632"/>
                  </a:cubicBezTo>
                  <a:cubicBezTo>
                    <a:pt x="279" y="632"/>
                    <a:pt x="283" y="632"/>
                    <a:pt x="286" y="631"/>
                  </a:cubicBezTo>
                  <a:cubicBezTo>
                    <a:pt x="290" y="645"/>
                    <a:pt x="310" y="643"/>
                    <a:pt x="318" y="633"/>
                  </a:cubicBezTo>
                  <a:cubicBezTo>
                    <a:pt x="319" y="633"/>
                    <a:pt x="320" y="634"/>
                    <a:pt x="321" y="634"/>
                  </a:cubicBezTo>
                  <a:cubicBezTo>
                    <a:pt x="315" y="641"/>
                    <a:pt x="306" y="648"/>
                    <a:pt x="296" y="649"/>
                  </a:cubicBezTo>
                  <a:close/>
                  <a:moveTo>
                    <a:pt x="324" y="636"/>
                  </a:moveTo>
                  <a:cubicBezTo>
                    <a:pt x="325" y="635"/>
                    <a:pt x="325" y="635"/>
                    <a:pt x="325" y="635"/>
                  </a:cubicBezTo>
                  <a:cubicBezTo>
                    <a:pt x="328" y="636"/>
                    <a:pt x="334" y="636"/>
                    <a:pt x="337" y="635"/>
                  </a:cubicBezTo>
                  <a:cubicBezTo>
                    <a:pt x="334" y="639"/>
                    <a:pt x="330" y="642"/>
                    <a:pt x="326" y="644"/>
                  </a:cubicBezTo>
                  <a:cubicBezTo>
                    <a:pt x="320" y="647"/>
                    <a:pt x="312" y="650"/>
                    <a:pt x="304" y="651"/>
                  </a:cubicBezTo>
                  <a:cubicBezTo>
                    <a:pt x="312" y="648"/>
                    <a:pt x="319" y="641"/>
                    <a:pt x="324" y="636"/>
                  </a:cubicBezTo>
                  <a:close/>
                  <a:moveTo>
                    <a:pt x="281" y="648"/>
                  </a:moveTo>
                  <a:cubicBezTo>
                    <a:pt x="280" y="648"/>
                    <a:pt x="280" y="647"/>
                    <a:pt x="279" y="647"/>
                  </a:cubicBezTo>
                  <a:cubicBezTo>
                    <a:pt x="268" y="642"/>
                    <a:pt x="261" y="633"/>
                    <a:pt x="257" y="622"/>
                  </a:cubicBezTo>
                  <a:cubicBezTo>
                    <a:pt x="261" y="627"/>
                    <a:pt x="266" y="630"/>
                    <a:pt x="272" y="632"/>
                  </a:cubicBezTo>
                  <a:cubicBezTo>
                    <a:pt x="270" y="637"/>
                    <a:pt x="276" y="644"/>
                    <a:pt x="281" y="648"/>
                  </a:cubicBezTo>
                  <a:close/>
                  <a:moveTo>
                    <a:pt x="275" y="629"/>
                  </a:moveTo>
                  <a:cubicBezTo>
                    <a:pt x="266" y="628"/>
                    <a:pt x="259" y="622"/>
                    <a:pt x="254" y="615"/>
                  </a:cubicBezTo>
                  <a:cubicBezTo>
                    <a:pt x="253" y="610"/>
                    <a:pt x="252" y="604"/>
                    <a:pt x="252" y="599"/>
                  </a:cubicBezTo>
                  <a:cubicBezTo>
                    <a:pt x="254" y="600"/>
                    <a:pt x="255" y="600"/>
                    <a:pt x="257" y="601"/>
                  </a:cubicBezTo>
                  <a:cubicBezTo>
                    <a:pt x="259" y="616"/>
                    <a:pt x="277" y="623"/>
                    <a:pt x="288" y="613"/>
                  </a:cubicBezTo>
                  <a:cubicBezTo>
                    <a:pt x="291" y="615"/>
                    <a:pt x="294" y="617"/>
                    <a:pt x="298" y="618"/>
                  </a:cubicBezTo>
                  <a:cubicBezTo>
                    <a:pt x="298" y="618"/>
                    <a:pt x="298" y="618"/>
                    <a:pt x="298" y="618"/>
                  </a:cubicBezTo>
                  <a:cubicBezTo>
                    <a:pt x="292" y="625"/>
                    <a:pt x="285" y="630"/>
                    <a:pt x="275" y="629"/>
                  </a:cubicBezTo>
                  <a:close/>
                  <a:moveTo>
                    <a:pt x="249" y="601"/>
                  </a:moveTo>
                  <a:cubicBezTo>
                    <a:pt x="248" y="601"/>
                    <a:pt x="246" y="601"/>
                    <a:pt x="245" y="601"/>
                  </a:cubicBezTo>
                  <a:cubicBezTo>
                    <a:pt x="243" y="601"/>
                    <a:pt x="242" y="600"/>
                    <a:pt x="240" y="601"/>
                  </a:cubicBezTo>
                  <a:cubicBezTo>
                    <a:pt x="240" y="601"/>
                    <a:pt x="240" y="601"/>
                    <a:pt x="240" y="601"/>
                  </a:cubicBezTo>
                  <a:cubicBezTo>
                    <a:pt x="240" y="598"/>
                    <a:pt x="240" y="594"/>
                    <a:pt x="241" y="590"/>
                  </a:cubicBezTo>
                  <a:cubicBezTo>
                    <a:pt x="242" y="590"/>
                    <a:pt x="244" y="590"/>
                    <a:pt x="245" y="591"/>
                  </a:cubicBezTo>
                  <a:cubicBezTo>
                    <a:pt x="247" y="591"/>
                    <a:pt x="248" y="591"/>
                    <a:pt x="250" y="591"/>
                  </a:cubicBezTo>
                  <a:cubicBezTo>
                    <a:pt x="249" y="594"/>
                    <a:pt x="249" y="598"/>
                    <a:pt x="249" y="601"/>
                  </a:cubicBezTo>
                  <a:close/>
                  <a:moveTo>
                    <a:pt x="245" y="588"/>
                  </a:moveTo>
                  <a:cubicBezTo>
                    <a:pt x="244" y="588"/>
                    <a:pt x="242" y="588"/>
                    <a:pt x="241" y="588"/>
                  </a:cubicBezTo>
                  <a:cubicBezTo>
                    <a:pt x="241" y="586"/>
                    <a:pt x="242" y="584"/>
                    <a:pt x="242" y="581"/>
                  </a:cubicBezTo>
                  <a:cubicBezTo>
                    <a:pt x="242" y="581"/>
                    <a:pt x="242" y="580"/>
                    <a:pt x="242" y="580"/>
                  </a:cubicBezTo>
                  <a:cubicBezTo>
                    <a:pt x="243" y="579"/>
                    <a:pt x="243" y="579"/>
                    <a:pt x="243" y="579"/>
                  </a:cubicBezTo>
                  <a:cubicBezTo>
                    <a:pt x="245" y="580"/>
                    <a:pt x="246" y="580"/>
                    <a:pt x="248" y="580"/>
                  </a:cubicBezTo>
                  <a:cubicBezTo>
                    <a:pt x="249" y="580"/>
                    <a:pt x="250" y="581"/>
                    <a:pt x="252" y="581"/>
                  </a:cubicBezTo>
                  <a:cubicBezTo>
                    <a:pt x="251" y="584"/>
                    <a:pt x="250" y="586"/>
                    <a:pt x="250" y="589"/>
                  </a:cubicBezTo>
                  <a:cubicBezTo>
                    <a:pt x="248" y="588"/>
                    <a:pt x="247" y="589"/>
                    <a:pt x="245" y="588"/>
                  </a:cubicBezTo>
                  <a:close/>
                  <a:moveTo>
                    <a:pt x="248" y="578"/>
                  </a:moveTo>
                  <a:cubicBezTo>
                    <a:pt x="244" y="578"/>
                    <a:pt x="244" y="578"/>
                    <a:pt x="244" y="578"/>
                  </a:cubicBezTo>
                  <a:cubicBezTo>
                    <a:pt x="245" y="578"/>
                    <a:pt x="245" y="578"/>
                    <a:pt x="245" y="578"/>
                  </a:cubicBezTo>
                  <a:cubicBezTo>
                    <a:pt x="245" y="577"/>
                    <a:pt x="245" y="577"/>
                    <a:pt x="245" y="577"/>
                  </a:cubicBezTo>
                  <a:cubicBezTo>
                    <a:pt x="248" y="575"/>
                    <a:pt x="251" y="573"/>
                    <a:pt x="253" y="571"/>
                  </a:cubicBezTo>
                  <a:cubicBezTo>
                    <a:pt x="254" y="571"/>
                    <a:pt x="255" y="571"/>
                    <a:pt x="255" y="570"/>
                  </a:cubicBezTo>
                  <a:cubicBezTo>
                    <a:pt x="254" y="573"/>
                    <a:pt x="253" y="576"/>
                    <a:pt x="252" y="579"/>
                  </a:cubicBezTo>
                  <a:cubicBezTo>
                    <a:pt x="251" y="578"/>
                    <a:pt x="250" y="578"/>
                    <a:pt x="248" y="578"/>
                  </a:cubicBezTo>
                  <a:close/>
                  <a:moveTo>
                    <a:pt x="259" y="601"/>
                  </a:moveTo>
                  <a:cubicBezTo>
                    <a:pt x="260" y="602"/>
                    <a:pt x="261" y="602"/>
                    <a:pt x="262" y="602"/>
                  </a:cubicBezTo>
                  <a:cubicBezTo>
                    <a:pt x="265" y="602"/>
                    <a:pt x="267" y="601"/>
                    <a:pt x="269" y="601"/>
                  </a:cubicBezTo>
                  <a:cubicBezTo>
                    <a:pt x="270" y="604"/>
                    <a:pt x="272" y="606"/>
                    <a:pt x="275" y="606"/>
                  </a:cubicBezTo>
                  <a:cubicBezTo>
                    <a:pt x="276" y="607"/>
                    <a:pt x="279" y="606"/>
                    <a:pt x="281" y="605"/>
                  </a:cubicBezTo>
                  <a:cubicBezTo>
                    <a:pt x="282" y="607"/>
                    <a:pt x="284" y="609"/>
                    <a:pt x="286" y="611"/>
                  </a:cubicBezTo>
                  <a:cubicBezTo>
                    <a:pt x="276" y="618"/>
                    <a:pt x="262" y="613"/>
                    <a:pt x="259" y="601"/>
                  </a:cubicBezTo>
                  <a:close/>
                  <a:moveTo>
                    <a:pt x="271" y="600"/>
                  </a:moveTo>
                  <a:cubicBezTo>
                    <a:pt x="274" y="599"/>
                    <a:pt x="276" y="598"/>
                    <a:pt x="278" y="596"/>
                  </a:cubicBezTo>
                  <a:cubicBezTo>
                    <a:pt x="278" y="598"/>
                    <a:pt x="279" y="600"/>
                    <a:pt x="279" y="602"/>
                  </a:cubicBezTo>
                  <a:cubicBezTo>
                    <a:pt x="278" y="603"/>
                    <a:pt x="277" y="604"/>
                    <a:pt x="276" y="604"/>
                  </a:cubicBezTo>
                  <a:cubicBezTo>
                    <a:pt x="273" y="604"/>
                    <a:pt x="272" y="602"/>
                    <a:pt x="271" y="600"/>
                  </a:cubicBezTo>
                  <a:close/>
                  <a:moveTo>
                    <a:pt x="278" y="594"/>
                  </a:moveTo>
                  <a:cubicBezTo>
                    <a:pt x="277" y="593"/>
                    <a:pt x="277" y="593"/>
                    <a:pt x="276" y="594"/>
                  </a:cubicBezTo>
                  <a:cubicBezTo>
                    <a:pt x="269" y="600"/>
                    <a:pt x="261" y="600"/>
                    <a:pt x="253" y="596"/>
                  </a:cubicBezTo>
                  <a:cubicBezTo>
                    <a:pt x="252" y="596"/>
                    <a:pt x="252" y="596"/>
                    <a:pt x="252" y="596"/>
                  </a:cubicBezTo>
                  <a:cubicBezTo>
                    <a:pt x="253" y="592"/>
                    <a:pt x="253" y="588"/>
                    <a:pt x="254" y="585"/>
                  </a:cubicBezTo>
                  <a:cubicBezTo>
                    <a:pt x="259" y="593"/>
                    <a:pt x="273" y="591"/>
                    <a:pt x="280" y="586"/>
                  </a:cubicBezTo>
                  <a:cubicBezTo>
                    <a:pt x="280" y="586"/>
                    <a:pt x="280" y="586"/>
                    <a:pt x="280" y="586"/>
                  </a:cubicBezTo>
                  <a:cubicBezTo>
                    <a:pt x="279" y="588"/>
                    <a:pt x="278" y="591"/>
                    <a:pt x="278" y="594"/>
                  </a:cubicBezTo>
                  <a:close/>
                  <a:moveTo>
                    <a:pt x="254" y="582"/>
                  </a:moveTo>
                  <a:cubicBezTo>
                    <a:pt x="255" y="578"/>
                    <a:pt x="256" y="575"/>
                    <a:pt x="257" y="572"/>
                  </a:cubicBezTo>
                  <a:cubicBezTo>
                    <a:pt x="258" y="574"/>
                    <a:pt x="260" y="576"/>
                    <a:pt x="263" y="577"/>
                  </a:cubicBezTo>
                  <a:cubicBezTo>
                    <a:pt x="265" y="578"/>
                    <a:pt x="268" y="578"/>
                    <a:pt x="270" y="576"/>
                  </a:cubicBezTo>
                  <a:cubicBezTo>
                    <a:pt x="271" y="580"/>
                    <a:pt x="274" y="582"/>
                    <a:pt x="277" y="584"/>
                  </a:cubicBezTo>
                  <a:cubicBezTo>
                    <a:pt x="270" y="588"/>
                    <a:pt x="258" y="590"/>
                    <a:pt x="254" y="582"/>
                  </a:cubicBezTo>
                  <a:close/>
                  <a:moveTo>
                    <a:pt x="253" y="568"/>
                  </a:moveTo>
                  <a:cubicBezTo>
                    <a:pt x="248" y="571"/>
                    <a:pt x="243" y="574"/>
                    <a:pt x="240" y="578"/>
                  </a:cubicBezTo>
                  <a:cubicBezTo>
                    <a:pt x="242" y="574"/>
                    <a:pt x="242" y="569"/>
                    <a:pt x="243" y="564"/>
                  </a:cubicBezTo>
                  <a:cubicBezTo>
                    <a:pt x="243" y="564"/>
                    <a:pt x="243" y="564"/>
                    <a:pt x="243" y="563"/>
                  </a:cubicBezTo>
                  <a:cubicBezTo>
                    <a:pt x="247" y="543"/>
                    <a:pt x="251" y="523"/>
                    <a:pt x="259" y="504"/>
                  </a:cubicBezTo>
                  <a:cubicBezTo>
                    <a:pt x="262" y="496"/>
                    <a:pt x="266" y="486"/>
                    <a:pt x="272" y="480"/>
                  </a:cubicBezTo>
                  <a:cubicBezTo>
                    <a:pt x="280" y="472"/>
                    <a:pt x="291" y="474"/>
                    <a:pt x="297" y="483"/>
                  </a:cubicBezTo>
                  <a:cubicBezTo>
                    <a:pt x="309" y="499"/>
                    <a:pt x="294" y="521"/>
                    <a:pt x="284" y="535"/>
                  </a:cubicBezTo>
                  <a:cubicBezTo>
                    <a:pt x="275" y="548"/>
                    <a:pt x="264" y="559"/>
                    <a:pt x="253" y="568"/>
                  </a:cubicBezTo>
                  <a:close/>
                  <a:moveTo>
                    <a:pt x="240" y="602"/>
                  </a:moveTo>
                  <a:cubicBezTo>
                    <a:pt x="241" y="602"/>
                    <a:pt x="243" y="602"/>
                    <a:pt x="244" y="603"/>
                  </a:cubicBezTo>
                  <a:cubicBezTo>
                    <a:pt x="246" y="603"/>
                    <a:pt x="248" y="603"/>
                    <a:pt x="249" y="603"/>
                  </a:cubicBezTo>
                  <a:cubicBezTo>
                    <a:pt x="250" y="606"/>
                    <a:pt x="250" y="610"/>
                    <a:pt x="251" y="613"/>
                  </a:cubicBezTo>
                  <a:cubicBezTo>
                    <a:pt x="249" y="613"/>
                    <a:pt x="248" y="613"/>
                    <a:pt x="247" y="613"/>
                  </a:cubicBezTo>
                  <a:cubicBezTo>
                    <a:pt x="245" y="614"/>
                    <a:pt x="243" y="614"/>
                    <a:pt x="241" y="615"/>
                  </a:cubicBezTo>
                  <a:cubicBezTo>
                    <a:pt x="241" y="615"/>
                    <a:pt x="241" y="615"/>
                    <a:pt x="241" y="615"/>
                  </a:cubicBezTo>
                  <a:cubicBezTo>
                    <a:pt x="240" y="610"/>
                    <a:pt x="240" y="606"/>
                    <a:pt x="240" y="601"/>
                  </a:cubicBezTo>
                  <a:lnTo>
                    <a:pt x="240" y="602"/>
                  </a:lnTo>
                  <a:close/>
                  <a:moveTo>
                    <a:pt x="241" y="616"/>
                  </a:moveTo>
                  <a:cubicBezTo>
                    <a:pt x="243" y="616"/>
                    <a:pt x="245" y="616"/>
                    <a:pt x="247" y="615"/>
                  </a:cubicBezTo>
                  <a:cubicBezTo>
                    <a:pt x="248" y="615"/>
                    <a:pt x="250" y="615"/>
                    <a:pt x="251" y="615"/>
                  </a:cubicBezTo>
                  <a:cubicBezTo>
                    <a:pt x="252" y="619"/>
                    <a:pt x="253" y="623"/>
                    <a:pt x="255" y="627"/>
                  </a:cubicBezTo>
                  <a:cubicBezTo>
                    <a:pt x="253" y="627"/>
                    <a:pt x="252" y="628"/>
                    <a:pt x="250" y="629"/>
                  </a:cubicBezTo>
                  <a:cubicBezTo>
                    <a:pt x="248" y="629"/>
                    <a:pt x="247" y="630"/>
                    <a:pt x="245" y="630"/>
                  </a:cubicBezTo>
                  <a:cubicBezTo>
                    <a:pt x="245" y="630"/>
                    <a:pt x="245" y="630"/>
                    <a:pt x="245" y="630"/>
                  </a:cubicBezTo>
                  <a:cubicBezTo>
                    <a:pt x="243" y="625"/>
                    <a:pt x="242" y="620"/>
                    <a:pt x="241" y="616"/>
                  </a:cubicBezTo>
                  <a:close/>
                  <a:moveTo>
                    <a:pt x="251" y="631"/>
                  </a:moveTo>
                  <a:cubicBezTo>
                    <a:pt x="252" y="630"/>
                    <a:pt x="254" y="630"/>
                    <a:pt x="256" y="629"/>
                  </a:cubicBezTo>
                  <a:cubicBezTo>
                    <a:pt x="257" y="631"/>
                    <a:pt x="259" y="634"/>
                    <a:pt x="261" y="636"/>
                  </a:cubicBezTo>
                  <a:cubicBezTo>
                    <a:pt x="259" y="637"/>
                    <a:pt x="258" y="638"/>
                    <a:pt x="257" y="639"/>
                  </a:cubicBezTo>
                  <a:cubicBezTo>
                    <a:pt x="255" y="641"/>
                    <a:pt x="253" y="642"/>
                    <a:pt x="252" y="643"/>
                  </a:cubicBezTo>
                  <a:cubicBezTo>
                    <a:pt x="249" y="640"/>
                    <a:pt x="247" y="636"/>
                    <a:pt x="246" y="632"/>
                  </a:cubicBezTo>
                  <a:cubicBezTo>
                    <a:pt x="247" y="632"/>
                    <a:pt x="249" y="631"/>
                    <a:pt x="251" y="631"/>
                  </a:cubicBezTo>
                  <a:close/>
                  <a:moveTo>
                    <a:pt x="258" y="641"/>
                  </a:moveTo>
                  <a:cubicBezTo>
                    <a:pt x="259" y="640"/>
                    <a:pt x="261" y="639"/>
                    <a:pt x="262" y="638"/>
                  </a:cubicBezTo>
                  <a:cubicBezTo>
                    <a:pt x="264" y="640"/>
                    <a:pt x="266" y="642"/>
                    <a:pt x="268" y="644"/>
                  </a:cubicBezTo>
                  <a:cubicBezTo>
                    <a:pt x="267" y="644"/>
                    <a:pt x="267" y="645"/>
                    <a:pt x="266" y="646"/>
                  </a:cubicBezTo>
                  <a:cubicBezTo>
                    <a:pt x="265" y="647"/>
                    <a:pt x="264" y="649"/>
                    <a:pt x="263" y="650"/>
                  </a:cubicBezTo>
                  <a:cubicBezTo>
                    <a:pt x="262" y="652"/>
                    <a:pt x="261" y="653"/>
                    <a:pt x="261" y="655"/>
                  </a:cubicBezTo>
                  <a:cubicBezTo>
                    <a:pt x="261" y="655"/>
                    <a:pt x="261" y="655"/>
                    <a:pt x="261" y="655"/>
                  </a:cubicBezTo>
                  <a:cubicBezTo>
                    <a:pt x="258" y="652"/>
                    <a:pt x="255" y="648"/>
                    <a:pt x="252" y="645"/>
                  </a:cubicBezTo>
                  <a:cubicBezTo>
                    <a:pt x="254" y="643"/>
                    <a:pt x="256" y="642"/>
                    <a:pt x="258" y="641"/>
                  </a:cubicBezTo>
                  <a:close/>
                  <a:moveTo>
                    <a:pt x="292" y="654"/>
                  </a:moveTo>
                  <a:cubicBezTo>
                    <a:pt x="293" y="654"/>
                    <a:pt x="293" y="654"/>
                    <a:pt x="293" y="654"/>
                  </a:cubicBezTo>
                  <a:cubicBezTo>
                    <a:pt x="296" y="655"/>
                    <a:pt x="299" y="655"/>
                    <a:pt x="302" y="654"/>
                  </a:cubicBezTo>
                  <a:cubicBezTo>
                    <a:pt x="302" y="658"/>
                    <a:pt x="302" y="664"/>
                    <a:pt x="305" y="668"/>
                  </a:cubicBezTo>
                  <a:cubicBezTo>
                    <a:pt x="299" y="669"/>
                    <a:pt x="293" y="669"/>
                    <a:pt x="287" y="668"/>
                  </a:cubicBezTo>
                  <a:cubicBezTo>
                    <a:pt x="288" y="665"/>
                    <a:pt x="292" y="656"/>
                    <a:pt x="292" y="654"/>
                  </a:cubicBezTo>
                  <a:close/>
                  <a:moveTo>
                    <a:pt x="304" y="654"/>
                  </a:moveTo>
                  <a:cubicBezTo>
                    <a:pt x="304" y="654"/>
                    <a:pt x="304" y="654"/>
                    <a:pt x="304" y="654"/>
                  </a:cubicBezTo>
                  <a:cubicBezTo>
                    <a:pt x="307" y="654"/>
                    <a:pt x="310" y="653"/>
                    <a:pt x="312" y="653"/>
                  </a:cubicBezTo>
                  <a:cubicBezTo>
                    <a:pt x="312" y="653"/>
                    <a:pt x="312" y="653"/>
                    <a:pt x="312" y="653"/>
                  </a:cubicBezTo>
                  <a:cubicBezTo>
                    <a:pt x="313" y="654"/>
                    <a:pt x="313" y="655"/>
                    <a:pt x="313" y="655"/>
                  </a:cubicBezTo>
                  <a:cubicBezTo>
                    <a:pt x="314" y="656"/>
                    <a:pt x="314" y="657"/>
                    <a:pt x="315" y="658"/>
                  </a:cubicBezTo>
                  <a:cubicBezTo>
                    <a:pt x="316" y="660"/>
                    <a:pt x="317" y="662"/>
                    <a:pt x="318" y="664"/>
                  </a:cubicBezTo>
                  <a:cubicBezTo>
                    <a:pt x="319" y="665"/>
                    <a:pt x="319" y="665"/>
                    <a:pt x="319" y="665"/>
                  </a:cubicBezTo>
                  <a:cubicBezTo>
                    <a:pt x="315" y="666"/>
                    <a:pt x="311" y="667"/>
                    <a:pt x="307" y="668"/>
                  </a:cubicBezTo>
                  <a:cubicBezTo>
                    <a:pt x="307" y="666"/>
                    <a:pt x="306" y="664"/>
                    <a:pt x="305" y="662"/>
                  </a:cubicBezTo>
                  <a:cubicBezTo>
                    <a:pt x="304" y="659"/>
                    <a:pt x="304" y="657"/>
                    <a:pt x="304" y="654"/>
                  </a:cubicBezTo>
                  <a:close/>
                  <a:moveTo>
                    <a:pt x="317" y="657"/>
                  </a:moveTo>
                  <a:cubicBezTo>
                    <a:pt x="316" y="656"/>
                    <a:pt x="315" y="654"/>
                    <a:pt x="314" y="652"/>
                  </a:cubicBezTo>
                  <a:cubicBezTo>
                    <a:pt x="318" y="651"/>
                    <a:pt x="321" y="650"/>
                    <a:pt x="324" y="649"/>
                  </a:cubicBezTo>
                  <a:cubicBezTo>
                    <a:pt x="326" y="650"/>
                    <a:pt x="327" y="652"/>
                    <a:pt x="328" y="653"/>
                  </a:cubicBezTo>
                  <a:cubicBezTo>
                    <a:pt x="329" y="655"/>
                    <a:pt x="331" y="657"/>
                    <a:pt x="333" y="658"/>
                  </a:cubicBezTo>
                  <a:cubicBezTo>
                    <a:pt x="333" y="658"/>
                    <a:pt x="333" y="658"/>
                    <a:pt x="333" y="658"/>
                  </a:cubicBezTo>
                  <a:cubicBezTo>
                    <a:pt x="329" y="660"/>
                    <a:pt x="325" y="662"/>
                    <a:pt x="322" y="663"/>
                  </a:cubicBezTo>
                  <a:cubicBezTo>
                    <a:pt x="321" y="663"/>
                    <a:pt x="321" y="663"/>
                    <a:pt x="321" y="663"/>
                  </a:cubicBezTo>
                  <a:cubicBezTo>
                    <a:pt x="320" y="663"/>
                    <a:pt x="318" y="659"/>
                    <a:pt x="317" y="657"/>
                  </a:cubicBezTo>
                  <a:close/>
                  <a:moveTo>
                    <a:pt x="330" y="652"/>
                  </a:moveTo>
                  <a:cubicBezTo>
                    <a:pt x="328" y="651"/>
                    <a:pt x="327" y="649"/>
                    <a:pt x="326" y="648"/>
                  </a:cubicBezTo>
                  <a:cubicBezTo>
                    <a:pt x="326" y="648"/>
                    <a:pt x="327" y="647"/>
                    <a:pt x="328" y="647"/>
                  </a:cubicBezTo>
                  <a:cubicBezTo>
                    <a:pt x="330" y="646"/>
                    <a:pt x="333" y="644"/>
                    <a:pt x="336" y="642"/>
                  </a:cubicBezTo>
                  <a:cubicBezTo>
                    <a:pt x="337" y="643"/>
                    <a:pt x="339" y="645"/>
                    <a:pt x="341" y="647"/>
                  </a:cubicBezTo>
                  <a:cubicBezTo>
                    <a:pt x="342" y="648"/>
                    <a:pt x="343" y="649"/>
                    <a:pt x="344" y="650"/>
                  </a:cubicBezTo>
                  <a:cubicBezTo>
                    <a:pt x="341" y="652"/>
                    <a:pt x="338" y="655"/>
                    <a:pt x="334" y="657"/>
                  </a:cubicBezTo>
                  <a:cubicBezTo>
                    <a:pt x="334" y="657"/>
                    <a:pt x="334" y="657"/>
                    <a:pt x="334" y="657"/>
                  </a:cubicBezTo>
                  <a:cubicBezTo>
                    <a:pt x="333" y="655"/>
                    <a:pt x="331" y="654"/>
                    <a:pt x="330" y="652"/>
                  </a:cubicBezTo>
                  <a:close/>
                  <a:moveTo>
                    <a:pt x="342" y="645"/>
                  </a:moveTo>
                  <a:cubicBezTo>
                    <a:pt x="341" y="643"/>
                    <a:pt x="339" y="642"/>
                    <a:pt x="337" y="640"/>
                  </a:cubicBezTo>
                  <a:cubicBezTo>
                    <a:pt x="340" y="638"/>
                    <a:pt x="342" y="636"/>
                    <a:pt x="344" y="633"/>
                  </a:cubicBezTo>
                  <a:cubicBezTo>
                    <a:pt x="344" y="633"/>
                    <a:pt x="344" y="633"/>
                    <a:pt x="344" y="633"/>
                  </a:cubicBezTo>
                  <a:cubicBezTo>
                    <a:pt x="346" y="634"/>
                    <a:pt x="348" y="636"/>
                    <a:pt x="350" y="637"/>
                  </a:cubicBezTo>
                  <a:cubicBezTo>
                    <a:pt x="351" y="638"/>
                    <a:pt x="352" y="639"/>
                    <a:pt x="353" y="640"/>
                  </a:cubicBezTo>
                  <a:cubicBezTo>
                    <a:pt x="351" y="643"/>
                    <a:pt x="349" y="645"/>
                    <a:pt x="346" y="648"/>
                  </a:cubicBezTo>
                  <a:cubicBezTo>
                    <a:pt x="345" y="647"/>
                    <a:pt x="343" y="646"/>
                    <a:pt x="342" y="645"/>
                  </a:cubicBezTo>
                  <a:close/>
                  <a:moveTo>
                    <a:pt x="343" y="628"/>
                  </a:moveTo>
                  <a:cubicBezTo>
                    <a:pt x="343" y="629"/>
                    <a:pt x="342" y="629"/>
                    <a:pt x="342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1" y="630"/>
                    <a:pt x="341" y="630"/>
                    <a:pt x="341" y="630"/>
                  </a:cubicBezTo>
                  <a:cubicBezTo>
                    <a:pt x="340" y="629"/>
                    <a:pt x="339" y="630"/>
                    <a:pt x="339" y="631"/>
                  </a:cubicBezTo>
                  <a:cubicBezTo>
                    <a:pt x="339" y="631"/>
                    <a:pt x="339" y="631"/>
                    <a:pt x="339" y="631"/>
                  </a:cubicBezTo>
                  <a:cubicBezTo>
                    <a:pt x="337" y="632"/>
                    <a:pt x="333" y="632"/>
                    <a:pt x="332" y="632"/>
                  </a:cubicBezTo>
                  <a:cubicBezTo>
                    <a:pt x="329" y="633"/>
                    <a:pt x="326" y="632"/>
                    <a:pt x="324" y="632"/>
                  </a:cubicBezTo>
                  <a:cubicBezTo>
                    <a:pt x="322" y="631"/>
                    <a:pt x="321" y="631"/>
                    <a:pt x="319" y="630"/>
                  </a:cubicBezTo>
                  <a:cubicBezTo>
                    <a:pt x="319" y="629"/>
                    <a:pt x="319" y="629"/>
                    <a:pt x="319" y="629"/>
                  </a:cubicBezTo>
                  <a:cubicBezTo>
                    <a:pt x="320" y="628"/>
                    <a:pt x="319" y="627"/>
                    <a:pt x="318" y="627"/>
                  </a:cubicBezTo>
                  <a:cubicBezTo>
                    <a:pt x="318" y="627"/>
                    <a:pt x="318" y="627"/>
                    <a:pt x="318" y="627"/>
                  </a:cubicBezTo>
                  <a:cubicBezTo>
                    <a:pt x="317" y="627"/>
                    <a:pt x="316" y="628"/>
                    <a:pt x="316" y="628"/>
                  </a:cubicBezTo>
                  <a:cubicBezTo>
                    <a:pt x="313" y="626"/>
                    <a:pt x="311" y="623"/>
                    <a:pt x="310" y="619"/>
                  </a:cubicBezTo>
                  <a:cubicBezTo>
                    <a:pt x="313" y="619"/>
                    <a:pt x="317" y="618"/>
                    <a:pt x="320" y="617"/>
                  </a:cubicBezTo>
                  <a:cubicBezTo>
                    <a:pt x="323" y="621"/>
                    <a:pt x="329" y="623"/>
                    <a:pt x="334" y="622"/>
                  </a:cubicBezTo>
                  <a:cubicBezTo>
                    <a:pt x="338" y="622"/>
                    <a:pt x="344" y="621"/>
                    <a:pt x="348" y="618"/>
                  </a:cubicBezTo>
                  <a:cubicBezTo>
                    <a:pt x="347" y="621"/>
                    <a:pt x="346" y="625"/>
                    <a:pt x="343" y="628"/>
                  </a:cubicBezTo>
                  <a:close/>
                  <a:moveTo>
                    <a:pt x="292" y="589"/>
                  </a:moveTo>
                  <a:cubicBezTo>
                    <a:pt x="296" y="589"/>
                    <a:pt x="300" y="589"/>
                    <a:pt x="303" y="587"/>
                  </a:cubicBezTo>
                  <a:cubicBezTo>
                    <a:pt x="304" y="591"/>
                    <a:pt x="307" y="594"/>
                    <a:pt x="310" y="594"/>
                  </a:cubicBezTo>
                  <a:cubicBezTo>
                    <a:pt x="313" y="595"/>
                    <a:pt x="318" y="593"/>
                    <a:pt x="319" y="590"/>
                  </a:cubicBezTo>
                  <a:cubicBezTo>
                    <a:pt x="320" y="591"/>
                    <a:pt x="322" y="592"/>
                    <a:pt x="324" y="594"/>
                  </a:cubicBezTo>
                  <a:cubicBezTo>
                    <a:pt x="317" y="608"/>
                    <a:pt x="294" y="604"/>
                    <a:pt x="292" y="589"/>
                  </a:cubicBezTo>
                  <a:close/>
                  <a:moveTo>
                    <a:pt x="310" y="591"/>
                  </a:moveTo>
                  <a:cubicBezTo>
                    <a:pt x="308" y="591"/>
                    <a:pt x="306" y="589"/>
                    <a:pt x="305" y="587"/>
                  </a:cubicBezTo>
                  <a:cubicBezTo>
                    <a:pt x="307" y="586"/>
                    <a:pt x="310" y="584"/>
                    <a:pt x="312" y="582"/>
                  </a:cubicBezTo>
                  <a:cubicBezTo>
                    <a:pt x="313" y="584"/>
                    <a:pt x="315" y="586"/>
                    <a:pt x="317" y="588"/>
                  </a:cubicBezTo>
                  <a:cubicBezTo>
                    <a:pt x="315" y="590"/>
                    <a:pt x="314" y="592"/>
                    <a:pt x="310" y="591"/>
                  </a:cubicBezTo>
                  <a:close/>
                  <a:moveTo>
                    <a:pt x="270" y="566"/>
                  </a:moveTo>
                  <a:cubicBezTo>
                    <a:pt x="273" y="566"/>
                    <a:pt x="276" y="565"/>
                    <a:pt x="279" y="565"/>
                  </a:cubicBezTo>
                  <a:cubicBezTo>
                    <a:pt x="279" y="571"/>
                    <a:pt x="284" y="577"/>
                    <a:pt x="291" y="578"/>
                  </a:cubicBezTo>
                  <a:cubicBezTo>
                    <a:pt x="295" y="579"/>
                    <a:pt x="303" y="578"/>
                    <a:pt x="305" y="573"/>
                  </a:cubicBezTo>
                  <a:cubicBezTo>
                    <a:pt x="306" y="575"/>
                    <a:pt x="308" y="578"/>
                    <a:pt x="310" y="580"/>
                  </a:cubicBezTo>
                  <a:cubicBezTo>
                    <a:pt x="298" y="591"/>
                    <a:pt x="267" y="585"/>
                    <a:pt x="270" y="566"/>
                  </a:cubicBezTo>
                  <a:close/>
                  <a:moveTo>
                    <a:pt x="303" y="570"/>
                  </a:moveTo>
                  <a:cubicBezTo>
                    <a:pt x="301" y="577"/>
                    <a:pt x="292" y="576"/>
                    <a:pt x="287" y="574"/>
                  </a:cubicBezTo>
                  <a:cubicBezTo>
                    <a:pt x="284" y="572"/>
                    <a:pt x="282" y="568"/>
                    <a:pt x="281" y="564"/>
                  </a:cubicBezTo>
                  <a:cubicBezTo>
                    <a:pt x="282" y="564"/>
                    <a:pt x="283" y="564"/>
                    <a:pt x="285" y="564"/>
                  </a:cubicBezTo>
                  <a:cubicBezTo>
                    <a:pt x="286" y="564"/>
                    <a:pt x="287" y="564"/>
                    <a:pt x="288" y="563"/>
                  </a:cubicBezTo>
                  <a:cubicBezTo>
                    <a:pt x="289" y="566"/>
                    <a:pt x="290" y="569"/>
                    <a:pt x="293" y="569"/>
                  </a:cubicBezTo>
                  <a:cubicBezTo>
                    <a:pt x="295" y="570"/>
                    <a:pt x="298" y="569"/>
                    <a:pt x="299" y="568"/>
                  </a:cubicBezTo>
                  <a:cubicBezTo>
                    <a:pt x="300" y="567"/>
                    <a:pt x="300" y="567"/>
                    <a:pt x="301" y="566"/>
                  </a:cubicBezTo>
                  <a:cubicBezTo>
                    <a:pt x="301" y="567"/>
                    <a:pt x="302" y="569"/>
                    <a:pt x="303" y="570"/>
                  </a:cubicBezTo>
                  <a:close/>
                  <a:moveTo>
                    <a:pt x="290" y="563"/>
                  </a:moveTo>
                  <a:cubicBezTo>
                    <a:pt x="293" y="563"/>
                    <a:pt x="296" y="562"/>
                    <a:pt x="299" y="561"/>
                  </a:cubicBezTo>
                  <a:cubicBezTo>
                    <a:pt x="299" y="562"/>
                    <a:pt x="299" y="562"/>
                    <a:pt x="299" y="563"/>
                  </a:cubicBezTo>
                  <a:cubicBezTo>
                    <a:pt x="299" y="563"/>
                    <a:pt x="299" y="564"/>
                    <a:pt x="298" y="565"/>
                  </a:cubicBezTo>
                  <a:cubicBezTo>
                    <a:pt x="297" y="566"/>
                    <a:pt x="296" y="567"/>
                    <a:pt x="294" y="567"/>
                  </a:cubicBezTo>
                  <a:cubicBezTo>
                    <a:pt x="292" y="567"/>
                    <a:pt x="291" y="565"/>
                    <a:pt x="290" y="563"/>
                  </a:cubicBezTo>
                  <a:close/>
                  <a:moveTo>
                    <a:pt x="283" y="560"/>
                  </a:moveTo>
                  <a:cubicBezTo>
                    <a:pt x="282" y="561"/>
                    <a:pt x="281" y="561"/>
                    <a:pt x="279" y="561"/>
                  </a:cubicBezTo>
                  <a:cubicBezTo>
                    <a:pt x="279" y="561"/>
                    <a:pt x="279" y="561"/>
                    <a:pt x="279" y="561"/>
                  </a:cubicBezTo>
                  <a:cubicBezTo>
                    <a:pt x="275" y="561"/>
                    <a:pt x="272" y="562"/>
                    <a:pt x="268" y="563"/>
                  </a:cubicBezTo>
                  <a:cubicBezTo>
                    <a:pt x="266" y="563"/>
                    <a:pt x="264" y="564"/>
                    <a:pt x="262" y="564"/>
                  </a:cubicBezTo>
                  <a:cubicBezTo>
                    <a:pt x="269" y="558"/>
                    <a:pt x="276" y="551"/>
                    <a:pt x="282" y="543"/>
                  </a:cubicBezTo>
                  <a:cubicBezTo>
                    <a:pt x="288" y="536"/>
                    <a:pt x="294" y="528"/>
                    <a:pt x="298" y="519"/>
                  </a:cubicBezTo>
                  <a:cubicBezTo>
                    <a:pt x="299" y="519"/>
                    <a:pt x="299" y="519"/>
                    <a:pt x="299" y="519"/>
                  </a:cubicBezTo>
                  <a:cubicBezTo>
                    <a:pt x="305" y="512"/>
                    <a:pt x="314" y="506"/>
                    <a:pt x="323" y="510"/>
                  </a:cubicBezTo>
                  <a:cubicBezTo>
                    <a:pt x="334" y="514"/>
                    <a:pt x="329" y="529"/>
                    <a:pt x="325" y="536"/>
                  </a:cubicBezTo>
                  <a:cubicBezTo>
                    <a:pt x="315" y="550"/>
                    <a:pt x="298" y="555"/>
                    <a:pt x="283" y="560"/>
                  </a:cubicBezTo>
                  <a:close/>
                  <a:moveTo>
                    <a:pt x="314" y="550"/>
                  </a:moveTo>
                  <a:cubicBezTo>
                    <a:pt x="323" y="544"/>
                    <a:pt x="330" y="536"/>
                    <a:pt x="332" y="525"/>
                  </a:cubicBezTo>
                  <a:cubicBezTo>
                    <a:pt x="334" y="517"/>
                    <a:pt x="331" y="508"/>
                    <a:pt x="322" y="506"/>
                  </a:cubicBezTo>
                  <a:cubicBezTo>
                    <a:pt x="314" y="505"/>
                    <a:pt x="305" y="509"/>
                    <a:pt x="300" y="515"/>
                  </a:cubicBezTo>
                  <a:cubicBezTo>
                    <a:pt x="302" y="509"/>
                    <a:pt x="304" y="504"/>
                    <a:pt x="304" y="499"/>
                  </a:cubicBezTo>
                  <a:cubicBezTo>
                    <a:pt x="305" y="487"/>
                    <a:pt x="298" y="472"/>
                    <a:pt x="284" y="472"/>
                  </a:cubicBezTo>
                  <a:cubicBezTo>
                    <a:pt x="273" y="472"/>
                    <a:pt x="267" y="481"/>
                    <a:pt x="262" y="490"/>
                  </a:cubicBezTo>
                  <a:cubicBezTo>
                    <a:pt x="262" y="482"/>
                    <a:pt x="260" y="475"/>
                    <a:pt x="254" y="470"/>
                  </a:cubicBezTo>
                  <a:cubicBezTo>
                    <a:pt x="247" y="466"/>
                    <a:pt x="239" y="469"/>
                    <a:pt x="234" y="475"/>
                  </a:cubicBezTo>
                  <a:cubicBezTo>
                    <a:pt x="228" y="482"/>
                    <a:pt x="228" y="492"/>
                    <a:pt x="230" y="501"/>
                  </a:cubicBezTo>
                  <a:cubicBezTo>
                    <a:pt x="231" y="508"/>
                    <a:pt x="232" y="514"/>
                    <a:pt x="233" y="521"/>
                  </a:cubicBezTo>
                  <a:cubicBezTo>
                    <a:pt x="233" y="521"/>
                    <a:pt x="233" y="521"/>
                    <a:pt x="233" y="521"/>
                  </a:cubicBezTo>
                  <a:cubicBezTo>
                    <a:pt x="229" y="513"/>
                    <a:pt x="225" y="504"/>
                    <a:pt x="224" y="495"/>
                  </a:cubicBezTo>
                  <a:cubicBezTo>
                    <a:pt x="219" y="468"/>
                    <a:pt x="231" y="442"/>
                    <a:pt x="251" y="424"/>
                  </a:cubicBezTo>
                  <a:cubicBezTo>
                    <a:pt x="255" y="422"/>
                    <a:pt x="260" y="420"/>
                    <a:pt x="264" y="418"/>
                  </a:cubicBezTo>
                  <a:cubicBezTo>
                    <a:pt x="258" y="423"/>
                    <a:pt x="256" y="431"/>
                    <a:pt x="262" y="438"/>
                  </a:cubicBezTo>
                  <a:cubicBezTo>
                    <a:pt x="267" y="444"/>
                    <a:pt x="275" y="446"/>
                    <a:pt x="281" y="443"/>
                  </a:cubicBezTo>
                  <a:cubicBezTo>
                    <a:pt x="277" y="449"/>
                    <a:pt x="275" y="458"/>
                    <a:pt x="283" y="461"/>
                  </a:cubicBezTo>
                  <a:cubicBezTo>
                    <a:pt x="290" y="465"/>
                    <a:pt x="298" y="462"/>
                    <a:pt x="304" y="458"/>
                  </a:cubicBezTo>
                  <a:cubicBezTo>
                    <a:pt x="300" y="466"/>
                    <a:pt x="298" y="475"/>
                    <a:pt x="306" y="481"/>
                  </a:cubicBezTo>
                  <a:cubicBezTo>
                    <a:pt x="314" y="486"/>
                    <a:pt x="321" y="481"/>
                    <a:pt x="325" y="475"/>
                  </a:cubicBezTo>
                  <a:cubicBezTo>
                    <a:pt x="324" y="481"/>
                    <a:pt x="327" y="488"/>
                    <a:pt x="335" y="489"/>
                  </a:cubicBezTo>
                  <a:cubicBezTo>
                    <a:pt x="343" y="490"/>
                    <a:pt x="349" y="485"/>
                    <a:pt x="351" y="479"/>
                  </a:cubicBezTo>
                  <a:cubicBezTo>
                    <a:pt x="352" y="486"/>
                    <a:pt x="356" y="493"/>
                    <a:pt x="364" y="493"/>
                  </a:cubicBezTo>
                  <a:cubicBezTo>
                    <a:pt x="364" y="493"/>
                    <a:pt x="363" y="494"/>
                    <a:pt x="363" y="494"/>
                  </a:cubicBezTo>
                  <a:cubicBezTo>
                    <a:pt x="356" y="520"/>
                    <a:pt x="337" y="543"/>
                    <a:pt x="312" y="553"/>
                  </a:cubicBezTo>
                  <a:cubicBezTo>
                    <a:pt x="309" y="555"/>
                    <a:pt x="306" y="556"/>
                    <a:pt x="303" y="557"/>
                  </a:cubicBezTo>
                  <a:cubicBezTo>
                    <a:pt x="307" y="555"/>
                    <a:pt x="310" y="553"/>
                    <a:pt x="314" y="550"/>
                  </a:cubicBezTo>
                  <a:close/>
                  <a:moveTo>
                    <a:pt x="322" y="553"/>
                  </a:moveTo>
                  <a:cubicBezTo>
                    <a:pt x="333" y="546"/>
                    <a:pt x="343" y="538"/>
                    <a:pt x="351" y="528"/>
                  </a:cubicBezTo>
                  <a:cubicBezTo>
                    <a:pt x="343" y="540"/>
                    <a:pt x="333" y="551"/>
                    <a:pt x="327" y="564"/>
                  </a:cubicBezTo>
                  <a:cubicBezTo>
                    <a:pt x="325" y="560"/>
                    <a:pt x="323" y="557"/>
                    <a:pt x="321" y="553"/>
                  </a:cubicBezTo>
                  <a:lnTo>
                    <a:pt x="322" y="553"/>
                  </a:lnTo>
                  <a:close/>
                  <a:moveTo>
                    <a:pt x="344" y="542"/>
                  </a:moveTo>
                  <a:cubicBezTo>
                    <a:pt x="346" y="539"/>
                    <a:pt x="348" y="536"/>
                    <a:pt x="350" y="533"/>
                  </a:cubicBezTo>
                  <a:cubicBezTo>
                    <a:pt x="349" y="534"/>
                    <a:pt x="349" y="535"/>
                    <a:pt x="349" y="536"/>
                  </a:cubicBezTo>
                  <a:cubicBezTo>
                    <a:pt x="344" y="548"/>
                    <a:pt x="338" y="560"/>
                    <a:pt x="335" y="573"/>
                  </a:cubicBezTo>
                  <a:cubicBezTo>
                    <a:pt x="333" y="571"/>
                    <a:pt x="331" y="568"/>
                    <a:pt x="329" y="566"/>
                  </a:cubicBezTo>
                  <a:cubicBezTo>
                    <a:pt x="333" y="558"/>
                    <a:pt x="338" y="550"/>
                    <a:pt x="344" y="542"/>
                  </a:cubicBezTo>
                  <a:close/>
                  <a:moveTo>
                    <a:pt x="337" y="574"/>
                  </a:moveTo>
                  <a:cubicBezTo>
                    <a:pt x="342" y="562"/>
                    <a:pt x="346" y="550"/>
                    <a:pt x="350" y="539"/>
                  </a:cubicBezTo>
                  <a:cubicBezTo>
                    <a:pt x="354" y="530"/>
                    <a:pt x="358" y="521"/>
                    <a:pt x="362" y="512"/>
                  </a:cubicBezTo>
                  <a:cubicBezTo>
                    <a:pt x="359" y="521"/>
                    <a:pt x="357" y="530"/>
                    <a:pt x="355" y="539"/>
                  </a:cubicBezTo>
                  <a:cubicBezTo>
                    <a:pt x="352" y="553"/>
                    <a:pt x="348" y="567"/>
                    <a:pt x="347" y="581"/>
                  </a:cubicBezTo>
                  <a:cubicBezTo>
                    <a:pt x="343" y="579"/>
                    <a:pt x="340" y="577"/>
                    <a:pt x="337" y="574"/>
                  </a:cubicBezTo>
                  <a:close/>
                  <a:moveTo>
                    <a:pt x="363" y="585"/>
                  </a:moveTo>
                  <a:cubicBezTo>
                    <a:pt x="364" y="584"/>
                    <a:pt x="364" y="584"/>
                    <a:pt x="364" y="584"/>
                  </a:cubicBezTo>
                  <a:cubicBezTo>
                    <a:pt x="363" y="583"/>
                    <a:pt x="363" y="583"/>
                    <a:pt x="363" y="583"/>
                  </a:cubicBezTo>
                  <a:cubicBezTo>
                    <a:pt x="365" y="556"/>
                    <a:pt x="367" y="529"/>
                    <a:pt x="368" y="502"/>
                  </a:cubicBezTo>
                  <a:cubicBezTo>
                    <a:pt x="368" y="503"/>
                    <a:pt x="369" y="503"/>
                    <a:pt x="369" y="504"/>
                  </a:cubicBezTo>
                  <a:cubicBezTo>
                    <a:pt x="369" y="504"/>
                    <a:pt x="369" y="505"/>
                    <a:pt x="369" y="505"/>
                  </a:cubicBezTo>
                  <a:cubicBezTo>
                    <a:pt x="368" y="505"/>
                    <a:pt x="368" y="506"/>
                    <a:pt x="368" y="506"/>
                  </a:cubicBezTo>
                  <a:cubicBezTo>
                    <a:pt x="369" y="507"/>
                    <a:pt x="369" y="508"/>
                    <a:pt x="369" y="508"/>
                  </a:cubicBezTo>
                  <a:cubicBezTo>
                    <a:pt x="370" y="521"/>
                    <a:pt x="372" y="533"/>
                    <a:pt x="373" y="546"/>
                  </a:cubicBezTo>
                  <a:cubicBezTo>
                    <a:pt x="374" y="553"/>
                    <a:pt x="375" y="560"/>
                    <a:pt x="375" y="566"/>
                  </a:cubicBezTo>
                  <a:cubicBezTo>
                    <a:pt x="376" y="570"/>
                    <a:pt x="376" y="574"/>
                    <a:pt x="376" y="578"/>
                  </a:cubicBezTo>
                  <a:cubicBezTo>
                    <a:pt x="376" y="579"/>
                    <a:pt x="377" y="581"/>
                    <a:pt x="377" y="583"/>
                  </a:cubicBezTo>
                  <a:cubicBezTo>
                    <a:pt x="377" y="585"/>
                    <a:pt x="377" y="585"/>
                    <a:pt x="377" y="585"/>
                  </a:cubicBezTo>
                  <a:cubicBezTo>
                    <a:pt x="377" y="586"/>
                    <a:pt x="377" y="586"/>
                    <a:pt x="377" y="586"/>
                  </a:cubicBezTo>
                  <a:cubicBezTo>
                    <a:pt x="373" y="587"/>
                    <a:pt x="369" y="587"/>
                    <a:pt x="365" y="586"/>
                  </a:cubicBezTo>
                  <a:cubicBezTo>
                    <a:pt x="364" y="586"/>
                    <a:pt x="364" y="586"/>
                    <a:pt x="363" y="586"/>
                  </a:cubicBezTo>
                  <a:cubicBezTo>
                    <a:pt x="363" y="586"/>
                    <a:pt x="363" y="586"/>
                    <a:pt x="363" y="586"/>
                  </a:cubicBezTo>
                  <a:cubicBezTo>
                    <a:pt x="363" y="586"/>
                    <a:pt x="363" y="586"/>
                    <a:pt x="363" y="585"/>
                  </a:cubicBezTo>
                  <a:close/>
                  <a:moveTo>
                    <a:pt x="376" y="549"/>
                  </a:moveTo>
                  <a:cubicBezTo>
                    <a:pt x="375" y="538"/>
                    <a:pt x="374" y="526"/>
                    <a:pt x="372" y="515"/>
                  </a:cubicBezTo>
                  <a:cubicBezTo>
                    <a:pt x="375" y="525"/>
                    <a:pt x="377" y="535"/>
                    <a:pt x="380" y="545"/>
                  </a:cubicBezTo>
                  <a:cubicBezTo>
                    <a:pt x="384" y="557"/>
                    <a:pt x="386" y="570"/>
                    <a:pt x="392" y="581"/>
                  </a:cubicBezTo>
                  <a:cubicBezTo>
                    <a:pt x="388" y="583"/>
                    <a:pt x="384" y="585"/>
                    <a:pt x="379" y="585"/>
                  </a:cubicBezTo>
                  <a:cubicBezTo>
                    <a:pt x="379" y="585"/>
                    <a:pt x="379" y="585"/>
                    <a:pt x="379" y="585"/>
                  </a:cubicBezTo>
                  <a:cubicBezTo>
                    <a:pt x="379" y="582"/>
                    <a:pt x="379" y="578"/>
                    <a:pt x="378" y="574"/>
                  </a:cubicBezTo>
                  <a:cubicBezTo>
                    <a:pt x="378" y="566"/>
                    <a:pt x="377" y="557"/>
                    <a:pt x="376" y="549"/>
                  </a:cubicBezTo>
                  <a:close/>
                  <a:moveTo>
                    <a:pt x="374" y="517"/>
                  </a:moveTo>
                  <a:cubicBezTo>
                    <a:pt x="374" y="518"/>
                    <a:pt x="375" y="518"/>
                    <a:pt x="375" y="519"/>
                  </a:cubicBezTo>
                  <a:cubicBezTo>
                    <a:pt x="375" y="519"/>
                    <a:pt x="375" y="518"/>
                    <a:pt x="374" y="518"/>
                  </a:cubicBezTo>
                  <a:cubicBezTo>
                    <a:pt x="374" y="518"/>
                    <a:pt x="374" y="518"/>
                    <a:pt x="374" y="518"/>
                  </a:cubicBezTo>
                  <a:cubicBezTo>
                    <a:pt x="374" y="517"/>
                    <a:pt x="374" y="517"/>
                    <a:pt x="374" y="517"/>
                  </a:cubicBezTo>
                  <a:close/>
                  <a:moveTo>
                    <a:pt x="388" y="561"/>
                  </a:moveTo>
                  <a:cubicBezTo>
                    <a:pt x="386" y="554"/>
                    <a:pt x="384" y="548"/>
                    <a:pt x="381" y="541"/>
                  </a:cubicBezTo>
                  <a:cubicBezTo>
                    <a:pt x="380" y="535"/>
                    <a:pt x="378" y="529"/>
                    <a:pt x="376" y="523"/>
                  </a:cubicBezTo>
                  <a:cubicBezTo>
                    <a:pt x="385" y="539"/>
                    <a:pt x="394" y="555"/>
                    <a:pt x="403" y="571"/>
                  </a:cubicBezTo>
                  <a:cubicBezTo>
                    <a:pt x="404" y="572"/>
                    <a:pt x="406" y="571"/>
                    <a:pt x="405" y="570"/>
                  </a:cubicBezTo>
                  <a:cubicBezTo>
                    <a:pt x="400" y="558"/>
                    <a:pt x="393" y="546"/>
                    <a:pt x="385" y="535"/>
                  </a:cubicBezTo>
                  <a:cubicBezTo>
                    <a:pt x="393" y="544"/>
                    <a:pt x="403" y="552"/>
                    <a:pt x="414" y="557"/>
                  </a:cubicBezTo>
                  <a:cubicBezTo>
                    <a:pt x="415" y="558"/>
                    <a:pt x="416" y="558"/>
                    <a:pt x="416" y="558"/>
                  </a:cubicBezTo>
                  <a:cubicBezTo>
                    <a:pt x="416" y="558"/>
                    <a:pt x="416" y="558"/>
                    <a:pt x="416" y="559"/>
                  </a:cubicBezTo>
                  <a:cubicBezTo>
                    <a:pt x="410" y="568"/>
                    <a:pt x="403" y="576"/>
                    <a:pt x="393" y="580"/>
                  </a:cubicBezTo>
                  <a:cubicBezTo>
                    <a:pt x="392" y="574"/>
                    <a:pt x="390" y="567"/>
                    <a:pt x="388" y="561"/>
                  </a:cubicBezTo>
                  <a:close/>
                  <a:moveTo>
                    <a:pt x="369" y="492"/>
                  </a:moveTo>
                  <a:cubicBezTo>
                    <a:pt x="373" y="491"/>
                    <a:pt x="376" y="486"/>
                    <a:pt x="378" y="481"/>
                  </a:cubicBezTo>
                  <a:cubicBezTo>
                    <a:pt x="380" y="489"/>
                    <a:pt x="388" y="494"/>
                    <a:pt x="397" y="492"/>
                  </a:cubicBezTo>
                  <a:cubicBezTo>
                    <a:pt x="406" y="490"/>
                    <a:pt x="409" y="482"/>
                    <a:pt x="409" y="474"/>
                  </a:cubicBezTo>
                  <a:cubicBezTo>
                    <a:pt x="413" y="480"/>
                    <a:pt x="420" y="485"/>
                    <a:pt x="427" y="481"/>
                  </a:cubicBezTo>
                  <a:cubicBezTo>
                    <a:pt x="435" y="478"/>
                    <a:pt x="437" y="469"/>
                    <a:pt x="434" y="462"/>
                  </a:cubicBezTo>
                  <a:cubicBezTo>
                    <a:pt x="439" y="466"/>
                    <a:pt x="446" y="468"/>
                    <a:pt x="452" y="465"/>
                  </a:cubicBezTo>
                  <a:cubicBezTo>
                    <a:pt x="460" y="462"/>
                    <a:pt x="461" y="453"/>
                    <a:pt x="459" y="446"/>
                  </a:cubicBezTo>
                  <a:cubicBezTo>
                    <a:pt x="465" y="452"/>
                    <a:pt x="474" y="454"/>
                    <a:pt x="479" y="444"/>
                  </a:cubicBezTo>
                  <a:cubicBezTo>
                    <a:pt x="481" y="439"/>
                    <a:pt x="480" y="434"/>
                    <a:pt x="478" y="430"/>
                  </a:cubicBezTo>
                  <a:cubicBezTo>
                    <a:pt x="477" y="428"/>
                    <a:pt x="476" y="426"/>
                    <a:pt x="475" y="425"/>
                  </a:cubicBezTo>
                  <a:cubicBezTo>
                    <a:pt x="480" y="426"/>
                    <a:pt x="486" y="424"/>
                    <a:pt x="489" y="421"/>
                  </a:cubicBezTo>
                  <a:cubicBezTo>
                    <a:pt x="490" y="422"/>
                    <a:pt x="491" y="422"/>
                    <a:pt x="492" y="423"/>
                  </a:cubicBezTo>
                  <a:cubicBezTo>
                    <a:pt x="509" y="448"/>
                    <a:pt x="522" y="479"/>
                    <a:pt x="513" y="510"/>
                  </a:cubicBezTo>
                  <a:cubicBezTo>
                    <a:pt x="512" y="511"/>
                    <a:pt x="512" y="512"/>
                    <a:pt x="511" y="514"/>
                  </a:cubicBezTo>
                  <a:cubicBezTo>
                    <a:pt x="511" y="514"/>
                    <a:pt x="511" y="514"/>
                    <a:pt x="511" y="514"/>
                  </a:cubicBezTo>
                  <a:cubicBezTo>
                    <a:pt x="510" y="517"/>
                    <a:pt x="509" y="519"/>
                    <a:pt x="509" y="521"/>
                  </a:cubicBezTo>
                  <a:cubicBezTo>
                    <a:pt x="508" y="521"/>
                    <a:pt x="508" y="521"/>
                    <a:pt x="508" y="521"/>
                  </a:cubicBezTo>
                  <a:cubicBezTo>
                    <a:pt x="508" y="522"/>
                    <a:pt x="508" y="523"/>
                    <a:pt x="507" y="524"/>
                  </a:cubicBezTo>
                  <a:cubicBezTo>
                    <a:pt x="508" y="517"/>
                    <a:pt x="508" y="509"/>
                    <a:pt x="508" y="501"/>
                  </a:cubicBezTo>
                  <a:cubicBezTo>
                    <a:pt x="507" y="491"/>
                    <a:pt x="505" y="480"/>
                    <a:pt x="497" y="474"/>
                  </a:cubicBezTo>
                  <a:cubicBezTo>
                    <a:pt x="490" y="469"/>
                    <a:pt x="481" y="469"/>
                    <a:pt x="475" y="476"/>
                  </a:cubicBezTo>
                  <a:cubicBezTo>
                    <a:pt x="471" y="482"/>
                    <a:pt x="471" y="489"/>
                    <a:pt x="473" y="496"/>
                  </a:cubicBezTo>
                  <a:cubicBezTo>
                    <a:pt x="469" y="488"/>
                    <a:pt x="463" y="481"/>
                    <a:pt x="454" y="478"/>
                  </a:cubicBezTo>
                  <a:cubicBezTo>
                    <a:pt x="443" y="473"/>
                    <a:pt x="430" y="478"/>
                    <a:pt x="428" y="491"/>
                  </a:cubicBezTo>
                  <a:cubicBezTo>
                    <a:pt x="426" y="501"/>
                    <a:pt x="430" y="510"/>
                    <a:pt x="436" y="519"/>
                  </a:cubicBezTo>
                  <a:cubicBezTo>
                    <a:pt x="429" y="516"/>
                    <a:pt x="421" y="516"/>
                    <a:pt x="415" y="521"/>
                  </a:cubicBezTo>
                  <a:cubicBezTo>
                    <a:pt x="408" y="526"/>
                    <a:pt x="408" y="536"/>
                    <a:pt x="413" y="543"/>
                  </a:cubicBezTo>
                  <a:cubicBezTo>
                    <a:pt x="419" y="552"/>
                    <a:pt x="430" y="555"/>
                    <a:pt x="440" y="557"/>
                  </a:cubicBezTo>
                  <a:cubicBezTo>
                    <a:pt x="445" y="558"/>
                    <a:pt x="450" y="559"/>
                    <a:pt x="454" y="560"/>
                  </a:cubicBezTo>
                  <a:cubicBezTo>
                    <a:pt x="444" y="560"/>
                    <a:pt x="433" y="559"/>
                    <a:pt x="425" y="557"/>
                  </a:cubicBezTo>
                  <a:cubicBezTo>
                    <a:pt x="395" y="549"/>
                    <a:pt x="376" y="521"/>
                    <a:pt x="369" y="492"/>
                  </a:cubicBezTo>
                  <a:close/>
                  <a:moveTo>
                    <a:pt x="489" y="587"/>
                  </a:moveTo>
                  <a:cubicBezTo>
                    <a:pt x="492" y="588"/>
                    <a:pt x="494" y="588"/>
                    <a:pt x="497" y="588"/>
                  </a:cubicBezTo>
                  <a:cubicBezTo>
                    <a:pt x="499" y="587"/>
                    <a:pt x="502" y="587"/>
                    <a:pt x="505" y="586"/>
                  </a:cubicBezTo>
                  <a:cubicBezTo>
                    <a:pt x="506" y="586"/>
                    <a:pt x="505" y="585"/>
                    <a:pt x="504" y="585"/>
                  </a:cubicBezTo>
                  <a:cubicBezTo>
                    <a:pt x="501" y="584"/>
                    <a:pt x="498" y="585"/>
                    <a:pt x="496" y="586"/>
                  </a:cubicBezTo>
                  <a:cubicBezTo>
                    <a:pt x="493" y="586"/>
                    <a:pt x="491" y="586"/>
                    <a:pt x="488" y="586"/>
                  </a:cubicBezTo>
                  <a:cubicBezTo>
                    <a:pt x="488" y="586"/>
                    <a:pt x="488" y="586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8" y="587"/>
                    <a:pt x="488" y="587"/>
                    <a:pt x="488" y="587"/>
                  </a:cubicBezTo>
                  <a:cubicBezTo>
                    <a:pt x="487" y="583"/>
                    <a:pt x="486" y="580"/>
                    <a:pt x="485" y="577"/>
                  </a:cubicBezTo>
                  <a:cubicBezTo>
                    <a:pt x="487" y="576"/>
                    <a:pt x="489" y="576"/>
                    <a:pt x="492" y="576"/>
                  </a:cubicBezTo>
                  <a:cubicBezTo>
                    <a:pt x="495" y="575"/>
                    <a:pt x="498" y="575"/>
                    <a:pt x="501" y="574"/>
                  </a:cubicBezTo>
                  <a:cubicBezTo>
                    <a:pt x="502" y="574"/>
                    <a:pt x="502" y="573"/>
                    <a:pt x="502" y="573"/>
                  </a:cubicBezTo>
                  <a:cubicBezTo>
                    <a:pt x="505" y="581"/>
                    <a:pt x="506" y="590"/>
                    <a:pt x="507" y="599"/>
                  </a:cubicBezTo>
                  <a:cubicBezTo>
                    <a:pt x="504" y="599"/>
                    <a:pt x="501" y="599"/>
                    <a:pt x="498" y="599"/>
                  </a:cubicBezTo>
                  <a:cubicBezTo>
                    <a:pt x="495" y="599"/>
                    <a:pt x="492" y="599"/>
                    <a:pt x="489" y="599"/>
                  </a:cubicBezTo>
                  <a:cubicBezTo>
                    <a:pt x="489" y="596"/>
                    <a:pt x="488" y="592"/>
                    <a:pt x="488" y="589"/>
                  </a:cubicBezTo>
                  <a:cubicBezTo>
                    <a:pt x="489" y="589"/>
                    <a:pt x="490" y="589"/>
                    <a:pt x="490" y="588"/>
                  </a:cubicBezTo>
                  <a:lnTo>
                    <a:pt x="489" y="587"/>
                  </a:lnTo>
                  <a:close/>
                  <a:moveTo>
                    <a:pt x="468" y="616"/>
                  </a:moveTo>
                  <a:cubicBezTo>
                    <a:pt x="470" y="617"/>
                    <a:pt x="472" y="617"/>
                    <a:pt x="474" y="617"/>
                  </a:cubicBezTo>
                  <a:cubicBezTo>
                    <a:pt x="473" y="624"/>
                    <a:pt x="471" y="631"/>
                    <a:pt x="463" y="634"/>
                  </a:cubicBezTo>
                  <a:cubicBezTo>
                    <a:pt x="456" y="636"/>
                    <a:pt x="448" y="633"/>
                    <a:pt x="444" y="627"/>
                  </a:cubicBezTo>
                  <a:cubicBezTo>
                    <a:pt x="446" y="625"/>
                    <a:pt x="449" y="623"/>
                    <a:pt x="451" y="621"/>
                  </a:cubicBezTo>
                  <a:cubicBezTo>
                    <a:pt x="456" y="626"/>
                    <a:pt x="465" y="623"/>
                    <a:pt x="468" y="616"/>
                  </a:cubicBezTo>
                  <a:close/>
                  <a:moveTo>
                    <a:pt x="452" y="619"/>
                  </a:moveTo>
                  <a:cubicBezTo>
                    <a:pt x="454" y="616"/>
                    <a:pt x="456" y="613"/>
                    <a:pt x="457" y="610"/>
                  </a:cubicBezTo>
                  <a:cubicBezTo>
                    <a:pt x="459" y="612"/>
                    <a:pt x="462" y="614"/>
                    <a:pt x="465" y="615"/>
                  </a:cubicBezTo>
                  <a:cubicBezTo>
                    <a:pt x="463" y="621"/>
                    <a:pt x="457" y="622"/>
                    <a:pt x="452" y="619"/>
                  </a:cubicBezTo>
                  <a:close/>
                  <a:moveTo>
                    <a:pt x="446" y="633"/>
                  </a:moveTo>
                  <a:cubicBezTo>
                    <a:pt x="451" y="637"/>
                    <a:pt x="458" y="639"/>
                    <a:pt x="465" y="636"/>
                  </a:cubicBezTo>
                  <a:cubicBezTo>
                    <a:pt x="472" y="634"/>
                    <a:pt x="479" y="625"/>
                    <a:pt x="477" y="617"/>
                  </a:cubicBezTo>
                  <a:cubicBezTo>
                    <a:pt x="480" y="616"/>
                    <a:pt x="483" y="615"/>
                    <a:pt x="485" y="613"/>
                  </a:cubicBezTo>
                  <a:cubicBezTo>
                    <a:pt x="485" y="620"/>
                    <a:pt x="483" y="627"/>
                    <a:pt x="480" y="632"/>
                  </a:cubicBezTo>
                  <a:cubicBezTo>
                    <a:pt x="479" y="632"/>
                    <a:pt x="479" y="632"/>
                    <a:pt x="479" y="633"/>
                  </a:cubicBezTo>
                  <a:cubicBezTo>
                    <a:pt x="475" y="639"/>
                    <a:pt x="471" y="644"/>
                    <a:pt x="463" y="645"/>
                  </a:cubicBezTo>
                  <a:cubicBezTo>
                    <a:pt x="460" y="645"/>
                    <a:pt x="456" y="645"/>
                    <a:pt x="453" y="645"/>
                  </a:cubicBezTo>
                  <a:cubicBezTo>
                    <a:pt x="450" y="645"/>
                    <a:pt x="448" y="643"/>
                    <a:pt x="445" y="643"/>
                  </a:cubicBezTo>
                  <a:cubicBezTo>
                    <a:pt x="446" y="639"/>
                    <a:pt x="447" y="636"/>
                    <a:pt x="446" y="633"/>
                  </a:cubicBezTo>
                  <a:close/>
                  <a:moveTo>
                    <a:pt x="472" y="614"/>
                  </a:moveTo>
                  <a:cubicBezTo>
                    <a:pt x="467" y="614"/>
                    <a:pt x="460" y="612"/>
                    <a:pt x="458" y="606"/>
                  </a:cubicBezTo>
                  <a:cubicBezTo>
                    <a:pt x="459" y="602"/>
                    <a:pt x="458" y="598"/>
                    <a:pt x="457" y="594"/>
                  </a:cubicBezTo>
                  <a:cubicBezTo>
                    <a:pt x="458" y="594"/>
                    <a:pt x="459" y="593"/>
                    <a:pt x="461" y="593"/>
                  </a:cubicBezTo>
                  <a:cubicBezTo>
                    <a:pt x="461" y="593"/>
                    <a:pt x="461" y="593"/>
                    <a:pt x="461" y="593"/>
                  </a:cubicBezTo>
                  <a:cubicBezTo>
                    <a:pt x="465" y="601"/>
                    <a:pt x="479" y="604"/>
                    <a:pt x="485" y="598"/>
                  </a:cubicBezTo>
                  <a:cubicBezTo>
                    <a:pt x="485" y="601"/>
                    <a:pt x="485" y="604"/>
                    <a:pt x="485" y="607"/>
                  </a:cubicBezTo>
                  <a:cubicBezTo>
                    <a:pt x="482" y="612"/>
                    <a:pt x="478" y="614"/>
                    <a:pt x="472" y="614"/>
                  </a:cubicBezTo>
                  <a:close/>
                  <a:moveTo>
                    <a:pt x="478" y="570"/>
                  </a:moveTo>
                  <a:cubicBezTo>
                    <a:pt x="480" y="573"/>
                    <a:pt x="482" y="578"/>
                    <a:pt x="483" y="582"/>
                  </a:cubicBezTo>
                  <a:cubicBezTo>
                    <a:pt x="483" y="582"/>
                    <a:pt x="483" y="582"/>
                    <a:pt x="483" y="582"/>
                  </a:cubicBezTo>
                  <a:cubicBezTo>
                    <a:pt x="481" y="587"/>
                    <a:pt x="475" y="587"/>
                    <a:pt x="474" y="582"/>
                  </a:cubicBezTo>
                  <a:cubicBezTo>
                    <a:pt x="476" y="579"/>
                    <a:pt x="478" y="574"/>
                    <a:pt x="478" y="570"/>
                  </a:cubicBezTo>
                  <a:close/>
                  <a:moveTo>
                    <a:pt x="491" y="564"/>
                  </a:moveTo>
                  <a:cubicBezTo>
                    <a:pt x="477" y="555"/>
                    <a:pt x="463" y="544"/>
                    <a:pt x="451" y="532"/>
                  </a:cubicBezTo>
                  <a:cubicBezTo>
                    <a:pt x="448" y="529"/>
                    <a:pt x="445" y="526"/>
                    <a:pt x="443" y="523"/>
                  </a:cubicBezTo>
                  <a:cubicBezTo>
                    <a:pt x="443" y="522"/>
                    <a:pt x="443" y="522"/>
                    <a:pt x="443" y="522"/>
                  </a:cubicBezTo>
                  <a:cubicBezTo>
                    <a:pt x="442" y="522"/>
                    <a:pt x="442" y="522"/>
                    <a:pt x="442" y="522"/>
                  </a:cubicBezTo>
                  <a:cubicBezTo>
                    <a:pt x="439" y="518"/>
                    <a:pt x="437" y="514"/>
                    <a:pt x="435" y="510"/>
                  </a:cubicBezTo>
                  <a:cubicBezTo>
                    <a:pt x="430" y="501"/>
                    <a:pt x="427" y="486"/>
                    <a:pt x="439" y="481"/>
                  </a:cubicBezTo>
                  <a:cubicBezTo>
                    <a:pt x="458" y="472"/>
                    <a:pt x="470" y="497"/>
                    <a:pt x="477" y="510"/>
                  </a:cubicBezTo>
                  <a:cubicBezTo>
                    <a:pt x="486" y="529"/>
                    <a:pt x="495" y="548"/>
                    <a:pt x="501" y="568"/>
                  </a:cubicBezTo>
                  <a:cubicBezTo>
                    <a:pt x="502" y="568"/>
                    <a:pt x="502" y="568"/>
                    <a:pt x="502" y="568"/>
                  </a:cubicBezTo>
                  <a:cubicBezTo>
                    <a:pt x="498" y="566"/>
                    <a:pt x="495" y="565"/>
                    <a:pt x="491" y="564"/>
                  </a:cubicBezTo>
                  <a:close/>
                  <a:moveTo>
                    <a:pt x="500" y="572"/>
                  </a:moveTo>
                  <a:cubicBezTo>
                    <a:pt x="498" y="572"/>
                    <a:pt x="495" y="573"/>
                    <a:pt x="492" y="573"/>
                  </a:cubicBezTo>
                  <a:cubicBezTo>
                    <a:pt x="490" y="574"/>
                    <a:pt x="487" y="574"/>
                    <a:pt x="484" y="575"/>
                  </a:cubicBezTo>
                  <a:cubicBezTo>
                    <a:pt x="482" y="571"/>
                    <a:pt x="481" y="568"/>
                    <a:pt x="479" y="565"/>
                  </a:cubicBezTo>
                  <a:cubicBezTo>
                    <a:pt x="486" y="566"/>
                    <a:pt x="493" y="568"/>
                    <a:pt x="500" y="572"/>
                  </a:cubicBezTo>
                  <a:close/>
                  <a:moveTo>
                    <a:pt x="448" y="533"/>
                  </a:moveTo>
                  <a:cubicBezTo>
                    <a:pt x="458" y="544"/>
                    <a:pt x="469" y="553"/>
                    <a:pt x="481" y="561"/>
                  </a:cubicBezTo>
                  <a:cubicBezTo>
                    <a:pt x="473" y="559"/>
                    <a:pt x="465" y="558"/>
                    <a:pt x="456" y="557"/>
                  </a:cubicBezTo>
                  <a:cubicBezTo>
                    <a:pt x="446" y="555"/>
                    <a:pt x="436" y="554"/>
                    <a:pt x="427" y="550"/>
                  </a:cubicBezTo>
                  <a:cubicBezTo>
                    <a:pt x="419" y="546"/>
                    <a:pt x="408" y="536"/>
                    <a:pt x="414" y="526"/>
                  </a:cubicBezTo>
                  <a:cubicBezTo>
                    <a:pt x="420" y="518"/>
                    <a:pt x="430" y="520"/>
                    <a:pt x="438" y="522"/>
                  </a:cubicBezTo>
                  <a:cubicBezTo>
                    <a:pt x="441" y="526"/>
                    <a:pt x="444" y="530"/>
                    <a:pt x="448" y="533"/>
                  </a:cubicBezTo>
                  <a:close/>
                  <a:moveTo>
                    <a:pt x="478" y="589"/>
                  </a:moveTo>
                  <a:cubicBezTo>
                    <a:pt x="480" y="589"/>
                    <a:pt x="482" y="588"/>
                    <a:pt x="484" y="586"/>
                  </a:cubicBezTo>
                  <a:cubicBezTo>
                    <a:pt x="484" y="588"/>
                    <a:pt x="485" y="590"/>
                    <a:pt x="485" y="592"/>
                  </a:cubicBezTo>
                  <a:cubicBezTo>
                    <a:pt x="483" y="596"/>
                    <a:pt x="480" y="598"/>
                    <a:pt x="476" y="598"/>
                  </a:cubicBezTo>
                  <a:cubicBezTo>
                    <a:pt x="472" y="598"/>
                    <a:pt x="466" y="595"/>
                    <a:pt x="463" y="592"/>
                  </a:cubicBezTo>
                  <a:cubicBezTo>
                    <a:pt x="466" y="590"/>
                    <a:pt x="469" y="587"/>
                    <a:pt x="472" y="585"/>
                  </a:cubicBezTo>
                  <a:cubicBezTo>
                    <a:pt x="473" y="587"/>
                    <a:pt x="475" y="589"/>
                    <a:pt x="478" y="589"/>
                  </a:cubicBezTo>
                  <a:close/>
                  <a:moveTo>
                    <a:pt x="500" y="553"/>
                  </a:moveTo>
                  <a:cubicBezTo>
                    <a:pt x="495" y="540"/>
                    <a:pt x="489" y="527"/>
                    <a:pt x="483" y="514"/>
                  </a:cubicBezTo>
                  <a:cubicBezTo>
                    <a:pt x="481" y="511"/>
                    <a:pt x="480" y="508"/>
                    <a:pt x="478" y="505"/>
                  </a:cubicBezTo>
                  <a:cubicBezTo>
                    <a:pt x="476" y="496"/>
                    <a:pt x="471" y="485"/>
                    <a:pt x="479" y="477"/>
                  </a:cubicBezTo>
                  <a:cubicBezTo>
                    <a:pt x="488" y="467"/>
                    <a:pt x="499" y="478"/>
                    <a:pt x="502" y="487"/>
                  </a:cubicBezTo>
                  <a:cubicBezTo>
                    <a:pt x="507" y="503"/>
                    <a:pt x="505" y="521"/>
                    <a:pt x="503" y="538"/>
                  </a:cubicBezTo>
                  <a:cubicBezTo>
                    <a:pt x="501" y="543"/>
                    <a:pt x="500" y="548"/>
                    <a:pt x="500" y="553"/>
                  </a:cubicBezTo>
                  <a:close/>
                  <a:moveTo>
                    <a:pt x="449" y="564"/>
                  </a:moveTo>
                  <a:cubicBezTo>
                    <a:pt x="451" y="564"/>
                    <a:pt x="453" y="564"/>
                    <a:pt x="455" y="564"/>
                  </a:cubicBezTo>
                  <a:cubicBezTo>
                    <a:pt x="455" y="564"/>
                    <a:pt x="455" y="564"/>
                    <a:pt x="455" y="564"/>
                  </a:cubicBezTo>
                  <a:cubicBezTo>
                    <a:pt x="456" y="571"/>
                    <a:pt x="449" y="575"/>
                    <a:pt x="444" y="571"/>
                  </a:cubicBezTo>
                  <a:cubicBezTo>
                    <a:pt x="446" y="568"/>
                    <a:pt x="447" y="566"/>
                    <a:pt x="449" y="564"/>
                  </a:cubicBezTo>
                  <a:close/>
                  <a:moveTo>
                    <a:pt x="452" y="574"/>
                  </a:moveTo>
                  <a:cubicBezTo>
                    <a:pt x="456" y="572"/>
                    <a:pt x="458" y="568"/>
                    <a:pt x="457" y="564"/>
                  </a:cubicBezTo>
                  <a:cubicBezTo>
                    <a:pt x="459" y="564"/>
                    <a:pt x="460" y="564"/>
                    <a:pt x="462" y="564"/>
                  </a:cubicBezTo>
                  <a:cubicBezTo>
                    <a:pt x="463" y="570"/>
                    <a:pt x="461" y="577"/>
                    <a:pt x="455" y="581"/>
                  </a:cubicBezTo>
                  <a:cubicBezTo>
                    <a:pt x="449" y="584"/>
                    <a:pt x="442" y="583"/>
                    <a:pt x="437" y="579"/>
                  </a:cubicBezTo>
                  <a:cubicBezTo>
                    <a:pt x="439" y="577"/>
                    <a:pt x="441" y="575"/>
                    <a:pt x="443" y="572"/>
                  </a:cubicBezTo>
                  <a:cubicBezTo>
                    <a:pt x="446" y="574"/>
                    <a:pt x="449" y="575"/>
                    <a:pt x="452" y="574"/>
                  </a:cubicBezTo>
                  <a:close/>
                  <a:moveTo>
                    <a:pt x="465" y="564"/>
                  </a:moveTo>
                  <a:cubicBezTo>
                    <a:pt x="468" y="564"/>
                    <a:pt x="471" y="564"/>
                    <a:pt x="473" y="565"/>
                  </a:cubicBezTo>
                  <a:cubicBezTo>
                    <a:pt x="473" y="565"/>
                    <a:pt x="473" y="565"/>
                    <a:pt x="473" y="565"/>
                  </a:cubicBezTo>
                  <a:cubicBezTo>
                    <a:pt x="476" y="578"/>
                    <a:pt x="469" y="586"/>
                    <a:pt x="458" y="591"/>
                  </a:cubicBezTo>
                  <a:cubicBezTo>
                    <a:pt x="450" y="594"/>
                    <a:pt x="440" y="595"/>
                    <a:pt x="432" y="591"/>
                  </a:cubicBezTo>
                  <a:cubicBezTo>
                    <a:pt x="432" y="590"/>
                    <a:pt x="431" y="590"/>
                    <a:pt x="430" y="590"/>
                  </a:cubicBezTo>
                  <a:cubicBezTo>
                    <a:pt x="429" y="589"/>
                    <a:pt x="428" y="589"/>
                    <a:pt x="427" y="588"/>
                  </a:cubicBezTo>
                  <a:cubicBezTo>
                    <a:pt x="430" y="586"/>
                    <a:pt x="433" y="583"/>
                    <a:pt x="436" y="580"/>
                  </a:cubicBezTo>
                  <a:cubicBezTo>
                    <a:pt x="448" y="592"/>
                    <a:pt x="470" y="580"/>
                    <a:pt x="465" y="564"/>
                  </a:cubicBezTo>
                  <a:close/>
                  <a:moveTo>
                    <a:pt x="429" y="592"/>
                  </a:moveTo>
                  <a:cubicBezTo>
                    <a:pt x="429" y="595"/>
                    <a:pt x="427" y="598"/>
                    <a:pt x="424" y="599"/>
                  </a:cubicBezTo>
                  <a:cubicBezTo>
                    <a:pt x="422" y="599"/>
                    <a:pt x="416" y="598"/>
                    <a:pt x="416" y="595"/>
                  </a:cubicBezTo>
                  <a:cubicBezTo>
                    <a:pt x="420" y="593"/>
                    <a:pt x="423" y="591"/>
                    <a:pt x="426" y="589"/>
                  </a:cubicBezTo>
                  <a:cubicBezTo>
                    <a:pt x="427" y="590"/>
                    <a:pt x="428" y="591"/>
                    <a:pt x="429" y="592"/>
                  </a:cubicBezTo>
                  <a:close/>
                  <a:moveTo>
                    <a:pt x="422" y="602"/>
                  </a:moveTo>
                  <a:cubicBezTo>
                    <a:pt x="427" y="602"/>
                    <a:pt x="431" y="598"/>
                    <a:pt x="432" y="594"/>
                  </a:cubicBezTo>
                  <a:cubicBezTo>
                    <a:pt x="435" y="595"/>
                    <a:pt x="439" y="596"/>
                    <a:pt x="444" y="596"/>
                  </a:cubicBezTo>
                  <a:cubicBezTo>
                    <a:pt x="441" y="606"/>
                    <a:pt x="436" y="614"/>
                    <a:pt x="425" y="614"/>
                  </a:cubicBezTo>
                  <a:cubicBezTo>
                    <a:pt x="415" y="615"/>
                    <a:pt x="408" y="609"/>
                    <a:pt x="403" y="601"/>
                  </a:cubicBezTo>
                  <a:cubicBezTo>
                    <a:pt x="407" y="600"/>
                    <a:pt x="411" y="598"/>
                    <a:pt x="414" y="596"/>
                  </a:cubicBezTo>
                  <a:cubicBezTo>
                    <a:pt x="415" y="597"/>
                    <a:pt x="415" y="598"/>
                    <a:pt x="415" y="598"/>
                  </a:cubicBezTo>
                  <a:cubicBezTo>
                    <a:pt x="417" y="600"/>
                    <a:pt x="420" y="602"/>
                    <a:pt x="422" y="602"/>
                  </a:cubicBezTo>
                  <a:close/>
                  <a:moveTo>
                    <a:pt x="427" y="617"/>
                  </a:moveTo>
                  <a:cubicBezTo>
                    <a:pt x="437" y="616"/>
                    <a:pt x="447" y="608"/>
                    <a:pt x="446" y="597"/>
                  </a:cubicBezTo>
                  <a:cubicBezTo>
                    <a:pt x="446" y="596"/>
                    <a:pt x="446" y="596"/>
                    <a:pt x="446" y="596"/>
                  </a:cubicBezTo>
                  <a:cubicBezTo>
                    <a:pt x="449" y="596"/>
                    <a:pt x="451" y="596"/>
                    <a:pt x="453" y="595"/>
                  </a:cubicBezTo>
                  <a:cubicBezTo>
                    <a:pt x="460" y="613"/>
                    <a:pt x="441" y="629"/>
                    <a:pt x="426" y="630"/>
                  </a:cubicBezTo>
                  <a:cubicBezTo>
                    <a:pt x="409" y="632"/>
                    <a:pt x="395" y="621"/>
                    <a:pt x="392" y="605"/>
                  </a:cubicBezTo>
                  <a:cubicBezTo>
                    <a:pt x="395" y="604"/>
                    <a:pt x="398" y="603"/>
                    <a:pt x="400" y="602"/>
                  </a:cubicBezTo>
                  <a:cubicBezTo>
                    <a:pt x="405" y="612"/>
                    <a:pt x="416" y="618"/>
                    <a:pt x="427" y="617"/>
                  </a:cubicBezTo>
                  <a:close/>
                  <a:moveTo>
                    <a:pt x="411" y="632"/>
                  </a:moveTo>
                  <a:cubicBezTo>
                    <a:pt x="415" y="633"/>
                    <a:pt x="419" y="634"/>
                    <a:pt x="423" y="634"/>
                  </a:cubicBezTo>
                  <a:cubicBezTo>
                    <a:pt x="422" y="636"/>
                    <a:pt x="422" y="639"/>
                    <a:pt x="420" y="641"/>
                  </a:cubicBezTo>
                  <a:cubicBezTo>
                    <a:pt x="417" y="643"/>
                    <a:pt x="414" y="644"/>
                    <a:pt x="411" y="644"/>
                  </a:cubicBezTo>
                  <a:cubicBezTo>
                    <a:pt x="408" y="641"/>
                    <a:pt x="406" y="639"/>
                    <a:pt x="403" y="636"/>
                  </a:cubicBezTo>
                  <a:cubicBezTo>
                    <a:pt x="406" y="636"/>
                    <a:pt x="410" y="635"/>
                    <a:pt x="411" y="632"/>
                  </a:cubicBezTo>
                  <a:close/>
                  <a:moveTo>
                    <a:pt x="401" y="632"/>
                  </a:moveTo>
                  <a:cubicBezTo>
                    <a:pt x="400" y="631"/>
                    <a:pt x="400" y="631"/>
                    <a:pt x="400" y="631"/>
                  </a:cubicBezTo>
                  <a:cubicBezTo>
                    <a:pt x="396" y="626"/>
                    <a:pt x="394" y="620"/>
                    <a:pt x="392" y="614"/>
                  </a:cubicBezTo>
                  <a:cubicBezTo>
                    <a:pt x="395" y="621"/>
                    <a:pt x="401" y="627"/>
                    <a:pt x="409" y="631"/>
                  </a:cubicBezTo>
                  <a:cubicBezTo>
                    <a:pt x="407" y="634"/>
                    <a:pt x="403" y="634"/>
                    <a:pt x="401" y="632"/>
                  </a:cubicBezTo>
                  <a:close/>
                  <a:moveTo>
                    <a:pt x="421" y="643"/>
                  </a:moveTo>
                  <a:cubicBezTo>
                    <a:pt x="423" y="642"/>
                    <a:pt x="426" y="637"/>
                    <a:pt x="426" y="634"/>
                  </a:cubicBezTo>
                  <a:cubicBezTo>
                    <a:pt x="426" y="634"/>
                    <a:pt x="427" y="634"/>
                    <a:pt x="427" y="634"/>
                  </a:cubicBezTo>
                  <a:cubicBezTo>
                    <a:pt x="432" y="633"/>
                    <a:pt x="437" y="631"/>
                    <a:pt x="441" y="628"/>
                  </a:cubicBezTo>
                  <a:cubicBezTo>
                    <a:pt x="443" y="634"/>
                    <a:pt x="444" y="639"/>
                    <a:pt x="441" y="644"/>
                  </a:cubicBezTo>
                  <a:cubicBezTo>
                    <a:pt x="439" y="649"/>
                    <a:pt x="434" y="651"/>
                    <a:pt x="430" y="653"/>
                  </a:cubicBezTo>
                  <a:cubicBezTo>
                    <a:pt x="424" y="651"/>
                    <a:pt x="419" y="649"/>
                    <a:pt x="414" y="646"/>
                  </a:cubicBezTo>
                  <a:cubicBezTo>
                    <a:pt x="416" y="646"/>
                    <a:pt x="419" y="645"/>
                    <a:pt x="421" y="643"/>
                  </a:cubicBezTo>
                  <a:close/>
                  <a:moveTo>
                    <a:pt x="394" y="639"/>
                  </a:moveTo>
                  <a:cubicBezTo>
                    <a:pt x="395" y="638"/>
                    <a:pt x="397" y="637"/>
                    <a:pt x="399" y="635"/>
                  </a:cubicBezTo>
                  <a:cubicBezTo>
                    <a:pt x="401" y="638"/>
                    <a:pt x="403" y="641"/>
                    <a:pt x="406" y="643"/>
                  </a:cubicBezTo>
                  <a:cubicBezTo>
                    <a:pt x="405" y="645"/>
                    <a:pt x="404" y="646"/>
                    <a:pt x="402" y="647"/>
                  </a:cubicBezTo>
                  <a:cubicBezTo>
                    <a:pt x="401" y="649"/>
                    <a:pt x="400" y="650"/>
                    <a:pt x="398" y="651"/>
                  </a:cubicBezTo>
                  <a:cubicBezTo>
                    <a:pt x="395" y="648"/>
                    <a:pt x="392" y="645"/>
                    <a:pt x="389" y="642"/>
                  </a:cubicBezTo>
                  <a:cubicBezTo>
                    <a:pt x="391" y="641"/>
                    <a:pt x="392" y="640"/>
                    <a:pt x="394" y="639"/>
                  </a:cubicBezTo>
                  <a:close/>
                  <a:moveTo>
                    <a:pt x="404" y="649"/>
                  </a:moveTo>
                  <a:cubicBezTo>
                    <a:pt x="405" y="648"/>
                    <a:pt x="407" y="647"/>
                    <a:pt x="408" y="645"/>
                  </a:cubicBezTo>
                  <a:cubicBezTo>
                    <a:pt x="410" y="647"/>
                    <a:pt x="413" y="649"/>
                    <a:pt x="416" y="651"/>
                  </a:cubicBezTo>
                  <a:cubicBezTo>
                    <a:pt x="415" y="652"/>
                    <a:pt x="414" y="653"/>
                    <a:pt x="413" y="655"/>
                  </a:cubicBezTo>
                  <a:cubicBezTo>
                    <a:pt x="412" y="656"/>
                    <a:pt x="411" y="657"/>
                    <a:pt x="410" y="659"/>
                  </a:cubicBezTo>
                  <a:cubicBezTo>
                    <a:pt x="406" y="657"/>
                    <a:pt x="403" y="654"/>
                    <a:pt x="400" y="652"/>
                  </a:cubicBezTo>
                  <a:cubicBezTo>
                    <a:pt x="401" y="651"/>
                    <a:pt x="403" y="650"/>
                    <a:pt x="404" y="649"/>
                  </a:cubicBezTo>
                  <a:close/>
                  <a:moveTo>
                    <a:pt x="425" y="664"/>
                  </a:moveTo>
                  <a:cubicBezTo>
                    <a:pt x="426" y="661"/>
                    <a:pt x="427" y="659"/>
                    <a:pt x="428" y="656"/>
                  </a:cubicBezTo>
                  <a:cubicBezTo>
                    <a:pt x="429" y="656"/>
                    <a:pt x="429" y="656"/>
                    <a:pt x="429" y="656"/>
                  </a:cubicBezTo>
                  <a:cubicBezTo>
                    <a:pt x="432" y="657"/>
                    <a:pt x="436" y="657"/>
                    <a:pt x="440" y="657"/>
                  </a:cubicBezTo>
                  <a:cubicBezTo>
                    <a:pt x="440" y="657"/>
                    <a:pt x="440" y="658"/>
                    <a:pt x="440" y="658"/>
                  </a:cubicBezTo>
                  <a:cubicBezTo>
                    <a:pt x="439" y="661"/>
                    <a:pt x="439" y="665"/>
                    <a:pt x="439" y="668"/>
                  </a:cubicBezTo>
                  <a:cubicBezTo>
                    <a:pt x="434" y="667"/>
                    <a:pt x="429" y="666"/>
                    <a:pt x="424" y="665"/>
                  </a:cubicBezTo>
                  <a:cubicBezTo>
                    <a:pt x="424" y="665"/>
                    <a:pt x="424" y="665"/>
                    <a:pt x="425" y="664"/>
                  </a:cubicBezTo>
                  <a:close/>
                  <a:moveTo>
                    <a:pt x="433" y="653"/>
                  </a:moveTo>
                  <a:cubicBezTo>
                    <a:pt x="438" y="652"/>
                    <a:pt x="442" y="648"/>
                    <a:pt x="444" y="644"/>
                  </a:cubicBezTo>
                  <a:cubicBezTo>
                    <a:pt x="449" y="649"/>
                    <a:pt x="459" y="649"/>
                    <a:pt x="465" y="648"/>
                  </a:cubicBezTo>
                  <a:cubicBezTo>
                    <a:pt x="465" y="648"/>
                    <a:pt x="465" y="648"/>
                    <a:pt x="465" y="648"/>
                  </a:cubicBezTo>
                  <a:cubicBezTo>
                    <a:pt x="463" y="649"/>
                    <a:pt x="461" y="650"/>
                    <a:pt x="458" y="651"/>
                  </a:cubicBezTo>
                  <a:cubicBezTo>
                    <a:pt x="449" y="654"/>
                    <a:pt x="441" y="655"/>
                    <a:pt x="433" y="653"/>
                  </a:cubicBezTo>
                  <a:close/>
                  <a:moveTo>
                    <a:pt x="452" y="656"/>
                  </a:moveTo>
                  <a:cubicBezTo>
                    <a:pt x="452" y="657"/>
                    <a:pt x="452" y="657"/>
                    <a:pt x="452" y="657"/>
                  </a:cubicBezTo>
                  <a:cubicBezTo>
                    <a:pt x="451" y="660"/>
                    <a:pt x="453" y="664"/>
                    <a:pt x="454" y="668"/>
                  </a:cubicBezTo>
                  <a:cubicBezTo>
                    <a:pt x="450" y="668"/>
                    <a:pt x="445" y="668"/>
                    <a:pt x="441" y="668"/>
                  </a:cubicBezTo>
                  <a:cubicBezTo>
                    <a:pt x="441" y="665"/>
                    <a:pt x="441" y="661"/>
                    <a:pt x="441" y="658"/>
                  </a:cubicBezTo>
                  <a:cubicBezTo>
                    <a:pt x="441" y="658"/>
                    <a:pt x="441" y="657"/>
                    <a:pt x="441" y="657"/>
                  </a:cubicBezTo>
                  <a:cubicBezTo>
                    <a:pt x="444" y="657"/>
                    <a:pt x="448" y="657"/>
                    <a:pt x="452" y="656"/>
                  </a:cubicBezTo>
                  <a:close/>
                  <a:moveTo>
                    <a:pt x="453" y="656"/>
                  </a:moveTo>
                  <a:cubicBezTo>
                    <a:pt x="453" y="656"/>
                    <a:pt x="453" y="656"/>
                    <a:pt x="453" y="656"/>
                  </a:cubicBezTo>
                  <a:cubicBezTo>
                    <a:pt x="455" y="655"/>
                    <a:pt x="458" y="655"/>
                    <a:pt x="460" y="654"/>
                  </a:cubicBezTo>
                  <a:cubicBezTo>
                    <a:pt x="461" y="653"/>
                    <a:pt x="462" y="653"/>
                    <a:pt x="462" y="653"/>
                  </a:cubicBezTo>
                  <a:cubicBezTo>
                    <a:pt x="462" y="653"/>
                    <a:pt x="462" y="653"/>
                    <a:pt x="462" y="653"/>
                  </a:cubicBezTo>
                  <a:cubicBezTo>
                    <a:pt x="463" y="656"/>
                    <a:pt x="465" y="658"/>
                    <a:pt x="466" y="660"/>
                  </a:cubicBezTo>
                  <a:cubicBezTo>
                    <a:pt x="467" y="662"/>
                    <a:pt x="467" y="663"/>
                    <a:pt x="468" y="664"/>
                  </a:cubicBezTo>
                  <a:cubicBezTo>
                    <a:pt x="465" y="665"/>
                    <a:pt x="461" y="666"/>
                    <a:pt x="457" y="667"/>
                  </a:cubicBezTo>
                  <a:cubicBezTo>
                    <a:pt x="457" y="667"/>
                    <a:pt x="457" y="667"/>
                    <a:pt x="457" y="667"/>
                  </a:cubicBezTo>
                  <a:cubicBezTo>
                    <a:pt x="457" y="666"/>
                    <a:pt x="457" y="666"/>
                    <a:pt x="456" y="666"/>
                  </a:cubicBezTo>
                  <a:cubicBezTo>
                    <a:pt x="456" y="663"/>
                    <a:pt x="455" y="659"/>
                    <a:pt x="453" y="656"/>
                  </a:cubicBezTo>
                  <a:close/>
                  <a:moveTo>
                    <a:pt x="467" y="659"/>
                  </a:moveTo>
                  <a:cubicBezTo>
                    <a:pt x="466" y="657"/>
                    <a:pt x="465" y="655"/>
                    <a:pt x="464" y="652"/>
                  </a:cubicBezTo>
                  <a:cubicBezTo>
                    <a:pt x="464" y="652"/>
                    <a:pt x="464" y="652"/>
                    <a:pt x="464" y="652"/>
                  </a:cubicBezTo>
                  <a:cubicBezTo>
                    <a:pt x="467" y="651"/>
                    <a:pt x="470" y="649"/>
                    <a:pt x="473" y="647"/>
                  </a:cubicBezTo>
                  <a:cubicBezTo>
                    <a:pt x="473" y="647"/>
                    <a:pt x="473" y="647"/>
                    <a:pt x="473" y="647"/>
                  </a:cubicBezTo>
                  <a:cubicBezTo>
                    <a:pt x="474" y="649"/>
                    <a:pt x="475" y="650"/>
                    <a:pt x="476" y="651"/>
                  </a:cubicBezTo>
                  <a:cubicBezTo>
                    <a:pt x="478" y="653"/>
                    <a:pt x="479" y="655"/>
                    <a:pt x="480" y="656"/>
                  </a:cubicBezTo>
                  <a:cubicBezTo>
                    <a:pt x="481" y="657"/>
                    <a:pt x="485" y="655"/>
                    <a:pt x="483" y="654"/>
                  </a:cubicBezTo>
                  <a:cubicBezTo>
                    <a:pt x="482" y="654"/>
                    <a:pt x="482" y="654"/>
                    <a:pt x="482" y="654"/>
                  </a:cubicBezTo>
                  <a:cubicBezTo>
                    <a:pt x="482" y="653"/>
                    <a:pt x="482" y="653"/>
                    <a:pt x="482" y="653"/>
                  </a:cubicBezTo>
                  <a:cubicBezTo>
                    <a:pt x="482" y="653"/>
                    <a:pt x="481" y="653"/>
                    <a:pt x="481" y="652"/>
                  </a:cubicBezTo>
                  <a:cubicBezTo>
                    <a:pt x="480" y="651"/>
                    <a:pt x="479" y="651"/>
                    <a:pt x="479" y="650"/>
                  </a:cubicBezTo>
                  <a:cubicBezTo>
                    <a:pt x="477" y="649"/>
                    <a:pt x="476" y="647"/>
                    <a:pt x="475" y="646"/>
                  </a:cubicBezTo>
                  <a:cubicBezTo>
                    <a:pt x="474" y="646"/>
                    <a:pt x="474" y="646"/>
                    <a:pt x="474" y="646"/>
                  </a:cubicBezTo>
                  <a:cubicBezTo>
                    <a:pt x="477" y="643"/>
                    <a:pt x="479" y="640"/>
                    <a:pt x="481" y="637"/>
                  </a:cubicBezTo>
                  <a:cubicBezTo>
                    <a:pt x="483" y="639"/>
                    <a:pt x="485" y="640"/>
                    <a:pt x="487" y="641"/>
                  </a:cubicBezTo>
                  <a:cubicBezTo>
                    <a:pt x="489" y="643"/>
                    <a:pt x="491" y="644"/>
                    <a:pt x="493" y="645"/>
                  </a:cubicBezTo>
                  <a:cubicBezTo>
                    <a:pt x="494" y="644"/>
                    <a:pt x="494" y="644"/>
                    <a:pt x="494" y="644"/>
                  </a:cubicBezTo>
                  <a:cubicBezTo>
                    <a:pt x="488" y="653"/>
                    <a:pt x="480" y="659"/>
                    <a:pt x="471" y="663"/>
                  </a:cubicBezTo>
                  <a:cubicBezTo>
                    <a:pt x="470" y="662"/>
                    <a:pt x="468" y="660"/>
                    <a:pt x="467" y="659"/>
                  </a:cubicBezTo>
                  <a:close/>
                  <a:moveTo>
                    <a:pt x="495" y="626"/>
                  </a:moveTo>
                  <a:cubicBezTo>
                    <a:pt x="492" y="625"/>
                    <a:pt x="490" y="624"/>
                    <a:pt x="487" y="624"/>
                  </a:cubicBezTo>
                  <a:cubicBezTo>
                    <a:pt x="488" y="621"/>
                    <a:pt x="488" y="619"/>
                    <a:pt x="489" y="616"/>
                  </a:cubicBezTo>
                  <a:cubicBezTo>
                    <a:pt x="489" y="616"/>
                    <a:pt x="489" y="615"/>
                    <a:pt x="489" y="615"/>
                  </a:cubicBezTo>
                  <a:cubicBezTo>
                    <a:pt x="492" y="615"/>
                    <a:pt x="495" y="615"/>
                    <a:pt x="498" y="615"/>
                  </a:cubicBezTo>
                  <a:cubicBezTo>
                    <a:pt x="501" y="615"/>
                    <a:pt x="503" y="616"/>
                    <a:pt x="506" y="616"/>
                  </a:cubicBezTo>
                  <a:cubicBezTo>
                    <a:pt x="505" y="620"/>
                    <a:pt x="504" y="625"/>
                    <a:pt x="502" y="629"/>
                  </a:cubicBezTo>
                  <a:cubicBezTo>
                    <a:pt x="500" y="628"/>
                    <a:pt x="497" y="627"/>
                    <a:pt x="495" y="626"/>
                  </a:cubicBezTo>
                  <a:close/>
                  <a:moveTo>
                    <a:pt x="498" y="613"/>
                  </a:moveTo>
                  <a:cubicBezTo>
                    <a:pt x="495" y="613"/>
                    <a:pt x="492" y="613"/>
                    <a:pt x="489" y="613"/>
                  </a:cubicBezTo>
                  <a:cubicBezTo>
                    <a:pt x="489" y="609"/>
                    <a:pt x="489" y="605"/>
                    <a:pt x="489" y="601"/>
                  </a:cubicBezTo>
                  <a:cubicBezTo>
                    <a:pt x="494" y="602"/>
                    <a:pt x="501" y="603"/>
                    <a:pt x="507" y="602"/>
                  </a:cubicBezTo>
                  <a:cubicBezTo>
                    <a:pt x="507" y="605"/>
                    <a:pt x="507" y="609"/>
                    <a:pt x="506" y="613"/>
                  </a:cubicBezTo>
                  <a:cubicBezTo>
                    <a:pt x="503" y="613"/>
                    <a:pt x="501" y="613"/>
                    <a:pt x="498" y="613"/>
                  </a:cubicBezTo>
                  <a:close/>
                  <a:moveTo>
                    <a:pt x="506" y="567"/>
                  </a:moveTo>
                  <a:cubicBezTo>
                    <a:pt x="503" y="560"/>
                    <a:pt x="503" y="552"/>
                    <a:pt x="504" y="544"/>
                  </a:cubicBezTo>
                  <a:cubicBezTo>
                    <a:pt x="504" y="544"/>
                    <a:pt x="504" y="544"/>
                    <a:pt x="504" y="544"/>
                  </a:cubicBezTo>
                  <a:cubicBezTo>
                    <a:pt x="506" y="549"/>
                    <a:pt x="509" y="553"/>
                    <a:pt x="513" y="557"/>
                  </a:cubicBezTo>
                  <a:cubicBezTo>
                    <a:pt x="512" y="557"/>
                    <a:pt x="510" y="559"/>
                    <a:pt x="510" y="559"/>
                  </a:cubicBezTo>
                  <a:cubicBezTo>
                    <a:pt x="509" y="562"/>
                    <a:pt x="507" y="565"/>
                    <a:pt x="506" y="567"/>
                  </a:cubicBezTo>
                  <a:close/>
                  <a:moveTo>
                    <a:pt x="509" y="565"/>
                  </a:moveTo>
                  <a:cubicBezTo>
                    <a:pt x="510" y="564"/>
                    <a:pt x="510" y="563"/>
                    <a:pt x="511" y="562"/>
                  </a:cubicBezTo>
                  <a:cubicBezTo>
                    <a:pt x="511" y="561"/>
                    <a:pt x="512" y="561"/>
                    <a:pt x="512" y="560"/>
                  </a:cubicBezTo>
                  <a:cubicBezTo>
                    <a:pt x="512" y="559"/>
                    <a:pt x="512" y="559"/>
                    <a:pt x="512" y="559"/>
                  </a:cubicBezTo>
                  <a:cubicBezTo>
                    <a:pt x="513" y="559"/>
                    <a:pt x="513" y="559"/>
                    <a:pt x="513" y="559"/>
                  </a:cubicBezTo>
                  <a:cubicBezTo>
                    <a:pt x="514" y="559"/>
                    <a:pt x="514" y="559"/>
                    <a:pt x="514" y="559"/>
                  </a:cubicBezTo>
                  <a:cubicBezTo>
                    <a:pt x="514" y="559"/>
                    <a:pt x="514" y="558"/>
                    <a:pt x="514" y="558"/>
                  </a:cubicBezTo>
                  <a:cubicBezTo>
                    <a:pt x="515" y="559"/>
                    <a:pt x="517" y="561"/>
                    <a:pt x="518" y="562"/>
                  </a:cubicBezTo>
                  <a:cubicBezTo>
                    <a:pt x="518" y="563"/>
                    <a:pt x="518" y="563"/>
                    <a:pt x="519" y="564"/>
                  </a:cubicBezTo>
                  <a:cubicBezTo>
                    <a:pt x="519" y="564"/>
                    <a:pt x="520" y="564"/>
                    <a:pt x="520" y="564"/>
                  </a:cubicBezTo>
                  <a:cubicBezTo>
                    <a:pt x="519" y="566"/>
                    <a:pt x="518" y="568"/>
                    <a:pt x="517" y="570"/>
                  </a:cubicBezTo>
                  <a:cubicBezTo>
                    <a:pt x="516" y="572"/>
                    <a:pt x="514" y="574"/>
                    <a:pt x="514" y="575"/>
                  </a:cubicBezTo>
                  <a:cubicBezTo>
                    <a:pt x="511" y="573"/>
                    <a:pt x="509" y="571"/>
                    <a:pt x="507" y="569"/>
                  </a:cubicBezTo>
                  <a:cubicBezTo>
                    <a:pt x="508" y="567"/>
                    <a:pt x="509" y="566"/>
                    <a:pt x="509" y="565"/>
                  </a:cubicBezTo>
                  <a:close/>
                  <a:moveTo>
                    <a:pt x="519" y="571"/>
                  </a:moveTo>
                  <a:cubicBezTo>
                    <a:pt x="520" y="569"/>
                    <a:pt x="521" y="567"/>
                    <a:pt x="522" y="565"/>
                  </a:cubicBezTo>
                  <a:cubicBezTo>
                    <a:pt x="524" y="566"/>
                    <a:pt x="527" y="568"/>
                    <a:pt x="529" y="569"/>
                  </a:cubicBezTo>
                  <a:cubicBezTo>
                    <a:pt x="528" y="571"/>
                    <a:pt x="527" y="573"/>
                    <a:pt x="526" y="575"/>
                  </a:cubicBezTo>
                  <a:cubicBezTo>
                    <a:pt x="525" y="577"/>
                    <a:pt x="524" y="579"/>
                    <a:pt x="522" y="581"/>
                  </a:cubicBezTo>
                  <a:cubicBezTo>
                    <a:pt x="520" y="580"/>
                    <a:pt x="518" y="578"/>
                    <a:pt x="515" y="577"/>
                  </a:cubicBezTo>
                  <a:cubicBezTo>
                    <a:pt x="517" y="575"/>
                    <a:pt x="518" y="573"/>
                    <a:pt x="519" y="571"/>
                  </a:cubicBezTo>
                  <a:close/>
                  <a:moveTo>
                    <a:pt x="528" y="576"/>
                  </a:moveTo>
                  <a:cubicBezTo>
                    <a:pt x="529" y="574"/>
                    <a:pt x="530" y="572"/>
                    <a:pt x="531" y="570"/>
                  </a:cubicBezTo>
                  <a:cubicBezTo>
                    <a:pt x="533" y="571"/>
                    <a:pt x="535" y="572"/>
                    <a:pt x="538" y="572"/>
                  </a:cubicBezTo>
                  <a:cubicBezTo>
                    <a:pt x="538" y="573"/>
                    <a:pt x="539" y="573"/>
                    <a:pt x="540" y="573"/>
                  </a:cubicBezTo>
                  <a:cubicBezTo>
                    <a:pt x="540" y="573"/>
                    <a:pt x="540" y="573"/>
                    <a:pt x="540" y="573"/>
                  </a:cubicBezTo>
                  <a:cubicBezTo>
                    <a:pt x="537" y="577"/>
                    <a:pt x="536" y="582"/>
                    <a:pt x="534" y="586"/>
                  </a:cubicBezTo>
                  <a:cubicBezTo>
                    <a:pt x="531" y="585"/>
                    <a:pt x="527" y="584"/>
                    <a:pt x="524" y="582"/>
                  </a:cubicBezTo>
                  <a:cubicBezTo>
                    <a:pt x="525" y="580"/>
                    <a:pt x="527" y="578"/>
                    <a:pt x="528" y="576"/>
                  </a:cubicBezTo>
                  <a:close/>
                  <a:moveTo>
                    <a:pt x="542" y="574"/>
                  </a:moveTo>
                  <a:cubicBezTo>
                    <a:pt x="542" y="574"/>
                    <a:pt x="542" y="574"/>
                    <a:pt x="542" y="574"/>
                  </a:cubicBezTo>
                  <a:cubicBezTo>
                    <a:pt x="544" y="574"/>
                    <a:pt x="547" y="575"/>
                    <a:pt x="549" y="575"/>
                  </a:cubicBezTo>
                  <a:cubicBezTo>
                    <a:pt x="549" y="576"/>
                    <a:pt x="549" y="588"/>
                    <a:pt x="549" y="589"/>
                  </a:cubicBezTo>
                  <a:cubicBezTo>
                    <a:pt x="549" y="590"/>
                    <a:pt x="550" y="590"/>
                    <a:pt x="550" y="590"/>
                  </a:cubicBezTo>
                  <a:cubicBezTo>
                    <a:pt x="545" y="589"/>
                    <a:pt x="541" y="588"/>
                    <a:pt x="536" y="587"/>
                  </a:cubicBezTo>
                  <a:cubicBezTo>
                    <a:pt x="538" y="583"/>
                    <a:pt x="540" y="578"/>
                    <a:pt x="542" y="574"/>
                  </a:cubicBezTo>
                  <a:close/>
                  <a:moveTo>
                    <a:pt x="591" y="581"/>
                  </a:moveTo>
                  <a:cubicBezTo>
                    <a:pt x="589" y="578"/>
                    <a:pt x="588" y="575"/>
                    <a:pt x="587" y="572"/>
                  </a:cubicBezTo>
                  <a:cubicBezTo>
                    <a:pt x="588" y="572"/>
                    <a:pt x="590" y="571"/>
                    <a:pt x="591" y="570"/>
                  </a:cubicBezTo>
                  <a:cubicBezTo>
                    <a:pt x="593" y="569"/>
                    <a:pt x="594" y="568"/>
                    <a:pt x="595" y="567"/>
                  </a:cubicBezTo>
                  <a:cubicBezTo>
                    <a:pt x="597" y="568"/>
                    <a:pt x="598" y="570"/>
                    <a:pt x="600" y="572"/>
                  </a:cubicBezTo>
                  <a:cubicBezTo>
                    <a:pt x="601" y="573"/>
                    <a:pt x="603" y="575"/>
                    <a:pt x="605" y="577"/>
                  </a:cubicBezTo>
                  <a:cubicBezTo>
                    <a:pt x="605" y="577"/>
                    <a:pt x="606" y="576"/>
                    <a:pt x="606" y="575"/>
                  </a:cubicBezTo>
                  <a:cubicBezTo>
                    <a:pt x="605" y="573"/>
                    <a:pt x="603" y="572"/>
                    <a:pt x="601" y="570"/>
                  </a:cubicBezTo>
                  <a:cubicBezTo>
                    <a:pt x="600" y="568"/>
                    <a:pt x="598" y="567"/>
                    <a:pt x="597" y="565"/>
                  </a:cubicBezTo>
                  <a:cubicBezTo>
                    <a:pt x="598" y="563"/>
                    <a:pt x="600" y="561"/>
                    <a:pt x="602" y="559"/>
                  </a:cubicBezTo>
                  <a:cubicBezTo>
                    <a:pt x="604" y="560"/>
                    <a:pt x="606" y="562"/>
                    <a:pt x="608" y="563"/>
                  </a:cubicBezTo>
                  <a:cubicBezTo>
                    <a:pt x="610" y="564"/>
                    <a:pt x="612" y="566"/>
                    <a:pt x="614" y="567"/>
                  </a:cubicBezTo>
                  <a:cubicBezTo>
                    <a:pt x="614" y="567"/>
                    <a:pt x="614" y="567"/>
                    <a:pt x="614" y="567"/>
                  </a:cubicBezTo>
                  <a:cubicBezTo>
                    <a:pt x="612" y="570"/>
                    <a:pt x="610" y="573"/>
                    <a:pt x="607" y="576"/>
                  </a:cubicBezTo>
                  <a:cubicBezTo>
                    <a:pt x="603" y="580"/>
                    <a:pt x="599" y="583"/>
                    <a:pt x="594" y="586"/>
                  </a:cubicBezTo>
                  <a:cubicBezTo>
                    <a:pt x="593" y="584"/>
                    <a:pt x="592" y="582"/>
                    <a:pt x="591" y="581"/>
                  </a:cubicBezTo>
                  <a:close/>
                  <a:moveTo>
                    <a:pt x="609" y="561"/>
                  </a:moveTo>
                  <a:cubicBezTo>
                    <a:pt x="607" y="560"/>
                    <a:pt x="605" y="559"/>
                    <a:pt x="602" y="557"/>
                  </a:cubicBezTo>
                  <a:cubicBezTo>
                    <a:pt x="604" y="555"/>
                    <a:pt x="605" y="553"/>
                    <a:pt x="605" y="551"/>
                  </a:cubicBezTo>
                  <a:cubicBezTo>
                    <a:pt x="606" y="551"/>
                    <a:pt x="607" y="550"/>
                    <a:pt x="607" y="549"/>
                  </a:cubicBezTo>
                  <a:cubicBezTo>
                    <a:pt x="609" y="550"/>
                    <a:pt x="611" y="550"/>
                    <a:pt x="613" y="551"/>
                  </a:cubicBezTo>
                  <a:cubicBezTo>
                    <a:pt x="615" y="552"/>
                    <a:pt x="617" y="553"/>
                    <a:pt x="620" y="554"/>
                  </a:cubicBezTo>
                  <a:cubicBezTo>
                    <a:pt x="618" y="558"/>
                    <a:pt x="617" y="562"/>
                    <a:pt x="615" y="565"/>
                  </a:cubicBezTo>
                  <a:cubicBezTo>
                    <a:pt x="615" y="565"/>
                    <a:pt x="615" y="565"/>
                    <a:pt x="615" y="565"/>
                  </a:cubicBezTo>
                  <a:cubicBezTo>
                    <a:pt x="613" y="563"/>
                    <a:pt x="611" y="562"/>
                    <a:pt x="609" y="561"/>
                  </a:cubicBezTo>
                  <a:close/>
                  <a:moveTo>
                    <a:pt x="607" y="547"/>
                  </a:moveTo>
                  <a:cubicBezTo>
                    <a:pt x="608" y="544"/>
                    <a:pt x="608" y="540"/>
                    <a:pt x="609" y="537"/>
                  </a:cubicBezTo>
                  <a:cubicBezTo>
                    <a:pt x="611" y="537"/>
                    <a:pt x="613" y="537"/>
                    <a:pt x="615" y="537"/>
                  </a:cubicBezTo>
                  <a:cubicBezTo>
                    <a:pt x="618" y="537"/>
                    <a:pt x="620" y="538"/>
                    <a:pt x="623" y="538"/>
                  </a:cubicBezTo>
                  <a:cubicBezTo>
                    <a:pt x="622" y="542"/>
                    <a:pt x="622" y="547"/>
                    <a:pt x="620" y="552"/>
                  </a:cubicBezTo>
                  <a:cubicBezTo>
                    <a:pt x="616" y="550"/>
                    <a:pt x="611" y="548"/>
                    <a:pt x="607" y="547"/>
                  </a:cubicBezTo>
                  <a:close/>
                  <a:moveTo>
                    <a:pt x="615" y="535"/>
                  </a:moveTo>
                  <a:cubicBezTo>
                    <a:pt x="613" y="535"/>
                    <a:pt x="611" y="535"/>
                    <a:pt x="609" y="535"/>
                  </a:cubicBezTo>
                  <a:cubicBezTo>
                    <a:pt x="609" y="534"/>
                    <a:pt x="609" y="533"/>
                    <a:pt x="608" y="531"/>
                  </a:cubicBezTo>
                  <a:cubicBezTo>
                    <a:pt x="608" y="529"/>
                    <a:pt x="608" y="526"/>
                    <a:pt x="607" y="524"/>
                  </a:cubicBezTo>
                  <a:cubicBezTo>
                    <a:pt x="612" y="523"/>
                    <a:pt x="618" y="523"/>
                    <a:pt x="622" y="522"/>
                  </a:cubicBezTo>
                  <a:cubicBezTo>
                    <a:pt x="622" y="523"/>
                    <a:pt x="622" y="523"/>
                    <a:pt x="622" y="523"/>
                  </a:cubicBezTo>
                  <a:cubicBezTo>
                    <a:pt x="623" y="527"/>
                    <a:pt x="623" y="531"/>
                    <a:pt x="623" y="535"/>
                  </a:cubicBezTo>
                  <a:cubicBezTo>
                    <a:pt x="620" y="535"/>
                    <a:pt x="618" y="535"/>
                    <a:pt x="615" y="535"/>
                  </a:cubicBezTo>
                  <a:close/>
                  <a:moveTo>
                    <a:pt x="607" y="522"/>
                  </a:moveTo>
                  <a:cubicBezTo>
                    <a:pt x="606" y="519"/>
                    <a:pt x="605" y="516"/>
                    <a:pt x="604" y="513"/>
                  </a:cubicBezTo>
                  <a:cubicBezTo>
                    <a:pt x="606" y="512"/>
                    <a:pt x="608" y="511"/>
                    <a:pt x="611" y="509"/>
                  </a:cubicBezTo>
                  <a:cubicBezTo>
                    <a:pt x="614" y="508"/>
                    <a:pt x="617" y="507"/>
                    <a:pt x="619" y="505"/>
                  </a:cubicBezTo>
                  <a:cubicBezTo>
                    <a:pt x="620" y="510"/>
                    <a:pt x="621" y="515"/>
                    <a:pt x="622" y="519"/>
                  </a:cubicBezTo>
                  <a:cubicBezTo>
                    <a:pt x="617" y="520"/>
                    <a:pt x="612" y="521"/>
                    <a:pt x="607" y="522"/>
                  </a:cubicBezTo>
                  <a:close/>
                  <a:moveTo>
                    <a:pt x="610" y="507"/>
                  </a:moveTo>
                  <a:cubicBezTo>
                    <a:pt x="608" y="509"/>
                    <a:pt x="605" y="510"/>
                    <a:pt x="603" y="512"/>
                  </a:cubicBezTo>
                  <a:cubicBezTo>
                    <a:pt x="602" y="508"/>
                    <a:pt x="600" y="505"/>
                    <a:pt x="598" y="502"/>
                  </a:cubicBezTo>
                  <a:cubicBezTo>
                    <a:pt x="598" y="502"/>
                    <a:pt x="598" y="502"/>
                    <a:pt x="598" y="502"/>
                  </a:cubicBezTo>
                  <a:cubicBezTo>
                    <a:pt x="601" y="501"/>
                    <a:pt x="603" y="499"/>
                    <a:pt x="606" y="497"/>
                  </a:cubicBezTo>
                  <a:cubicBezTo>
                    <a:pt x="609" y="496"/>
                    <a:pt x="611" y="494"/>
                    <a:pt x="613" y="492"/>
                  </a:cubicBezTo>
                  <a:cubicBezTo>
                    <a:pt x="615" y="496"/>
                    <a:pt x="617" y="499"/>
                    <a:pt x="618" y="503"/>
                  </a:cubicBezTo>
                  <a:cubicBezTo>
                    <a:pt x="615" y="504"/>
                    <a:pt x="613" y="506"/>
                    <a:pt x="610" y="507"/>
                  </a:cubicBezTo>
                  <a:close/>
                  <a:moveTo>
                    <a:pt x="605" y="495"/>
                  </a:moveTo>
                  <a:cubicBezTo>
                    <a:pt x="602" y="497"/>
                    <a:pt x="599" y="499"/>
                    <a:pt x="597" y="501"/>
                  </a:cubicBezTo>
                  <a:cubicBezTo>
                    <a:pt x="596" y="501"/>
                    <a:pt x="596" y="501"/>
                    <a:pt x="596" y="501"/>
                  </a:cubicBezTo>
                  <a:cubicBezTo>
                    <a:pt x="595" y="498"/>
                    <a:pt x="592" y="496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0" y="493"/>
                    <a:pt x="590" y="493"/>
                    <a:pt x="590" y="493"/>
                  </a:cubicBezTo>
                  <a:cubicBezTo>
                    <a:pt x="591" y="492"/>
                    <a:pt x="591" y="492"/>
                    <a:pt x="591" y="492"/>
                  </a:cubicBezTo>
                  <a:cubicBezTo>
                    <a:pt x="592" y="492"/>
                    <a:pt x="592" y="491"/>
                    <a:pt x="593" y="490"/>
                  </a:cubicBezTo>
                  <a:cubicBezTo>
                    <a:pt x="595" y="489"/>
                    <a:pt x="596" y="488"/>
                    <a:pt x="597" y="487"/>
                  </a:cubicBezTo>
                  <a:cubicBezTo>
                    <a:pt x="599" y="485"/>
                    <a:pt x="602" y="483"/>
                    <a:pt x="604" y="481"/>
                  </a:cubicBezTo>
                  <a:cubicBezTo>
                    <a:pt x="607" y="484"/>
                    <a:pt x="610" y="487"/>
                    <a:pt x="612" y="490"/>
                  </a:cubicBezTo>
                  <a:cubicBezTo>
                    <a:pt x="609" y="492"/>
                    <a:pt x="607" y="494"/>
                    <a:pt x="605" y="495"/>
                  </a:cubicBezTo>
                  <a:close/>
                  <a:moveTo>
                    <a:pt x="604" y="460"/>
                  </a:moveTo>
                  <a:cubicBezTo>
                    <a:pt x="604" y="459"/>
                    <a:pt x="603" y="459"/>
                    <a:pt x="603" y="460"/>
                  </a:cubicBezTo>
                  <a:cubicBezTo>
                    <a:pt x="602" y="464"/>
                    <a:pt x="602" y="468"/>
                    <a:pt x="602" y="472"/>
                  </a:cubicBezTo>
                  <a:cubicBezTo>
                    <a:pt x="599" y="471"/>
                    <a:pt x="597" y="470"/>
                    <a:pt x="594" y="470"/>
                  </a:cubicBezTo>
                  <a:cubicBezTo>
                    <a:pt x="594" y="469"/>
                    <a:pt x="593" y="470"/>
                    <a:pt x="593" y="470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3" y="471"/>
                    <a:pt x="593" y="471"/>
                    <a:pt x="593" y="471"/>
                  </a:cubicBezTo>
                  <a:cubicBezTo>
                    <a:pt x="595" y="466"/>
                    <a:pt x="597" y="461"/>
                    <a:pt x="598" y="455"/>
                  </a:cubicBezTo>
                  <a:cubicBezTo>
                    <a:pt x="603" y="459"/>
                    <a:pt x="610" y="461"/>
                    <a:pt x="617" y="462"/>
                  </a:cubicBezTo>
                  <a:cubicBezTo>
                    <a:pt x="616" y="467"/>
                    <a:pt x="616" y="471"/>
                    <a:pt x="616" y="475"/>
                  </a:cubicBezTo>
                  <a:cubicBezTo>
                    <a:pt x="612" y="474"/>
                    <a:pt x="608" y="473"/>
                    <a:pt x="604" y="472"/>
                  </a:cubicBezTo>
                  <a:cubicBezTo>
                    <a:pt x="605" y="468"/>
                    <a:pt x="605" y="464"/>
                    <a:pt x="604" y="460"/>
                  </a:cubicBezTo>
                  <a:close/>
                  <a:moveTo>
                    <a:pt x="614" y="458"/>
                  </a:moveTo>
                  <a:cubicBezTo>
                    <a:pt x="619" y="457"/>
                    <a:pt x="624" y="455"/>
                    <a:pt x="628" y="452"/>
                  </a:cubicBezTo>
                  <a:cubicBezTo>
                    <a:pt x="628" y="453"/>
                    <a:pt x="628" y="453"/>
                    <a:pt x="628" y="453"/>
                  </a:cubicBezTo>
                  <a:cubicBezTo>
                    <a:pt x="629" y="453"/>
                    <a:pt x="629" y="455"/>
                    <a:pt x="629" y="456"/>
                  </a:cubicBezTo>
                  <a:cubicBezTo>
                    <a:pt x="628" y="458"/>
                    <a:pt x="626" y="460"/>
                    <a:pt x="623" y="460"/>
                  </a:cubicBezTo>
                  <a:cubicBezTo>
                    <a:pt x="623" y="459"/>
                    <a:pt x="622" y="460"/>
                    <a:pt x="622" y="460"/>
                  </a:cubicBezTo>
                  <a:cubicBezTo>
                    <a:pt x="619" y="460"/>
                    <a:pt x="617" y="459"/>
                    <a:pt x="614" y="458"/>
                  </a:cubicBezTo>
                  <a:close/>
                  <a:moveTo>
                    <a:pt x="632" y="464"/>
                  </a:moveTo>
                  <a:cubicBezTo>
                    <a:pt x="632" y="468"/>
                    <a:pt x="632" y="474"/>
                    <a:pt x="633" y="478"/>
                  </a:cubicBezTo>
                  <a:cubicBezTo>
                    <a:pt x="628" y="477"/>
                    <a:pt x="624" y="477"/>
                    <a:pt x="619" y="476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5"/>
                    <a:pt x="619" y="475"/>
                    <a:pt x="619" y="475"/>
                  </a:cubicBezTo>
                  <a:cubicBezTo>
                    <a:pt x="619" y="471"/>
                    <a:pt x="619" y="467"/>
                    <a:pt x="618" y="463"/>
                  </a:cubicBezTo>
                  <a:cubicBezTo>
                    <a:pt x="623" y="464"/>
                    <a:pt x="628" y="464"/>
                    <a:pt x="632" y="464"/>
                  </a:cubicBezTo>
                  <a:close/>
                  <a:moveTo>
                    <a:pt x="628" y="461"/>
                  </a:moveTo>
                  <a:cubicBezTo>
                    <a:pt x="630" y="460"/>
                    <a:pt x="631" y="459"/>
                    <a:pt x="631" y="457"/>
                  </a:cubicBezTo>
                  <a:cubicBezTo>
                    <a:pt x="632" y="456"/>
                    <a:pt x="632" y="452"/>
                    <a:pt x="630" y="450"/>
                  </a:cubicBezTo>
                  <a:cubicBezTo>
                    <a:pt x="631" y="449"/>
                    <a:pt x="632" y="448"/>
                    <a:pt x="633" y="446"/>
                  </a:cubicBezTo>
                  <a:cubicBezTo>
                    <a:pt x="635" y="448"/>
                    <a:pt x="639" y="448"/>
                    <a:pt x="643" y="447"/>
                  </a:cubicBezTo>
                  <a:cubicBezTo>
                    <a:pt x="643" y="448"/>
                    <a:pt x="643" y="449"/>
                    <a:pt x="643" y="450"/>
                  </a:cubicBezTo>
                  <a:cubicBezTo>
                    <a:pt x="643" y="452"/>
                    <a:pt x="643" y="453"/>
                    <a:pt x="642" y="455"/>
                  </a:cubicBezTo>
                  <a:cubicBezTo>
                    <a:pt x="641" y="458"/>
                    <a:pt x="639" y="460"/>
                    <a:pt x="637" y="461"/>
                  </a:cubicBezTo>
                  <a:cubicBezTo>
                    <a:pt x="634" y="461"/>
                    <a:pt x="631" y="461"/>
                    <a:pt x="628" y="461"/>
                  </a:cubicBezTo>
                  <a:close/>
                  <a:moveTo>
                    <a:pt x="640" y="464"/>
                  </a:moveTo>
                  <a:cubicBezTo>
                    <a:pt x="642" y="464"/>
                    <a:pt x="643" y="464"/>
                    <a:pt x="644" y="464"/>
                  </a:cubicBezTo>
                  <a:cubicBezTo>
                    <a:pt x="645" y="468"/>
                    <a:pt x="646" y="472"/>
                    <a:pt x="647" y="476"/>
                  </a:cubicBezTo>
                  <a:cubicBezTo>
                    <a:pt x="647" y="476"/>
                    <a:pt x="647" y="477"/>
                    <a:pt x="647" y="478"/>
                  </a:cubicBezTo>
                  <a:cubicBezTo>
                    <a:pt x="643" y="478"/>
                    <a:pt x="640" y="478"/>
                    <a:pt x="636" y="478"/>
                  </a:cubicBezTo>
                  <a:cubicBezTo>
                    <a:pt x="635" y="476"/>
                    <a:pt x="635" y="474"/>
                    <a:pt x="634" y="472"/>
                  </a:cubicBezTo>
                  <a:cubicBezTo>
                    <a:pt x="634" y="470"/>
                    <a:pt x="634" y="467"/>
                    <a:pt x="634" y="464"/>
                  </a:cubicBezTo>
                  <a:cubicBezTo>
                    <a:pt x="636" y="464"/>
                    <a:pt x="638" y="464"/>
                    <a:pt x="640" y="464"/>
                  </a:cubicBezTo>
                  <a:close/>
                  <a:moveTo>
                    <a:pt x="646" y="464"/>
                  </a:moveTo>
                  <a:cubicBezTo>
                    <a:pt x="647" y="464"/>
                    <a:pt x="649" y="464"/>
                    <a:pt x="650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1" y="463"/>
                    <a:pt x="651" y="463"/>
                    <a:pt x="651" y="463"/>
                  </a:cubicBezTo>
                  <a:cubicBezTo>
                    <a:pt x="653" y="463"/>
                    <a:pt x="655" y="462"/>
                    <a:pt x="658" y="462"/>
                  </a:cubicBezTo>
                  <a:cubicBezTo>
                    <a:pt x="659" y="466"/>
                    <a:pt x="660" y="470"/>
                    <a:pt x="661" y="474"/>
                  </a:cubicBezTo>
                  <a:cubicBezTo>
                    <a:pt x="662" y="474"/>
                    <a:pt x="662" y="475"/>
                    <a:pt x="662" y="475"/>
                  </a:cubicBezTo>
                  <a:cubicBezTo>
                    <a:pt x="661" y="476"/>
                    <a:pt x="659" y="476"/>
                    <a:pt x="658" y="476"/>
                  </a:cubicBezTo>
                  <a:cubicBezTo>
                    <a:pt x="655" y="477"/>
                    <a:pt x="653" y="477"/>
                    <a:pt x="650" y="478"/>
                  </a:cubicBezTo>
                  <a:cubicBezTo>
                    <a:pt x="650" y="475"/>
                    <a:pt x="647" y="467"/>
                    <a:pt x="646" y="464"/>
                  </a:cubicBezTo>
                  <a:close/>
                  <a:moveTo>
                    <a:pt x="662" y="468"/>
                  </a:moveTo>
                  <a:cubicBezTo>
                    <a:pt x="661" y="466"/>
                    <a:pt x="660" y="464"/>
                    <a:pt x="660" y="462"/>
                  </a:cubicBezTo>
                  <a:cubicBezTo>
                    <a:pt x="663" y="461"/>
                    <a:pt x="666" y="460"/>
                    <a:pt x="669" y="458"/>
                  </a:cubicBezTo>
                  <a:cubicBezTo>
                    <a:pt x="670" y="460"/>
                    <a:pt x="671" y="462"/>
                    <a:pt x="672" y="464"/>
                  </a:cubicBezTo>
                  <a:cubicBezTo>
                    <a:pt x="673" y="466"/>
                    <a:pt x="674" y="468"/>
                    <a:pt x="676" y="469"/>
                  </a:cubicBezTo>
                  <a:cubicBezTo>
                    <a:pt x="672" y="471"/>
                    <a:pt x="669" y="473"/>
                    <a:pt x="665" y="474"/>
                  </a:cubicBezTo>
                  <a:cubicBezTo>
                    <a:pt x="663" y="473"/>
                    <a:pt x="662" y="469"/>
                    <a:pt x="662" y="468"/>
                  </a:cubicBezTo>
                  <a:close/>
                  <a:moveTo>
                    <a:pt x="674" y="462"/>
                  </a:moveTo>
                  <a:cubicBezTo>
                    <a:pt x="673" y="461"/>
                    <a:pt x="672" y="459"/>
                    <a:pt x="671" y="457"/>
                  </a:cubicBezTo>
                  <a:cubicBezTo>
                    <a:pt x="674" y="456"/>
                    <a:pt x="676" y="455"/>
                    <a:pt x="678" y="453"/>
                  </a:cubicBezTo>
                  <a:cubicBezTo>
                    <a:pt x="679" y="454"/>
                    <a:pt x="680" y="455"/>
                    <a:pt x="681" y="456"/>
                  </a:cubicBezTo>
                  <a:cubicBezTo>
                    <a:pt x="682" y="458"/>
                    <a:pt x="684" y="459"/>
                    <a:pt x="685" y="460"/>
                  </a:cubicBezTo>
                  <a:cubicBezTo>
                    <a:pt x="686" y="461"/>
                    <a:pt x="686" y="461"/>
                    <a:pt x="687" y="461"/>
                  </a:cubicBezTo>
                  <a:cubicBezTo>
                    <a:pt x="685" y="463"/>
                    <a:pt x="682" y="466"/>
                    <a:pt x="678" y="468"/>
                  </a:cubicBezTo>
                  <a:cubicBezTo>
                    <a:pt x="677" y="466"/>
                    <a:pt x="675" y="464"/>
                    <a:pt x="674" y="462"/>
                  </a:cubicBezTo>
                  <a:close/>
                  <a:moveTo>
                    <a:pt x="696" y="414"/>
                  </a:moveTo>
                  <a:cubicBezTo>
                    <a:pt x="695" y="415"/>
                    <a:pt x="693" y="415"/>
                    <a:pt x="692" y="415"/>
                  </a:cubicBezTo>
                  <a:cubicBezTo>
                    <a:pt x="692" y="414"/>
                    <a:pt x="692" y="414"/>
                    <a:pt x="692" y="413"/>
                  </a:cubicBezTo>
                  <a:cubicBezTo>
                    <a:pt x="691" y="410"/>
                    <a:pt x="690" y="407"/>
                    <a:pt x="689" y="404"/>
                  </a:cubicBezTo>
                  <a:cubicBezTo>
                    <a:pt x="691" y="404"/>
                    <a:pt x="692" y="403"/>
                    <a:pt x="694" y="403"/>
                  </a:cubicBezTo>
                  <a:cubicBezTo>
                    <a:pt x="695" y="402"/>
                    <a:pt x="696" y="402"/>
                    <a:pt x="698" y="401"/>
                  </a:cubicBezTo>
                  <a:cubicBezTo>
                    <a:pt x="699" y="405"/>
                    <a:pt x="700" y="410"/>
                    <a:pt x="701" y="414"/>
                  </a:cubicBezTo>
                  <a:cubicBezTo>
                    <a:pt x="699" y="414"/>
                    <a:pt x="698" y="414"/>
                    <a:pt x="696" y="414"/>
                  </a:cubicBezTo>
                  <a:close/>
                  <a:moveTo>
                    <a:pt x="675" y="379"/>
                  </a:moveTo>
                  <a:cubicBezTo>
                    <a:pt x="674" y="380"/>
                    <a:pt x="672" y="381"/>
                    <a:pt x="671" y="383"/>
                  </a:cubicBezTo>
                  <a:cubicBezTo>
                    <a:pt x="671" y="382"/>
                    <a:pt x="670" y="382"/>
                    <a:pt x="669" y="381"/>
                  </a:cubicBezTo>
                  <a:cubicBezTo>
                    <a:pt x="667" y="380"/>
                    <a:pt x="665" y="379"/>
                    <a:pt x="663" y="378"/>
                  </a:cubicBezTo>
                  <a:cubicBezTo>
                    <a:pt x="664" y="377"/>
                    <a:pt x="664" y="376"/>
                    <a:pt x="665" y="376"/>
                  </a:cubicBezTo>
                  <a:cubicBezTo>
                    <a:pt x="666" y="374"/>
                    <a:pt x="668" y="373"/>
                    <a:pt x="669" y="372"/>
                  </a:cubicBezTo>
                  <a:cubicBezTo>
                    <a:pt x="672" y="373"/>
                    <a:pt x="676" y="375"/>
                    <a:pt x="679" y="377"/>
                  </a:cubicBezTo>
                  <a:cubicBezTo>
                    <a:pt x="677" y="377"/>
                    <a:pt x="676" y="378"/>
                    <a:pt x="675" y="379"/>
                  </a:cubicBezTo>
                  <a:close/>
                  <a:moveTo>
                    <a:pt x="664" y="375"/>
                  </a:moveTo>
                  <a:cubicBezTo>
                    <a:pt x="663" y="376"/>
                    <a:pt x="662" y="377"/>
                    <a:pt x="662" y="378"/>
                  </a:cubicBezTo>
                  <a:cubicBezTo>
                    <a:pt x="658" y="376"/>
                    <a:pt x="654" y="374"/>
                    <a:pt x="650" y="373"/>
                  </a:cubicBezTo>
                  <a:cubicBezTo>
                    <a:pt x="651" y="372"/>
                    <a:pt x="651" y="372"/>
                    <a:pt x="652" y="371"/>
                  </a:cubicBezTo>
                  <a:cubicBezTo>
                    <a:pt x="653" y="370"/>
                    <a:pt x="655" y="369"/>
                    <a:pt x="656" y="368"/>
                  </a:cubicBezTo>
                  <a:cubicBezTo>
                    <a:pt x="658" y="368"/>
                    <a:pt x="660" y="369"/>
                    <a:pt x="661" y="369"/>
                  </a:cubicBezTo>
                  <a:cubicBezTo>
                    <a:pt x="663" y="370"/>
                    <a:pt x="665" y="371"/>
                    <a:pt x="667" y="371"/>
                  </a:cubicBezTo>
                  <a:cubicBezTo>
                    <a:pt x="666" y="372"/>
                    <a:pt x="665" y="374"/>
                    <a:pt x="664" y="375"/>
                  </a:cubicBezTo>
                  <a:close/>
                  <a:moveTo>
                    <a:pt x="650" y="370"/>
                  </a:moveTo>
                  <a:cubicBezTo>
                    <a:pt x="650" y="371"/>
                    <a:pt x="649" y="372"/>
                    <a:pt x="648" y="373"/>
                  </a:cubicBezTo>
                  <a:cubicBezTo>
                    <a:pt x="645" y="371"/>
                    <a:pt x="642" y="371"/>
                    <a:pt x="639" y="370"/>
                  </a:cubicBezTo>
                  <a:cubicBezTo>
                    <a:pt x="640" y="369"/>
                    <a:pt x="640" y="368"/>
                    <a:pt x="641" y="367"/>
                  </a:cubicBezTo>
                  <a:cubicBezTo>
                    <a:pt x="642" y="366"/>
                    <a:pt x="643" y="365"/>
                    <a:pt x="644" y="363"/>
                  </a:cubicBezTo>
                  <a:cubicBezTo>
                    <a:pt x="647" y="364"/>
                    <a:pt x="650" y="366"/>
                    <a:pt x="654" y="367"/>
                  </a:cubicBezTo>
                  <a:cubicBezTo>
                    <a:pt x="652" y="368"/>
                    <a:pt x="651" y="369"/>
                    <a:pt x="650" y="370"/>
                  </a:cubicBezTo>
                  <a:close/>
                  <a:moveTo>
                    <a:pt x="576" y="98"/>
                  </a:moveTo>
                  <a:cubicBezTo>
                    <a:pt x="589" y="99"/>
                    <a:pt x="601" y="103"/>
                    <a:pt x="613" y="107"/>
                  </a:cubicBezTo>
                  <a:cubicBezTo>
                    <a:pt x="622" y="109"/>
                    <a:pt x="631" y="110"/>
                    <a:pt x="640" y="107"/>
                  </a:cubicBezTo>
                  <a:cubicBezTo>
                    <a:pt x="636" y="115"/>
                    <a:pt x="635" y="126"/>
                    <a:pt x="634" y="134"/>
                  </a:cubicBezTo>
                  <a:cubicBezTo>
                    <a:pt x="633" y="147"/>
                    <a:pt x="634" y="160"/>
                    <a:pt x="634" y="173"/>
                  </a:cubicBezTo>
                  <a:cubicBezTo>
                    <a:pt x="634" y="198"/>
                    <a:pt x="619" y="217"/>
                    <a:pt x="599" y="230"/>
                  </a:cubicBezTo>
                  <a:cubicBezTo>
                    <a:pt x="619" y="204"/>
                    <a:pt x="638" y="172"/>
                    <a:pt x="624" y="139"/>
                  </a:cubicBezTo>
                  <a:cubicBezTo>
                    <a:pt x="611" y="108"/>
                    <a:pt x="572" y="100"/>
                    <a:pt x="543" y="108"/>
                  </a:cubicBezTo>
                  <a:cubicBezTo>
                    <a:pt x="529" y="111"/>
                    <a:pt x="516" y="118"/>
                    <a:pt x="506" y="128"/>
                  </a:cubicBezTo>
                  <a:cubicBezTo>
                    <a:pt x="509" y="124"/>
                    <a:pt x="511" y="121"/>
                    <a:pt x="513" y="117"/>
                  </a:cubicBezTo>
                  <a:cubicBezTo>
                    <a:pt x="532" y="104"/>
                    <a:pt x="553" y="97"/>
                    <a:pt x="576" y="98"/>
                  </a:cubicBezTo>
                  <a:close/>
                  <a:moveTo>
                    <a:pt x="388" y="58"/>
                  </a:moveTo>
                  <a:cubicBezTo>
                    <a:pt x="397" y="45"/>
                    <a:pt x="409" y="35"/>
                    <a:pt x="423" y="28"/>
                  </a:cubicBezTo>
                  <a:cubicBezTo>
                    <a:pt x="437" y="22"/>
                    <a:pt x="451" y="19"/>
                    <a:pt x="466" y="18"/>
                  </a:cubicBezTo>
                  <a:cubicBezTo>
                    <a:pt x="475" y="17"/>
                    <a:pt x="486" y="16"/>
                    <a:pt x="493" y="10"/>
                  </a:cubicBezTo>
                  <a:cubicBezTo>
                    <a:pt x="490" y="29"/>
                    <a:pt x="501" y="48"/>
                    <a:pt x="508" y="65"/>
                  </a:cubicBezTo>
                  <a:cubicBezTo>
                    <a:pt x="512" y="76"/>
                    <a:pt x="515" y="87"/>
                    <a:pt x="515" y="98"/>
                  </a:cubicBezTo>
                  <a:cubicBezTo>
                    <a:pt x="514" y="109"/>
                    <a:pt x="509" y="118"/>
                    <a:pt x="503" y="127"/>
                  </a:cubicBezTo>
                  <a:cubicBezTo>
                    <a:pt x="507" y="113"/>
                    <a:pt x="509" y="97"/>
                    <a:pt x="506" y="83"/>
                  </a:cubicBezTo>
                  <a:cubicBezTo>
                    <a:pt x="506" y="82"/>
                    <a:pt x="506" y="81"/>
                    <a:pt x="506" y="81"/>
                  </a:cubicBezTo>
                  <a:cubicBezTo>
                    <a:pt x="503" y="69"/>
                    <a:pt x="496" y="58"/>
                    <a:pt x="484" y="51"/>
                  </a:cubicBezTo>
                  <a:cubicBezTo>
                    <a:pt x="471" y="44"/>
                    <a:pt x="457" y="42"/>
                    <a:pt x="443" y="42"/>
                  </a:cubicBezTo>
                  <a:cubicBezTo>
                    <a:pt x="439" y="41"/>
                    <a:pt x="434" y="42"/>
                    <a:pt x="429" y="42"/>
                  </a:cubicBezTo>
                  <a:cubicBezTo>
                    <a:pt x="429" y="42"/>
                    <a:pt x="428" y="42"/>
                    <a:pt x="428" y="42"/>
                  </a:cubicBezTo>
                  <a:cubicBezTo>
                    <a:pt x="418" y="44"/>
                    <a:pt x="409" y="47"/>
                    <a:pt x="401" y="54"/>
                  </a:cubicBezTo>
                  <a:cubicBezTo>
                    <a:pt x="395" y="60"/>
                    <a:pt x="390" y="67"/>
                    <a:pt x="385" y="75"/>
                  </a:cubicBezTo>
                  <a:cubicBezTo>
                    <a:pt x="381" y="81"/>
                    <a:pt x="377" y="88"/>
                    <a:pt x="375" y="95"/>
                  </a:cubicBezTo>
                  <a:cubicBezTo>
                    <a:pt x="376" y="82"/>
                    <a:pt x="380" y="69"/>
                    <a:pt x="388" y="58"/>
                  </a:cubicBezTo>
                  <a:close/>
                  <a:moveTo>
                    <a:pt x="374" y="102"/>
                  </a:moveTo>
                  <a:cubicBezTo>
                    <a:pt x="374" y="102"/>
                    <a:pt x="375" y="102"/>
                    <a:pt x="375" y="101"/>
                  </a:cubicBezTo>
                  <a:cubicBezTo>
                    <a:pt x="376" y="99"/>
                    <a:pt x="376" y="98"/>
                    <a:pt x="377" y="96"/>
                  </a:cubicBezTo>
                  <a:cubicBezTo>
                    <a:pt x="379" y="97"/>
                    <a:pt x="381" y="97"/>
                    <a:pt x="383" y="98"/>
                  </a:cubicBezTo>
                  <a:cubicBezTo>
                    <a:pt x="385" y="99"/>
                    <a:pt x="388" y="100"/>
                    <a:pt x="390" y="100"/>
                  </a:cubicBezTo>
                  <a:cubicBezTo>
                    <a:pt x="390" y="100"/>
                    <a:pt x="390" y="100"/>
                    <a:pt x="390" y="100"/>
                  </a:cubicBezTo>
                  <a:cubicBezTo>
                    <a:pt x="390" y="101"/>
                    <a:pt x="390" y="102"/>
                    <a:pt x="390" y="102"/>
                  </a:cubicBezTo>
                  <a:cubicBezTo>
                    <a:pt x="390" y="103"/>
                    <a:pt x="390" y="103"/>
                    <a:pt x="390" y="103"/>
                  </a:cubicBezTo>
                  <a:cubicBezTo>
                    <a:pt x="385" y="102"/>
                    <a:pt x="379" y="102"/>
                    <a:pt x="374" y="102"/>
                  </a:cubicBezTo>
                  <a:close/>
                  <a:moveTo>
                    <a:pt x="446" y="145"/>
                  </a:moveTo>
                  <a:cubicBezTo>
                    <a:pt x="440" y="146"/>
                    <a:pt x="435" y="147"/>
                    <a:pt x="430" y="148"/>
                  </a:cubicBezTo>
                  <a:cubicBezTo>
                    <a:pt x="421" y="123"/>
                    <a:pt x="393" y="115"/>
                    <a:pt x="368" y="118"/>
                  </a:cubicBezTo>
                  <a:cubicBezTo>
                    <a:pt x="348" y="120"/>
                    <a:pt x="321" y="131"/>
                    <a:pt x="316" y="153"/>
                  </a:cubicBezTo>
                  <a:cubicBezTo>
                    <a:pt x="311" y="151"/>
                    <a:pt x="305" y="149"/>
                    <a:pt x="300" y="148"/>
                  </a:cubicBezTo>
                  <a:cubicBezTo>
                    <a:pt x="306" y="136"/>
                    <a:pt x="314" y="125"/>
                    <a:pt x="325" y="118"/>
                  </a:cubicBezTo>
                  <a:cubicBezTo>
                    <a:pt x="338" y="109"/>
                    <a:pt x="354" y="107"/>
                    <a:pt x="370" y="106"/>
                  </a:cubicBezTo>
                  <a:cubicBezTo>
                    <a:pt x="400" y="105"/>
                    <a:pt x="435" y="114"/>
                    <a:pt x="446" y="145"/>
                  </a:cubicBezTo>
                  <a:close/>
                  <a:moveTo>
                    <a:pt x="232" y="95"/>
                  </a:moveTo>
                  <a:cubicBezTo>
                    <a:pt x="233" y="83"/>
                    <a:pt x="237" y="71"/>
                    <a:pt x="243" y="60"/>
                  </a:cubicBezTo>
                  <a:cubicBezTo>
                    <a:pt x="248" y="50"/>
                    <a:pt x="254" y="41"/>
                    <a:pt x="260" y="32"/>
                  </a:cubicBezTo>
                  <a:cubicBezTo>
                    <a:pt x="266" y="25"/>
                    <a:pt x="271" y="16"/>
                    <a:pt x="271" y="6"/>
                  </a:cubicBezTo>
                  <a:cubicBezTo>
                    <a:pt x="288" y="20"/>
                    <a:pt x="312" y="20"/>
                    <a:pt x="331" y="29"/>
                  </a:cubicBezTo>
                  <a:cubicBezTo>
                    <a:pt x="359" y="42"/>
                    <a:pt x="366" y="73"/>
                    <a:pt x="370" y="101"/>
                  </a:cubicBezTo>
                  <a:cubicBezTo>
                    <a:pt x="370" y="102"/>
                    <a:pt x="370" y="102"/>
                    <a:pt x="371" y="102"/>
                  </a:cubicBezTo>
                  <a:cubicBezTo>
                    <a:pt x="370" y="102"/>
                    <a:pt x="369" y="102"/>
                    <a:pt x="368" y="102"/>
                  </a:cubicBezTo>
                  <a:cubicBezTo>
                    <a:pt x="369" y="102"/>
                    <a:pt x="370" y="101"/>
                    <a:pt x="369" y="100"/>
                  </a:cubicBezTo>
                  <a:cubicBezTo>
                    <a:pt x="365" y="83"/>
                    <a:pt x="360" y="65"/>
                    <a:pt x="350" y="51"/>
                  </a:cubicBezTo>
                  <a:cubicBezTo>
                    <a:pt x="349" y="50"/>
                    <a:pt x="349" y="50"/>
                    <a:pt x="349" y="50"/>
                  </a:cubicBezTo>
                  <a:cubicBezTo>
                    <a:pt x="339" y="37"/>
                    <a:pt x="323" y="33"/>
                    <a:pt x="307" y="33"/>
                  </a:cubicBezTo>
                  <a:cubicBezTo>
                    <a:pt x="291" y="33"/>
                    <a:pt x="275" y="39"/>
                    <a:pt x="262" y="48"/>
                  </a:cubicBezTo>
                  <a:cubicBezTo>
                    <a:pt x="262" y="48"/>
                    <a:pt x="262" y="48"/>
                    <a:pt x="262" y="48"/>
                  </a:cubicBezTo>
                  <a:cubicBezTo>
                    <a:pt x="261" y="48"/>
                    <a:pt x="260" y="49"/>
                    <a:pt x="261" y="49"/>
                  </a:cubicBezTo>
                  <a:cubicBezTo>
                    <a:pt x="251" y="56"/>
                    <a:pt x="244" y="66"/>
                    <a:pt x="239" y="77"/>
                  </a:cubicBezTo>
                  <a:cubicBezTo>
                    <a:pt x="238" y="78"/>
                    <a:pt x="238" y="78"/>
                    <a:pt x="238" y="78"/>
                  </a:cubicBezTo>
                  <a:cubicBezTo>
                    <a:pt x="238" y="79"/>
                    <a:pt x="237" y="81"/>
                    <a:pt x="236" y="82"/>
                  </a:cubicBezTo>
                  <a:cubicBezTo>
                    <a:pt x="234" y="89"/>
                    <a:pt x="233" y="96"/>
                    <a:pt x="233" y="104"/>
                  </a:cubicBezTo>
                  <a:cubicBezTo>
                    <a:pt x="232" y="101"/>
                    <a:pt x="232" y="98"/>
                    <a:pt x="232" y="95"/>
                  </a:cubicBezTo>
                  <a:close/>
                  <a:moveTo>
                    <a:pt x="119" y="201"/>
                  </a:moveTo>
                  <a:cubicBezTo>
                    <a:pt x="112" y="189"/>
                    <a:pt x="108" y="176"/>
                    <a:pt x="108" y="163"/>
                  </a:cubicBezTo>
                  <a:cubicBezTo>
                    <a:pt x="108" y="149"/>
                    <a:pt x="112" y="136"/>
                    <a:pt x="115" y="123"/>
                  </a:cubicBezTo>
                  <a:cubicBezTo>
                    <a:pt x="118" y="113"/>
                    <a:pt x="120" y="101"/>
                    <a:pt x="116" y="91"/>
                  </a:cubicBezTo>
                  <a:cubicBezTo>
                    <a:pt x="134" y="102"/>
                    <a:pt x="157" y="98"/>
                    <a:pt x="178" y="98"/>
                  </a:cubicBezTo>
                  <a:cubicBezTo>
                    <a:pt x="190" y="98"/>
                    <a:pt x="203" y="98"/>
                    <a:pt x="214" y="105"/>
                  </a:cubicBezTo>
                  <a:cubicBezTo>
                    <a:pt x="221" y="108"/>
                    <a:pt x="226" y="114"/>
                    <a:pt x="230" y="121"/>
                  </a:cubicBezTo>
                  <a:cubicBezTo>
                    <a:pt x="213" y="104"/>
                    <a:pt x="183" y="105"/>
                    <a:pt x="161" y="114"/>
                  </a:cubicBezTo>
                  <a:cubicBezTo>
                    <a:pt x="148" y="119"/>
                    <a:pt x="137" y="127"/>
                    <a:pt x="129" y="138"/>
                  </a:cubicBezTo>
                  <a:cubicBezTo>
                    <a:pt x="119" y="150"/>
                    <a:pt x="117" y="165"/>
                    <a:pt x="120" y="180"/>
                  </a:cubicBezTo>
                  <a:cubicBezTo>
                    <a:pt x="124" y="196"/>
                    <a:pt x="130" y="211"/>
                    <a:pt x="142" y="223"/>
                  </a:cubicBezTo>
                  <a:cubicBezTo>
                    <a:pt x="138" y="219"/>
                    <a:pt x="134" y="217"/>
                    <a:pt x="130" y="214"/>
                  </a:cubicBezTo>
                  <a:cubicBezTo>
                    <a:pt x="126" y="210"/>
                    <a:pt x="122" y="205"/>
                    <a:pt x="119" y="201"/>
                  </a:cubicBezTo>
                  <a:close/>
                  <a:moveTo>
                    <a:pt x="71" y="346"/>
                  </a:moveTo>
                  <a:cubicBezTo>
                    <a:pt x="59" y="341"/>
                    <a:pt x="50" y="331"/>
                    <a:pt x="44" y="320"/>
                  </a:cubicBezTo>
                  <a:cubicBezTo>
                    <a:pt x="34" y="303"/>
                    <a:pt x="34" y="275"/>
                    <a:pt x="15" y="264"/>
                  </a:cubicBezTo>
                  <a:cubicBezTo>
                    <a:pt x="24" y="264"/>
                    <a:pt x="32" y="259"/>
                    <a:pt x="39" y="253"/>
                  </a:cubicBezTo>
                  <a:cubicBezTo>
                    <a:pt x="49" y="245"/>
                    <a:pt x="58" y="235"/>
                    <a:pt x="70" y="227"/>
                  </a:cubicBezTo>
                  <a:cubicBezTo>
                    <a:pt x="89" y="215"/>
                    <a:pt x="113" y="214"/>
                    <a:pt x="134" y="223"/>
                  </a:cubicBezTo>
                  <a:cubicBezTo>
                    <a:pt x="121" y="221"/>
                    <a:pt x="108" y="225"/>
                    <a:pt x="96" y="229"/>
                  </a:cubicBezTo>
                  <a:cubicBezTo>
                    <a:pt x="83" y="234"/>
                    <a:pt x="70" y="241"/>
                    <a:pt x="61" y="252"/>
                  </a:cubicBezTo>
                  <a:cubicBezTo>
                    <a:pt x="40" y="276"/>
                    <a:pt x="47" y="311"/>
                    <a:pt x="69" y="333"/>
                  </a:cubicBezTo>
                  <a:cubicBezTo>
                    <a:pt x="76" y="340"/>
                    <a:pt x="86" y="347"/>
                    <a:pt x="96" y="350"/>
                  </a:cubicBezTo>
                  <a:cubicBezTo>
                    <a:pt x="94" y="350"/>
                    <a:pt x="92" y="351"/>
                    <a:pt x="90" y="351"/>
                  </a:cubicBezTo>
                  <a:cubicBezTo>
                    <a:pt x="83" y="351"/>
                    <a:pt x="77" y="349"/>
                    <a:pt x="71" y="346"/>
                  </a:cubicBezTo>
                  <a:close/>
                  <a:moveTo>
                    <a:pt x="102" y="493"/>
                  </a:moveTo>
                  <a:cubicBezTo>
                    <a:pt x="87" y="493"/>
                    <a:pt x="75" y="484"/>
                    <a:pt x="65" y="475"/>
                  </a:cubicBezTo>
                  <a:cubicBezTo>
                    <a:pt x="49" y="460"/>
                    <a:pt x="33" y="437"/>
                    <a:pt x="10" y="433"/>
                  </a:cubicBezTo>
                  <a:cubicBezTo>
                    <a:pt x="14" y="431"/>
                    <a:pt x="18" y="427"/>
                    <a:pt x="20" y="423"/>
                  </a:cubicBezTo>
                  <a:cubicBezTo>
                    <a:pt x="26" y="414"/>
                    <a:pt x="31" y="404"/>
                    <a:pt x="37" y="395"/>
                  </a:cubicBezTo>
                  <a:cubicBezTo>
                    <a:pt x="48" y="376"/>
                    <a:pt x="62" y="361"/>
                    <a:pt x="83" y="354"/>
                  </a:cubicBezTo>
                  <a:cubicBezTo>
                    <a:pt x="87" y="354"/>
                    <a:pt x="91" y="355"/>
                    <a:pt x="96" y="354"/>
                  </a:cubicBezTo>
                  <a:cubicBezTo>
                    <a:pt x="87" y="356"/>
                    <a:pt x="79" y="361"/>
                    <a:pt x="72" y="366"/>
                  </a:cubicBezTo>
                  <a:cubicBezTo>
                    <a:pt x="71" y="366"/>
                    <a:pt x="71" y="366"/>
                    <a:pt x="71" y="367"/>
                  </a:cubicBezTo>
                  <a:cubicBezTo>
                    <a:pt x="64" y="373"/>
                    <a:pt x="58" y="380"/>
                    <a:pt x="54" y="388"/>
                  </a:cubicBezTo>
                  <a:cubicBezTo>
                    <a:pt x="54" y="388"/>
                    <a:pt x="54" y="389"/>
                    <a:pt x="54" y="389"/>
                  </a:cubicBezTo>
                  <a:cubicBezTo>
                    <a:pt x="51" y="395"/>
                    <a:pt x="50" y="401"/>
                    <a:pt x="49" y="407"/>
                  </a:cubicBezTo>
                  <a:cubicBezTo>
                    <a:pt x="45" y="436"/>
                    <a:pt x="63" y="475"/>
                    <a:pt x="93" y="483"/>
                  </a:cubicBezTo>
                  <a:cubicBezTo>
                    <a:pt x="107" y="487"/>
                    <a:pt x="122" y="485"/>
                    <a:pt x="135" y="480"/>
                  </a:cubicBezTo>
                  <a:cubicBezTo>
                    <a:pt x="132" y="482"/>
                    <a:pt x="129" y="484"/>
                    <a:pt x="126" y="486"/>
                  </a:cubicBezTo>
                  <a:cubicBezTo>
                    <a:pt x="125" y="485"/>
                    <a:pt x="125" y="485"/>
                    <a:pt x="125" y="486"/>
                  </a:cubicBezTo>
                  <a:cubicBezTo>
                    <a:pt x="124" y="486"/>
                    <a:pt x="124" y="487"/>
                    <a:pt x="123" y="487"/>
                  </a:cubicBezTo>
                  <a:cubicBezTo>
                    <a:pt x="117" y="490"/>
                    <a:pt x="110" y="493"/>
                    <a:pt x="102" y="493"/>
                  </a:cubicBezTo>
                  <a:close/>
                  <a:moveTo>
                    <a:pt x="176" y="616"/>
                  </a:moveTo>
                  <a:cubicBezTo>
                    <a:pt x="152" y="617"/>
                    <a:pt x="127" y="612"/>
                    <a:pt x="104" y="616"/>
                  </a:cubicBezTo>
                  <a:cubicBezTo>
                    <a:pt x="117" y="598"/>
                    <a:pt x="110" y="573"/>
                    <a:pt x="108" y="553"/>
                  </a:cubicBezTo>
                  <a:cubicBezTo>
                    <a:pt x="106" y="532"/>
                    <a:pt x="109" y="509"/>
                    <a:pt x="122" y="492"/>
                  </a:cubicBezTo>
                  <a:cubicBezTo>
                    <a:pt x="128" y="489"/>
                    <a:pt x="134" y="486"/>
                    <a:pt x="140" y="482"/>
                  </a:cubicBezTo>
                  <a:cubicBezTo>
                    <a:pt x="120" y="506"/>
                    <a:pt x="108" y="540"/>
                    <a:pt x="121" y="570"/>
                  </a:cubicBezTo>
                  <a:cubicBezTo>
                    <a:pt x="132" y="597"/>
                    <a:pt x="163" y="612"/>
                    <a:pt x="192" y="608"/>
                  </a:cubicBezTo>
                  <a:cubicBezTo>
                    <a:pt x="205" y="606"/>
                    <a:pt x="218" y="600"/>
                    <a:pt x="229" y="592"/>
                  </a:cubicBezTo>
                  <a:cubicBezTo>
                    <a:pt x="217" y="608"/>
                    <a:pt x="197" y="616"/>
                    <a:pt x="176" y="616"/>
                  </a:cubicBezTo>
                  <a:close/>
                  <a:moveTo>
                    <a:pt x="225" y="590"/>
                  </a:moveTo>
                  <a:cubicBezTo>
                    <a:pt x="224" y="589"/>
                    <a:pt x="223" y="587"/>
                    <a:pt x="222" y="586"/>
                  </a:cubicBezTo>
                  <a:cubicBezTo>
                    <a:pt x="220" y="584"/>
                    <a:pt x="219" y="583"/>
                    <a:pt x="218" y="581"/>
                  </a:cubicBezTo>
                  <a:cubicBezTo>
                    <a:pt x="220" y="580"/>
                    <a:pt x="223" y="578"/>
                    <a:pt x="225" y="576"/>
                  </a:cubicBezTo>
                  <a:cubicBezTo>
                    <a:pt x="225" y="576"/>
                    <a:pt x="225" y="576"/>
                    <a:pt x="225" y="576"/>
                  </a:cubicBezTo>
                  <a:cubicBezTo>
                    <a:pt x="226" y="578"/>
                    <a:pt x="227" y="580"/>
                    <a:pt x="228" y="581"/>
                  </a:cubicBezTo>
                  <a:cubicBezTo>
                    <a:pt x="229" y="583"/>
                    <a:pt x="230" y="584"/>
                    <a:pt x="231" y="585"/>
                  </a:cubicBezTo>
                  <a:cubicBezTo>
                    <a:pt x="229" y="587"/>
                    <a:pt x="227" y="589"/>
                    <a:pt x="225" y="590"/>
                  </a:cubicBezTo>
                  <a:close/>
                  <a:moveTo>
                    <a:pt x="230" y="580"/>
                  </a:moveTo>
                  <a:cubicBezTo>
                    <a:pt x="229" y="578"/>
                    <a:pt x="228" y="577"/>
                    <a:pt x="226" y="575"/>
                  </a:cubicBezTo>
                  <a:cubicBezTo>
                    <a:pt x="226" y="575"/>
                    <a:pt x="226" y="575"/>
                    <a:pt x="226" y="575"/>
                  </a:cubicBezTo>
                  <a:cubicBezTo>
                    <a:pt x="228" y="573"/>
                    <a:pt x="230" y="572"/>
                    <a:pt x="232" y="570"/>
                  </a:cubicBezTo>
                  <a:cubicBezTo>
                    <a:pt x="232" y="570"/>
                    <a:pt x="232" y="570"/>
                    <a:pt x="232" y="570"/>
                  </a:cubicBezTo>
                  <a:cubicBezTo>
                    <a:pt x="233" y="571"/>
                    <a:pt x="234" y="572"/>
                    <a:pt x="235" y="573"/>
                  </a:cubicBezTo>
                  <a:cubicBezTo>
                    <a:pt x="236" y="573"/>
                    <a:pt x="237" y="574"/>
                    <a:pt x="238" y="575"/>
                  </a:cubicBezTo>
                  <a:cubicBezTo>
                    <a:pt x="237" y="576"/>
                    <a:pt x="237" y="577"/>
                    <a:pt x="237" y="578"/>
                  </a:cubicBezTo>
                  <a:cubicBezTo>
                    <a:pt x="236" y="579"/>
                    <a:pt x="236" y="579"/>
                    <a:pt x="236" y="579"/>
                  </a:cubicBezTo>
                  <a:cubicBezTo>
                    <a:pt x="236" y="580"/>
                    <a:pt x="235" y="581"/>
                    <a:pt x="235" y="582"/>
                  </a:cubicBezTo>
                  <a:cubicBezTo>
                    <a:pt x="234" y="583"/>
                    <a:pt x="233" y="583"/>
                    <a:pt x="233" y="584"/>
                  </a:cubicBezTo>
                  <a:cubicBezTo>
                    <a:pt x="232" y="583"/>
                    <a:pt x="231" y="581"/>
                    <a:pt x="230" y="580"/>
                  </a:cubicBezTo>
                  <a:close/>
                  <a:moveTo>
                    <a:pt x="329" y="674"/>
                  </a:moveTo>
                  <a:cubicBezTo>
                    <a:pt x="311" y="685"/>
                    <a:pt x="285" y="693"/>
                    <a:pt x="279" y="715"/>
                  </a:cubicBezTo>
                  <a:cubicBezTo>
                    <a:pt x="275" y="706"/>
                    <a:pt x="269" y="698"/>
                    <a:pt x="263" y="690"/>
                  </a:cubicBezTo>
                  <a:cubicBezTo>
                    <a:pt x="255" y="680"/>
                    <a:pt x="248" y="669"/>
                    <a:pt x="242" y="657"/>
                  </a:cubicBezTo>
                  <a:cubicBezTo>
                    <a:pt x="232" y="635"/>
                    <a:pt x="229" y="611"/>
                    <a:pt x="238" y="589"/>
                  </a:cubicBezTo>
                  <a:cubicBezTo>
                    <a:pt x="232" y="614"/>
                    <a:pt x="242" y="642"/>
                    <a:pt x="260" y="659"/>
                  </a:cubicBezTo>
                  <a:cubicBezTo>
                    <a:pt x="283" y="681"/>
                    <a:pt x="324" y="673"/>
                    <a:pt x="346" y="653"/>
                  </a:cubicBezTo>
                  <a:cubicBezTo>
                    <a:pt x="357" y="644"/>
                    <a:pt x="364" y="632"/>
                    <a:pt x="367" y="618"/>
                  </a:cubicBezTo>
                  <a:cubicBezTo>
                    <a:pt x="367" y="618"/>
                    <a:pt x="367" y="617"/>
                    <a:pt x="367" y="617"/>
                  </a:cubicBezTo>
                  <a:cubicBezTo>
                    <a:pt x="367" y="615"/>
                    <a:pt x="367" y="614"/>
                    <a:pt x="367" y="613"/>
                  </a:cubicBezTo>
                  <a:cubicBezTo>
                    <a:pt x="367" y="639"/>
                    <a:pt x="350" y="661"/>
                    <a:pt x="329" y="674"/>
                  </a:cubicBezTo>
                  <a:close/>
                  <a:moveTo>
                    <a:pt x="368" y="608"/>
                  </a:moveTo>
                  <a:cubicBezTo>
                    <a:pt x="367" y="608"/>
                    <a:pt x="367" y="608"/>
                    <a:pt x="367" y="608"/>
                  </a:cubicBezTo>
                  <a:cubicBezTo>
                    <a:pt x="367" y="608"/>
                    <a:pt x="366" y="608"/>
                    <a:pt x="366" y="608"/>
                  </a:cubicBezTo>
                  <a:cubicBezTo>
                    <a:pt x="365" y="608"/>
                    <a:pt x="364" y="609"/>
                    <a:pt x="364" y="610"/>
                  </a:cubicBezTo>
                  <a:cubicBezTo>
                    <a:pt x="364" y="612"/>
                    <a:pt x="364" y="613"/>
                    <a:pt x="364" y="615"/>
                  </a:cubicBezTo>
                  <a:cubicBezTo>
                    <a:pt x="362" y="615"/>
                    <a:pt x="361" y="615"/>
                    <a:pt x="360" y="614"/>
                  </a:cubicBezTo>
                  <a:cubicBezTo>
                    <a:pt x="358" y="614"/>
                    <a:pt x="356" y="613"/>
                    <a:pt x="353" y="613"/>
                  </a:cubicBezTo>
                  <a:cubicBezTo>
                    <a:pt x="353" y="613"/>
                    <a:pt x="353" y="613"/>
                    <a:pt x="353" y="613"/>
                  </a:cubicBezTo>
                  <a:cubicBezTo>
                    <a:pt x="353" y="611"/>
                    <a:pt x="353" y="610"/>
                    <a:pt x="353" y="608"/>
                  </a:cubicBezTo>
                  <a:cubicBezTo>
                    <a:pt x="353" y="607"/>
                    <a:pt x="351" y="606"/>
                    <a:pt x="351" y="608"/>
                  </a:cubicBezTo>
                  <a:cubicBezTo>
                    <a:pt x="350" y="609"/>
                    <a:pt x="350" y="610"/>
                    <a:pt x="350" y="611"/>
                  </a:cubicBezTo>
                  <a:cubicBezTo>
                    <a:pt x="349" y="611"/>
                    <a:pt x="349" y="611"/>
                    <a:pt x="349" y="612"/>
                  </a:cubicBezTo>
                  <a:cubicBezTo>
                    <a:pt x="344" y="620"/>
                    <a:pt x="329" y="622"/>
                    <a:pt x="322" y="616"/>
                  </a:cubicBezTo>
                  <a:cubicBezTo>
                    <a:pt x="325" y="615"/>
                    <a:pt x="328" y="612"/>
                    <a:pt x="331" y="610"/>
                  </a:cubicBezTo>
                  <a:cubicBezTo>
                    <a:pt x="332" y="611"/>
                    <a:pt x="333" y="611"/>
                    <a:pt x="333" y="611"/>
                  </a:cubicBezTo>
                  <a:cubicBezTo>
                    <a:pt x="335" y="612"/>
                    <a:pt x="338" y="613"/>
                    <a:pt x="340" y="612"/>
                  </a:cubicBezTo>
                  <a:cubicBezTo>
                    <a:pt x="342" y="611"/>
                    <a:pt x="345" y="608"/>
                    <a:pt x="345" y="605"/>
                  </a:cubicBezTo>
                  <a:cubicBezTo>
                    <a:pt x="352" y="607"/>
                    <a:pt x="358" y="608"/>
                    <a:pt x="365" y="608"/>
                  </a:cubicBezTo>
                  <a:cubicBezTo>
                    <a:pt x="366" y="608"/>
                    <a:pt x="367" y="608"/>
                    <a:pt x="369" y="608"/>
                  </a:cubicBezTo>
                  <a:lnTo>
                    <a:pt x="368" y="608"/>
                  </a:lnTo>
                  <a:close/>
                  <a:moveTo>
                    <a:pt x="365" y="605"/>
                  </a:moveTo>
                  <a:cubicBezTo>
                    <a:pt x="337" y="604"/>
                    <a:pt x="313" y="586"/>
                    <a:pt x="301" y="561"/>
                  </a:cubicBezTo>
                  <a:cubicBezTo>
                    <a:pt x="307" y="559"/>
                    <a:pt x="313" y="557"/>
                    <a:pt x="319" y="554"/>
                  </a:cubicBezTo>
                  <a:cubicBezTo>
                    <a:pt x="326" y="573"/>
                    <a:pt x="344" y="587"/>
                    <a:pt x="364" y="589"/>
                  </a:cubicBezTo>
                  <a:cubicBezTo>
                    <a:pt x="368" y="590"/>
                    <a:pt x="373" y="590"/>
                    <a:pt x="377" y="589"/>
                  </a:cubicBezTo>
                  <a:cubicBezTo>
                    <a:pt x="377" y="589"/>
                    <a:pt x="377" y="589"/>
                    <a:pt x="377" y="589"/>
                  </a:cubicBezTo>
                  <a:cubicBezTo>
                    <a:pt x="377" y="590"/>
                    <a:pt x="378" y="590"/>
                    <a:pt x="379" y="590"/>
                  </a:cubicBezTo>
                  <a:cubicBezTo>
                    <a:pt x="379" y="589"/>
                    <a:pt x="379" y="589"/>
                    <a:pt x="379" y="589"/>
                  </a:cubicBezTo>
                  <a:cubicBezTo>
                    <a:pt x="396" y="586"/>
                    <a:pt x="410" y="575"/>
                    <a:pt x="418" y="561"/>
                  </a:cubicBezTo>
                  <a:cubicBezTo>
                    <a:pt x="419" y="560"/>
                    <a:pt x="419" y="559"/>
                    <a:pt x="418" y="559"/>
                  </a:cubicBezTo>
                  <a:cubicBezTo>
                    <a:pt x="427" y="562"/>
                    <a:pt x="436" y="563"/>
                    <a:pt x="445" y="563"/>
                  </a:cubicBezTo>
                  <a:cubicBezTo>
                    <a:pt x="429" y="590"/>
                    <a:pt x="395" y="605"/>
                    <a:pt x="365" y="605"/>
                  </a:cubicBezTo>
                  <a:close/>
                  <a:moveTo>
                    <a:pt x="507" y="643"/>
                  </a:moveTo>
                  <a:cubicBezTo>
                    <a:pt x="502" y="653"/>
                    <a:pt x="497" y="664"/>
                    <a:pt x="494" y="675"/>
                  </a:cubicBezTo>
                  <a:cubicBezTo>
                    <a:pt x="491" y="685"/>
                    <a:pt x="490" y="696"/>
                    <a:pt x="490" y="707"/>
                  </a:cubicBezTo>
                  <a:cubicBezTo>
                    <a:pt x="471" y="688"/>
                    <a:pt x="441" y="688"/>
                    <a:pt x="417" y="678"/>
                  </a:cubicBezTo>
                  <a:cubicBezTo>
                    <a:pt x="389" y="667"/>
                    <a:pt x="370" y="640"/>
                    <a:pt x="372" y="609"/>
                  </a:cubicBezTo>
                  <a:cubicBezTo>
                    <a:pt x="375" y="639"/>
                    <a:pt x="400" y="664"/>
                    <a:pt x="429" y="670"/>
                  </a:cubicBezTo>
                  <a:cubicBezTo>
                    <a:pt x="461" y="677"/>
                    <a:pt x="493" y="662"/>
                    <a:pt x="505" y="632"/>
                  </a:cubicBezTo>
                  <a:cubicBezTo>
                    <a:pt x="512" y="615"/>
                    <a:pt x="512" y="596"/>
                    <a:pt x="507" y="579"/>
                  </a:cubicBezTo>
                  <a:cubicBezTo>
                    <a:pt x="526" y="596"/>
                    <a:pt x="517" y="623"/>
                    <a:pt x="507" y="643"/>
                  </a:cubicBezTo>
                  <a:close/>
                  <a:moveTo>
                    <a:pt x="639" y="530"/>
                  </a:moveTo>
                  <a:cubicBezTo>
                    <a:pt x="642" y="551"/>
                    <a:pt x="638" y="574"/>
                    <a:pt x="650" y="592"/>
                  </a:cubicBezTo>
                  <a:cubicBezTo>
                    <a:pt x="625" y="590"/>
                    <a:pt x="600" y="601"/>
                    <a:pt x="575" y="602"/>
                  </a:cubicBezTo>
                  <a:cubicBezTo>
                    <a:pt x="551" y="604"/>
                    <a:pt x="529" y="597"/>
                    <a:pt x="514" y="579"/>
                  </a:cubicBezTo>
                  <a:cubicBezTo>
                    <a:pt x="519" y="584"/>
                    <a:pt x="526" y="587"/>
                    <a:pt x="533" y="590"/>
                  </a:cubicBezTo>
                  <a:cubicBezTo>
                    <a:pt x="534" y="590"/>
                    <a:pt x="534" y="590"/>
                    <a:pt x="534" y="590"/>
                  </a:cubicBezTo>
                  <a:cubicBezTo>
                    <a:pt x="536" y="591"/>
                    <a:pt x="539" y="591"/>
                    <a:pt x="541" y="592"/>
                  </a:cubicBezTo>
                  <a:cubicBezTo>
                    <a:pt x="557" y="595"/>
                    <a:pt x="575" y="597"/>
                    <a:pt x="590" y="592"/>
                  </a:cubicBezTo>
                  <a:cubicBezTo>
                    <a:pt x="623" y="580"/>
                    <a:pt x="631" y="541"/>
                    <a:pt x="624" y="510"/>
                  </a:cubicBezTo>
                  <a:cubicBezTo>
                    <a:pt x="622" y="497"/>
                    <a:pt x="615" y="485"/>
                    <a:pt x="605" y="477"/>
                  </a:cubicBezTo>
                  <a:cubicBezTo>
                    <a:pt x="625" y="487"/>
                    <a:pt x="636" y="509"/>
                    <a:pt x="639" y="530"/>
                  </a:cubicBezTo>
                  <a:close/>
                  <a:moveTo>
                    <a:pt x="721" y="457"/>
                  </a:moveTo>
                  <a:cubicBezTo>
                    <a:pt x="712" y="466"/>
                    <a:pt x="703" y="475"/>
                    <a:pt x="691" y="481"/>
                  </a:cubicBezTo>
                  <a:cubicBezTo>
                    <a:pt x="667" y="492"/>
                    <a:pt x="639" y="489"/>
                    <a:pt x="615" y="478"/>
                  </a:cubicBezTo>
                  <a:cubicBezTo>
                    <a:pt x="615" y="478"/>
                    <a:pt x="614" y="478"/>
                    <a:pt x="614" y="478"/>
                  </a:cubicBezTo>
                  <a:cubicBezTo>
                    <a:pt x="614" y="478"/>
                    <a:pt x="613" y="478"/>
                    <a:pt x="613" y="477"/>
                  </a:cubicBezTo>
                  <a:cubicBezTo>
                    <a:pt x="640" y="484"/>
                    <a:pt x="669" y="484"/>
                    <a:pt x="690" y="464"/>
                  </a:cubicBezTo>
                  <a:cubicBezTo>
                    <a:pt x="712" y="442"/>
                    <a:pt x="710" y="402"/>
                    <a:pt x="690" y="380"/>
                  </a:cubicBezTo>
                  <a:cubicBezTo>
                    <a:pt x="683" y="373"/>
                    <a:pt x="674" y="370"/>
                    <a:pt x="666" y="367"/>
                  </a:cubicBezTo>
                  <a:cubicBezTo>
                    <a:pt x="659" y="364"/>
                    <a:pt x="652" y="362"/>
                    <a:pt x="646" y="360"/>
                  </a:cubicBezTo>
                  <a:cubicBezTo>
                    <a:pt x="654" y="362"/>
                    <a:pt x="663" y="365"/>
                    <a:pt x="672" y="368"/>
                  </a:cubicBezTo>
                  <a:cubicBezTo>
                    <a:pt x="684" y="372"/>
                    <a:pt x="696" y="378"/>
                    <a:pt x="704" y="388"/>
                  </a:cubicBezTo>
                  <a:cubicBezTo>
                    <a:pt x="717" y="405"/>
                    <a:pt x="724" y="427"/>
                    <a:pt x="743" y="438"/>
                  </a:cubicBezTo>
                  <a:cubicBezTo>
                    <a:pt x="734" y="442"/>
                    <a:pt x="727" y="449"/>
                    <a:pt x="721" y="45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30" name="文本框 40"/>
          <p:cNvSpPr txBox="1">
            <a:spLocks noChangeArrowheads="1"/>
          </p:cNvSpPr>
          <p:nvPr>
            <p:custDataLst>
              <p:tags r:id="rId2"/>
            </p:custDataLst>
          </p:nvPr>
        </p:nvSpPr>
        <p:spPr bwMode="auto">
          <a:xfrm>
            <a:off x="1142528" y="396164"/>
            <a:ext cx="1826142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FontTx/>
              <a:buNone/>
            </a:pPr>
            <a:r>
              <a:rPr lang="zh-CN" altLang="en-US" sz="3200" b="1" dirty="0">
                <a:solidFill>
                  <a:schemeClr val="tx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反思经验</a:t>
            </a:r>
          </a:p>
        </p:txBody>
      </p:sp>
    </p:spTree>
  </p:cSld>
  <p:clrMapOvr>
    <a:masterClrMapping/>
  </p:clrMapOvr>
  <p:transition spd="slow" advTm="2000">
    <p:push dir="u"/>
  </p:transition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/>
        </p:nvGrpSpPr>
        <p:grpSpPr>
          <a:xfrm>
            <a:off x="3164648" y="0"/>
            <a:ext cx="5862705" cy="3204713"/>
            <a:chOff x="2646879" y="0"/>
            <a:chExt cx="6898242" cy="3770766"/>
          </a:xfrm>
        </p:grpSpPr>
        <p:sp>
          <p:nvSpPr>
            <p:cNvPr id="3" name="Freeform 5"/>
            <p:cNvSpPr>
              <a:spLocks noEditPoints="1"/>
            </p:cNvSpPr>
            <p:nvPr/>
          </p:nvSpPr>
          <p:spPr bwMode="auto">
            <a:xfrm>
              <a:off x="7160104" y="2039214"/>
              <a:ext cx="177986" cy="195784"/>
            </a:xfrm>
            <a:custGeom>
              <a:avLst/>
              <a:gdLst>
                <a:gd name="T0" fmla="*/ 4 w 51"/>
                <a:gd name="T1" fmla="*/ 52 h 57"/>
                <a:gd name="T2" fmla="*/ 43 w 51"/>
                <a:gd name="T3" fmla="*/ 17 h 57"/>
                <a:gd name="T4" fmla="*/ 17 w 51"/>
                <a:gd name="T5" fmla="*/ 4 h 57"/>
                <a:gd name="T6" fmla="*/ 16 w 51"/>
                <a:gd name="T7" fmla="*/ 27 h 57"/>
                <a:gd name="T8" fmla="*/ 19 w 51"/>
                <a:gd name="T9" fmla="*/ 27 h 57"/>
                <a:gd name="T10" fmla="*/ 23 w 51"/>
                <a:gd name="T11" fmla="*/ 31 h 57"/>
                <a:gd name="T12" fmla="*/ 20 w 51"/>
                <a:gd name="T13" fmla="*/ 38 h 57"/>
                <a:gd name="T14" fmla="*/ 2 w 51"/>
                <a:gd name="T15" fmla="*/ 51 h 57"/>
                <a:gd name="T16" fmla="*/ 4 w 51"/>
                <a:gd name="T17" fmla="*/ 52 h 57"/>
                <a:gd name="T18" fmla="*/ 35 w 51"/>
                <a:gd name="T19" fmla="*/ 38 h 57"/>
                <a:gd name="T20" fmla="*/ 28 w 51"/>
                <a:gd name="T21" fmla="*/ 32 h 57"/>
                <a:gd name="T22" fmla="*/ 35 w 51"/>
                <a:gd name="T23" fmla="*/ 38 h 57"/>
                <a:gd name="T24" fmla="*/ 21 w 51"/>
                <a:gd name="T25" fmla="*/ 11 h 57"/>
                <a:gd name="T26" fmla="*/ 31 w 51"/>
                <a:gd name="T27" fmla="*/ 21 h 57"/>
                <a:gd name="T28" fmla="*/ 21 w 51"/>
                <a:gd name="T29" fmla="*/ 11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1" h="57">
                  <a:moveTo>
                    <a:pt x="4" y="52"/>
                  </a:moveTo>
                  <a:cubicBezTo>
                    <a:pt x="23" y="57"/>
                    <a:pt x="51" y="39"/>
                    <a:pt x="43" y="17"/>
                  </a:cubicBezTo>
                  <a:cubicBezTo>
                    <a:pt x="39" y="7"/>
                    <a:pt x="27" y="0"/>
                    <a:pt x="17" y="4"/>
                  </a:cubicBezTo>
                  <a:cubicBezTo>
                    <a:pt x="5" y="8"/>
                    <a:pt x="6" y="23"/>
                    <a:pt x="16" y="27"/>
                  </a:cubicBezTo>
                  <a:cubicBezTo>
                    <a:pt x="17" y="28"/>
                    <a:pt x="18" y="27"/>
                    <a:pt x="19" y="27"/>
                  </a:cubicBezTo>
                  <a:cubicBezTo>
                    <a:pt x="22" y="26"/>
                    <a:pt x="24" y="27"/>
                    <a:pt x="23" y="31"/>
                  </a:cubicBezTo>
                  <a:cubicBezTo>
                    <a:pt x="23" y="34"/>
                    <a:pt x="22" y="36"/>
                    <a:pt x="20" y="38"/>
                  </a:cubicBezTo>
                  <a:cubicBezTo>
                    <a:pt x="17" y="44"/>
                    <a:pt x="9" y="51"/>
                    <a:pt x="2" y="51"/>
                  </a:cubicBezTo>
                  <a:cubicBezTo>
                    <a:pt x="0" y="50"/>
                    <a:pt x="2" y="51"/>
                    <a:pt x="4" y="52"/>
                  </a:cubicBezTo>
                  <a:close/>
                  <a:moveTo>
                    <a:pt x="35" y="38"/>
                  </a:moveTo>
                  <a:cubicBezTo>
                    <a:pt x="30" y="43"/>
                    <a:pt x="24" y="36"/>
                    <a:pt x="28" y="32"/>
                  </a:cubicBezTo>
                  <a:cubicBezTo>
                    <a:pt x="32" y="27"/>
                    <a:pt x="39" y="34"/>
                    <a:pt x="35" y="38"/>
                  </a:cubicBezTo>
                  <a:close/>
                  <a:moveTo>
                    <a:pt x="21" y="11"/>
                  </a:moveTo>
                  <a:cubicBezTo>
                    <a:pt x="27" y="4"/>
                    <a:pt x="38" y="15"/>
                    <a:pt x="31" y="21"/>
                  </a:cubicBezTo>
                  <a:cubicBezTo>
                    <a:pt x="24" y="28"/>
                    <a:pt x="14" y="18"/>
                    <a:pt x="21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" name="Freeform 6"/>
            <p:cNvSpPr>
              <a:spLocks noEditPoints="1"/>
            </p:cNvSpPr>
            <p:nvPr/>
          </p:nvSpPr>
          <p:spPr bwMode="auto">
            <a:xfrm>
              <a:off x="3572408" y="498362"/>
              <a:ext cx="594983" cy="803481"/>
            </a:xfrm>
            <a:custGeom>
              <a:avLst/>
              <a:gdLst>
                <a:gd name="T0" fmla="*/ 125 w 173"/>
                <a:gd name="T1" fmla="*/ 86 h 233"/>
                <a:gd name="T2" fmla="*/ 106 w 173"/>
                <a:gd name="T3" fmla="*/ 44 h 233"/>
                <a:gd name="T4" fmla="*/ 57 w 173"/>
                <a:gd name="T5" fmla="*/ 4 h 233"/>
                <a:gd name="T6" fmla="*/ 16 w 173"/>
                <a:gd name="T7" fmla="*/ 53 h 233"/>
                <a:gd name="T8" fmla="*/ 0 w 173"/>
                <a:gd name="T9" fmla="*/ 154 h 233"/>
                <a:gd name="T10" fmla="*/ 82 w 173"/>
                <a:gd name="T11" fmla="*/ 213 h 233"/>
                <a:gd name="T12" fmla="*/ 146 w 173"/>
                <a:gd name="T13" fmla="*/ 218 h 233"/>
                <a:gd name="T14" fmla="*/ 152 w 173"/>
                <a:gd name="T15" fmla="*/ 156 h 233"/>
                <a:gd name="T16" fmla="*/ 136 w 173"/>
                <a:gd name="T17" fmla="*/ 113 h 233"/>
                <a:gd name="T18" fmla="*/ 173 w 173"/>
                <a:gd name="T19" fmla="*/ 82 h 233"/>
                <a:gd name="T20" fmla="*/ 125 w 173"/>
                <a:gd name="T21" fmla="*/ 86 h 233"/>
                <a:gd name="T22" fmla="*/ 43 w 173"/>
                <a:gd name="T23" fmla="*/ 24 h 233"/>
                <a:gd name="T24" fmla="*/ 96 w 173"/>
                <a:gd name="T25" fmla="*/ 53 h 233"/>
                <a:gd name="T26" fmla="*/ 61 w 173"/>
                <a:gd name="T27" fmla="*/ 70 h 233"/>
                <a:gd name="T28" fmla="*/ 110 w 173"/>
                <a:gd name="T29" fmla="*/ 98 h 233"/>
                <a:gd name="T30" fmla="*/ 110 w 173"/>
                <a:gd name="T31" fmla="*/ 98 h 233"/>
                <a:gd name="T32" fmla="*/ 111 w 173"/>
                <a:gd name="T33" fmla="*/ 98 h 233"/>
                <a:gd name="T34" fmla="*/ 111 w 173"/>
                <a:gd name="T35" fmla="*/ 98 h 233"/>
                <a:gd name="T36" fmla="*/ 111 w 173"/>
                <a:gd name="T37" fmla="*/ 99 h 233"/>
                <a:gd name="T38" fmla="*/ 111 w 173"/>
                <a:gd name="T39" fmla="*/ 99 h 233"/>
                <a:gd name="T40" fmla="*/ 111 w 173"/>
                <a:gd name="T41" fmla="*/ 99 h 233"/>
                <a:gd name="T42" fmla="*/ 111 w 173"/>
                <a:gd name="T43" fmla="*/ 100 h 233"/>
                <a:gd name="T44" fmla="*/ 111 w 173"/>
                <a:gd name="T45" fmla="*/ 100 h 233"/>
                <a:gd name="T46" fmla="*/ 111 w 173"/>
                <a:gd name="T47" fmla="*/ 100 h 233"/>
                <a:gd name="T48" fmla="*/ 111 w 173"/>
                <a:gd name="T49" fmla="*/ 100 h 233"/>
                <a:gd name="T50" fmla="*/ 110 w 173"/>
                <a:gd name="T51" fmla="*/ 101 h 233"/>
                <a:gd name="T52" fmla="*/ 110 w 173"/>
                <a:gd name="T53" fmla="*/ 101 h 233"/>
                <a:gd name="T54" fmla="*/ 35 w 173"/>
                <a:gd name="T55" fmla="*/ 87 h 233"/>
                <a:gd name="T56" fmla="*/ 43 w 173"/>
                <a:gd name="T57" fmla="*/ 24 h 233"/>
                <a:gd name="T58" fmla="*/ 33 w 173"/>
                <a:gd name="T59" fmla="*/ 107 h 233"/>
                <a:gd name="T60" fmla="*/ 18 w 173"/>
                <a:gd name="T61" fmla="*/ 107 h 233"/>
                <a:gd name="T62" fmla="*/ 33 w 173"/>
                <a:gd name="T63" fmla="*/ 107 h 233"/>
                <a:gd name="T64" fmla="*/ 18 w 173"/>
                <a:gd name="T65" fmla="*/ 148 h 233"/>
                <a:gd name="T66" fmla="*/ 16 w 173"/>
                <a:gd name="T67" fmla="*/ 143 h 233"/>
                <a:gd name="T68" fmla="*/ 83 w 173"/>
                <a:gd name="T69" fmla="*/ 118 h 233"/>
                <a:gd name="T70" fmla="*/ 83 w 173"/>
                <a:gd name="T71" fmla="*/ 118 h 233"/>
                <a:gd name="T72" fmla="*/ 85 w 173"/>
                <a:gd name="T73" fmla="*/ 122 h 233"/>
                <a:gd name="T74" fmla="*/ 18 w 173"/>
                <a:gd name="T75" fmla="*/ 148 h 233"/>
                <a:gd name="T76" fmla="*/ 45 w 173"/>
                <a:gd name="T77" fmla="*/ 173 h 233"/>
                <a:gd name="T78" fmla="*/ 56 w 173"/>
                <a:gd name="T79" fmla="*/ 163 h 233"/>
                <a:gd name="T80" fmla="*/ 45 w 173"/>
                <a:gd name="T81" fmla="*/ 173 h 233"/>
                <a:gd name="T82" fmla="*/ 139 w 173"/>
                <a:gd name="T83" fmla="*/ 156 h 233"/>
                <a:gd name="T84" fmla="*/ 122 w 173"/>
                <a:gd name="T85" fmla="*/ 215 h 233"/>
                <a:gd name="T86" fmla="*/ 71 w 173"/>
                <a:gd name="T87" fmla="*/ 176 h 233"/>
                <a:gd name="T88" fmla="*/ 115 w 173"/>
                <a:gd name="T89" fmla="*/ 113 h 233"/>
                <a:gd name="T90" fmla="*/ 115 w 173"/>
                <a:gd name="T91" fmla="*/ 113 h 233"/>
                <a:gd name="T92" fmla="*/ 116 w 173"/>
                <a:gd name="T93" fmla="*/ 113 h 233"/>
                <a:gd name="T94" fmla="*/ 116 w 173"/>
                <a:gd name="T95" fmla="*/ 113 h 233"/>
                <a:gd name="T96" fmla="*/ 117 w 173"/>
                <a:gd name="T97" fmla="*/ 113 h 233"/>
                <a:gd name="T98" fmla="*/ 117 w 173"/>
                <a:gd name="T99" fmla="*/ 113 h 233"/>
                <a:gd name="T100" fmla="*/ 117 w 173"/>
                <a:gd name="T101" fmla="*/ 113 h 233"/>
                <a:gd name="T102" fmla="*/ 117 w 173"/>
                <a:gd name="T103" fmla="*/ 113 h 233"/>
                <a:gd name="T104" fmla="*/ 117 w 173"/>
                <a:gd name="T105" fmla="*/ 114 h 233"/>
                <a:gd name="T106" fmla="*/ 117 w 173"/>
                <a:gd name="T107" fmla="*/ 114 h 233"/>
                <a:gd name="T108" fmla="*/ 117 w 173"/>
                <a:gd name="T109" fmla="*/ 114 h 233"/>
                <a:gd name="T110" fmla="*/ 117 w 173"/>
                <a:gd name="T111" fmla="*/ 115 h 233"/>
                <a:gd name="T112" fmla="*/ 117 w 173"/>
                <a:gd name="T113" fmla="*/ 116 h 233"/>
                <a:gd name="T114" fmla="*/ 102 w 173"/>
                <a:gd name="T115" fmla="*/ 169 h 233"/>
                <a:gd name="T116" fmla="*/ 139 w 173"/>
                <a:gd name="T117" fmla="*/ 156 h 233"/>
                <a:gd name="T118" fmla="*/ 121 w 173"/>
                <a:gd name="T119" fmla="*/ 100 h 233"/>
                <a:gd name="T120" fmla="*/ 136 w 173"/>
                <a:gd name="T121" fmla="*/ 100 h 233"/>
                <a:gd name="T122" fmla="*/ 121 w 173"/>
                <a:gd name="T123" fmla="*/ 100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73" h="233">
                  <a:moveTo>
                    <a:pt x="125" y="86"/>
                  </a:moveTo>
                  <a:cubicBezTo>
                    <a:pt x="99" y="82"/>
                    <a:pt x="105" y="66"/>
                    <a:pt x="106" y="44"/>
                  </a:cubicBezTo>
                  <a:cubicBezTo>
                    <a:pt x="106" y="16"/>
                    <a:pt x="83" y="0"/>
                    <a:pt x="57" y="4"/>
                  </a:cubicBezTo>
                  <a:cubicBezTo>
                    <a:pt x="33" y="8"/>
                    <a:pt x="22" y="32"/>
                    <a:pt x="16" y="53"/>
                  </a:cubicBezTo>
                  <a:cubicBezTo>
                    <a:pt x="7" y="86"/>
                    <a:pt x="19" y="124"/>
                    <a:pt x="0" y="154"/>
                  </a:cubicBezTo>
                  <a:cubicBezTo>
                    <a:pt x="34" y="161"/>
                    <a:pt x="52" y="196"/>
                    <a:pt x="82" y="213"/>
                  </a:cubicBezTo>
                  <a:cubicBezTo>
                    <a:pt x="101" y="224"/>
                    <a:pt x="126" y="233"/>
                    <a:pt x="146" y="218"/>
                  </a:cubicBezTo>
                  <a:cubicBezTo>
                    <a:pt x="167" y="203"/>
                    <a:pt x="172" y="175"/>
                    <a:pt x="152" y="156"/>
                  </a:cubicBezTo>
                  <a:cubicBezTo>
                    <a:pt x="136" y="141"/>
                    <a:pt x="121" y="134"/>
                    <a:pt x="136" y="113"/>
                  </a:cubicBezTo>
                  <a:cubicBezTo>
                    <a:pt x="146" y="101"/>
                    <a:pt x="159" y="91"/>
                    <a:pt x="173" y="82"/>
                  </a:cubicBezTo>
                  <a:cubicBezTo>
                    <a:pt x="157" y="86"/>
                    <a:pt x="140" y="88"/>
                    <a:pt x="125" y="86"/>
                  </a:cubicBezTo>
                  <a:close/>
                  <a:moveTo>
                    <a:pt x="43" y="24"/>
                  </a:moveTo>
                  <a:cubicBezTo>
                    <a:pt x="64" y="11"/>
                    <a:pt x="101" y="25"/>
                    <a:pt x="96" y="53"/>
                  </a:cubicBezTo>
                  <a:cubicBezTo>
                    <a:pt x="94" y="70"/>
                    <a:pt x="73" y="81"/>
                    <a:pt x="61" y="70"/>
                  </a:cubicBezTo>
                  <a:cubicBezTo>
                    <a:pt x="65" y="90"/>
                    <a:pt x="91" y="97"/>
                    <a:pt x="110" y="98"/>
                  </a:cubicBezTo>
                  <a:cubicBezTo>
                    <a:pt x="110" y="98"/>
                    <a:pt x="110" y="98"/>
                    <a:pt x="110" y="98"/>
                  </a:cubicBezTo>
                  <a:cubicBezTo>
                    <a:pt x="110" y="98"/>
                    <a:pt x="111" y="98"/>
                    <a:pt x="111" y="98"/>
                  </a:cubicBezTo>
                  <a:cubicBezTo>
                    <a:pt x="111" y="98"/>
                    <a:pt x="111" y="98"/>
                    <a:pt x="111" y="98"/>
                  </a:cubicBezTo>
                  <a:cubicBezTo>
                    <a:pt x="111" y="98"/>
                    <a:pt x="111" y="98"/>
                    <a:pt x="111" y="99"/>
                  </a:cubicBezTo>
                  <a:cubicBezTo>
                    <a:pt x="111" y="99"/>
                    <a:pt x="111" y="99"/>
                    <a:pt x="111" y="99"/>
                  </a:cubicBezTo>
                  <a:cubicBezTo>
                    <a:pt x="111" y="99"/>
                    <a:pt x="111" y="99"/>
                    <a:pt x="111" y="99"/>
                  </a:cubicBezTo>
                  <a:cubicBezTo>
                    <a:pt x="111" y="99"/>
                    <a:pt x="111" y="99"/>
                    <a:pt x="111" y="100"/>
                  </a:cubicBezTo>
                  <a:cubicBezTo>
                    <a:pt x="111" y="100"/>
                    <a:pt x="111" y="100"/>
                    <a:pt x="111" y="100"/>
                  </a:cubicBezTo>
                  <a:cubicBezTo>
                    <a:pt x="111" y="100"/>
                    <a:pt x="111" y="100"/>
                    <a:pt x="111" y="100"/>
                  </a:cubicBezTo>
                  <a:cubicBezTo>
                    <a:pt x="111" y="100"/>
                    <a:pt x="111" y="100"/>
                    <a:pt x="111" y="100"/>
                  </a:cubicBezTo>
                  <a:cubicBezTo>
                    <a:pt x="111" y="101"/>
                    <a:pt x="111" y="101"/>
                    <a:pt x="110" y="101"/>
                  </a:cubicBezTo>
                  <a:cubicBezTo>
                    <a:pt x="110" y="101"/>
                    <a:pt x="110" y="101"/>
                    <a:pt x="110" y="101"/>
                  </a:cubicBezTo>
                  <a:cubicBezTo>
                    <a:pt x="85" y="109"/>
                    <a:pt x="55" y="104"/>
                    <a:pt x="35" y="87"/>
                  </a:cubicBezTo>
                  <a:cubicBezTo>
                    <a:pt x="14" y="70"/>
                    <a:pt x="22" y="38"/>
                    <a:pt x="43" y="24"/>
                  </a:cubicBezTo>
                  <a:close/>
                  <a:moveTo>
                    <a:pt x="33" y="107"/>
                  </a:moveTo>
                  <a:cubicBezTo>
                    <a:pt x="33" y="117"/>
                    <a:pt x="18" y="117"/>
                    <a:pt x="18" y="107"/>
                  </a:cubicBezTo>
                  <a:cubicBezTo>
                    <a:pt x="18" y="98"/>
                    <a:pt x="33" y="98"/>
                    <a:pt x="33" y="107"/>
                  </a:cubicBezTo>
                  <a:close/>
                  <a:moveTo>
                    <a:pt x="18" y="148"/>
                  </a:moveTo>
                  <a:cubicBezTo>
                    <a:pt x="16" y="147"/>
                    <a:pt x="15" y="145"/>
                    <a:pt x="16" y="143"/>
                  </a:cubicBezTo>
                  <a:cubicBezTo>
                    <a:pt x="29" y="119"/>
                    <a:pt x="58" y="102"/>
                    <a:pt x="83" y="118"/>
                  </a:cubicBezTo>
                  <a:cubicBezTo>
                    <a:pt x="83" y="118"/>
                    <a:pt x="83" y="118"/>
                    <a:pt x="83" y="118"/>
                  </a:cubicBezTo>
                  <a:cubicBezTo>
                    <a:pt x="85" y="119"/>
                    <a:pt x="85" y="120"/>
                    <a:pt x="85" y="122"/>
                  </a:cubicBezTo>
                  <a:cubicBezTo>
                    <a:pt x="76" y="149"/>
                    <a:pt x="43" y="157"/>
                    <a:pt x="18" y="148"/>
                  </a:cubicBezTo>
                  <a:close/>
                  <a:moveTo>
                    <a:pt x="45" y="173"/>
                  </a:moveTo>
                  <a:cubicBezTo>
                    <a:pt x="39" y="166"/>
                    <a:pt x="49" y="156"/>
                    <a:pt x="56" y="163"/>
                  </a:cubicBezTo>
                  <a:cubicBezTo>
                    <a:pt x="63" y="169"/>
                    <a:pt x="52" y="180"/>
                    <a:pt x="45" y="173"/>
                  </a:cubicBezTo>
                  <a:close/>
                  <a:moveTo>
                    <a:pt x="139" y="156"/>
                  </a:moveTo>
                  <a:cubicBezTo>
                    <a:pt x="163" y="173"/>
                    <a:pt x="146" y="209"/>
                    <a:pt x="122" y="215"/>
                  </a:cubicBezTo>
                  <a:cubicBezTo>
                    <a:pt x="97" y="220"/>
                    <a:pt x="69" y="203"/>
                    <a:pt x="71" y="176"/>
                  </a:cubicBezTo>
                  <a:cubicBezTo>
                    <a:pt x="74" y="149"/>
                    <a:pt x="92" y="125"/>
                    <a:pt x="115" y="113"/>
                  </a:cubicBezTo>
                  <a:cubicBezTo>
                    <a:pt x="115" y="113"/>
                    <a:pt x="115" y="113"/>
                    <a:pt x="115" y="113"/>
                  </a:cubicBezTo>
                  <a:cubicBezTo>
                    <a:pt x="115" y="112"/>
                    <a:pt x="116" y="112"/>
                    <a:pt x="116" y="113"/>
                  </a:cubicBezTo>
                  <a:cubicBezTo>
                    <a:pt x="116" y="113"/>
                    <a:pt x="116" y="113"/>
                    <a:pt x="116" y="113"/>
                  </a:cubicBezTo>
                  <a:cubicBezTo>
                    <a:pt x="116" y="113"/>
                    <a:pt x="117" y="113"/>
                    <a:pt x="117" y="113"/>
                  </a:cubicBezTo>
                  <a:cubicBezTo>
                    <a:pt x="117" y="113"/>
                    <a:pt x="117" y="113"/>
                    <a:pt x="117" y="113"/>
                  </a:cubicBezTo>
                  <a:cubicBezTo>
                    <a:pt x="117" y="113"/>
                    <a:pt x="117" y="113"/>
                    <a:pt x="117" y="113"/>
                  </a:cubicBezTo>
                  <a:cubicBezTo>
                    <a:pt x="117" y="113"/>
                    <a:pt x="117" y="113"/>
                    <a:pt x="117" y="113"/>
                  </a:cubicBezTo>
                  <a:cubicBezTo>
                    <a:pt x="117" y="114"/>
                    <a:pt x="117" y="114"/>
                    <a:pt x="117" y="114"/>
                  </a:cubicBezTo>
                  <a:cubicBezTo>
                    <a:pt x="117" y="114"/>
                    <a:pt x="117" y="114"/>
                    <a:pt x="117" y="114"/>
                  </a:cubicBezTo>
                  <a:cubicBezTo>
                    <a:pt x="117" y="114"/>
                    <a:pt x="117" y="114"/>
                    <a:pt x="117" y="114"/>
                  </a:cubicBezTo>
                  <a:cubicBezTo>
                    <a:pt x="118" y="115"/>
                    <a:pt x="117" y="115"/>
                    <a:pt x="117" y="115"/>
                  </a:cubicBezTo>
                  <a:cubicBezTo>
                    <a:pt x="117" y="115"/>
                    <a:pt x="117" y="116"/>
                    <a:pt x="117" y="116"/>
                  </a:cubicBezTo>
                  <a:cubicBezTo>
                    <a:pt x="104" y="129"/>
                    <a:pt x="91" y="152"/>
                    <a:pt x="102" y="169"/>
                  </a:cubicBezTo>
                  <a:cubicBezTo>
                    <a:pt x="103" y="153"/>
                    <a:pt x="125" y="147"/>
                    <a:pt x="139" y="156"/>
                  </a:cubicBezTo>
                  <a:close/>
                  <a:moveTo>
                    <a:pt x="121" y="100"/>
                  </a:moveTo>
                  <a:cubicBezTo>
                    <a:pt x="121" y="91"/>
                    <a:pt x="136" y="91"/>
                    <a:pt x="136" y="100"/>
                  </a:cubicBezTo>
                  <a:cubicBezTo>
                    <a:pt x="136" y="110"/>
                    <a:pt x="121" y="110"/>
                    <a:pt x="121" y="10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" name="Freeform 7"/>
            <p:cNvSpPr/>
            <p:nvPr/>
          </p:nvSpPr>
          <p:spPr bwMode="auto">
            <a:xfrm>
              <a:off x="8355155" y="1767149"/>
              <a:ext cx="38141" cy="40683"/>
            </a:xfrm>
            <a:custGeom>
              <a:avLst/>
              <a:gdLst>
                <a:gd name="T0" fmla="*/ 10 w 11"/>
                <a:gd name="T1" fmla="*/ 8 h 12"/>
                <a:gd name="T2" fmla="*/ 8 w 11"/>
                <a:gd name="T3" fmla="*/ 1 h 12"/>
                <a:gd name="T4" fmla="*/ 2 w 11"/>
                <a:gd name="T5" fmla="*/ 3 h 12"/>
                <a:gd name="T6" fmla="*/ 10 w 11"/>
                <a:gd name="T7" fmla="*/ 8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2">
                  <a:moveTo>
                    <a:pt x="10" y="8"/>
                  </a:moveTo>
                  <a:cubicBezTo>
                    <a:pt x="11" y="5"/>
                    <a:pt x="11" y="3"/>
                    <a:pt x="8" y="1"/>
                  </a:cubicBezTo>
                  <a:cubicBezTo>
                    <a:pt x="6" y="0"/>
                    <a:pt x="4" y="1"/>
                    <a:pt x="2" y="3"/>
                  </a:cubicBezTo>
                  <a:cubicBezTo>
                    <a:pt x="0" y="7"/>
                    <a:pt x="7" y="12"/>
                    <a:pt x="10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" name="Freeform 8"/>
            <p:cNvSpPr>
              <a:spLocks noEditPoints="1"/>
            </p:cNvSpPr>
            <p:nvPr/>
          </p:nvSpPr>
          <p:spPr bwMode="auto">
            <a:xfrm>
              <a:off x="7485565" y="1373037"/>
              <a:ext cx="572100" cy="569556"/>
            </a:xfrm>
            <a:custGeom>
              <a:avLst/>
              <a:gdLst>
                <a:gd name="T0" fmla="*/ 154 w 166"/>
                <a:gd name="T1" fmla="*/ 65 h 165"/>
                <a:gd name="T2" fmla="*/ 111 w 166"/>
                <a:gd name="T3" fmla="*/ 6 h 165"/>
                <a:gd name="T4" fmla="*/ 86 w 166"/>
                <a:gd name="T5" fmla="*/ 0 h 165"/>
                <a:gd name="T6" fmla="*/ 72 w 166"/>
                <a:gd name="T7" fmla="*/ 2 h 165"/>
                <a:gd name="T8" fmla="*/ 84 w 166"/>
                <a:gd name="T9" fmla="*/ 6 h 165"/>
                <a:gd name="T10" fmla="*/ 90 w 166"/>
                <a:gd name="T11" fmla="*/ 13 h 165"/>
                <a:gd name="T12" fmla="*/ 92 w 166"/>
                <a:gd name="T13" fmla="*/ 21 h 165"/>
                <a:gd name="T14" fmla="*/ 91 w 166"/>
                <a:gd name="T15" fmla="*/ 31 h 165"/>
                <a:gd name="T16" fmla="*/ 86 w 166"/>
                <a:gd name="T17" fmla="*/ 40 h 165"/>
                <a:gd name="T18" fmla="*/ 71 w 166"/>
                <a:gd name="T19" fmla="*/ 48 h 165"/>
                <a:gd name="T20" fmla="*/ 62 w 166"/>
                <a:gd name="T21" fmla="*/ 49 h 165"/>
                <a:gd name="T22" fmla="*/ 53 w 166"/>
                <a:gd name="T23" fmla="*/ 48 h 165"/>
                <a:gd name="T24" fmla="*/ 46 w 166"/>
                <a:gd name="T25" fmla="*/ 45 h 165"/>
                <a:gd name="T26" fmla="*/ 49 w 166"/>
                <a:gd name="T27" fmla="*/ 52 h 165"/>
                <a:gd name="T28" fmla="*/ 50 w 166"/>
                <a:gd name="T29" fmla="*/ 61 h 165"/>
                <a:gd name="T30" fmla="*/ 49 w 166"/>
                <a:gd name="T31" fmla="*/ 70 h 165"/>
                <a:gd name="T32" fmla="*/ 40 w 166"/>
                <a:gd name="T33" fmla="*/ 85 h 165"/>
                <a:gd name="T34" fmla="*/ 32 w 166"/>
                <a:gd name="T35" fmla="*/ 90 h 165"/>
                <a:gd name="T36" fmla="*/ 22 w 166"/>
                <a:gd name="T37" fmla="*/ 91 h 165"/>
                <a:gd name="T38" fmla="*/ 14 w 166"/>
                <a:gd name="T39" fmla="*/ 89 h 165"/>
                <a:gd name="T40" fmla="*/ 7 w 166"/>
                <a:gd name="T41" fmla="*/ 84 h 165"/>
                <a:gd name="T42" fmla="*/ 2 w 166"/>
                <a:gd name="T43" fmla="*/ 71 h 165"/>
                <a:gd name="T44" fmla="*/ 0 w 166"/>
                <a:gd name="T45" fmla="*/ 86 h 165"/>
                <a:gd name="T46" fmla="*/ 6 w 166"/>
                <a:gd name="T47" fmla="*/ 110 h 165"/>
                <a:gd name="T48" fmla="*/ 66 w 166"/>
                <a:gd name="T49" fmla="*/ 154 h 165"/>
                <a:gd name="T50" fmla="*/ 166 w 166"/>
                <a:gd name="T51" fmla="*/ 165 h 165"/>
                <a:gd name="T52" fmla="*/ 154 w 166"/>
                <a:gd name="T53" fmla="*/ 65 h 165"/>
                <a:gd name="T54" fmla="*/ 29 w 166"/>
                <a:gd name="T55" fmla="*/ 116 h 165"/>
                <a:gd name="T56" fmla="*/ 17 w 166"/>
                <a:gd name="T57" fmla="*/ 104 h 165"/>
                <a:gd name="T58" fmla="*/ 29 w 166"/>
                <a:gd name="T59" fmla="*/ 116 h 165"/>
                <a:gd name="T60" fmla="*/ 105 w 166"/>
                <a:gd name="T61" fmla="*/ 17 h 165"/>
                <a:gd name="T62" fmla="*/ 117 w 166"/>
                <a:gd name="T63" fmla="*/ 29 h 165"/>
                <a:gd name="T64" fmla="*/ 105 w 166"/>
                <a:gd name="T65" fmla="*/ 17 h 165"/>
                <a:gd name="T66" fmla="*/ 60 w 166"/>
                <a:gd name="T67" fmla="*/ 136 h 165"/>
                <a:gd name="T68" fmla="*/ 57 w 166"/>
                <a:gd name="T69" fmla="*/ 136 h 165"/>
                <a:gd name="T70" fmla="*/ 41 w 166"/>
                <a:gd name="T71" fmla="*/ 104 h 165"/>
                <a:gd name="T72" fmla="*/ 56 w 166"/>
                <a:gd name="T73" fmla="*/ 75 h 165"/>
                <a:gd name="T74" fmla="*/ 58 w 166"/>
                <a:gd name="T75" fmla="*/ 74 h 165"/>
                <a:gd name="T76" fmla="*/ 59 w 166"/>
                <a:gd name="T77" fmla="*/ 75 h 165"/>
                <a:gd name="T78" fmla="*/ 60 w 166"/>
                <a:gd name="T79" fmla="*/ 136 h 165"/>
                <a:gd name="T80" fmla="*/ 75 w 166"/>
                <a:gd name="T81" fmla="*/ 57 h 165"/>
                <a:gd name="T82" fmla="*/ 76 w 166"/>
                <a:gd name="T83" fmla="*/ 56 h 165"/>
                <a:gd name="T84" fmla="*/ 105 w 166"/>
                <a:gd name="T85" fmla="*/ 40 h 165"/>
                <a:gd name="T86" fmla="*/ 137 w 166"/>
                <a:gd name="T87" fmla="*/ 57 h 165"/>
                <a:gd name="T88" fmla="*/ 137 w 166"/>
                <a:gd name="T89" fmla="*/ 59 h 165"/>
                <a:gd name="T90" fmla="*/ 76 w 166"/>
                <a:gd name="T91" fmla="*/ 58 h 165"/>
                <a:gd name="T92" fmla="*/ 75 w 166"/>
                <a:gd name="T93" fmla="*/ 57 h 165"/>
                <a:gd name="T94" fmla="*/ 93 w 166"/>
                <a:gd name="T95" fmla="*/ 144 h 165"/>
                <a:gd name="T96" fmla="*/ 81 w 166"/>
                <a:gd name="T97" fmla="*/ 132 h 165"/>
                <a:gd name="T98" fmla="*/ 93 w 166"/>
                <a:gd name="T99" fmla="*/ 144 h 165"/>
                <a:gd name="T100" fmla="*/ 144 w 166"/>
                <a:gd name="T101" fmla="*/ 145 h 165"/>
                <a:gd name="T102" fmla="*/ 143 w 166"/>
                <a:gd name="T103" fmla="*/ 145 h 165"/>
                <a:gd name="T104" fmla="*/ 143 w 166"/>
                <a:gd name="T105" fmla="*/ 145 h 165"/>
                <a:gd name="T106" fmla="*/ 143 w 166"/>
                <a:gd name="T107" fmla="*/ 145 h 165"/>
                <a:gd name="T108" fmla="*/ 83 w 166"/>
                <a:gd name="T109" fmla="*/ 83 h 165"/>
                <a:gd name="T110" fmla="*/ 85 w 166"/>
                <a:gd name="T111" fmla="*/ 81 h 165"/>
                <a:gd name="T112" fmla="*/ 145 w 166"/>
                <a:gd name="T113" fmla="*/ 142 h 165"/>
                <a:gd name="T114" fmla="*/ 145 w 166"/>
                <a:gd name="T115" fmla="*/ 143 h 165"/>
                <a:gd name="T116" fmla="*/ 145 w 166"/>
                <a:gd name="T117" fmla="*/ 143 h 165"/>
                <a:gd name="T118" fmla="*/ 144 w 166"/>
                <a:gd name="T119" fmla="*/ 145 h 165"/>
                <a:gd name="T120" fmla="*/ 145 w 166"/>
                <a:gd name="T121" fmla="*/ 92 h 165"/>
                <a:gd name="T122" fmla="*/ 133 w 166"/>
                <a:gd name="T123" fmla="*/ 80 h 165"/>
                <a:gd name="T124" fmla="*/ 145 w 166"/>
                <a:gd name="T125" fmla="*/ 92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66" h="165">
                  <a:moveTo>
                    <a:pt x="154" y="65"/>
                  </a:moveTo>
                  <a:cubicBezTo>
                    <a:pt x="149" y="39"/>
                    <a:pt x="134" y="18"/>
                    <a:pt x="111" y="6"/>
                  </a:cubicBezTo>
                  <a:cubicBezTo>
                    <a:pt x="104" y="2"/>
                    <a:pt x="94" y="0"/>
                    <a:pt x="86" y="0"/>
                  </a:cubicBezTo>
                  <a:cubicBezTo>
                    <a:pt x="81" y="0"/>
                    <a:pt x="77" y="0"/>
                    <a:pt x="72" y="2"/>
                  </a:cubicBezTo>
                  <a:cubicBezTo>
                    <a:pt x="76" y="2"/>
                    <a:pt x="81" y="3"/>
                    <a:pt x="84" y="6"/>
                  </a:cubicBezTo>
                  <a:cubicBezTo>
                    <a:pt x="87" y="8"/>
                    <a:pt x="88" y="11"/>
                    <a:pt x="90" y="13"/>
                  </a:cubicBezTo>
                  <a:cubicBezTo>
                    <a:pt x="91" y="16"/>
                    <a:pt x="92" y="18"/>
                    <a:pt x="92" y="21"/>
                  </a:cubicBezTo>
                  <a:cubicBezTo>
                    <a:pt x="92" y="24"/>
                    <a:pt x="92" y="28"/>
                    <a:pt x="91" y="31"/>
                  </a:cubicBezTo>
                  <a:cubicBezTo>
                    <a:pt x="90" y="34"/>
                    <a:pt x="88" y="37"/>
                    <a:pt x="86" y="40"/>
                  </a:cubicBezTo>
                  <a:cubicBezTo>
                    <a:pt x="81" y="44"/>
                    <a:pt x="76" y="47"/>
                    <a:pt x="71" y="48"/>
                  </a:cubicBezTo>
                  <a:cubicBezTo>
                    <a:pt x="68" y="49"/>
                    <a:pt x="65" y="49"/>
                    <a:pt x="62" y="49"/>
                  </a:cubicBezTo>
                  <a:cubicBezTo>
                    <a:pt x="59" y="49"/>
                    <a:pt x="56" y="49"/>
                    <a:pt x="53" y="48"/>
                  </a:cubicBezTo>
                  <a:cubicBezTo>
                    <a:pt x="50" y="47"/>
                    <a:pt x="48" y="46"/>
                    <a:pt x="46" y="45"/>
                  </a:cubicBezTo>
                  <a:cubicBezTo>
                    <a:pt x="47" y="47"/>
                    <a:pt x="48" y="50"/>
                    <a:pt x="49" y="52"/>
                  </a:cubicBezTo>
                  <a:cubicBezTo>
                    <a:pt x="50" y="56"/>
                    <a:pt x="50" y="59"/>
                    <a:pt x="50" y="61"/>
                  </a:cubicBezTo>
                  <a:cubicBezTo>
                    <a:pt x="50" y="64"/>
                    <a:pt x="49" y="67"/>
                    <a:pt x="49" y="70"/>
                  </a:cubicBezTo>
                  <a:cubicBezTo>
                    <a:pt x="47" y="75"/>
                    <a:pt x="45" y="81"/>
                    <a:pt x="40" y="85"/>
                  </a:cubicBezTo>
                  <a:cubicBezTo>
                    <a:pt x="38" y="87"/>
                    <a:pt x="35" y="89"/>
                    <a:pt x="32" y="90"/>
                  </a:cubicBezTo>
                  <a:cubicBezTo>
                    <a:pt x="29" y="91"/>
                    <a:pt x="25" y="92"/>
                    <a:pt x="22" y="91"/>
                  </a:cubicBezTo>
                  <a:cubicBezTo>
                    <a:pt x="19" y="91"/>
                    <a:pt x="16" y="90"/>
                    <a:pt x="14" y="89"/>
                  </a:cubicBezTo>
                  <a:cubicBezTo>
                    <a:pt x="11" y="88"/>
                    <a:pt x="9" y="86"/>
                    <a:pt x="7" y="84"/>
                  </a:cubicBezTo>
                  <a:cubicBezTo>
                    <a:pt x="4" y="80"/>
                    <a:pt x="2" y="75"/>
                    <a:pt x="2" y="71"/>
                  </a:cubicBezTo>
                  <a:cubicBezTo>
                    <a:pt x="1" y="76"/>
                    <a:pt x="0" y="81"/>
                    <a:pt x="0" y="86"/>
                  </a:cubicBezTo>
                  <a:cubicBezTo>
                    <a:pt x="1" y="94"/>
                    <a:pt x="2" y="103"/>
                    <a:pt x="6" y="110"/>
                  </a:cubicBezTo>
                  <a:cubicBezTo>
                    <a:pt x="19" y="134"/>
                    <a:pt x="40" y="148"/>
                    <a:pt x="66" y="154"/>
                  </a:cubicBezTo>
                  <a:cubicBezTo>
                    <a:pt x="98" y="160"/>
                    <a:pt x="134" y="155"/>
                    <a:pt x="166" y="165"/>
                  </a:cubicBezTo>
                  <a:cubicBezTo>
                    <a:pt x="156" y="133"/>
                    <a:pt x="161" y="97"/>
                    <a:pt x="154" y="65"/>
                  </a:cubicBezTo>
                  <a:close/>
                  <a:moveTo>
                    <a:pt x="29" y="116"/>
                  </a:moveTo>
                  <a:cubicBezTo>
                    <a:pt x="22" y="124"/>
                    <a:pt x="10" y="112"/>
                    <a:pt x="17" y="104"/>
                  </a:cubicBezTo>
                  <a:cubicBezTo>
                    <a:pt x="25" y="97"/>
                    <a:pt x="37" y="109"/>
                    <a:pt x="29" y="116"/>
                  </a:cubicBezTo>
                  <a:close/>
                  <a:moveTo>
                    <a:pt x="105" y="17"/>
                  </a:moveTo>
                  <a:cubicBezTo>
                    <a:pt x="113" y="9"/>
                    <a:pt x="125" y="21"/>
                    <a:pt x="117" y="29"/>
                  </a:cubicBezTo>
                  <a:cubicBezTo>
                    <a:pt x="109" y="36"/>
                    <a:pt x="97" y="24"/>
                    <a:pt x="105" y="17"/>
                  </a:cubicBezTo>
                  <a:close/>
                  <a:moveTo>
                    <a:pt x="60" y="136"/>
                  </a:moveTo>
                  <a:cubicBezTo>
                    <a:pt x="59" y="137"/>
                    <a:pt x="58" y="137"/>
                    <a:pt x="57" y="136"/>
                  </a:cubicBezTo>
                  <a:cubicBezTo>
                    <a:pt x="49" y="128"/>
                    <a:pt x="40" y="117"/>
                    <a:pt x="41" y="104"/>
                  </a:cubicBezTo>
                  <a:cubicBezTo>
                    <a:pt x="42" y="92"/>
                    <a:pt x="48" y="83"/>
                    <a:pt x="56" y="75"/>
                  </a:cubicBezTo>
                  <a:cubicBezTo>
                    <a:pt x="57" y="74"/>
                    <a:pt x="57" y="74"/>
                    <a:pt x="58" y="74"/>
                  </a:cubicBezTo>
                  <a:cubicBezTo>
                    <a:pt x="58" y="74"/>
                    <a:pt x="59" y="75"/>
                    <a:pt x="59" y="75"/>
                  </a:cubicBezTo>
                  <a:cubicBezTo>
                    <a:pt x="78" y="93"/>
                    <a:pt x="78" y="118"/>
                    <a:pt x="60" y="136"/>
                  </a:cubicBezTo>
                  <a:close/>
                  <a:moveTo>
                    <a:pt x="75" y="57"/>
                  </a:moveTo>
                  <a:cubicBezTo>
                    <a:pt x="75" y="57"/>
                    <a:pt x="75" y="56"/>
                    <a:pt x="76" y="56"/>
                  </a:cubicBezTo>
                  <a:cubicBezTo>
                    <a:pt x="84" y="48"/>
                    <a:pt x="93" y="41"/>
                    <a:pt x="105" y="40"/>
                  </a:cubicBezTo>
                  <a:cubicBezTo>
                    <a:pt x="118" y="40"/>
                    <a:pt x="129" y="48"/>
                    <a:pt x="137" y="57"/>
                  </a:cubicBezTo>
                  <a:cubicBezTo>
                    <a:pt x="138" y="57"/>
                    <a:pt x="138" y="58"/>
                    <a:pt x="137" y="59"/>
                  </a:cubicBezTo>
                  <a:cubicBezTo>
                    <a:pt x="119" y="77"/>
                    <a:pt x="93" y="77"/>
                    <a:pt x="76" y="58"/>
                  </a:cubicBezTo>
                  <a:cubicBezTo>
                    <a:pt x="75" y="58"/>
                    <a:pt x="75" y="58"/>
                    <a:pt x="75" y="57"/>
                  </a:cubicBezTo>
                  <a:close/>
                  <a:moveTo>
                    <a:pt x="93" y="144"/>
                  </a:moveTo>
                  <a:cubicBezTo>
                    <a:pt x="85" y="152"/>
                    <a:pt x="73" y="140"/>
                    <a:pt x="81" y="132"/>
                  </a:cubicBezTo>
                  <a:cubicBezTo>
                    <a:pt x="89" y="125"/>
                    <a:pt x="101" y="137"/>
                    <a:pt x="93" y="144"/>
                  </a:cubicBezTo>
                  <a:close/>
                  <a:moveTo>
                    <a:pt x="144" y="145"/>
                  </a:moveTo>
                  <a:cubicBezTo>
                    <a:pt x="144" y="145"/>
                    <a:pt x="143" y="145"/>
                    <a:pt x="143" y="145"/>
                  </a:cubicBezTo>
                  <a:cubicBezTo>
                    <a:pt x="143" y="145"/>
                    <a:pt x="143" y="145"/>
                    <a:pt x="143" y="145"/>
                  </a:cubicBezTo>
                  <a:cubicBezTo>
                    <a:pt x="143" y="145"/>
                    <a:pt x="143" y="145"/>
                    <a:pt x="143" y="145"/>
                  </a:cubicBezTo>
                  <a:cubicBezTo>
                    <a:pt x="110" y="139"/>
                    <a:pt x="78" y="119"/>
                    <a:pt x="83" y="83"/>
                  </a:cubicBezTo>
                  <a:cubicBezTo>
                    <a:pt x="83" y="82"/>
                    <a:pt x="84" y="81"/>
                    <a:pt x="85" y="81"/>
                  </a:cubicBezTo>
                  <a:cubicBezTo>
                    <a:pt x="119" y="77"/>
                    <a:pt x="142" y="113"/>
                    <a:pt x="145" y="142"/>
                  </a:cubicBezTo>
                  <a:cubicBezTo>
                    <a:pt x="145" y="142"/>
                    <a:pt x="145" y="142"/>
                    <a:pt x="145" y="143"/>
                  </a:cubicBezTo>
                  <a:cubicBezTo>
                    <a:pt x="145" y="143"/>
                    <a:pt x="145" y="143"/>
                    <a:pt x="145" y="143"/>
                  </a:cubicBezTo>
                  <a:cubicBezTo>
                    <a:pt x="145" y="144"/>
                    <a:pt x="144" y="144"/>
                    <a:pt x="144" y="145"/>
                  </a:cubicBezTo>
                  <a:close/>
                  <a:moveTo>
                    <a:pt x="145" y="92"/>
                  </a:moveTo>
                  <a:cubicBezTo>
                    <a:pt x="137" y="100"/>
                    <a:pt x="125" y="88"/>
                    <a:pt x="133" y="80"/>
                  </a:cubicBezTo>
                  <a:cubicBezTo>
                    <a:pt x="141" y="72"/>
                    <a:pt x="153" y="84"/>
                    <a:pt x="145" y="9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" name="Freeform 9"/>
            <p:cNvSpPr/>
            <p:nvPr/>
          </p:nvSpPr>
          <p:spPr bwMode="auto">
            <a:xfrm>
              <a:off x="7938159" y="2051927"/>
              <a:ext cx="38141" cy="45768"/>
            </a:xfrm>
            <a:custGeom>
              <a:avLst/>
              <a:gdLst>
                <a:gd name="T0" fmla="*/ 9 w 11"/>
                <a:gd name="T1" fmla="*/ 11 h 13"/>
                <a:gd name="T2" fmla="*/ 10 w 11"/>
                <a:gd name="T3" fmla="*/ 4 h 13"/>
                <a:gd name="T4" fmla="*/ 3 w 11"/>
                <a:gd name="T5" fmla="*/ 10 h 13"/>
                <a:gd name="T6" fmla="*/ 9 w 11"/>
                <a:gd name="T7" fmla="*/ 11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3">
                  <a:moveTo>
                    <a:pt x="9" y="11"/>
                  </a:moveTo>
                  <a:cubicBezTo>
                    <a:pt x="11" y="9"/>
                    <a:pt x="11" y="7"/>
                    <a:pt x="10" y="4"/>
                  </a:cubicBezTo>
                  <a:cubicBezTo>
                    <a:pt x="7" y="0"/>
                    <a:pt x="0" y="6"/>
                    <a:pt x="3" y="10"/>
                  </a:cubicBezTo>
                  <a:cubicBezTo>
                    <a:pt x="4" y="12"/>
                    <a:pt x="7" y="13"/>
                    <a:pt x="9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" name="Freeform 10"/>
            <p:cNvSpPr/>
            <p:nvPr/>
          </p:nvSpPr>
          <p:spPr bwMode="auto">
            <a:xfrm>
              <a:off x="8166998" y="1820546"/>
              <a:ext cx="43226" cy="43224"/>
            </a:xfrm>
            <a:custGeom>
              <a:avLst/>
              <a:gdLst>
                <a:gd name="T0" fmla="*/ 11 w 12"/>
                <a:gd name="T1" fmla="*/ 9 h 12"/>
                <a:gd name="T2" fmla="*/ 10 w 12"/>
                <a:gd name="T3" fmla="*/ 3 h 12"/>
                <a:gd name="T4" fmla="*/ 4 w 12"/>
                <a:gd name="T5" fmla="*/ 10 h 12"/>
                <a:gd name="T6" fmla="*/ 11 w 12"/>
                <a:gd name="T7" fmla="*/ 9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11" y="9"/>
                  </a:moveTo>
                  <a:cubicBezTo>
                    <a:pt x="12" y="7"/>
                    <a:pt x="12" y="4"/>
                    <a:pt x="10" y="3"/>
                  </a:cubicBezTo>
                  <a:cubicBezTo>
                    <a:pt x="5" y="0"/>
                    <a:pt x="0" y="7"/>
                    <a:pt x="4" y="10"/>
                  </a:cubicBezTo>
                  <a:cubicBezTo>
                    <a:pt x="6" y="12"/>
                    <a:pt x="9" y="12"/>
                    <a:pt x="11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" name="Freeform 11"/>
            <p:cNvSpPr>
              <a:spLocks noEditPoints="1"/>
            </p:cNvSpPr>
            <p:nvPr/>
          </p:nvSpPr>
          <p:spPr bwMode="auto">
            <a:xfrm>
              <a:off x="7246555" y="1965476"/>
              <a:ext cx="846707" cy="793310"/>
            </a:xfrm>
            <a:custGeom>
              <a:avLst/>
              <a:gdLst>
                <a:gd name="T0" fmla="*/ 184 w 245"/>
                <a:gd name="T1" fmla="*/ 0 h 230"/>
                <a:gd name="T2" fmla="*/ 175 w 245"/>
                <a:gd name="T3" fmla="*/ 26 h 230"/>
                <a:gd name="T4" fmla="*/ 161 w 245"/>
                <a:gd name="T5" fmla="*/ 65 h 230"/>
                <a:gd name="T6" fmla="*/ 134 w 245"/>
                <a:gd name="T7" fmla="*/ 95 h 230"/>
                <a:gd name="T8" fmla="*/ 100 w 245"/>
                <a:gd name="T9" fmla="*/ 115 h 230"/>
                <a:gd name="T10" fmla="*/ 67 w 245"/>
                <a:gd name="T11" fmla="*/ 115 h 230"/>
                <a:gd name="T12" fmla="*/ 34 w 245"/>
                <a:gd name="T13" fmla="*/ 116 h 230"/>
                <a:gd name="T14" fmla="*/ 0 w 245"/>
                <a:gd name="T15" fmla="*/ 158 h 230"/>
                <a:gd name="T16" fmla="*/ 227 w 245"/>
                <a:gd name="T17" fmla="*/ 6 h 230"/>
                <a:gd name="T18" fmla="*/ 192 w 245"/>
                <a:gd name="T19" fmla="*/ 19 h 230"/>
                <a:gd name="T20" fmla="*/ 213 w 245"/>
                <a:gd name="T21" fmla="*/ 15 h 230"/>
                <a:gd name="T22" fmla="*/ 214 w 245"/>
                <a:gd name="T23" fmla="*/ 29 h 230"/>
                <a:gd name="T24" fmla="*/ 226 w 245"/>
                <a:gd name="T25" fmla="*/ 36 h 230"/>
                <a:gd name="T26" fmla="*/ 215 w 245"/>
                <a:gd name="T27" fmla="*/ 44 h 230"/>
                <a:gd name="T28" fmla="*/ 212 w 245"/>
                <a:gd name="T29" fmla="*/ 52 h 230"/>
                <a:gd name="T30" fmla="*/ 204 w 245"/>
                <a:gd name="T31" fmla="*/ 41 h 230"/>
                <a:gd name="T32" fmla="*/ 190 w 245"/>
                <a:gd name="T33" fmla="*/ 43 h 230"/>
                <a:gd name="T34" fmla="*/ 199 w 245"/>
                <a:gd name="T35" fmla="*/ 32 h 230"/>
                <a:gd name="T36" fmla="*/ 168 w 245"/>
                <a:gd name="T37" fmla="*/ 90 h 230"/>
                <a:gd name="T38" fmla="*/ 181 w 245"/>
                <a:gd name="T39" fmla="*/ 82 h 230"/>
                <a:gd name="T40" fmla="*/ 179 w 245"/>
                <a:gd name="T41" fmla="*/ 68 h 230"/>
                <a:gd name="T42" fmla="*/ 190 w 245"/>
                <a:gd name="T43" fmla="*/ 78 h 230"/>
                <a:gd name="T44" fmla="*/ 203 w 245"/>
                <a:gd name="T45" fmla="*/ 73 h 230"/>
                <a:gd name="T46" fmla="*/ 205 w 245"/>
                <a:gd name="T47" fmla="*/ 93 h 230"/>
                <a:gd name="T48" fmla="*/ 192 w 245"/>
                <a:gd name="T49" fmla="*/ 93 h 230"/>
                <a:gd name="T50" fmla="*/ 184 w 245"/>
                <a:gd name="T51" fmla="*/ 105 h 230"/>
                <a:gd name="T52" fmla="*/ 177 w 245"/>
                <a:gd name="T53" fmla="*/ 94 h 230"/>
                <a:gd name="T54" fmla="*/ 168 w 245"/>
                <a:gd name="T55" fmla="*/ 90 h 230"/>
                <a:gd name="T56" fmla="*/ 140 w 245"/>
                <a:gd name="T57" fmla="*/ 112 h 230"/>
                <a:gd name="T58" fmla="*/ 152 w 245"/>
                <a:gd name="T59" fmla="*/ 118 h 230"/>
                <a:gd name="T60" fmla="*/ 161 w 245"/>
                <a:gd name="T61" fmla="*/ 108 h 230"/>
                <a:gd name="T62" fmla="*/ 163 w 245"/>
                <a:gd name="T63" fmla="*/ 119 h 230"/>
                <a:gd name="T64" fmla="*/ 172 w 245"/>
                <a:gd name="T65" fmla="*/ 131 h 230"/>
                <a:gd name="T66" fmla="*/ 164 w 245"/>
                <a:gd name="T67" fmla="*/ 135 h 230"/>
                <a:gd name="T68" fmla="*/ 154 w 245"/>
                <a:gd name="T69" fmla="*/ 147 h 230"/>
                <a:gd name="T70" fmla="*/ 148 w 245"/>
                <a:gd name="T71" fmla="*/ 135 h 230"/>
                <a:gd name="T72" fmla="*/ 135 w 245"/>
                <a:gd name="T73" fmla="*/ 134 h 230"/>
                <a:gd name="T74" fmla="*/ 84 w 245"/>
                <a:gd name="T75" fmla="*/ 155 h 230"/>
                <a:gd name="T76" fmla="*/ 91 w 245"/>
                <a:gd name="T77" fmla="*/ 144 h 230"/>
                <a:gd name="T78" fmla="*/ 90 w 245"/>
                <a:gd name="T79" fmla="*/ 135 h 230"/>
                <a:gd name="T80" fmla="*/ 103 w 245"/>
                <a:gd name="T81" fmla="*/ 142 h 230"/>
                <a:gd name="T82" fmla="*/ 114 w 245"/>
                <a:gd name="T83" fmla="*/ 134 h 230"/>
                <a:gd name="T84" fmla="*/ 111 w 245"/>
                <a:gd name="T85" fmla="*/ 148 h 230"/>
                <a:gd name="T86" fmla="*/ 122 w 245"/>
                <a:gd name="T87" fmla="*/ 157 h 230"/>
                <a:gd name="T88" fmla="*/ 104 w 245"/>
                <a:gd name="T89" fmla="*/ 169 h 230"/>
                <a:gd name="T90" fmla="*/ 98 w 245"/>
                <a:gd name="T91" fmla="*/ 157 h 230"/>
                <a:gd name="T92" fmla="*/ 84 w 245"/>
                <a:gd name="T93" fmla="*/ 155 h 230"/>
                <a:gd name="T94" fmla="*/ 43 w 245"/>
                <a:gd name="T95" fmla="*/ 148 h 230"/>
                <a:gd name="T96" fmla="*/ 37 w 245"/>
                <a:gd name="T97" fmla="*/ 136 h 230"/>
                <a:gd name="T98" fmla="*/ 47 w 245"/>
                <a:gd name="T99" fmla="*/ 138 h 230"/>
                <a:gd name="T100" fmla="*/ 62 w 245"/>
                <a:gd name="T101" fmla="*/ 133 h 230"/>
                <a:gd name="T102" fmla="*/ 63 w 245"/>
                <a:gd name="T103" fmla="*/ 142 h 230"/>
                <a:gd name="T104" fmla="*/ 71 w 245"/>
                <a:gd name="T105" fmla="*/ 156 h 230"/>
                <a:gd name="T106" fmla="*/ 57 w 245"/>
                <a:gd name="T107" fmla="*/ 157 h 230"/>
                <a:gd name="T108" fmla="*/ 52 w 245"/>
                <a:gd name="T109" fmla="*/ 169 h 230"/>
                <a:gd name="T110" fmla="*/ 33 w 245"/>
                <a:gd name="T111" fmla="*/ 157 h 2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45" h="230">
                  <a:moveTo>
                    <a:pt x="227" y="6"/>
                  </a:moveTo>
                  <a:cubicBezTo>
                    <a:pt x="213" y="2"/>
                    <a:pt x="198" y="1"/>
                    <a:pt x="184" y="0"/>
                  </a:cubicBezTo>
                  <a:cubicBezTo>
                    <a:pt x="186" y="3"/>
                    <a:pt x="188" y="6"/>
                    <a:pt x="188" y="10"/>
                  </a:cubicBezTo>
                  <a:cubicBezTo>
                    <a:pt x="189" y="19"/>
                    <a:pt x="182" y="23"/>
                    <a:pt x="175" y="26"/>
                  </a:cubicBezTo>
                  <a:cubicBezTo>
                    <a:pt x="181" y="30"/>
                    <a:pt x="184" y="38"/>
                    <a:pt x="183" y="46"/>
                  </a:cubicBezTo>
                  <a:cubicBezTo>
                    <a:pt x="181" y="59"/>
                    <a:pt x="172" y="65"/>
                    <a:pt x="161" y="65"/>
                  </a:cubicBezTo>
                  <a:cubicBezTo>
                    <a:pt x="167" y="74"/>
                    <a:pt x="165" y="86"/>
                    <a:pt x="157" y="94"/>
                  </a:cubicBezTo>
                  <a:cubicBezTo>
                    <a:pt x="151" y="100"/>
                    <a:pt x="142" y="98"/>
                    <a:pt x="134" y="95"/>
                  </a:cubicBezTo>
                  <a:cubicBezTo>
                    <a:pt x="136" y="106"/>
                    <a:pt x="132" y="119"/>
                    <a:pt x="121" y="121"/>
                  </a:cubicBezTo>
                  <a:cubicBezTo>
                    <a:pt x="114" y="123"/>
                    <a:pt x="106" y="120"/>
                    <a:pt x="100" y="115"/>
                  </a:cubicBezTo>
                  <a:cubicBezTo>
                    <a:pt x="98" y="123"/>
                    <a:pt x="91" y="130"/>
                    <a:pt x="82" y="129"/>
                  </a:cubicBezTo>
                  <a:cubicBezTo>
                    <a:pt x="74" y="128"/>
                    <a:pt x="69" y="122"/>
                    <a:pt x="67" y="115"/>
                  </a:cubicBezTo>
                  <a:cubicBezTo>
                    <a:pt x="63" y="121"/>
                    <a:pt x="59" y="126"/>
                    <a:pt x="50" y="125"/>
                  </a:cubicBezTo>
                  <a:cubicBezTo>
                    <a:pt x="44" y="124"/>
                    <a:pt x="38" y="121"/>
                    <a:pt x="34" y="116"/>
                  </a:cubicBezTo>
                  <a:cubicBezTo>
                    <a:pt x="22" y="130"/>
                    <a:pt x="10" y="142"/>
                    <a:pt x="3" y="153"/>
                  </a:cubicBezTo>
                  <a:cubicBezTo>
                    <a:pt x="2" y="155"/>
                    <a:pt x="1" y="156"/>
                    <a:pt x="0" y="158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104" y="230"/>
                    <a:pt x="245" y="123"/>
                    <a:pt x="227" y="6"/>
                  </a:cubicBezTo>
                  <a:close/>
                  <a:moveTo>
                    <a:pt x="192" y="20"/>
                  </a:moveTo>
                  <a:cubicBezTo>
                    <a:pt x="192" y="19"/>
                    <a:pt x="192" y="19"/>
                    <a:pt x="192" y="19"/>
                  </a:cubicBezTo>
                  <a:cubicBezTo>
                    <a:pt x="197" y="20"/>
                    <a:pt x="202" y="21"/>
                    <a:pt x="204" y="24"/>
                  </a:cubicBezTo>
                  <a:cubicBezTo>
                    <a:pt x="205" y="20"/>
                    <a:pt x="210" y="17"/>
                    <a:pt x="213" y="15"/>
                  </a:cubicBezTo>
                  <a:cubicBezTo>
                    <a:pt x="213" y="15"/>
                    <a:pt x="214" y="15"/>
                    <a:pt x="214" y="16"/>
                  </a:cubicBezTo>
                  <a:cubicBezTo>
                    <a:pt x="217" y="20"/>
                    <a:pt x="217" y="25"/>
                    <a:pt x="214" y="29"/>
                  </a:cubicBezTo>
                  <a:cubicBezTo>
                    <a:pt x="218" y="28"/>
                    <a:pt x="222" y="32"/>
                    <a:pt x="226" y="35"/>
                  </a:cubicBezTo>
                  <a:cubicBezTo>
                    <a:pt x="226" y="35"/>
                    <a:pt x="226" y="36"/>
                    <a:pt x="226" y="36"/>
                  </a:cubicBezTo>
                  <a:cubicBezTo>
                    <a:pt x="222" y="39"/>
                    <a:pt x="218" y="40"/>
                    <a:pt x="214" y="39"/>
                  </a:cubicBezTo>
                  <a:cubicBezTo>
                    <a:pt x="215" y="40"/>
                    <a:pt x="215" y="42"/>
                    <a:pt x="215" y="44"/>
                  </a:cubicBezTo>
                  <a:cubicBezTo>
                    <a:pt x="215" y="47"/>
                    <a:pt x="215" y="49"/>
                    <a:pt x="214" y="52"/>
                  </a:cubicBezTo>
                  <a:cubicBezTo>
                    <a:pt x="214" y="53"/>
                    <a:pt x="213" y="53"/>
                    <a:pt x="212" y="52"/>
                  </a:cubicBezTo>
                  <a:cubicBezTo>
                    <a:pt x="210" y="50"/>
                    <a:pt x="207" y="49"/>
                    <a:pt x="205" y="46"/>
                  </a:cubicBezTo>
                  <a:cubicBezTo>
                    <a:pt x="204" y="44"/>
                    <a:pt x="203" y="43"/>
                    <a:pt x="204" y="41"/>
                  </a:cubicBezTo>
                  <a:cubicBezTo>
                    <a:pt x="200" y="44"/>
                    <a:pt x="195" y="44"/>
                    <a:pt x="190" y="44"/>
                  </a:cubicBezTo>
                  <a:cubicBezTo>
                    <a:pt x="190" y="44"/>
                    <a:pt x="190" y="43"/>
                    <a:pt x="190" y="43"/>
                  </a:cubicBezTo>
                  <a:cubicBezTo>
                    <a:pt x="191" y="41"/>
                    <a:pt x="191" y="38"/>
                    <a:pt x="193" y="35"/>
                  </a:cubicBezTo>
                  <a:cubicBezTo>
                    <a:pt x="195" y="34"/>
                    <a:pt x="196" y="32"/>
                    <a:pt x="199" y="32"/>
                  </a:cubicBezTo>
                  <a:cubicBezTo>
                    <a:pt x="194" y="30"/>
                    <a:pt x="192" y="25"/>
                    <a:pt x="192" y="20"/>
                  </a:cubicBezTo>
                  <a:close/>
                  <a:moveTo>
                    <a:pt x="168" y="90"/>
                  </a:moveTo>
                  <a:cubicBezTo>
                    <a:pt x="171" y="88"/>
                    <a:pt x="173" y="85"/>
                    <a:pt x="175" y="83"/>
                  </a:cubicBezTo>
                  <a:cubicBezTo>
                    <a:pt x="177" y="82"/>
                    <a:pt x="179" y="82"/>
                    <a:pt x="181" y="82"/>
                  </a:cubicBezTo>
                  <a:cubicBezTo>
                    <a:pt x="177" y="79"/>
                    <a:pt x="178" y="74"/>
                    <a:pt x="178" y="69"/>
                  </a:cubicBezTo>
                  <a:cubicBezTo>
                    <a:pt x="178" y="68"/>
                    <a:pt x="179" y="68"/>
                    <a:pt x="179" y="68"/>
                  </a:cubicBezTo>
                  <a:cubicBezTo>
                    <a:pt x="182" y="70"/>
                    <a:pt x="185" y="70"/>
                    <a:pt x="187" y="72"/>
                  </a:cubicBezTo>
                  <a:cubicBezTo>
                    <a:pt x="189" y="74"/>
                    <a:pt x="189" y="76"/>
                    <a:pt x="190" y="78"/>
                  </a:cubicBezTo>
                  <a:cubicBezTo>
                    <a:pt x="192" y="74"/>
                    <a:pt x="197" y="72"/>
                    <a:pt x="203" y="72"/>
                  </a:cubicBezTo>
                  <a:cubicBezTo>
                    <a:pt x="203" y="72"/>
                    <a:pt x="203" y="72"/>
                    <a:pt x="203" y="73"/>
                  </a:cubicBezTo>
                  <a:cubicBezTo>
                    <a:pt x="202" y="77"/>
                    <a:pt x="201" y="82"/>
                    <a:pt x="197" y="84"/>
                  </a:cubicBezTo>
                  <a:cubicBezTo>
                    <a:pt x="201" y="85"/>
                    <a:pt x="204" y="90"/>
                    <a:pt x="205" y="93"/>
                  </a:cubicBezTo>
                  <a:cubicBezTo>
                    <a:pt x="206" y="94"/>
                    <a:pt x="205" y="94"/>
                    <a:pt x="205" y="94"/>
                  </a:cubicBezTo>
                  <a:cubicBezTo>
                    <a:pt x="200" y="97"/>
                    <a:pt x="195" y="97"/>
                    <a:pt x="192" y="93"/>
                  </a:cubicBezTo>
                  <a:cubicBezTo>
                    <a:pt x="192" y="98"/>
                    <a:pt x="189" y="102"/>
                    <a:pt x="185" y="105"/>
                  </a:cubicBezTo>
                  <a:cubicBezTo>
                    <a:pt x="185" y="105"/>
                    <a:pt x="184" y="105"/>
                    <a:pt x="184" y="105"/>
                  </a:cubicBezTo>
                  <a:cubicBezTo>
                    <a:pt x="182" y="101"/>
                    <a:pt x="180" y="96"/>
                    <a:pt x="182" y="92"/>
                  </a:cubicBezTo>
                  <a:cubicBezTo>
                    <a:pt x="180" y="93"/>
                    <a:pt x="179" y="94"/>
                    <a:pt x="177" y="94"/>
                  </a:cubicBezTo>
                  <a:cubicBezTo>
                    <a:pt x="174" y="94"/>
                    <a:pt x="171" y="93"/>
                    <a:pt x="169" y="92"/>
                  </a:cubicBezTo>
                  <a:cubicBezTo>
                    <a:pt x="168" y="91"/>
                    <a:pt x="168" y="91"/>
                    <a:pt x="168" y="90"/>
                  </a:cubicBezTo>
                  <a:close/>
                  <a:moveTo>
                    <a:pt x="145" y="125"/>
                  </a:moveTo>
                  <a:cubicBezTo>
                    <a:pt x="141" y="122"/>
                    <a:pt x="141" y="117"/>
                    <a:pt x="140" y="112"/>
                  </a:cubicBezTo>
                  <a:cubicBezTo>
                    <a:pt x="140" y="112"/>
                    <a:pt x="141" y="111"/>
                    <a:pt x="141" y="111"/>
                  </a:cubicBezTo>
                  <a:cubicBezTo>
                    <a:pt x="146" y="112"/>
                    <a:pt x="150" y="114"/>
                    <a:pt x="152" y="118"/>
                  </a:cubicBezTo>
                  <a:cubicBezTo>
                    <a:pt x="152" y="116"/>
                    <a:pt x="153" y="115"/>
                    <a:pt x="154" y="113"/>
                  </a:cubicBezTo>
                  <a:cubicBezTo>
                    <a:pt x="156" y="111"/>
                    <a:pt x="159" y="110"/>
                    <a:pt x="161" y="108"/>
                  </a:cubicBezTo>
                  <a:cubicBezTo>
                    <a:pt x="162" y="108"/>
                    <a:pt x="162" y="108"/>
                    <a:pt x="162" y="109"/>
                  </a:cubicBezTo>
                  <a:cubicBezTo>
                    <a:pt x="162" y="112"/>
                    <a:pt x="163" y="115"/>
                    <a:pt x="163" y="119"/>
                  </a:cubicBezTo>
                  <a:cubicBezTo>
                    <a:pt x="163" y="121"/>
                    <a:pt x="162" y="122"/>
                    <a:pt x="161" y="123"/>
                  </a:cubicBezTo>
                  <a:cubicBezTo>
                    <a:pt x="165" y="123"/>
                    <a:pt x="169" y="127"/>
                    <a:pt x="172" y="131"/>
                  </a:cubicBezTo>
                  <a:cubicBezTo>
                    <a:pt x="172" y="131"/>
                    <a:pt x="172" y="131"/>
                    <a:pt x="172" y="132"/>
                  </a:cubicBezTo>
                  <a:cubicBezTo>
                    <a:pt x="169" y="132"/>
                    <a:pt x="167" y="134"/>
                    <a:pt x="164" y="135"/>
                  </a:cubicBezTo>
                  <a:cubicBezTo>
                    <a:pt x="162" y="135"/>
                    <a:pt x="160" y="134"/>
                    <a:pt x="158" y="133"/>
                  </a:cubicBezTo>
                  <a:cubicBezTo>
                    <a:pt x="159" y="138"/>
                    <a:pt x="158" y="143"/>
                    <a:pt x="154" y="147"/>
                  </a:cubicBezTo>
                  <a:cubicBezTo>
                    <a:pt x="154" y="147"/>
                    <a:pt x="153" y="147"/>
                    <a:pt x="153" y="147"/>
                  </a:cubicBezTo>
                  <a:cubicBezTo>
                    <a:pt x="150" y="143"/>
                    <a:pt x="148" y="139"/>
                    <a:pt x="148" y="135"/>
                  </a:cubicBezTo>
                  <a:cubicBezTo>
                    <a:pt x="145" y="137"/>
                    <a:pt x="139" y="136"/>
                    <a:pt x="136" y="135"/>
                  </a:cubicBezTo>
                  <a:cubicBezTo>
                    <a:pt x="136" y="135"/>
                    <a:pt x="135" y="135"/>
                    <a:pt x="135" y="134"/>
                  </a:cubicBezTo>
                  <a:cubicBezTo>
                    <a:pt x="137" y="129"/>
                    <a:pt x="140" y="125"/>
                    <a:pt x="145" y="125"/>
                  </a:cubicBezTo>
                  <a:close/>
                  <a:moveTo>
                    <a:pt x="84" y="155"/>
                  </a:moveTo>
                  <a:cubicBezTo>
                    <a:pt x="87" y="151"/>
                    <a:pt x="90" y="148"/>
                    <a:pt x="94" y="147"/>
                  </a:cubicBezTo>
                  <a:cubicBezTo>
                    <a:pt x="93" y="147"/>
                    <a:pt x="92" y="145"/>
                    <a:pt x="91" y="144"/>
                  </a:cubicBezTo>
                  <a:cubicBezTo>
                    <a:pt x="89" y="141"/>
                    <a:pt x="89" y="138"/>
                    <a:pt x="89" y="136"/>
                  </a:cubicBezTo>
                  <a:cubicBezTo>
                    <a:pt x="89" y="135"/>
                    <a:pt x="89" y="134"/>
                    <a:pt x="90" y="135"/>
                  </a:cubicBezTo>
                  <a:cubicBezTo>
                    <a:pt x="93" y="136"/>
                    <a:pt x="96" y="136"/>
                    <a:pt x="99" y="137"/>
                  </a:cubicBezTo>
                  <a:cubicBezTo>
                    <a:pt x="101" y="138"/>
                    <a:pt x="102" y="140"/>
                    <a:pt x="103" y="142"/>
                  </a:cubicBezTo>
                  <a:cubicBezTo>
                    <a:pt x="104" y="137"/>
                    <a:pt x="109" y="135"/>
                    <a:pt x="113" y="133"/>
                  </a:cubicBezTo>
                  <a:cubicBezTo>
                    <a:pt x="114" y="133"/>
                    <a:pt x="114" y="134"/>
                    <a:pt x="114" y="134"/>
                  </a:cubicBezTo>
                  <a:cubicBezTo>
                    <a:pt x="114" y="137"/>
                    <a:pt x="115" y="139"/>
                    <a:pt x="114" y="142"/>
                  </a:cubicBezTo>
                  <a:cubicBezTo>
                    <a:pt x="114" y="145"/>
                    <a:pt x="112" y="146"/>
                    <a:pt x="111" y="148"/>
                  </a:cubicBezTo>
                  <a:cubicBezTo>
                    <a:pt x="116" y="148"/>
                    <a:pt x="120" y="151"/>
                    <a:pt x="122" y="156"/>
                  </a:cubicBezTo>
                  <a:cubicBezTo>
                    <a:pt x="122" y="156"/>
                    <a:pt x="122" y="157"/>
                    <a:pt x="122" y="157"/>
                  </a:cubicBezTo>
                  <a:cubicBezTo>
                    <a:pt x="117" y="158"/>
                    <a:pt x="112" y="159"/>
                    <a:pt x="109" y="157"/>
                  </a:cubicBezTo>
                  <a:cubicBezTo>
                    <a:pt x="110" y="161"/>
                    <a:pt x="107" y="166"/>
                    <a:pt x="104" y="169"/>
                  </a:cubicBezTo>
                  <a:cubicBezTo>
                    <a:pt x="104" y="169"/>
                    <a:pt x="104" y="169"/>
                    <a:pt x="104" y="169"/>
                  </a:cubicBezTo>
                  <a:cubicBezTo>
                    <a:pt x="99" y="166"/>
                    <a:pt x="97" y="162"/>
                    <a:pt x="98" y="157"/>
                  </a:cubicBezTo>
                  <a:cubicBezTo>
                    <a:pt x="94" y="159"/>
                    <a:pt x="89" y="158"/>
                    <a:pt x="85" y="156"/>
                  </a:cubicBezTo>
                  <a:cubicBezTo>
                    <a:pt x="84" y="156"/>
                    <a:pt x="84" y="156"/>
                    <a:pt x="84" y="155"/>
                  </a:cubicBezTo>
                  <a:close/>
                  <a:moveTo>
                    <a:pt x="33" y="156"/>
                  </a:moveTo>
                  <a:cubicBezTo>
                    <a:pt x="35" y="151"/>
                    <a:pt x="39" y="148"/>
                    <a:pt x="43" y="148"/>
                  </a:cubicBezTo>
                  <a:cubicBezTo>
                    <a:pt x="41" y="147"/>
                    <a:pt x="40" y="146"/>
                    <a:pt x="39" y="144"/>
                  </a:cubicBezTo>
                  <a:cubicBezTo>
                    <a:pt x="38" y="141"/>
                    <a:pt x="38" y="139"/>
                    <a:pt x="37" y="136"/>
                  </a:cubicBezTo>
                  <a:cubicBezTo>
                    <a:pt x="37" y="135"/>
                    <a:pt x="38" y="135"/>
                    <a:pt x="38" y="135"/>
                  </a:cubicBezTo>
                  <a:cubicBezTo>
                    <a:pt x="41" y="136"/>
                    <a:pt x="45" y="136"/>
                    <a:pt x="47" y="138"/>
                  </a:cubicBezTo>
                  <a:cubicBezTo>
                    <a:pt x="49" y="139"/>
                    <a:pt x="51" y="140"/>
                    <a:pt x="51" y="142"/>
                  </a:cubicBezTo>
                  <a:cubicBezTo>
                    <a:pt x="53" y="137"/>
                    <a:pt x="57" y="135"/>
                    <a:pt x="62" y="133"/>
                  </a:cubicBezTo>
                  <a:cubicBezTo>
                    <a:pt x="62" y="133"/>
                    <a:pt x="63" y="134"/>
                    <a:pt x="63" y="134"/>
                  </a:cubicBezTo>
                  <a:cubicBezTo>
                    <a:pt x="63" y="137"/>
                    <a:pt x="63" y="140"/>
                    <a:pt x="63" y="142"/>
                  </a:cubicBezTo>
                  <a:cubicBezTo>
                    <a:pt x="62" y="145"/>
                    <a:pt x="61" y="146"/>
                    <a:pt x="59" y="148"/>
                  </a:cubicBezTo>
                  <a:cubicBezTo>
                    <a:pt x="64" y="148"/>
                    <a:pt x="68" y="151"/>
                    <a:pt x="71" y="156"/>
                  </a:cubicBezTo>
                  <a:cubicBezTo>
                    <a:pt x="71" y="156"/>
                    <a:pt x="71" y="157"/>
                    <a:pt x="70" y="157"/>
                  </a:cubicBezTo>
                  <a:cubicBezTo>
                    <a:pt x="66" y="158"/>
                    <a:pt x="61" y="159"/>
                    <a:pt x="57" y="157"/>
                  </a:cubicBezTo>
                  <a:cubicBezTo>
                    <a:pt x="58" y="161"/>
                    <a:pt x="56" y="166"/>
                    <a:pt x="53" y="169"/>
                  </a:cubicBezTo>
                  <a:cubicBezTo>
                    <a:pt x="53" y="169"/>
                    <a:pt x="52" y="169"/>
                    <a:pt x="52" y="169"/>
                  </a:cubicBezTo>
                  <a:cubicBezTo>
                    <a:pt x="48" y="166"/>
                    <a:pt x="45" y="162"/>
                    <a:pt x="47" y="157"/>
                  </a:cubicBezTo>
                  <a:cubicBezTo>
                    <a:pt x="43" y="159"/>
                    <a:pt x="38" y="158"/>
                    <a:pt x="33" y="157"/>
                  </a:cubicBezTo>
                  <a:cubicBezTo>
                    <a:pt x="33" y="156"/>
                    <a:pt x="33" y="156"/>
                    <a:pt x="33" y="15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" name="Freeform 12"/>
            <p:cNvSpPr/>
            <p:nvPr/>
          </p:nvSpPr>
          <p:spPr bwMode="auto">
            <a:xfrm>
              <a:off x="5164114" y="1866313"/>
              <a:ext cx="76280" cy="58480"/>
            </a:xfrm>
            <a:custGeom>
              <a:avLst/>
              <a:gdLst>
                <a:gd name="T0" fmla="*/ 22 w 22"/>
                <a:gd name="T1" fmla="*/ 2 h 17"/>
                <a:gd name="T2" fmla="*/ 22 w 22"/>
                <a:gd name="T3" fmla="*/ 1 h 17"/>
                <a:gd name="T4" fmla="*/ 0 w 22"/>
                <a:gd name="T5" fmla="*/ 16 h 17"/>
                <a:gd name="T6" fmla="*/ 22 w 22"/>
                <a:gd name="T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2" h="17">
                  <a:moveTo>
                    <a:pt x="22" y="2"/>
                  </a:moveTo>
                  <a:cubicBezTo>
                    <a:pt x="22" y="2"/>
                    <a:pt x="22" y="1"/>
                    <a:pt x="22" y="1"/>
                  </a:cubicBezTo>
                  <a:cubicBezTo>
                    <a:pt x="12" y="0"/>
                    <a:pt x="4" y="8"/>
                    <a:pt x="0" y="16"/>
                  </a:cubicBezTo>
                  <a:cubicBezTo>
                    <a:pt x="10" y="17"/>
                    <a:pt x="21" y="12"/>
                    <a:pt x="22" y="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" name="Freeform 13"/>
            <p:cNvSpPr/>
            <p:nvPr/>
          </p:nvSpPr>
          <p:spPr bwMode="auto">
            <a:xfrm>
              <a:off x="7882220" y="2237542"/>
              <a:ext cx="40683" cy="43224"/>
            </a:xfrm>
            <a:custGeom>
              <a:avLst/>
              <a:gdLst>
                <a:gd name="T0" fmla="*/ 8 w 12"/>
                <a:gd name="T1" fmla="*/ 10 h 12"/>
                <a:gd name="T2" fmla="*/ 2 w 12"/>
                <a:gd name="T3" fmla="*/ 3 h 12"/>
                <a:gd name="T4" fmla="*/ 1 w 12"/>
                <a:gd name="T5" fmla="*/ 9 h 12"/>
                <a:gd name="T6" fmla="*/ 8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8" y="10"/>
                  </a:moveTo>
                  <a:cubicBezTo>
                    <a:pt x="12" y="7"/>
                    <a:pt x="7" y="0"/>
                    <a:pt x="2" y="3"/>
                  </a:cubicBezTo>
                  <a:cubicBezTo>
                    <a:pt x="0" y="4"/>
                    <a:pt x="0" y="6"/>
                    <a:pt x="1" y="9"/>
                  </a:cubicBezTo>
                  <a:cubicBezTo>
                    <a:pt x="3" y="11"/>
                    <a:pt x="5" y="12"/>
                    <a:pt x="8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" name="Freeform 14"/>
            <p:cNvSpPr/>
            <p:nvPr/>
          </p:nvSpPr>
          <p:spPr bwMode="auto">
            <a:xfrm>
              <a:off x="7757629" y="2390102"/>
              <a:ext cx="35597" cy="35597"/>
            </a:xfrm>
            <a:custGeom>
              <a:avLst/>
              <a:gdLst>
                <a:gd name="T0" fmla="*/ 9 w 10"/>
                <a:gd name="T1" fmla="*/ 5 h 10"/>
                <a:gd name="T2" fmla="*/ 5 w 10"/>
                <a:gd name="T3" fmla="*/ 0 h 10"/>
                <a:gd name="T4" fmla="*/ 0 w 10"/>
                <a:gd name="T5" fmla="*/ 4 h 10"/>
                <a:gd name="T6" fmla="*/ 9 w 10"/>
                <a:gd name="T7" fmla="*/ 5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0">
                  <a:moveTo>
                    <a:pt x="9" y="5"/>
                  </a:moveTo>
                  <a:cubicBezTo>
                    <a:pt x="10" y="3"/>
                    <a:pt x="8" y="1"/>
                    <a:pt x="5" y="0"/>
                  </a:cubicBezTo>
                  <a:cubicBezTo>
                    <a:pt x="2" y="0"/>
                    <a:pt x="1" y="1"/>
                    <a:pt x="0" y="4"/>
                  </a:cubicBezTo>
                  <a:cubicBezTo>
                    <a:pt x="0" y="9"/>
                    <a:pt x="8" y="10"/>
                    <a:pt x="9" y="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3" name="Freeform 15"/>
            <p:cNvSpPr/>
            <p:nvPr/>
          </p:nvSpPr>
          <p:spPr bwMode="auto">
            <a:xfrm>
              <a:off x="7584728" y="2466382"/>
              <a:ext cx="43226" cy="40683"/>
            </a:xfrm>
            <a:custGeom>
              <a:avLst/>
              <a:gdLst>
                <a:gd name="T0" fmla="*/ 4 w 12"/>
                <a:gd name="T1" fmla="*/ 10 h 12"/>
                <a:gd name="T2" fmla="*/ 8 w 12"/>
                <a:gd name="T3" fmla="*/ 2 h 12"/>
                <a:gd name="T4" fmla="*/ 2 w 12"/>
                <a:gd name="T5" fmla="*/ 3 h 12"/>
                <a:gd name="T6" fmla="*/ 4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4" y="10"/>
                  </a:moveTo>
                  <a:cubicBezTo>
                    <a:pt x="8" y="12"/>
                    <a:pt x="12" y="4"/>
                    <a:pt x="8" y="2"/>
                  </a:cubicBezTo>
                  <a:cubicBezTo>
                    <a:pt x="6" y="0"/>
                    <a:pt x="3" y="1"/>
                    <a:pt x="2" y="3"/>
                  </a:cubicBezTo>
                  <a:cubicBezTo>
                    <a:pt x="0" y="6"/>
                    <a:pt x="1" y="8"/>
                    <a:pt x="4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" name="Freeform 16"/>
            <p:cNvSpPr>
              <a:spLocks noEditPoints="1"/>
            </p:cNvSpPr>
            <p:nvPr/>
          </p:nvSpPr>
          <p:spPr bwMode="auto">
            <a:xfrm>
              <a:off x="8240735" y="0"/>
              <a:ext cx="600068" cy="264437"/>
            </a:xfrm>
            <a:custGeom>
              <a:avLst/>
              <a:gdLst>
                <a:gd name="T0" fmla="*/ 70 w 174"/>
                <a:gd name="T1" fmla="*/ 0 h 77"/>
                <a:gd name="T2" fmla="*/ 23 w 174"/>
                <a:gd name="T3" fmla="*/ 0 h 77"/>
                <a:gd name="T4" fmla="*/ 27 w 174"/>
                <a:gd name="T5" fmla="*/ 4 h 77"/>
                <a:gd name="T6" fmla="*/ 32 w 174"/>
                <a:gd name="T7" fmla="*/ 11 h 77"/>
                <a:gd name="T8" fmla="*/ 37 w 174"/>
                <a:gd name="T9" fmla="*/ 28 h 77"/>
                <a:gd name="T10" fmla="*/ 35 w 174"/>
                <a:gd name="T11" fmla="*/ 37 h 77"/>
                <a:gd name="T12" fmla="*/ 29 w 174"/>
                <a:gd name="T13" fmla="*/ 45 h 77"/>
                <a:gd name="T14" fmla="*/ 21 w 174"/>
                <a:gd name="T15" fmla="*/ 49 h 77"/>
                <a:gd name="T16" fmla="*/ 12 w 174"/>
                <a:gd name="T17" fmla="*/ 50 h 77"/>
                <a:gd name="T18" fmla="*/ 0 w 174"/>
                <a:gd name="T19" fmla="*/ 45 h 77"/>
                <a:gd name="T20" fmla="*/ 9 w 174"/>
                <a:gd name="T21" fmla="*/ 56 h 77"/>
                <a:gd name="T22" fmla="*/ 31 w 174"/>
                <a:gd name="T23" fmla="*/ 69 h 77"/>
                <a:gd name="T24" fmla="*/ 103 w 174"/>
                <a:gd name="T25" fmla="*/ 58 h 77"/>
                <a:gd name="T26" fmla="*/ 174 w 174"/>
                <a:gd name="T27" fmla="*/ 0 h 77"/>
                <a:gd name="T28" fmla="*/ 147 w 174"/>
                <a:gd name="T29" fmla="*/ 0 h 77"/>
                <a:gd name="T30" fmla="*/ 70 w 174"/>
                <a:gd name="T31" fmla="*/ 0 h 77"/>
                <a:gd name="T32" fmla="*/ 35 w 174"/>
                <a:gd name="T33" fmla="*/ 57 h 77"/>
                <a:gd name="T34" fmla="*/ 52 w 174"/>
                <a:gd name="T35" fmla="*/ 57 h 77"/>
                <a:gd name="T36" fmla="*/ 35 w 174"/>
                <a:gd name="T37" fmla="*/ 57 h 77"/>
                <a:gd name="T38" fmla="*/ 85 w 174"/>
                <a:gd name="T39" fmla="*/ 52 h 77"/>
                <a:gd name="T40" fmla="*/ 51 w 174"/>
                <a:gd name="T41" fmla="*/ 40 h 77"/>
                <a:gd name="T42" fmla="*/ 41 w 174"/>
                <a:gd name="T43" fmla="*/ 9 h 77"/>
                <a:gd name="T44" fmla="*/ 42 w 174"/>
                <a:gd name="T45" fmla="*/ 7 h 77"/>
                <a:gd name="T46" fmla="*/ 43 w 174"/>
                <a:gd name="T47" fmla="*/ 7 h 77"/>
                <a:gd name="T48" fmla="*/ 87 w 174"/>
                <a:gd name="T49" fmla="*/ 50 h 77"/>
                <a:gd name="T50" fmla="*/ 85 w 174"/>
                <a:gd name="T51" fmla="*/ 52 h 77"/>
                <a:gd name="T52" fmla="*/ 99 w 174"/>
                <a:gd name="T53" fmla="*/ 32 h 77"/>
                <a:gd name="T54" fmla="*/ 116 w 174"/>
                <a:gd name="T55" fmla="*/ 32 h 77"/>
                <a:gd name="T56" fmla="*/ 99 w 174"/>
                <a:gd name="T57" fmla="*/ 32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74" h="77">
                  <a:moveTo>
                    <a:pt x="70" y="0"/>
                  </a:moveTo>
                  <a:cubicBezTo>
                    <a:pt x="23" y="0"/>
                    <a:pt x="23" y="0"/>
                    <a:pt x="23" y="0"/>
                  </a:cubicBezTo>
                  <a:cubicBezTo>
                    <a:pt x="24" y="1"/>
                    <a:pt x="26" y="3"/>
                    <a:pt x="27" y="4"/>
                  </a:cubicBezTo>
                  <a:cubicBezTo>
                    <a:pt x="29" y="6"/>
                    <a:pt x="31" y="8"/>
                    <a:pt x="32" y="11"/>
                  </a:cubicBezTo>
                  <a:cubicBezTo>
                    <a:pt x="35" y="16"/>
                    <a:pt x="37" y="21"/>
                    <a:pt x="37" y="28"/>
                  </a:cubicBezTo>
                  <a:cubicBezTo>
                    <a:pt x="37" y="31"/>
                    <a:pt x="36" y="34"/>
                    <a:pt x="35" y="37"/>
                  </a:cubicBezTo>
                  <a:cubicBezTo>
                    <a:pt x="33" y="40"/>
                    <a:pt x="31" y="43"/>
                    <a:pt x="29" y="45"/>
                  </a:cubicBezTo>
                  <a:cubicBezTo>
                    <a:pt x="26" y="47"/>
                    <a:pt x="24" y="48"/>
                    <a:pt x="21" y="49"/>
                  </a:cubicBezTo>
                  <a:cubicBezTo>
                    <a:pt x="18" y="50"/>
                    <a:pt x="15" y="50"/>
                    <a:pt x="12" y="50"/>
                  </a:cubicBezTo>
                  <a:cubicBezTo>
                    <a:pt x="8" y="50"/>
                    <a:pt x="3" y="47"/>
                    <a:pt x="0" y="45"/>
                  </a:cubicBezTo>
                  <a:cubicBezTo>
                    <a:pt x="3" y="49"/>
                    <a:pt x="6" y="53"/>
                    <a:pt x="9" y="56"/>
                  </a:cubicBezTo>
                  <a:cubicBezTo>
                    <a:pt x="15" y="61"/>
                    <a:pt x="23" y="67"/>
                    <a:pt x="31" y="69"/>
                  </a:cubicBezTo>
                  <a:cubicBezTo>
                    <a:pt x="56" y="77"/>
                    <a:pt x="82" y="72"/>
                    <a:pt x="103" y="58"/>
                  </a:cubicBezTo>
                  <a:cubicBezTo>
                    <a:pt x="128" y="41"/>
                    <a:pt x="149" y="16"/>
                    <a:pt x="174" y="0"/>
                  </a:cubicBezTo>
                  <a:cubicBezTo>
                    <a:pt x="147" y="0"/>
                    <a:pt x="147" y="0"/>
                    <a:pt x="147" y="0"/>
                  </a:cubicBezTo>
                  <a:cubicBezTo>
                    <a:pt x="123" y="16"/>
                    <a:pt x="91" y="23"/>
                    <a:pt x="70" y="0"/>
                  </a:cubicBezTo>
                  <a:close/>
                  <a:moveTo>
                    <a:pt x="35" y="57"/>
                  </a:moveTo>
                  <a:cubicBezTo>
                    <a:pt x="35" y="46"/>
                    <a:pt x="52" y="46"/>
                    <a:pt x="52" y="57"/>
                  </a:cubicBezTo>
                  <a:cubicBezTo>
                    <a:pt x="52" y="68"/>
                    <a:pt x="35" y="68"/>
                    <a:pt x="35" y="57"/>
                  </a:cubicBezTo>
                  <a:close/>
                  <a:moveTo>
                    <a:pt x="85" y="52"/>
                  </a:moveTo>
                  <a:cubicBezTo>
                    <a:pt x="73" y="52"/>
                    <a:pt x="60" y="50"/>
                    <a:pt x="51" y="40"/>
                  </a:cubicBezTo>
                  <a:cubicBezTo>
                    <a:pt x="43" y="32"/>
                    <a:pt x="41" y="20"/>
                    <a:pt x="41" y="9"/>
                  </a:cubicBezTo>
                  <a:cubicBezTo>
                    <a:pt x="41" y="8"/>
                    <a:pt x="42" y="8"/>
                    <a:pt x="42" y="7"/>
                  </a:cubicBezTo>
                  <a:cubicBezTo>
                    <a:pt x="42" y="7"/>
                    <a:pt x="43" y="7"/>
                    <a:pt x="43" y="7"/>
                  </a:cubicBezTo>
                  <a:cubicBezTo>
                    <a:pt x="69" y="6"/>
                    <a:pt x="87" y="24"/>
                    <a:pt x="87" y="50"/>
                  </a:cubicBezTo>
                  <a:cubicBezTo>
                    <a:pt x="87" y="51"/>
                    <a:pt x="86" y="52"/>
                    <a:pt x="85" y="52"/>
                  </a:cubicBezTo>
                  <a:close/>
                  <a:moveTo>
                    <a:pt x="99" y="32"/>
                  </a:moveTo>
                  <a:cubicBezTo>
                    <a:pt x="99" y="21"/>
                    <a:pt x="116" y="21"/>
                    <a:pt x="116" y="32"/>
                  </a:cubicBezTo>
                  <a:cubicBezTo>
                    <a:pt x="116" y="43"/>
                    <a:pt x="99" y="43"/>
                    <a:pt x="99" y="3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" name="Freeform 17"/>
            <p:cNvSpPr>
              <a:spLocks noEditPoints="1"/>
            </p:cNvSpPr>
            <p:nvPr/>
          </p:nvSpPr>
          <p:spPr bwMode="auto">
            <a:xfrm>
              <a:off x="8522971" y="320375"/>
              <a:ext cx="127133" cy="86450"/>
            </a:xfrm>
            <a:custGeom>
              <a:avLst/>
              <a:gdLst>
                <a:gd name="T0" fmla="*/ 25 w 37"/>
                <a:gd name="T1" fmla="*/ 0 h 25"/>
                <a:gd name="T2" fmla="*/ 22 w 37"/>
                <a:gd name="T3" fmla="*/ 1 h 25"/>
                <a:gd name="T4" fmla="*/ 0 w 37"/>
                <a:gd name="T5" fmla="*/ 9 h 25"/>
                <a:gd name="T6" fmla="*/ 27 w 37"/>
                <a:gd name="T7" fmla="*/ 25 h 25"/>
                <a:gd name="T8" fmla="*/ 25 w 37"/>
                <a:gd name="T9" fmla="*/ 0 h 25"/>
                <a:gd name="T10" fmla="*/ 15 w 37"/>
                <a:gd name="T11" fmla="*/ 11 h 25"/>
                <a:gd name="T12" fmla="*/ 26 w 37"/>
                <a:gd name="T13" fmla="*/ 11 h 25"/>
                <a:gd name="T14" fmla="*/ 15 w 37"/>
                <a:gd name="T15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7" h="25">
                  <a:moveTo>
                    <a:pt x="25" y="0"/>
                  </a:moveTo>
                  <a:cubicBezTo>
                    <a:pt x="24" y="1"/>
                    <a:pt x="23" y="1"/>
                    <a:pt x="22" y="1"/>
                  </a:cubicBezTo>
                  <a:cubicBezTo>
                    <a:pt x="15" y="5"/>
                    <a:pt x="8" y="7"/>
                    <a:pt x="0" y="9"/>
                  </a:cubicBezTo>
                  <a:cubicBezTo>
                    <a:pt x="11" y="13"/>
                    <a:pt x="20" y="18"/>
                    <a:pt x="27" y="25"/>
                  </a:cubicBezTo>
                  <a:cubicBezTo>
                    <a:pt x="37" y="21"/>
                    <a:pt x="34" y="5"/>
                    <a:pt x="25" y="0"/>
                  </a:cubicBezTo>
                  <a:close/>
                  <a:moveTo>
                    <a:pt x="15" y="11"/>
                  </a:moveTo>
                  <a:cubicBezTo>
                    <a:pt x="15" y="4"/>
                    <a:pt x="26" y="4"/>
                    <a:pt x="26" y="11"/>
                  </a:cubicBezTo>
                  <a:cubicBezTo>
                    <a:pt x="26" y="18"/>
                    <a:pt x="15" y="18"/>
                    <a:pt x="15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" name="Freeform 18"/>
            <p:cNvSpPr/>
            <p:nvPr/>
          </p:nvSpPr>
          <p:spPr bwMode="auto">
            <a:xfrm>
              <a:off x="7198243" y="2720648"/>
              <a:ext cx="114421" cy="157645"/>
            </a:xfrm>
            <a:custGeom>
              <a:avLst/>
              <a:gdLst>
                <a:gd name="T0" fmla="*/ 7 w 33"/>
                <a:gd name="T1" fmla="*/ 0 h 46"/>
                <a:gd name="T2" fmla="*/ 5 w 33"/>
                <a:gd name="T3" fmla="*/ 29 h 46"/>
                <a:gd name="T4" fmla="*/ 16 w 33"/>
                <a:gd name="T5" fmla="*/ 41 h 46"/>
                <a:gd name="T6" fmla="*/ 21 w 33"/>
                <a:gd name="T7" fmla="*/ 44 h 46"/>
                <a:gd name="T8" fmla="*/ 27 w 33"/>
                <a:gd name="T9" fmla="*/ 40 h 46"/>
                <a:gd name="T10" fmla="*/ 7 w 33"/>
                <a:gd name="T11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3" h="46">
                  <a:moveTo>
                    <a:pt x="7" y="0"/>
                  </a:moveTo>
                  <a:cubicBezTo>
                    <a:pt x="2" y="9"/>
                    <a:pt x="0" y="19"/>
                    <a:pt x="5" y="29"/>
                  </a:cubicBezTo>
                  <a:cubicBezTo>
                    <a:pt x="7" y="34"/>
                    <a:pt x="12" y="38"/>
                    <a:pt x="16" y="41"/>
                  </a:cubicBezTo>
                  <a:cubicBezTo>
                    <a:pt x="18" y="42"/>
                    <a:pt x="19" y="43"/>
                    <a:pt x="21" y="44"/>
                  </a:cubicBezTo>
                  <a:cubicBezTo>
                    <a:pt x="25" y="46"/>
                    <a:pt x="25" y="44"/>
                    <a:pt x="27" y="40"/>
                  </a:cubicBezTo>
                  <a:cubicBezTo>
                    <a:pt x="33" y="22"/>
                    <a:pt x="24" y="5"/>
                    <a:pt x="7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7" name="Freeform 19"/>
            <p:cNvSpPr/>
            <p:nvPr/>
          </p:nvSpPr>
          <p:spPr bwMode="auto">
            <a:xfrm>
              <a:off x="4622528" y="0"/>
              <a:ext cx="142389" cy="25427"/>
            </a:xfrm>
            <a:custGeom>
              <a:avLst/>
              <a:gdLst>
                <a:gd name="T0" fmla="*/ 21 w 41"/>
                <a:gd name="T1" fmla="*/ 6 h 7"/>
                <a:gd name="T2" fmla="*/ 41 w 41"/>
                <a:gd name="T3" fmla="*/ 0 h 7"/>
                <a:gd name="T4" fmla="*/ 0 w 41"/>
                <a:gd name="T5" fmla="*/ 0 h 7"/>
                <a:gd name="T6" fmla="*/ 21 w 41"/>
                <a:gd name="T7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1" h="7">
                  <a:moveTo>
                    <a:pt x="21" y="6"/>
                  </a:moveTo>
                  <a:cubicBezTo>
                    <a:pt x="28" y="7"/>
                    <a:pt x="36" y="5"/>
                    <a:pt x="41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7" y="3"/>
                    <a:pt x="18" y="6"/>
                    <a:pt x="21" y="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8" name="Freeform 20"/>
            <p:cNvSpPr>
              <a:spLocks noEditPoints="1"/>
            </p:cNvSpPr>
            <p:nvPr/>
          </p:nvSpPr>
          <p:spPr bwMode="auto">
            <a:xfrm>
              <a:off x="8083090" y="1134027"/>
              <a:ext cx="793310" cy="841620"/>
            </a:xfrm>
            <a:custGeom>
              <a:avLst/>
              <a:gdLst>
                <a:gd name="T0" fmla="*/ 157 w 230"/>
                <a:gd name="T1" fmla="*/ 0 h 245"/>
                <a:gd name="T2" fmla="*/ 116 w 230"/>
                <a:gd name="T3" fmla="*/ 34 h 245"/>
                <a:gd name="T4" fmla="*/ 115 w 230"/>
                <a:gd name="T5" fmla="*/ 67 h 245"/>
                <a:gd name="T6" fmla="*/ 115 w 230"/>
                <a:gd name="T7" fmla="*/ 100 h 245"/>
                <a:gd name="T8" fmla="*/ 95 w 230"/>
                <a:gd name="T9" fmla="*/ 134 h 245"/>
                <a:gd name="T10" fmla="*/ 65 w 230"/>
                <a:gd name="T11" fmla="*/ 162 h 245"/>
                <a:gd name="T12" fmla="*/ 26 w 230"/>
                <a:gd name="T13" fmla="*/ 175 h 245"/>
                <a:gd name="T14" fmla="*/ 0 w 230"/>
                <a:gd name="T15" fmla="*/ 184 h 245"/>
                <a:gd name="T16" fmla="*/ 158 w 230"/>
                <a:gd name="T17" fmla="*/ 1 h 245"/>
                <a:gd name="T18" fmla="*/ 141 w 230"/>
                <a:gd name="T19" fmla="*/ 51 h 245"/>
                <a:gd name="T20" fmla="*/ 135 w 230"/>
                <a:gd name="T21" fmla="*/ 39 h 245"/>
                <a:gd name="T22" fmla="*/ 144 w 230"/>
                <a:gd name="T23" fmla="*/ 40 h 245"/>
                <a:gd name="T24" fmla="*/ 155 w 230"/>
                <a:gd name="T25" fmla="*/ 33 h 245"/>
                <a:gd name="T26" fmla="*/ 157 w 230"/>
                <a:gd name="T27" fmla="*/ 47 h 245"/>
                <a:gd name="T28" fmla="*/ 169 w 230"/>
                <a:gd name="T29" fmla="*/ 53 h 245"/>
                <a:gd name="T30" fmla="*/ 157 w 230"/>
                <a:gd name="T31" fmla="*/ 71 h 245"/>
                <a:gd name="T32" fmla="*/ 148 w 230"/>
                <a:gd name="T33" fmla="*/ 60 h 245"/>
                <a:gd name="T34" fmla="*/ 134 w 230"/>
                <a:gd name="T35" fmla="*/ 63 h 245"/>
                <a:gd name="T36" fmla="*/ 133 w 230"/>
                <a:gd name="T37" fmla="*/ 114 h 245"/>
                <a:gd name="T38" fmla="*/ 137 w 230"/>
                <a:gd name="T39" fmla="*/ 99 h 245"/>
                <a:gd name="T40" fmla="*/ 135 w 230"/>
                <a:gd name="T41" fmla="*/ 89 h 245"/>
                <a:gd name="T42" fmla="*/ 147 w 230"/>
                <a:gd name="T43" fmla="*/ 94 h 245"/>
                <a:gd name="T44" fmla="*/ 156 w 230"/>
                <a:gd name="T45" fmla="*/ 85 h 245"/>
                <a:gd name="T46" fmla="*/ 169 w 230"/>
                <a:gd name="T47" fmla="*/ 104 h 245"/>
                <a:gd name="T48" fmla="*/ 157 w 230"/>
                <a:gd name="T49" fmla="*/ 109 h 245"/>
                <a:gd name="T50" fmla="*/ 156 w 230"/>
                <a:gd name="T51" fmla="*/ 122 h 245"/>
                <a:gd name="T52" fmla="*/ 142 w 230"/>
                <a:gd name="T53" fmla="*/ 115 h 245"/>
                <a:gd name="T54" fmla="*/ 133 w 230"/>
                <a:gd name="T55" fmla="*/ 114 h 245"/>
                <a:gd name="T56" fmla="*/ 113 w 230"/>
                <a:gd name="T57" fmla="*/ 154 h 245"/>
                <a:gd name="T58" fmla="*/ 111 w 230"/>
                <a:gd name="T59" fmla="*/ 141 h 245"/>
                <a:gd name="T60" fmla="*/ 125 w 230"/>
                <a:gd name="T61" fmla="*/ 145 h 245"/>
                <a:gd name="T62" fmla="*/ 135 w 230"/>
                <a:gd name="T63" fmla="*/ 136 h 245"/>
                <a:gd name="T64" fmla="*/ 147 w 230"/>
                <a:gd name="T65" fmla="*/ 153 h 245"/>
                <a:gd name="T66" fmla="*/ 133 w 230"/>
                <a:gd name="T67" fmla="*/ 158 h 245"/>
                <a:gd name="T68" fmla="*/ 131 w 230"/>
                <a:gd name="T69" fmla="*/ 172 h 245"/>
                <a:gd name="T70" fmla="*/ 123 w 230"/>
                <a:gd name="T71" fmla="*/ 161 h 245"/>
                <a:gd name="T72" fmla="*/ 109 w 230"/>
                <a:gd name="T73" fmla="*/ 163 h 245"/>
                <a:gd name="T74" fmla="*/ 69 w 230"/>
                <a:gd name="T75" fmla="*/ 179 h 245"/>
                <a:gd name="T76" fmla="*/ 83 w 230"/>
                <a:gd name="T77" fmla="*/ 176 h 245"/>
                <a:gd name="T78" fmla="*/ 91 w 230"/>
                <a:gd name="T79" fmla="*/ 169 h 245"/>
                <a:gd name="T80" fmla="*/ 92 w 230"/>
                <a:gd name="T81" fmla="*/ 182 h 245"/>
                <a:gd name="T82" fmla="*/ 105 w 230"/>
                <a:gd name="T83" fmla="*/ 185 h 245"/>
                <a:gd name="T84" fmla="*/ 94 w 230"/>
                <a:gd name="T85" fmla="*/ 205 h 245"/>
                <a:gd name="T86" fmla="*/ 84 w 230"/>
                <a:gd name="T87" fmla="*/ 197 h 245"/>
                <a:gd name="T88" fmla="*/ 71 w 230"/>
                <a:gd name="T89" fmla="*/ 203 h 245"/>
                <a:gd name="T90" fmla="*/ 72 w 230"/>
                <a:gd name="T91" fmla="*/ 187 h 245"/>
                <a:gd name="T92" fmla="*/ 69 w 230"/>
                <a:gd name="T93" fmla="*/ 179 h 245"/>
                <a:gd name="T94" fmla="*/ 24 w 230"/>
                <a:gd name="T95" fmla="*/ 205 h 245"/>
                <a:gd name="T96" fmla="*/ 19 w 230"/>
                <a:gd name="T97" fmla="*/ 192 h 245"/>
                <a:gd name="T98" fmla="*/ 35 w 230"/>
                <a:gd name="T99" fmla="*/ 193 h 245"/>
                <a:gd name="T100" fmla="*/ 44 w 230"/>
                <a:gd name="T101" fmla="*/ 191 h 245"/>
                <a:gd name="T102" fmla="*/ 46 w 230"/>
                <a:gd name="T103" fmla="*/ 205 h 245"/>
                <a:gd name="T104" fmla="*/ 52 w 230"/>
                <a:gd name="T105" fmla="*/ 214 h 245"/>
                <a:gd name="T106" fmla="*/ 39 w 230"/>
                <a:gd name="T107" fmla="*/ 214 h 245"/>
                <a:gd name="T108" fmla="*/ 34 w 230"/>
                <a:gd name="T109" fmla="*/ 226 h 245"/>
                <a:gd name="T110" fmla="*/ 15 w 230"/>
                <a:gd name="T111" fmla="*/ 214 h 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30" h="245">
                  <a:moveTo>
                    <a:pt x="158" y="1"/>
                  </a:moveTo>
                  <a:cubicBezTo>
                    <a:pt x="157" y="1"/>
                    <a:pt x="157" y="0"/>
                    <a:pt x="157" y="0"/>
                  </a:cubicBezTo>
                  <a:cubicBezTo>
                    <a:pt x="156" y="1"/>
                    <a:pt x="154" y="2"/>
                    <a:pt x="153" y="3"/>
                  </a:cubicBezTo>
                  <a:cubicBezTo>
                    <a:pt x="141" y="11"/>
                    <a:pt x="129" y="22"/>
                    <a:pt x="116" y="34"/>
                  </a:cubicBezTo>
                  <a:cubicBezTo>
                    <a:pt x="121" y="38"/>
                    <a:pt x="124" y="44"/>
                    <a:pt x="125" y="50"/>
                  </a:cubicBezTo>
                  <a:cubicBezTo>
                    <a:pt x="125" y="59"/>
                    <a:pt x="121" y="64"/>
                    <a:pt x="115" y="67"/>
                  </a:cubicBezTo>
                  <a:cubicBezTo>
                    <a:pt x="122" y="70"/>
                    <a:pt x="128" y="74"/>
                    <a:pt x="129" y="82"/>
                  </a:cubicBezTo>
                  <a:cubicBezTo>
                    <a:pt x="130" y="91"/>
                    <a:pt x="123" y="98"/>
                    <a:pt x="115" y="100"/>
                  </a:cubicBezTo>
                  <a:cubicBezTo>
                    <a:pt x="120" y="106"/>
                    <a:pt x="122" y="114"/>
                    <a:pt x="121" y="121"/>
                  </a:cubicBezTo>
                  <a:cubicBezTo>
                    <a:pt x="119" y="132"/>
                    <a:pt x="105" y="137"/>
                    <a:pt x="95" y="134"/>
                  </a:cubicBezTo>
                  <a:cubicBezTo>
                    <a:pt x="98" y="142"/>
                    <a:pt x="100" y="151"/>
                    <a:pt x="94" y="158"/>
                  </a:cubicBezTo>
                  <a:cubicBezTo>
                    <a:pt x="86" y="166"/>
                    <a:pt x="74" y="167"/>
                    <a:pt x="65" y="162"/>
                  </a:cubicBezTo>
                  <a:cubicBezTo>
                    <a:pt x="64" y="172"/>
                    <a:pt x="58" y="181"/>
                    <a:pt x="46" y="183"/>
                  </a:cubicBezTo>
                  <a:cubicBezTo>
                    <a:pt x="38" y="184"/>
                    <a:pt x="30" y="181"/>
                    <a:pt x="26" y="175"/>
                  </a:cubicBezTo>
                  <a:cubicBezTo>
                    <a:pt x="23" y="182"/>
                    <a:pt x="19" y="189"/>
                    <a:pt x="9" y="188"/>
                  </a:cubicBezTo>
                  <a:cubicBezTo>
                    <a:pt x="6" y="188"/>
                    <a:pt x="3" y="186"/>
                    <a:pt x="0" y="184"/>
                  </a:cubicBezTo>
                  <a:cubicBezTo>
                    <a:pt x="1" y="199"/>
                    <a:pt x="2" y="213"/>
                    <a:pt x="6" y="227"/>
                  </a:cubicBezTo>
                  <a:cubicBezTo>
                    <a:pt x="122" y="245"/>
                    <a:pt x="230" y="104"/>
                    <a:pt x="158" y="1"/>
                  </a:cubicBezTo>
                  <a:close/>
                  <a:moveTo>
                    <a:pt x="133" y="62"/>
                  </a:moveTo>
                  <a:cubicBezTo>
                    <a:pt x="135" y="57"/>
                    <a:pt x="137" y="53"/>
                    <a:pt x="141" y="51"/>
                  </a:cubicBezTo>
                  <a:cubicBezTo>
                    <a:pt x="140" y="51"/>
                    <a:pt x="138" y="50"/>
                    <a:pt x="137" y="48"/>
                  </a:cubicBezTo>
                  <a:cubicBezTo>
                    <a:pt x="136" y="45"/>
                    <a:pt x="136" y="41"/>
                    <a:pt x="135" y="39"/>
                  </a:cubicBezTo>
                  <a:cubicBezTo>
                    <a:pt x="134" y="38"/>
                    <a:pt x="135" y="37"/>
                    <a:pt x="135" y="37"/>
                  </a:cubicBezTo>
                  <a:cubicBezTo>
                    <a:pt x="138" y="38"/>
                    <a:pt x="141" y="38"/>
                    <a:pt x="144" y="40"/>
                  </a:cubicBezTo>
                  <a:cubicBezTo>
                    <a:pt x="145" y="40"/>
                    <a:pt x="146" y="42"/>
                    <a:pt x="147" y="43"/>
                  </a:cubicBezTo>
                  <a:cubicBezTo>
                    <a:pt x="148" y="39"/>
                    <a:pt x="151" y="35"/>
                    <a:pt x="155" y="33"/>
                  </a:cubicBezTo>
                  <a:cubicBezTo>
                    <a:pt x="156" y="33"/>
                    <a:pt x="156" y="33"/>
                    <a:pt x="156" y="34"/>
                  </a:cubicBezTo>
                  <a:cubicBezTo>
                    <a:pt x="158" y="38"/>
                    <a:pt x="159" y="43"/>
                    <a:pt x="157" y="47"/>
                  </a:cubicBezTo>
                  <a:cubicBezTo>
                    <a:pt x="161" y="46"/>
                    <a:pt x="165" y="48"/>
                    <a:pt x="169" y="52"/>
                  </a:cubicBezTo>
                  <a:cubicBezTo>
                    <a:pt x="169" y="53"/>
                    <a:pt x="169" y="53"/>
                    <a:pt x="169" y="53"/>
                  </a:cubicBezTo>
                  <a:cubicBezTo>
                    <a:pt x="166" y="56"/>
                    <a:pt x="161" y="59"/>
                    <a:pt x="157" y="58"/>
                  </a:cubicBezTo>
                  <a:cubicBezTo>
                    <a:pt x="159" y="61"/>
                    <a:pt x="158" y="66"/>
                    <a:pt x="157" y="71"/>
                  </a:cubicBezTo>
                  <a:cubicBezTo>
                    <a:pt x="157" y="71"/>
                    <a:pt x="156" y="71"/>
                    <a:pt x="156" y="71"/>
                  </a:cubicBezTo>
                  <a:cubicBezTo>
                    <a:pt x="151" y="68"/>
                    <a:pt x="148" y="65"/>
                    <a:pt x="148" y="60"/>
                  </a:cubicBezTo>
                  <a:cubicBezTo>
                    <a:pt x="146" y="61"/>
                    <a:pt x="144" y="63"/>
                    <a:pt x="142" y="63"/>
                  </a:cubicBezTo>
                  <a:cubicBezTo>
                    <a:pt x="139" y="64"/>
                    <a:pt x="137" y="63"/>
                    <a:pt x="134" y="63"/>
                  </a:cubicBezTo>
                  <a:cubicBezTo>
                    <a:pt x="133" y="63"/>
                    <a:pt x="133" y="63"/>
                    <a:pt x="133" y="62"/>
                  </a:cubicBezTo>
                  <a:close/>
                  <a:moveTo>
                    <a:pt x="133" y="114"/>
                  </a:moveTo>
                  <a:cubicBezTo>
                    <a:pt x="135" y="109"/>
                    <a:pt x="137" y="104"/>
                    <a:pt x="141" y="103"/>
                  </a:cubicBezTo>
                  <a:cubicBezTo>
                    <a:pt x="140" y="102"/>
                    <a:pt x="138" y="101"/>
                    <a:pt x="137" y="99"/>
                  </a:cubicBezTo>
                  <a:cubicBezTo>
                    <a:pt x="136" y="96"/>
                    <a:pt x="136" y="93"/>
                    <a:pt x="134" y="90"/>
                  </a:cubicBezTo>
                  <a:cubicBezTo>
                    <a:pt x="134" y="89"/>
                    <a:pt x="135" y="89"/>
                    <a:pt x="135" y="89"/>
                  </a:cubicBezTo>
                  <a:cubicBezTo>
                    <a:pt x="138" y="89"/>
                    <a:pt x="141" y="90"/>
                    <a:pt x="144" y="91"/>
                  </a:cubicBezTo>
                  <a:cubicBezTo>
                    <a:pt x="145" y="92"/>
                    <a:pt x="146" y="93"/>
                    <a:pt x="147" y="94"/>
                  </a:cubicBezTo>
                  <a:cubicBezTo>
                    <a:pt x="148" y="90"/>
                    <a:pt x="151" y="87"/>
                    <a:pt x="155" y="85"/>
                  </a:cubicBezTo>
                  <a:cubicBezTo>
                    <a:pt x="156" y="84"/>
                    <a:pt x="156" y="84"/>
                    <a:pt x="156" y="85"/>
                  </a:cubicBezTo>
                  <a:cubicBezTo>
                    <a:pt x="158" y="90"/>
                    <a:pt x="159" y="95"/>
                    <a:pt x="157" y="99"/>
                  </a:cubicBezTo>
                  <a:cubicBezTo>
                    <a:pt x="161" y="97"/>
                    <a:pt x="165" y="99"/>
                    <a:pt x="169" y="104"/>
                  </a:cubicBezTo>
                  <a:cubicBezTo>
                    <a:pt x="169" y="104"/>
                    <a:pt x="169" y="105"/>
                    <a:pt x="169" y="105"/>
                  </a:cubicBezTo>
                  <a:cubicBezTo>
                    <a:pt x="166" y="107"/>
                    <a:pt x="161" y="110"/>
                    <a:pt x="157" y="109"/>
                  </a:cubicBezTo>
                  <a:cubicBezTo>
                    <a:pt x="159" y="113"/>
                    <a:pt x="158" y="118"/>
                    <a:pt x="157" y="122"/>
                  </a:cubicBezTo>
                  <a:cubicBezTo>
                    <a:pt x="157" y="122"/>
                    <a:pt x="156" y="123"/>
                    <a:pt x="156" y="122"/>
                  </a:cubicBezTo>
                  <a:cubicBezTo>
                    <a:pt x="151" y="120"/>
                    <a:pt x="148" y="116"/>
                    <a:pt x="147" y="111"/>
                  </a:cubicBezTo>
                  <a:cubicBezTo>
                    <a:pt x="146" y="113"/>
                    <a:pt x="144" y="114"/>
                    <a:pt x="142" y="115"/>
                  </a:cubicBezTo>
                  <a:cubicBezTo>
                    <a:pt x="139" y="115"/>
                    <a:pt x="136" y="114"/>
                    <a:pt x="134" y="115"/>
                  </a:cubicBezTo>
                  <a:cubicBezTo>
                    <a:pt x="133" y="115"/>
                    <a:pt x="133" y="114"/>
                    <a:pt x="133" y="114"/>
                  </a:cubicBezTo>
                  <a:close/>
                  <a:moveTo>
                    <a:pt x="108" y="161"/>
                  </a:moveTo>
                  <a:cubicBezTo>
                    <a:pt x="109" y="159"/>
                    <a:pt x="111" y="156"/>
                    <a:pt x="113" y="154"/>
                  </a:cubicBezTo>
                  <a:cubicBezTo>
                    <a:pt x="114" y="153"/>
                    <a:pt x="116" y="153"/>
                    <a:pt x="117" y="152"/>
                  </a:cubicBezTo>
                  <a:cubicBezTo>
                    <a:pt x="114" y="150"/>
                    <a:pt x="112" y="146"/>
                    <a:pt x="111" y="141"/>
                  </a:cubicBezTo>
                  <a:cubicBezTo>
                    <a:pt x="111" y="141"/>
                    <a:pt x="111" y="140"/>
                    <a:pt x="112" y="140"/>
                  </a:cubicBezTo>
                  <a:cubicBezTo>
                    <a:pt x="117" y="141"/>
                    <a:pt x="122" y="141"/>
                    <a:pt x="125" y="145"/>
                  </a:cubicBezTo>
                  <a:cubicBezTo>
                    <a:pt x="125" y="140"/>
                    <a:pt x="129" y="137"/>
                    <a:pt x="134" y="136"/>
                  </a:cubicBezTo>
                  <a:cubicBezTo>
                    <a:pt x="134" y="136"/>
                    <a:pt x="135" y="136"/>
                    <a:pt x="135" y="136"/>
                  </a:cubicBezTo>
                  <a:cubicBezTo>
                    <a:pt x="136" y="140"/>
                    <a:pt x="137" y="145"/>
                    <a:pt x="134" y="149"/>
                  </a:cubicBezTo>
                  <a:cubicBezTo>
                    <a:pt x="139" y="148"/>
                    <a:pt x="143" y="151"/>
                    <a:pt x="147" y="153"/>
                  </a:cubicBezTo>
                  <a:cubicBezTo>
                    <a:pt x="147" y="154"/>
                    <a:pt x="147" y="154"/>
                    <a:pt x="147" y="155"/>
                  </a:cubicBezTo>
                  <a:cubicBezTo>
                    <a:pt x="143" y="158"/>
                    <a:pt x="138" y="160"/>
                    <a:pt x="133" y="158"/>
                  </a:cubicBezTo>
                  <a:cubicBezTo>
                    <a:pt x="134" y="160"/>
                    <a:pt x="135" y="162"/>
                    <a:pt x="134" y="165"/>
                  </a:cubicBezTo>
                  <a:cubicBezTo>
                    <a:pt x="134" y="167"/>
                    <a:pt x="132" y="169"/>
                    <a:pt x="131" y="172"/>
                  </a:cubicBezTo>
                  <a:cubicBezTo>
                    <a:pt x="131" y="173"/>
                    <a:pt x="131" y="173"/>
                    <a:pt x="130" y="172"/>
                  </a:cubicBezTo>
                  <a:cubicBezTo>
                    <a:pt x="126" y="169"/>
                    <a:pt x="123" y="166"/>
                    <a:pt x="123" y="161"/>
                  </a:cubicBezTo>
                  <a:cubicBezTo>
                    <a:pt x="122" y="162"/>
                    <a:pt x="120" y="163"/>
                    <a:pt x="118" y="163"/>
                  </a:cubicBezTo>
                  <a:cubicBezTo>
                    <a:pt x="115" y="164"/>
                    <a:pt x="112" y="162"/>
                    <a:pt x="109" y="163"/>
                  </a:cubicBezTo>
                  <a:cubicBezTo>
                    <a:pt x="108" y="163"/>
                    <a:pt x="108" y="162"/>
                    <a:pt x="108" y="161"/>
                  </a:cubicBezTo>
                  <a:close/>
                  <a:moveTo>
                    <a:pt x="69" y="179"/>
                  </a:moveTo>
                  <a:cubicBezTo>
                    <a:pt x="74" y="178"/>
                    <a:pt x="78" y="178"/>
                    <a:pt x="82" y="181"/>
                  </a:cubicBezTo>
                  <a:cubicBezTo>
                    <a:pt x="82" y="179"/>
                    <a:pt x="82" y="177"/>
                    <a:pt x="83" y="176"/>
                  </a:cubicBezTo>
                  <a:cubicBezTo>
                    <a:pt x="85" y="173"/>
                    <a:pt x="88" y="171"/>
                    <a:pt x="90" y="169"/>
                  </a:cubicBezTo>
                  <a:cubicBezTo>
                    <a:pt x="90" y="168"/>
                    <a:pt x="91" y="168"/>
                    <a:pt x="91" y="169"/>
                  </a:cubicBezTo>
                  <a:cubicBezTo>
                    <a:pt x="92" y="172"/>
                    <a:pt x="93" y="174"/>
                    <a:pt x="93" y="177"/>
                  </a:cubicBezTo>
                  <a:cubicBezTo>
                    <a:pt x="93" y="179"/>
                    <a:pt x="93" y="181"/>
                    <a:pt x="92" y="182"/>
                  </a:cubicBezTo>
                  <a:cubicBezTo>
                    <a:pt x="96" y="181"/>
                    <a:pt x="101" y="182"/>
                    <a:pt x="105" y="184"/>
                  </a:cubicBezTo>
                  <a:cubicBezTo>
                    <a:pt x="105" y="185"/>
                    <a:pt x="105" y="185"/>
                    <a:pt x="105" y="185"/>
                  </a:cubicBezTo>
                  <a:cubicBezTo>
                    <a:pt x="101" y="189"/>
                    <a:pt x="98" y="192"/>
                    <a:pt x="93" y="192"/>
                  </a:cubicBezTo>
                  <a:cubicBezTo>
                    <a:pt x="96" y="196"/>
                    <a:pt x="96" y="200"/>
                    <a:pt x="94" y="205"/>
                  </a:cubicBezTo>
                  <a:cubicBezTo>
                    <a:pt x="94" y="206"/>
                    <a:pt x="93" y="206"/>
                    <a:pt x="93" y="206"/>
                  </a:cubicBezTo>
                  <a:cubicBezTo>
                    <a:pt x="90" y="205"/>
                    <a:pt x="85" y="201"/>
                    <a:pt x="84" y="197"/>
                  </a:cubicBezTo>
                  <a:cubicBezTo>
                    <a:pt x="82" y="201"/>
                    <a:pt x="77" y="202"/>
                    <a:pt x="72" y="203"/>
                  </a:cubicBezTo>
                  <a:cubicBezTo>
                    <a:pt x="72" y="204"/>
                    <a:pt x="71" y="203"/>
                    <a:pt x="71" y="203"/>
                  </a:cubicBezTo>
                  <a:cubicBezTo>
                    <a:pt x="72" y="198"/>
                    <a:pt x="73" y="193"/>
                    <a:pt x="78" y="190"/>
                  </a:cubicBezTo>
                  <a:cubicBezTo>
                    <a:pt x="75" y="190"/>
                    <a:pt x="74" y="189"/>
                    <a:pt x="72" y="187"/>
                  </a:cubicBezTo>
                  <a:cubicBezTo>
                    <a:pt x="70" y="185"/>
                    <a:pt x="70" y="182"/>
                    <a:pt x="68" y="180"/>
                  </a:cubicBezTo>
                  <a:cubicBezTo>
                    <a:pt x="68" y="179"/>
                    <a:pt x="68" y="179"/>
                    <a:pt x="69" y="179"/>
                  </a:cubicBezTo>
                  <a:close/>
                  <a:moveTo>
                    <a:pt x="15" y="213"/>
                  </a:moveTo>
                  <a:cubicBezTo>
                    <a:pt x="16" y="210"/>
                    <a:pt x="20" y="205"/>
                    <a:pt x="24" y="205"/>
                  </a:cubicBezTo>
                  <a:cubicBezTo>
                    <a:pt x="20" y="202"/>
                    <a:pt x="19" y="197"/>
                    <a:pt x="19" y="193"/>
                  </a:cubicBezTo>
                  <a:cubicBezTo>
                    <a:pt x="19" y="192"/>
                    <a:pt x="19" y="192"/>
                    <a:pt x="19" y="192"/>
                  </a:cubicBezTo>
                  <a:cubicBezTo>
                    <a:pt x="25" y="192"/>
                    <a:pt x="29" y="194"/>
                    <a:pt x="32" y="199"/>
                  </a:cubicBezTo>
                  <a:cubicBezTo>
                    <a:pt x="32" y="197"/>
                    <a:pt x="33" y="195"/>
                    <a:pt x="35" y="193"/>
                  </a:cubicBezTo>
                  <a:cubicBezTo>
                    <a:pt x="37" y="192"/>
                    <a:pt x="40" y="191"/>
                    <a:pt x="43" y="190"/>
                  </a:cubicBezTo>
                  <a:cubicBezTo>
                    <a:pt x="43" y="190"/>
                    <a:pt x="44" y="190"/>
                    <a:pt x="44" y="191"/>
                  </a:cubicBezTo>
                  <a:cubicBezTo>
                    <a:pt x="44" y="196"/>
                    <a:pt x="44" y="201"/>
                    <a:pt x="41" y="204"/>
                  </a:cubicBezTo>
                  <a:cubicBezTo>
                    <a:pt x="42" y="204"/>
                    <a:pt x="44" y="204"/>
                    <a:pt x="46" y="205"/>
                  </a:cubicBezTo>
                  <a:cubicBezTo>
                    <a:pt x="48" y="207"/>
                    <a:pt x="50" y="211"/>
                    <a:pt x="52" y="213"/>
                  </a:cubicBezTo>
                  <a:cubicBezTo>
                    <a:pt x="53" y="213"/>
                    <a:pt x="53" y="214"/>
                    <a:pt x="52" y="214"/>
                  </a:cubicBezTo>
                  <a:cubicBezTo>
                    <a:pt x="49" y="215"/>
                    <a:pt x="46" y="216"/>
                    <a:pt x="43" y="216"/>
                  </a:cubicBezTo>
                  <a:cubicBezTo>
                    <a:pt x="42" y="216"/>
                    <a:pt x="40" y="215"/>
                    <a:pt x="39" y="214"/>
                  </a:cubicBezTo>
                  <a:cubicBezTo>
                    <a:pt x="40" y="218"/>
                    <a:pt x="38" y="222"/>
                    <a:pt x="36" y="226"/>
                  </a:cubicBezTo>
                  <a:cubicBezTo>
                    <a:pt x="35" y="227"/>
                    <a:pt x="35" y="227"/>
                    <a:pt x="34" y="226"/>
                  </a:cubicBezTo>
                  <a:cubicBezTo>
                    <a:pt x="31" y="223"/>
                    <a:pt x="28" y="219"/>
                    <a:pt x="28" y="214"/>
                  </a:cubicBezTo>
                  <a:cubicBezTo>
                    <a:pt x="25" y="217"/>
                    <a:pt x="20" y="217"/>
                    <a:pt x="15" y="214"/>
                  </a:cubicBezTo>
                  <a:cubicBezTo>
                    <a:pt x="15" y="214"/>
                    <a:pt x="15" y="214"/>
                    <a:pt x="15" y="21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9" name="Freeform 21"/>
            <p:cNvSpPr/>
            <p:nvPr/>
          </p:nvSpPr>
          <p:spPr bwMode="auto">
            <a:xfrm>
              <a:off x="8830632" y="1095886"/>
              <a:ext cx="157645" cy="109334"/>
            </a:xfrm>
            <a:custGeom>
              <a:avLst/>
              <a:gdLst>
                <a:gd name="T0" fmla="*/ 0 w 46"/>
                <a:gd name="T1" fmla="*/ 8 h 32"/>
                <a:gd name="T2" fmla="*/ 19 w 46"/>
                <a:gd name="T3" fmla="*/ 30 h 32"/>
                <a:gd name="T4" fmla="*/ 36 w 46"/>
                <a:gd name="T5" fmla="*/ 31 h 32"/>
                <a:gd name="T6" fmla="*/ 41 w 46"/>
                <a:gd name="T7" fmla="*/ 29 h 32"/>
                <a:gd name="T8" fmla="*/ 42 w 46"/>
                <a:gd name="T9" fmla="*/ 22 h 32"/>
                <a:gd name="T10" fmla="*/ 0 w 46"/>
                <a:gd name="T11" fmla="*/ 8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6" h="32">
                  <a:moveTo>
                    <a:pt x="0" y="8"/>
                  </a:moveTo>
                  <a:cubicBezTo>
                    <a:pt x="3" y="18"/>
                    <a:pt x="9" y="26"/>
                    <a:pt x="19" y="30"/>
                  </a:cubicBezTo>
                  <a:cubicBezTo>
                    <a:pt x="24" y="32"/>
                    <a:pt x="30" y="31"/>
                    <a:pt x="36" y="31"/>
                  </a:cubicBezTo>
                  <a:cubicBezTo>
                    <a:pt x="37" y="30"/>
                    <a:pt x="39" y="30"/>
                    <a:pt x="41" y="29"/>
                  </a:cubicBezTo>
                  <a:cubicBezTo>
                    <a:pt x="46" y="28"/>
                    <a:pt x="44" y="26"/>
                    <a:pt x="42" y="22"/>
                  </a:cubicBezTo>
                  <a:cubicBezTo>
                    <a:pt x="35" y="5"/>
                    <a:pt x="16" y="0"/>
                    <a:pt x="0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0" name="Freeform 22"/>
            <p:cNvSpPr/>
            <p:nvPr/>
          </p:nvSpPr>
          <p:spPr bwMode="auto">
            <a:xfrm>
              <a:off x="8222937" y="2107865"/>
              <a:ext cx="137304" cy="124590"/>
            </a:xfrm>
            <a:custGeom>
              <a:avLst/>
              <a:gdLst>
                <a:gd name="T0" fmla="*/ 2 w 40"/>
                <a:gd name="T1" fmla="*/ 1 h 36"/>
                <a:gd name="T2" fmla="*/ 33 w 40"/>
                <a:gd name="T3" fmla="*/ 35 h 36"/>
                <a:gd name="T4" fmla="*/ 36 w 40"/>
                <a:gd name="T5" fmla="*/ 35 h 36"/>
                <a:gd name="T6" fmla="*/ 28 w 40"/>
                <a:gd name="T7" fmla="*/ 9 h 36"/>
                <a:gd name="T8" fmla="*/ 2 w 40"/>
                <a:gd name="T9" fmla="*/ 1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0" h="36">
                  <a:moveTo>
                    <a:pt x="2" y="1"/>
                  </a:moveTo>
                  <a:cubicBezTo>
                    <a:pt x="0" y="20"/>
                    <a:pt x="14" y="36"/>
                    <a:pt x="33" y="35"/>
                  </a:cubicBezTo>
                  <a:cubicBezTo>
                    <a:pt x="34" y="35"/>
                    <a:pt x="35" y="36"/>
                    <a:pt x="36" y="35"/>
                  </a:cubicBezTo>
                  <a:cubicBezTo>
                    <a:pt x="40" y="24"/>
                    <a:pt x="30" y="11"/>
                    <a:pt x="28" y="9"/>
                  </a:cubicBezTo>
                  <a:cubicBezTo>
                    <a:pt x="20" y="2"/>
                    <a:pt x="11" y="0"/>
                    <a:pt x="2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1" name="Freeform 23"/>
            <p:cNvSpPr/>
            <p:nvPr/>
          </p:nvSpPr>
          <p:spPr bwMode="auto">
            <a:xfrm>
              <a:off x="8581451" y="1469658"/>
              <a:ext cx="43226" cy="45768"/>
            </a:xfrm>
            <a:custGeom>
              <a:avLst/>
              <a:gdLst>
                <a:gd name="T0" fmla="*/ 9 w 12"/>
                <a:gd name="T1" fmla="*/ 4 h 13"/>
                <a:gd name="T2" fmla="*/ 3 w 12"/>
                <a:gd name="T3" fmla="*/ 2 h 13"/>
                <a:gd name="T4" fmla="*/ 1 w 12"/>
                <a:gd name="T5" fmla="*/ 8 h 13"/>
                <a:gd name="T6" fmla="*/ 9 w 12"/>
                <a:gd name="T7" fmla="*/ 4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3">
                  <a:moveTo>
                    <a:pt x="9" y="4"/>
                  </a:moveTo>
                  <a:cubicBezTo>
                    <a:pt x="8" y="1"/>
                    <a:pt x="5" y="0"/>
                    <a:pt x="3" y="2"/>
                  </a:cubicBezTo>
                  <a:cubicBezTo>
                    <a:pt x="1" y="3"/>
                    <a:pt x="0" y="6"/>
                    <a:pt x="1" y="8"/>
                  </a:cubicBezTo>
                  <a:cubicBezTo>
                    <a:pt x="4" y="13"/>
                    <a:pt x="12" y="8"/>
                    <a:pt x="9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2" name="Freeform 24"/>
            <p:cNvSpPr/>
            <p:nvPr/>
          </p:nvSpPr>
          <p:spPr bwMode="auto">
            <a:xfrm>
              <a:off x="8581451" y="1294214"/>
              <a:ext cx="43226" cy="43224"/>
            </a:xfrm>
            <a:custGeom>
              <a:avLst/>
              <a:gdLst>
                <a:gd name="T0" fmla="*/ 9 w 12"/>
                <a:gd name="T1" fmla="*/ 4 h 12"/>
                <a:gd name="T2" fmla="*/ 3 w 12"/>
                <a:gd name="T3" fmla="*/ 2 h 12"/>
                <a:gd name="T4" fmla="*/ 1 w 12"/>
                <a:gd name="T5" fmla="*/ 8 h 12"/>
                <a:gd name="T6" fmla="*/ 9 w 12"/>
                <a:gd name="T7" fmla="*/ 4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9" y="4"/>
                  </a:moveTo>
                  <a:cubicBezTo>
                    <a:pt x="8" y="1"/>
                    <a:pt x="6" y="0"/>
                    <a:pt x="3" y="2"/>
                  </a:cubicBezTo>
                  <a:cubicBezTo>
                    <a:pt x="1" y="3"/>
                    <a:pt x="0" y="5"/>
                    <a:pt x="1" y="8"/>
                  </a:cubicBezTo>
                  <a:cubicBezTo>
                    <a:pt x="4" y="12"/>
                    <a:pt x="12" y="8"/>
                    <a:pt x="9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3" name="Freeform 25"/>
            <p:cNvSpPr/>
            <p:nvPr/>
          </p:nvSpPr>
          <p:spPr bwMode="auto">
            <a:xfrm>
              <a:off x="8502630" y="1642559"/>
              <a:ext cx="38141" cy="35597"/>
            </a:xfrm>
            <a:custGeom>
              <a:avLst/>
              <a:gdLst>
                <a:gd name="T0" fmla="*/ 6 w 11"/>
                <a:gd name="T1" fmla="*/ 9 h 10"/>
                <a:gd name="T2" fmla="*/ 5 w 11"/>
                <a:gd name="T3" fmla="*/ 0 h 10"/>
                <a:gd name="T4" fmla="*/ 1 w 11"/>
                <a:gd name="T5" fmla="*/ 6 h 10"/>
                <a:gd name="T6" fmla="*/ 6 w 11"/>
                <a:gd name="T7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6" y="9"/>
                  </a:moveTo>
                  <a:cubicBezTo>
                    <a:pt x="11" y="9"/>
                    <a:pt x="10" y="0"/>
                    <a:pt x="5" y="0"/>
                  </a:cubicBezTo>
                  <a:cubicBezTo>
                    <a:pt x="2" y="1"/>
                    <a:pt x="0" y="3"/>
                    <a:pt x="1" y="6"/>
                  </a:cubicBezTo>
                  <a:cubicBezTo>
                    <a:pt x="1" y="8"/>
                    <a:pt x="3" y="10"/>
                    <a:pt x="6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4" name="Freeform 26"/>
            <p:cNvSpPr/>
            <p:nvPr/>
          </p:nvSpPr>
          <p:spPr bwMode="auto">
            <a:xfrm>
              <a:off x="5909115" y="343258"/>
              <a:ext cx="78823" cy="249181"/>
            </a:xfrm>
            <a:custGeom>
              <a:avLst/>
              <a:gdLst>
                <a:gd name="T0" fmla="*/ 23 w 23"/>
                <a:gd name="T1" fmla="*/ 0 h 72"/>
                <a:gd name="T2" fmla="*/ 0 w 23"/>
                <a:gd name="T3" fmla="*/ 72 h 72"/>
                <a:gd name="T4" fmla="*/ 23 w 23"/>
                <a:gd name="T5" fmla="*/ 0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3" h="72">
                  <a:moveTo>
                    <a:pt x="23" y="0"/>
                  </a:moveTo>
                  <a:cubicBezTo>
                    <a:pt x="19" y="28"/>
                    <a:pt x="12" y="56"/>
                    <a:pt x="0" y="72"/>
                  </a:cubicBezTo>
                  <a:cubicBezTo>
                    <a:pt x="14" y="55"/>
                    <a:pt x="20" y="26"/>
                    <a:pt x="23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5" name="Freeform 27"/>
            <p:cNvSpPr/>
            <p:nvPr/>
          </p:nvSpPr>
          <p:spPr bwMode="auto">
            <a:xfrm>
              <a:off x="5248023" y="2674880"/>
              <a:ext cx="38141" cy="38139"/>
            </a:xfrm>
            <a:custGeom>
              <a:avLst/>
              <a:gdLst>
                <a:gd name="T0" fmla="*/ 10 w 11"/>
                <a:gd name="T1" fmla="*/ 4 h 11"/>
                <a:gd name="T2" fmla="*/ 4 w 11"/>
                <a:gd name="T3" fmla="*/ 1 h 11"/>
                <a:gd name="T4" fmla="*/ 1 w 11"/>
                <a:gd name="T5" fmla="*/ 7 h 11"/>
                <a:gd name="T6" fmla="*/ 10 w 11"/>
                <a:gd name="T7" fmla="*/ 4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10" y="4"/>
                  </a:moveTo>
                  <a:cubicBezTo>
                    <a:pt x="9" y="1"/>
                    <a:pt x="7" y="0"/>
                    <a:pt x="4" y="1"/>
                  </a:cubicBezTo>
                  <a:cubicBezTo>
                    <a:pt x="1" y="1"/>
                    <a:pt x="0" y="4"/>
                    <a:pt x="1" y="7"/>
                  </a:cubicBezTo>
                  <a:cubicBezTo>
                    <a:pt x="3" y="11"/>
                    <a:pt x="11" y="9"/>
                    <a:pt x="10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6" name="Freeform 28"/>
            <p:cNvSpPr>
              <a:spLocks noEditPoints="1"/>
            </p:cNvSpPr>
            <p:nvPr/>
          </p:nvSpPr>
          <p:spPr bwMode="auto">
            <a:xfrm>
              <a:off x="4098740" y="1965476"/>
              <a:ext cx="844164" cy="793310"/>
            </a:xfrm>
            <a:custGeom>
              <a:avLst/>
              <a:gdLst>
                <a:gd name="T0" fmla="*/ 62 w 245"/>
                <a:gd name="T1" fmla="*/ 46 h 230"/>
                <a:gd name="T2" fmla="*/ 57 w 245"/>
                <a:gd name="T3" fmla="*/ 10 h 230"/>
                <a:gd name="T4" fmla="*/ 18 w 245"/>
                <a:gd name="T5" fmla="*/ 6 h 230"/>
                <a:gd name="T6" fmla="*/ 245 w 245"/>
                <a:gd name="T7" fmla="*/ 158 h 230"/>
                <a:gd name="T8" fmla="*/ 211 w 245"/>
                <a:gd name="T9" fmla="*/ 116 h 230"/>
                <a:gd name="T10" fmla="*/ 178 w 245"/>
                <a:gd name="T11" fmla="*/ 115 h 230"/>
                <a:gd name="T12" fmla="*/ 145 w 245"/>
                <a:gd name="T13" fmla="*/ 115 h 230"/>
                <a:gd name="T14" fmla="*/ 111 w 245"/>
                <a:gd name="T15" fmla="*/ 95 h 230"/>
                <a:gd name="T16" fmla="*/ 84 w 245"/>
                <a:gd name="T17" fmla="*/ 65 h 230"/>
                <a:gd name="T18" fmla="*/ 186 w 245"/>
                <a:gd name="T19" fmla="*/ 148 h 230"/>
                <a:gd name="T20" fmla="*/ 182 w 245"/>
                <a:gd name="T21" fmla="*/ 134 h 230"/>
                <a:gd name="T22" fmla="*/ 194 w 245"/>
                <a:gd name="T23" fmla="*/ 142 h 230"/>
                <a:gd name="T24" fmla="*/ 207 w 245"/>
                <a:gd name="T25" fmla="*/ 135 h 230"/>
                <a:gd name="T26" fmla="*/ 206 w 245"/>
                <a:gd name="T27" fmla="*/ 144 h 230"/>
                <a:gd name="T28" fmla="*/ 212 w 245"/>
                <a:gd name="T29" fmla="*/ 156 h 230"/>
                <a:gd name="T30" fmla="*/ 198 w 245"/>
                <a:gd name="T31" fmla="*/ 157 h 230"/>
                <a:gd name="T32" fmla="*/ 192 w 245"/>
                <a:gd name="T33" fmla="*/ 169 h 230"/>
                <a:gd name="T34" fmla="*/ 175 w 245"/>
                <a:gd name="T35" fmla="*/ 157 h 230"/>
                <a:gd name="T36" fmla="*/ 123 w 245"/>
                <a:gd name="T37" fmla="*/ 156 h 230"/>
                <a:gd name="T38" fmla="*/ 131 w 245"/>
                <a:gd name="T39" fmla="*/ 142 h 230"/>
                <a:gd name="T40" fmla="*/ 132 w 245"/>
                <a:gd name="T41" fmla="*/ 133 h 230"/>
                <a:gd name="T42" fmla="*/ 146 w 245"/>
                <a:gd name="T43" fmla="*/ 137 h 230"/>
                <a:gd name="T44" fmla="*/ 156 w 245"/>
                <a:gd name="T45" fmla="*/ 136 h 230"/>
                <a:gd name="T46" fmla="*/ 151 w 245"/>
                <a:gd name="T47" fmla="*/ 147 h 230"/>
                <a:gd name="T48" fmla="*/ 160 w 245"/>
                <a:gd name="T49" fmla="*/ 156 h 230"/>
                <a:gd name="T50" fmla="*/ 141 w 245"/>
                <a:gd name="T51" fmla="*/ 169 h 230"/>
                <a:gd name="T52" fmla="*/ 136 w 245"/>
                <a:gd name="T53" fmla="*/ 157 h 230"/>
                <a:gd name="T54" fmla="*/ 123 w 245"/>
                <a:gd name="T55" fmla="*/ 156 h 230"/>
                <a:gd name="T56" fmla="*/ 31 w 245"/>
                <a:gd name="T57" fmla="*/ 52 h 230"/>
                <a:gd name="T58" fmla="*/ 31 w 245"/>
                <a:gd name="T59" fmla="*/ 39 h 230"/>
                <a:gd name="T60" fmla="*/ 19 w 245"/>
                <a:gd name="T61" fmla="*/ 35 h 230"/>
                <a:gd name="T62" fmla="*/ 31 w 245"/>
                <a:gd name="T63" fmla="*/ 16 h 230"/>
                <a:gd name="T64" fmla="*/ 41 w 245"/>
                <a:gd name="T65" fmla="*/ 24 h 230"/>
                <a:gd name="T66" fmla="*/ 53 w 245"/>
                <a:gd name="T67" fmla="*/ 20 h 230"/>
                <a:gd name="T68" fmla="*/ 52 w 245"/>
                <a:gd name="T69" fmla="*/ 35 h 230"/>
                <a:gd name="T70" fmla="*/ 55 w 245"/>
                <a:gd name="T71" fmla="*/ 44 h 230"/>
                <a:gd name="T72" fmla="*/ 40 w 245"/>
                <a:gd name="T73" fmla="*/ 46 h 230"/>
                <a:gd name="T74" fmla="*/ 61 w 245"/>
                <a:gd name="T75" fmla="*/ 105 h 230"/>
                <a:gd name="T76" fmla="*/ 53 w 245"/>
                <a:gd name="T77" fmla="*/ 93 h 230"/>
                <a:gd name="T78" fmla="*/ 40 w 245"/>
                <a:gd name="T79" fmla="*/ 93 h 230"/>
                <a:gd name="T80" fmla="*/ 42 w 245"/>
                <a:gd name="T81" fmla="*/ 73 h 230"/>
                <a:gd name="T82" fmla="*/ 55 w 245"/>
                <a:gd name="T83" fmla="*/ 78 h 230"/>
                <a:gd name="T84" fmla="*/ 66 w 245"/>
                <a:gd name="T85" fmla="*/ 68 h 230"/>
                <a:gd name="T86" fmla="*/ 64 w 245"/>
                <a:gd name="T87" fmla="*/ 82 h 230"/>
                <a:gd name="T88" fmla="*/ 77 w 245"/>
                <a:gd name="T89" fmla="*/ 90 h 230"/>
                <a:gd name="T90" fmla="*/ 68 w 245"/>
                <a:gd name="T91" fmla="*/ 94 h 230"/>
                <a:gd name="T92" fmla="*/ 61 w 245"/>
                <a:gd name="T93" fmla="*/ 105 h 230"/>
                <a:gd name="T94" fmla="*/ 83 w 245"/>
                <a:gd name="T95" fmla="*/ 109 h 230"/>
                <a:gd name="T96" fmla="*/ 91 w 245"/>
                <a:gd name="T97" fmla="*/ 113 h 230"/>
                <a:gd name="T98" fmla="*/ 104 w 245"/>
                <a:gd name="T99" fmla="*/ 111 h 230"/>
                <a:gd name="T100" fmla="*/ 100 w 245"/>
                <a:gd name="T101" fmla="*/ 125 h 230"/>
                <a:gd name="T102" fmla="*/ 109 w 245"/>
                <a:gd name="T103" fmla="*/ 135 h 230"/>
                <a:gd name="T104" fmla="*/ 92 w 245"/>
                <a:gd name="T105" fmla="*/ 147 h 230"/>
                <a:gd name="T106" fmla="*/ 87 w 245"/>
                <a:gd name="T107" fmla="*/ 133 h 230"/>
                <a:gd name="T108" fmla="*/ 73 w 245"/>
                <a:gd name="T109" fmla="*/ 132 h 230"/>
                <a:gd name="T110" fmla="*/ 84 w 245"/>
                <a:gd name="T111" fmla="*/ 123 h 2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45" h="230">
                  <a:moveTo>
                    <a:pt x="84" y="65"/>
                  </a:moveTo>
                  <a:cubicBezTo>
                    <a:pt x="73" y="65"/>
                    <a:pt x="64" y="59"/>
                    <a:pt x="62" y="46"/>
                  </a:cubicBezTo>
                  <a:cubicBezTo>
                    <a:pt x="61" y="38"/>
                    <a:pt x="64" y="30"/>
                    <a:pt x="70" y="26"/>
                  </a:cubicBezTo>
                  <a:cubicBezTo>
                    <a:pt x="63" y="23"/>
                    <a:pt x="56" y="19"/>
                    <a:pt x="57" y="10"/>
                  </a:cubicBezTo>
                  <a:cubicBezTo>
                    <a:pt x="57" y="6"/>
                    <a:pt x="59" y="3"/>
                    <a:pt x="61" y="0"/>
                  </a:cubicBezTo>
                  <a:cubicBezTo>
                    <a:pt x="47" y="1"/>
                    <a:pt x="32" y="2"/>
                    <a:pt x="18" y="6"/>
                  </a:cubicBezTo>
                  <a:cubicBezTo>
                    <a:pt x="0" y="123"/>
                    <a:pt x="141" y="230"/>
                    <a:pt x="245" y="158"/>
                  </a:cubicBezTo>
                  <a:cubicBezTo>
                    <a:pt x="245" y="158"/>
                    <a:pt x="245" y="158"/>
                    <a:pt x="245" y="158"/>
                  </a:cubicBezTo>
                  <a:cubicBezTo>
                    <a:pt x="244" y="156"/>
                    <a:pt x="243" y="155"/>
                    <a:pt x="242" y="153"/>
                  </a:cubicBezTo>
                  <a:cubicBezTo>
                    <a:pt x="235" y="142"/>
                    <a:pt x="223" y="130"/>
                    <a:pt x="211" y="116"/>
                  </a:cubicBezTo>
                  <a:cubicBezTo>
                    <a:pt x="207" y="121"/>
                    <a:pt x="201" y="124"/>
                    <a:pt x="195" y="125"/>
                  </a:cubicBezTo>
                  <a:cubicBezTo>
                    <a:pt x="186" y="126"/>
                    <a:pt x="182" y="121"/>
                    <a:pt x="178" y="115"/>
                  </a:cubicBezTo>
                  <a:cubicBezTo>
                    <a:pt x="176" y="122"/>
                    <a:pt x="171" y="128"/>
                    <a:pt x="163" y="129"/>
                  </a:cubicBezTo>
                  <a:cubicBezTo>
                    <a:pt x="154" y="130"/>
                    <a:pt x="147" y="123"/>
                    <a:pt x="145" y="115"/>
                  </a:cubicBezTo>
                  <a:cubicBezTo>
                    <a:pt x="139" y="120"/>
                    <a:pt x="131" y="123"/>
                    <a:pt x="124" y="121"/>
                  </a:cubicBezTo>
                  <a:cubicBezTo>
                    <a:pt x="113" y="119"/>
                    <a:pt x="109" y="106"/>
                    <a:pt x="111" y="95"/>
                  </a:cubicBezTo>
                  <a:cubicBezTo>
                    <a:pt x="103" y="98"/>
                    <a:pt x="94" y="100"/>
                    <a:pt x="88" y="94"/>
                  </a:cubicBezTo>
                  <a:cubicBezTo>
                    <a:pt x="80" y="86"/>
                    <a:pt x="78" y="74"/>
                    <a:pt x="84" y="65"/>
                  </a:cubicBezTo>
                  <a:close/>
                  <a:moveTo>
                    <a:pt x="174" y="156"/>
                  </a:moveTo>
                  <a:cubicBezTo>
                    <a:pt x="177" y="151"/>
                    <a:pt x="181" y="148"/>
                    <a:pt x="186" y="148"/>
                  </a:cubicBezTo>
                  <a:cubicBezTo>
                    <a:pt x="184" y="146"/>
                    <a:pt x="183" y="145"/>
                    <a:pt x="182" y="142"/>
                  </a:cubicBezTo>
                  <a:cubicBezTo>
                    <a:pt x="182" y="140"/>
                    <a:pt x="182" y="137"/>
                    <a:pt x="182" y="134"/>
                  </a:cubicBezTo>
                  <a:cubicBezTo>
                    <a:pt x="182" y="134"/>
                    <a:pt x="183" y="133"/>
                    <a:pt x="183" y="133"/>
                  </a:cubicBezTo>
                  <a:cubicBezTo>
                    <a:pt x="188" y="135"/>
                    <a:pt x="192" y="137"/>
                    <a:pt x="194" y="142"/>
                  </a:cubicBezTo>
                  <a:cubicBezTo>
                    <a:pt x="194" y="140"/>
                    <a:pt x="196" y="139"/>
                    <a:pt x="198" y="138"/>
                  </a:cubicBezTo>
                  <a:cubicBezTo>
                    <a:pt x="200" y="136"/>
                    <a:pt x="204" y="136"/>
                    <a:pt x="207" y="135"/>
                  </a:cubicBezTo>
                  <a:cubicBezTo>
                    <a:pt x="207" y="135"/>
                    <a:pt x="208" y="135"/>
                    <a:pt x="208" y="136"/>
                  </a:cubicBezTo>
                  <a:cubicBezTo>
                    <a:pt x="207" y="139"/>
                    <a:pt x="207" y="141"/>
                    <a:pt x="206" y="144"/>
                  </a:cubicBezTo>
                  <a:cubicBezTo>
                    <a:pt x="205" y="146"/>
                    <a:pt x="204" y="147"/>
                    <a:pt x="202" y="148"/>
                  </a:cubicBezTo>
                  <a:cubicBezTo>
                    <a:pt x="207" y="148"/>
                    <a:pt x="210" y="151"/>
                    <a:pt x="212" y="156"/>
                  </a:cubicBezTo>
                  <a:cubicBezTo>
                    <a:pt x="212" y="156"/>
                    <a:pt x="212" y="156"/>
                    <a:pt x="212" y="157"/>
                  </a:cubicBezTo>
                  <a:cubicBezTo>
                    <a:pt x="207" y="158"/>
                    <a:pt x="202" y="159"/>
                    <a:pt x="198" y="157"/>
                  </a:cubicBezTo>
                  <a:cubicBezTo>
                    <a:pt x="200" y="162"/>
                    <a:pt x="197" y="166"/>
                    <a:pt x="193" y="169"/>
                  </a:cubicBezTo>
                  <a:cubicBezTo>
                    <a:pt x="193" y="169"/>
                    <a:pt x="192" y="169"/>
                    <a:pt x="192" y="169"/>
                  </a:cubicBezTo>
                  <a:cubicBezTo>
                    <a:pt x="189" y="166"/>
                    <a:pt x="187" y="161"/>
                    <a:pt x="188" y="157"/>
                  </a:cubicBezTo>
                  <a:cubicBezTo>
                    <a:pt x="184" y="159"/>
                    <a:pt x="179" y="158"/>
                    <a:pt x="175" y="157"/>
                  </a:cubicBezTo>
                  <a:cubicBezTo>
                    <a:pt x="174" y="157"/>
                    <a:pt x="174" y="156"/>
                    <a:pt x="174" y="156"/>
                  </a:cubicBezTo>
                  <a:close/>
                  <a:moveTo>
                    <a:pt x="123" y="156"/>
                  </a:moveTo>
                  <a:cubicBezTo>
                    <a:pt x="125" y="151"/>
                    <a:pt x="129" y="148"/>
                    <a:pt x="134" y="148"/>
                  </a:cubicBezTo>
                  <a:cubicBezTo>
                    <a:pt x="133" y="146"/>
                    <a:pt x="131" y="145"/>
                    <a:pt x="131" y="142"/>
                  </a:cubicBezTo>
                  <a:cubicBezTo>
                    <a:pt x="130" y="139"/>
                    <a:pt x="131" y="137"/>
                    <a:pt x="131" y="134"/>
                  </a:cubicBezTo>
                  <a:cubicBezTo>
                    <a:pt x="131" y="134"/>
                    <a:pt x="131" y="133"/>
                    <a:pt x="132" y="133"/>
                  </a:cubicBezTo>
                  <a:cubicBezTo>
                    <a:pt x="136" y="135"/>
                    <a:pt x="141" y="137"/>
                    <a:pt x="142" y="142"/>
                  </a:cubicBezTo>
                  <a:cubicBezTo>
                    <a:pt x="143" y="140"/>
                    <a:pt x="144" y="138"/>
                    <a:pt x="146" y="137"/>
                  </a:cubicBezTo>
                  <a:cubicBezTo>
                    <a:pt x="149" y="136"/>
                    <a:pt x="152" y="136"/>
                    <a:pt x="155" y="135"/>
                  </a:cubicBezTo>
                  <a:cubicBezTo>
                    <a:pt x="156" y="134"/>
                    <a:pt x="156" y="135"/>
                    <a:pt x="156" y="136"/>
                  </a:cubicBezTo>
                  <a:cubicBezTo>
                    <a:pt x="156" y="138"/>
                    <a:pt x="156" y="141"/>
                    <a:pt x="154" y="144"/>
                  </a:cubicBezTo>
                  <a:cubicBezTo>
                    <a:pt x="153" y="145"/>
                    <a:pt x="152" y="147"/>
                    <a:pt x="151" y="147"/>
                  </a:cubicBezTo>
                  <a:cubicBezTo>
                    <a:pt x="155" y="148"/>
                    <a:pt x="158" y="151"/>
                    <a:pt x="161" y="155"/>
                  </a:cubicBezTo>
                  <a:cubicBezTo>
                    <a:pt x="161" y="156"/>
                    <a:pt x="161" y="156"/>
                    <a:pt x="160" y="156"/>
                  </a:cubicBezTo>
                  <a:cubicBezTo>
                    <a:pt x="156" y="158"/>
                    <a:pt x="151" y="159"/>
                    <a:pt x="147" y="157"/>
                  </a:cubicBezTo>
                  <a:cubicBezTo>
                    <a:pt x="148" y="162"/>
                    <a:pt x="146" y="166"/>
                    <a:pt x="141" y="169"/>
                  </a:cubicBezTo>
                  <a:cubicBezTo>
                    <a:pt x="141" y="169"/>
                    <a:pt x="141" y="169"/>
                    <a:pt x="141" y="169"/>
                  </a:cubicBezTo>
                  <a:cubicBezTo>
                    <a:pt x="138" y="166"/>
                    <a:pt x="135" y="161"/>
                    <a:pt x="136" y="157"/>
                  </a:cubicBezTo>
                  <a:cubicBezTo>
                    <a:pt x="133" y="159"/>
                    <a:pt x="128" y="158"/>
                    <a:pt x="123" y="157"/>
                  </a:cubicBezTo>
                  <a:cubicBezTo>
                    <a:pt x="123" y="157"/>
                    <a:pt x="123" y="156"/>
                    <a:pt x="123" y="156"/>
                  </a:cubicBezTo>
                  <a:close/>
                  <a:moveTo>
                    <a:pt x="33" y="52"/>
                  </a:moveTo>
                  <a:cubicBezTo>
                    <a:pt x="32" y="53"/>
                    <a:pt x="31" y="53"/>
                    <a:pt x="31" y="52"/>
                  </a:cubicBezTo>
                  <a:cubicBezTo>
                    <a:pt x="30" y="49"/>
                    <a:pt x="30" y="47"/>
                    <a:pt x="30" y="44"/>
                  </a:cubicBezTo>
                  <a:cubicBezTo>
                    <a:pt x="30" y="42"/>
                    <a:pt x="30" y="40"/>
                    <a:pt x="31" y="39"/>
                  </a:cubicBezTo>
                  <a:cubicBezTo>
                    <a:pt x="27" y="40"/>
                    <a:pt x="23" y="39"/>
                    <a:pt x="19" y="36"/>
                  </a:cubicBezTo>
                  <a:cubicBezTo>
                    <a:pt x="19" y="36"/>
                    <a:pt x="19" y="35"/>
                    <a:pt x="19" y="35"/>
                  </a:cubicBezTo>
                  <a:cubicBezTo>
                    <a:pt x="23" y="32"/>
                    <a:pt x="27" y="28"/>
                    <a:pt x="31" y="29"/>
                  </a:cubicBezTo>
                  <a:cubicBezTo>
                    <a:pt x="28" y="25"/>
                    <a:pt x="28" y="20"/>
                    <a:pt x="31" y="16"/>
                  </a:cubicBezTo>
                  <a:cubicBezTo>
                    <a:pt x="31" y="15"/>
                    <a:pt x="32" y="15"/>
                    <a:pt x="32" y="15"/>
                  </a:cubicBezTo>
                  <a:cubicBezTo>
                    <a:pt x="35" y="17"/>
                    <a:pt x="40" y="20"/>
                    <a:pt x="41" y="24"/>
                  </a:cubicBezTo>
                  <a:cubicBezTo>
                    <a:pt x="43" y="21"/>
                    <a:pt x="48" y="20"/>
                    <a:pt x="53" y="19"/>
                  </a:cubicBezTo>
                  <a:cubicBezTo>
                    <a:pt x="53" y="19"/>
                    <a:pt x="53" y="19"/>
                    <a:pt x="53" y="20"/>
                  </a:cubicBezTo>
                  <a:cubicBezTo>
                    <a:pt x="53" y="25"/>
                    <a:pt x="51" y="30"/>
                    <a:pt x="46" y="32"/>
                  </a:cubicBezTo>
                  <a:cubicBezTo>
                    <a:pt x="49" y="32"/>
                    <a:pt x="50" y="34"/>
                    <a:pt x="52" y="35"/>
                  </a:cubicBezTo>
                  <a:cubicBezTo>
                    <a:pt x="54" y="38"/>
                    <a:pt x="54" y="41"/>
                    <a:pt x="55" y="43"/>
                  </a:cubicBezTo>
                  <a:cubicBezTo>
                    <a:pt x="55" y="43"/>
                    <a:pt x="55" y="44"/>
                    <a:pt x="55" y="44"/>
                  </a:cubicBezTo>
                  <a:cubicBezTo>
                    <a:pt x="50" y="44"/>
                    <a:pt x="45" y="44"/>
                    <a:pt x="41" y="41"/>
                  </a:cubicBezTo>
                  <a:cubicBezTo>
                    <a:pt x="42" y="43"/>
                    <a:pt x="41" y="44"/>
                    <a:pt x="40" y="46"/>
                  </a:cubicBezTo>
                  <a:cubicBezTo>
                    <a:pt x="38" y="49"/>
                    <a:pt x="35" y="50"/>
                    <a:pt x="33" y="52"/>
                  </a:cubicBezTo>
                  <a:close/>
                  <a:moveTo>
                    <a:pt x="61" y="105"/>
                  </a:moveTo>
                  <a:cubicBezTo>
                    <a:pt x="61" y="105"/>
                    <a:pt x="60" y="105"/>
                    <a:pt x="60" y="105"/>
                  </a:cubicBezTo>
                  <a:cubicBezTo>
                    <a:pt x="56" y="102"/>
                    <a:pt x="53" y="98"/>
                    <a:pt x="53" y="93"/>
                  </a:cubicBezTo>
                  <a:cubicBezTo>
                    <a:pt x="50" y="97"/>
                    <a:pt x="45" y="97"/>
                    <a:pt x="40" y="94"/>
                  </a:cubicBezTo>
                  <a:cubicBezTo>
                    <a:pt x="40" y="94"/>
                    <a:pt x="39" y="94"/>
                    <a:pt x="40" y="93"/>
                  </a:cubicBezTo>
                  <a:cubicBezTo>
                    <a:pt x="41" y="90"/>
                    <a:pt x="44" y="85"/>
                    <a:pt x="48" y="84"/>
                  </a:cubicBezTo>
                  <a:cubicBezTo>
                    <a:pt x="44" y="82"/>
                    <a:pt x="43" y="77"/>
                    <a:pt x="42" y="73"/>
                  </a:cubicBezTo>
                  <a:cubicBezTo>
                    <a:pt x="42" y="72"/>
                    <a:pt x="42" y="72"/>
                    <a:pt x="42" y="72"/>
                  </a:cubicBezTo>
                  <a:cubicBezTo>
                    <a:pt x="48" y="72"/>
                    <a:pt x="53" y="74"/>
                    <a:pt x="55" y="78"/>
                  </a:cubicBezTo>
                  <a:cubicBezTo>
                    <a:pt x="56" y="76"/>
                    <a:pt x="56" y="74"/>
                    <a:pt x="58" y="72"/>
                  </a:cubicBezTo>
                  <a:cubicBezTo>
                    <a:pt x="60" y="70"/>
                    <a:pt x="63" y="70"/>
                    <a:pt x="66" y="68"/>
                  </a:cubicBezTo>
                  <a:cubicBezTo>
                    <a:pt x="66" y="68"/>
                    <a:pt x="67" y="68"/>
                    <a:pt x="67" y="69"/>
                  </a:cubicBezTo>
                  <a:cubicBezTo>
                    <a:pt x="67" y="74"/>
                    <a:pt x="68" y="79"/>
                    <a:pt x="64" y="82"/>
                  </a:cubicBezTo>
                  <a:cubicBezTo>
                    <a:pt x="66" y="82"/>
                    <a:pt x="68" y="82"/>
                    <a:pt x="70" y="83"/>
                  </a:cubicBezTo>
                  <a:cubicBezTo>
                    <a:pt x="72" y="85"/>
                    <a:pt x="74" y="88"/>
                    <a:pt x="77" y="90"/>
                  </a:cubicBezTo>
                  <a:cubicBezTo>
                    <a:pt x="77" y="91"/>
                    <a:pt x="77" y="91"/>
                    <a:pt x="76" y="92"/>
                  </a:cubicBezTo>
                  <a:cubicBezTo>
                    <a:pt x="74" y="93"/>
                    <a:pt x="71" y="94"/>
                    <a:pt x="68" y="94"/>
                  </a:cubicBezTo>
                  <a:cubicBezTo>
                    <a:pt x="66" y="94"/>
                    <a:pt x="65" y="93"/>
                    <a:pt x="63" y="92"/>
                  </a:cubicBezTo>
                  <a:cubicBezTo>
                    <a:pt x="65" y="96"/>
                    <a:pt x="63" y="101"/>
                    <a:pt x="61" y="105"/>
                  </a:cubicBezTo>
                  <a:close/>
                  <a:moveTo>
                    <a:pt x="82" y="119"/>
                  </a:moveTo>
                  <a:cubicBezTo>
                    <a:pt x="82" y="115"/>
                    <a:pt x="83" y="112"/>
                    <a:pt x="83" y="109"/>
                  </a:cubicBezTo>
                  <a:cubicBezTo>
                    <a:pt x="83" y="108"/>
                    <a:pt x="83" y="108"/>
                    <a:pt x="84" y="108"/>
                  </a:cubicBezTo>
                  <a:cubicBezTo>
                    <a:pt x="86" y="110"/>
                    <a:pt x="89" y="111"/>
                    <a:pt x="91" y="113"/>
                  </a:cubicBezTo>
                  <a:cubicBezTo>
                    <a:pt x="92" y="115"/>
                    <a:pt x="93" y="116"/>
                    <a:pt x="93" y="118"/>
                  </a:cubicBezTo>
                  <a:cubicBezTo>
                    <a:pt x="95" y="114"/>
                    <a:pt x="99" y="112"/>
                    <a:pt x="104" y="111"/>
                  </a:cubicBezTo>
                  <a:cubicBezTo>
                    <a:pt x="104" y="111"/>
                    <a:pt x="105" y="112"/>
                    <a:pt x="105" y="112"/>
                  </a:cubicBezTo>
                  <a:cubicBezTo>
                    <a:pt x="104" y="117"/>
                    <a:pt x="104" y="122"/>
                    <a:pt x="100" y="125"/>
                  </a:cubicBezTo>
                  <a:cubicBezTo>
                    <a:pt x="105" y="125"/>
                    <a:pt x="108" y="129"/>
                    <a:pt x="110" y="134"/>
                  </a:cubicBezTo>
                  <a:cubicBezTo>
                    <a:pt x="110" y="135"/>
                    <a:pt x="109" y="135"/>
                    <a:pt x="109" y="135"/>
                  </a:cubicBezTo>
                  <a:cubicBezTo>
                    <a:pt x="106" y="136"/>
                    <a:pt x="100" y="137"/>
                    <a:pt x="97" y="135"/>
                  </a:cubicBezTo>
                  <a:cubicBezTo>
                    <a:pt x="97" y="139"/>
                    <a:pt x="95" y="143"/>
                    <a:pt x="92" y="147"/>
                  </a:cubicBezTo>
                  <a:cubicBezTo>
                    <a:pt x="92" y="147"/>
                    <a:pt x="91" y="147"/>
                    <a:pt x="91" y="147"/>
                  </a:cubicBezTo>
                  <a:cubicBezTo>
                    <a:pt x="87" y="143"/>
                    <a:pt x="86" y="138"/>
                    <a:pt x="87" y="133"/>
                  </a:cubicBezTo>
                  <a:cubicBezTo>
                    <a:pt x="85" y="134"/>
                    <a:pt x="83" y="135"/>
                    <a:pt x="81" y="135"/>
                  </a:cubicBezTo>
                  <a:cubicBezTo>
                    <a:pt x="78" y="134"/>
                    <a:pt x="76" y="132"/>
                    <a:pt x="73" y="132"/>
                  </a:cubicBezTo>
                  <a:cubicBezTo>
                    <a:pt x="73" y="131"/>
                    <a:pt x="73" y="131"/>
                    <a:pt x="73" y="131"/>
                  </a:cubicBezTo>
                  <a:cubicBezTo>
                    <a:pt x="76" y="127"/>
                    <a:pt x="80" y="123"/>
                    <a:pt x="84" y="123"/>
                  </a:cubicBezTo>
                  <a:cubicBezTo>
                    <a:pt x="83" y="122"/>
                    <a:pt x="82" y="121"/>
                    <a:pt x="82" y="11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7" name="Freeform 29"/>
            <p:cNvSpPr/>
            <p:nvPr/>
          </p:nvSpPr>
          <p:spPr bwMode="auto">
            <a:xfrm>
              <a:off x="4739490" y="2466382"/>
              <a:ext cx="43226" cy="40683"/>
            </a:xfrm>
            <a:custGeom>
              <a:avLst/>
              <a:gdLst>
                <a:gd name="T0" fmla="*/ 9 w 12"/>
                <a:gd name="T1" fmla="*/ 10 h 12"/>
                <a:gd name="T2" fmla="*/ 11 w 12"/>
                <a:gd name="T3" fmla="*/ 3 h 12"/>
                <a:gd name="T4" fmla="*/ 5 w 12"/>
                <a:gd name="T5" fmla="*/ 2 h 12"/>
                <a:gd name="T6" fmla="*/ 9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9" y="10"/>
                  </a:moveTo>
                  <a:cubicBezTo>
                    <a:pt x="11" y="8"/>
                    <a:pt x="12" y="6"/>
                    <a:pt x="11" y="3"/>
                  </a:cubicBezTo>
                  <a:cubicBezTo>
                    <a:pt x="9" y="1"/>
                    <a:pt x="7" y="0"/>
                    <a:pt x="5" y="2"/>
                  </a:cubicBezTo>
                  <a:cubicBezTo>
                    <a:pt x="0" y="4"/>
                    <a:pt x="4" y="12"/>
                    <a:pt x="9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8" name="Freeform 30"/>
            <p:cNvSpPr/>
            <p:nvPr/>
          </p:nvSpPr>
          <p:spPr bwMode="auto">
            <a:xfrm>
              <a:off x="5375156" y="2799469"/>
              <a:ext cx="38141" cy="40683"/>
            </a:xfrm>
            <a:custGeom>
              <a:avLst/>
              <a:gdLst>
                <a:gd name="T0" fmla="*/ 9 w 11"/>
                <a:gd name="T1" fmla="*/ 4 h 12"/>
                <a:gd name="T2" fmla="*/ 4 w 11"/>
                <a:gd name="T3" fmla="*/ 1 h 12"/>
                <a:gd name="T4" fmla="*/ 1 w 11"/>
                <a:gd name="T5" fmla="*/ 7 h 12"/>
                <a:gd name="T6" fmla="*/ 9 w 11"/>
                <a:gd name="T7" fmla="*/ 4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2">
                  <a:moveTo>
                    <a:pt x="9" y="4"/>
                  </a:moveTo>
                  <a:cubicBezTo>
                    <a:pt x="9" y="1"/>
                    <a:pt x="6" y="0"/>
                    <a:pt x="4" y="1"/>
                  </a:cubicBezTo>
                  <a:cubicBezTo>
                    <a:pt x="1" y="2"/>
                    <a:pt x="0" y="4"/>
                    <a:pt x="1" y="7"/>
                  </a:cubicBezTo>
                  <a:cubicBezTo>
                    <a:pt x="2" y="12"/>
                    <a:pt x="11" y="9"/>
                    <a:pt x="9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29" name="Freeform 31"/>
            <p:cNvSpPr/>
            <p:nvPr/>
          </p:nvSpPr>
          <p:spPr bwMode="auto">
            <a:xfrm>
              <a:off x="7409285" y="2466382"/>
              <a:ext cx="40683" cy="40683"/>
            </a:xfrm>
            <a:custGeom>
              <a:avLst/>
              <a:gdLst>
                <a:gd name="T0" fmla="*/ 3 w 12"/>
                <a:gd name="T1" fmla="*/ 10 h 12"/>
                <a:gd name="T2" fmla="*/ 7 w 12"/>
                <a:gd name="T3" fmla="*/ 2 h 12"/>
                <a:gd name="T4" fmla="*/ 1 w 12"/>
                <a:gd name="T5" fmla="*/ 3 h 12"/>
                <a:gd name="T6" fmla="*/ 3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3" y="10"/>
                  </a:moveTo>
                  <a:cubicBezTo>
                    <a:pt x="8" y="12"/>
                    <a:pt x="12" y="4"/>
                    <a:pt x="7" y="2"/>
                  </a:cubicBezTo>
                  <a:cubicBezTo>
                    <a:pt x="5" y="0"/>
                    <a:pt x="3" y="1"/>
                    <a:pt x="1" y="3"/>
                  </a:cubicBezTo>
                  <a:cubicBezTo>
                    <a:pt x="0" y="6"/>
                    <a:pt x="1" y="8"/>
                    <a:pt x="3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0" name="Freeform 32"/>
            <p:cNvSpPr>
              <a:spLocks noEditPoints="1"/>
            </p:cNvSpPr>
            <p:nvPr/>
          </p:nvSpPr>
          <p:spPr bwMode="auto">
            <a:xfrm>
              <a:off x="6148125" y="2565545"/>
              <a:ext cx="920444" cy="526330"/>
            </a:xfrm>
            <a:custGeom>
              <a:avLst/>
              <a:gdLst>
                <a:gd name="T0" fmla="*/ 26 w 267"/>
                <a:gd name="T1" fmla="*/ 23 h 153"/>
                <a:gd name="T2" fmla="*/ 267 w 267"/>
                <a:gd name="T3" fmla="*/ 5 h 153"/>
                <a:gd name="T4" fmla="*/ 262 w 267"/>
                <a:gd name="T5" fmla="*/ 4 h 153"/>
                <a:gd name="T6" fmla="*/ 209 w 267"/>
                <a:gd name="T7" fmla="*/ 17 h 153"/>
                <a:gd name="T8" fmla="*/ 189 w 267"/>
                <a:gd name="T9" fmla="*/ 43 h 153"/>
                <a:gd name="T10" fmla="*/ 156 w 267"/>
                <a:gd name="T11" fmla="*/ 65 h 153"/>
                <a:gd name="T12" fmla="*/ 111 w 267"/>
                <a:gd name="T13" fmla="*/ 71 h 153"/>
                <a:gd name="T14" fmla="*/ 60 w 267"/>
                <a:gd name="T15" fmla="*/ 56 h 153"/>
                <a:gd name="T16" fmla="*/ 30 w 267"/>
                <a:gd name="T17" fmla="*/ 33 h 153"/>
                <a:gd name="T18" fmla="*/ 220 w 267"/>
                <a:gd name="T19" fmla="*/ 30 h 153"/>
                <a:gd name="T20" fmla="*/ 224 w 267"/>
                <a:gd name="T21" fmla="*/ 16 h 153"/>
                <a:gd name="T22" fmla="*/ 230 w 267"/>
                <a:gd name="T23" fmla="*/ 23 h 153"/>
                <a:gd name="T24" fmla="*/ 243 w 267"/>
                <a:gd name="T25" fmla="*/ 27 h 153"/>
                <a:gd name="T26" fmla="*/ 234 w 267"/>
                <a:gd name="T27" fmla="*/ 38 h 153"/>
                <a:gd name="T28" fmla="*/ 238 w 267"/>
                <a:gd name="T29" fmla="*/ 50 h 153"/>
                <a:gd name="T30" fmla="*/ 217 w 267"/>
                <a:gd name="T31" fmla="*/ 54 h 153"/>
                <a:gd name="T32" fmla="*/ 219 w 267"/>
                <a:gd name="T33" fmla="*/ 40 h 153"/>
                <a:gd name="T34" fmla="*/ 206 w 267"/>
                <a:gd name="T35" fmla="*/ 33 h 153"/>
                <a:gd name="T36" fmla="*/ 170 w 267"/>
                <a:gd name="T37" fmla="*/ 68 h 153"/>
                <a:gd name="T38" fmla="*/ 183 w 267"/>
                <a:gd name="T39" fmla="*/ 61 h 153"/>
                <a:gd name="T40" fmla="*/ 189 w 267"/>
                <a:gd name="T41" fmla="*/ 52 h 153"/>
                <a:gd name="T42" fmla="*/ 194 w 267"/>
                <a:gd name="T43" fmla="*/ 64 h 153"/>
                <a:gd name="T44" fmla="*/ 207 w 267"/>
                <a:gd name="T45" fmla="*/ 64 h 153"/>
                <a:gd name="T46" fmla="*/ 202 w 267"/>
                <a:gd name="T47" fmla="*/ 86 h 153"/>
                <a:gd name="T48" fmla="*/ 190 w 267"/>
                <a:gd name="T49" fmla="*/ 81 h 153"/>
                <a:gd name="T50" fmla="*/ 180 w 267"/>
                <a:gd name="T51" fmla="*/ 90 h 153"/>
                <a:gd name="T52" fmla="*/ 176 w 267"/>
                <a:gd name="T53" fmla="*/ 75 h 153"/>
                <a:gd name="T54" fmla="*/ 170 w 267"/>
                <a:gd name="T55" fmla="*/ 68 h 153"/>
                <a:gd name="T56" fmla="*/ 127 w 267"/>
                <a:gd name="T57" fmla="*/ 83 h 153"/>
                <a:gd name="T58" fmla="*/ 135 w 267"/>
                <a:gd name="T59" fmla="*/ 72 h 153"/>
                <a:gd name="T60" fmla="*/ 142 w 267"/>
                <a:gd name="T61" fmla="*/ 84 h 153"/>
                <a:gd name="T62" fmla="*/ 155 w 267"/>
                <a:gd name="T63" fmla="*/ 85 h 153"/>
                <a:gd name="T64" fmla="*/ 151 w 267"/>
                <a:gd name="T65" fmla="*/ 106 h 153"/>
                <a:gd name="T66" fmla="*/ 139 w 267"/>
                <a:gd name="T67" fmla="*/ 99 h 153"/>
                <a:gd name="T68" fmla="*/ 127 w 267"/>
                <a:gd name="T69" fmla="*/ 108 h 153"/>
                <a:gd name="T70" fmla="*/ 130 w 267"/>
                <a:gd name="T71" fmla="*/ 94 h 153"/>
                <a:gd name="T72" fmla="*/ 118 w 267"/>
                <a:gd name="T73" fmla="*/ 85 h 153"/>
                <a:gd name="T74" fmla="*/ 63 w 267"/>
                <a:gd name="T75" fmla="*/ 87 h 153"/>
                <a:gd name="T76" fmla="*/ 75 w 267"/>
                <a:gd name="T77" fmla="*/ 77 h 153"/>
                <a:gd name="T78" fmla="*/ 78 w 267"/>
                <a:gd name="T79" fmla="*/ 68 h 153"/>
                <a:gd name="T80" fmla="*/ 91 w 267"/>
                <a:gd name="T81" fmla="*/ 76 h 153"/>
                <a:gd name="T82" fmla="*/ 101 w 267"/>
                <a:gd name="T83" fmla="*/ 78 h 153"/>
                <a:gd name="T84" fmla="*/ 93 w 267"/>
                <a:gd name="T85" fmla="*/ 87 h 153"/>
                <a:gd name="T86" fmla="*/ 99 w 267"/>
                <a:gd name="T87" fmla="*/ 99 h 153"/>
                <a:gd name="T88" fmla="*/ 78 w 267"/>
                <a:gd name="T89" fmla="*/ 105 h 153"/>
                <a:gd name="T90" fmla="*/ 76 w 267"/>
                <a:gd name="T91" fmla="*/ 92 h 153"/>
                <a:gd name="T92" fmla="*/ 63 w 267"/>
                <a:gd name="T93" fmla="*/ 87 h 153"/>
                <a:gd name="T94" fmla="*/ 52 w 267"/>
                <a:gd name="T95" fmla="*/ 58 h 153"/>
                <a:gd name="T96" fmla="*/ 41 w 267"/>
                <a:gd name="T97" fmla="*/ 66 h 153"/>
                <a:gd name="T98" fmla="*/ 43 w 267"/>
                <a:gd name="T99" fmla="*/ 81 h 153"/>
                <a:gd name="T100" fmla="*/ 35 w 267"/>
                <a:gd name="T101" fmla="*/ 77 h 153"/>
                <a:gd name="T102" fmla="*/ 22 w 267"/>
                <a:gd name="T103" fmla="*/ 79 h 153"/>
                <a:gd name="T104" fmla="*/ 25 w 267"/>
                <a:gd name="T105" fmla="*/ 65 h 153"/>
                <a:gd name="T106" fmla="*/ 16 w 267"/>
                <a:gd name="T107" fmla="*/ 55 h 153"/>
                <a:gd name="T108" fmla="*/ 33 w 267"/>
                <a:gd name="T109" fmla="*/ 43 h 153"/>
                <a:gd name="T110" fmla="*/ 38 w 267"/>
                <a:gd name="T111" fmla="*/ 57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67" h="153">
                  <a:moveTo>
                    <a:pt x="30" y="33"/>
                  </a:moveTo>
                  <a:cubicBezTo>
                    <a:pt x="28" y="31"/>
                    <a:pt x="26" y="27"/>
                    <a:pt x="26" y="23"/>
                  </a:cubicBezTo>
                  <a:cubicBezTo>
                    <a:pt x="16" y="34"/>
                    <a:pt x="7" y="46"/>
                    <a:pt x="0" y="58"/>
                  </a:cubicBezTo>
                  <a:cubicBezTo>
                    <a:pt x="69" y="153"/>
                    <a:pt x="245" y="130"/>
                    <a:pt x="267" y="5"/>
                  </a:cubicBezTo>
                  <a:cubicBezTo>
                    <a:pt x="267" y="5"/>
                    <a:pt x="267" y="5"/>
                    <a:pt x="267" y="5"/>
                  </a:cubicBezTo>
                  <a:cubicBezTo>
                    <a:pt x="266" y="4"/>
                    <a:pt x="264" y="4"/>
                    <a:pt x="262" y="4"/>
                  </a:cubicBezTo>
                  <a:cubicBezTo>
                    <a:pt x="249" y="1"/>
                    <a:pt x="232" y="1"/>
                    <a:pt x="214" y="0"/>
                  </a:cubicBezTo>
                  <a:cubicBezTo>
                    <a:pt x="215" y="6"/>
                    <a:pt x="213" y="13"/>
                    <a:pt x="209" y="17"/>
                  </a:cubicBezTo>
                  <a:cubicBezTo>
                    <a:pt x="203" y="24"/>
                    <a:pt x="197" y="24"/>
                    <a:pt x="190" y="22"/>
                  </a:cubicBezTo>
                  <a:cubicBezTo>
                    <a:pt x="193" y="29"/>
                    <a:pt x="194" y="36"/>
                    <a:pt x="189" y="43"/>
                  </a:cubicBezTo>
                  <a:cubicBezTo>
                    <a:pt x="183" y="50"/>
                    <a:pt x="174" y="50"/>
                    <a:pt x="167" y="46"/>
                  </a:cubicBezTo>
                  <a:cubicBezTo>
                    <a:pt x="166" y="53"/>
                    <a:pt x="162" y="61"/>
                    <a:pt x="156" y="65"/>
                  </a:cubicBezTo>
                  <a:cubicBezTo>
                    <a:pt x="147" y="71"/>
                    <a:pt x="134" y="65"/>
                    <a:pt x="129" y="55"/>
                  </a:cubicBezTo>
                  <a:cubicBezTo>
                    <a:pt x="125" y="63"/>
                    <a:pt x="120" y="71"/>
                    <a:pt x="111" y="71"/>
                  </a:cubicBezTo>
                  <a:cubicBezTo>
                    <a:pt x="100" y="71"/>
                    <a:pt x="90" y="64"/>
                    <a:pt x="88" y="54"/>
                  </a:cubicBezTo>
                  <a:cubicBezTo>
                    <a:pt x="80" y="61"/>
                    <a:pt x="69" y="63"/>
                    <a:pt x="60" y="56"/>
                  </a:cubicBezTo>
                  <a:cubicBezTo>
                    <a:pt x="53" y="51"/>
                    <a:pt x="49" y="43"/>
                    <a:pt x="51" y="35"/>
                  </a:cubicBezTo>
                  <a:cubicBezTo>
                    <a:pt x="44" y="39"/>
                    <a:pt x="36" y="40"/>
                    <a:pt x="30" y="33"/>
                  </a:cubicBezTo>
                  <a:close/>
                  <a:moveTo>
                    <a:pt x="206" y="32"/>
                  </a:moveTo>
                  <a:cubicBezTo>
                    <a:pt x="211" y="30"/>
                    <a:pt x="216" y="28"/>
                    <a:pt x="220" y="30"/>
                  </a:cubicBezTo>
                  <a:cubicBezTo>
                    <a:pt x="219" y="28"/>
                    <a:pt x="219" y="26"/>
                    <a:pt x="220" y="24"/>
                  </a:cubicBezTo>
                  <a:cubicBezTo>
                    <a:pt x="221" y="21"/>
                    <a:pt x="223" y="19"/>
                    <a:pt x="224" y="16"/>
                  </a:cubicBezTo>
                  <a:cubicBezTo>
                    <a:pt x="224" y="15"/>
                    <a:pt x="225" y="15"/>
                    <a:pt x="226" y="16"/>
                  </a:cubicBezTo>
                  <a:cubicBezTo>
                    <a:pt x="227" y="18"/>
                    <a:pt x="229" y="20"/>
                    <a:pt x="230" y="23"/>
                  </a:cubicBezTo>
                  <a:cubicBezTo>
                    <a:pt x="231" y="25"/>
                    <a:pt x="230" y="27"/>
                    <a:pt x="230" y="28"/>
                  </a:cubicBezTo>
                  <a:cubicBezTo>
                    <a:pt x="233" y="26"/>
                    <a:pt x="238" y="26"/>
                    <a:pt x="243" y="27"/>
                  </a:cubicBezTo>
                  <a:cubicBezTo>
                    <a:pt x="243" y="27"/>
                    <a:pt x="243" y="27"/>
                    <a:pt x="243" y="28"/>
                  </a:cubicBezTo>
                  <a:cubicBezTo>
                    <a:pt x="241" y="32"/>
                    <a:pt x="238" y="36"/>
                    <a:pt x="234" y="38"/>
                  </a:cubicBezTo>
                  <a:cubicBezTo>
                    <a:pt x="238" y="40"/>
                    <a:pt x="239" y="45"/>
                    <a:pt x="239" y="50"/>
                  </a:cubicBezTo>
                  <a:cubicBezTo>
                    <a:pt x="238" y="50"/>
                    <a:pt x="238" y="51"/>
                    <a:pt x="238" y="50"/>
                  </a:cubicBezTo>
                  <a:cubicBezTo>
                    <a:pt x="234" y="50"/>
                    <a:pt x="229" y="49"/>
                    <a:pt x="227" y="45"/>
                  </a:cubicBezTo>
                  <a:cubicBezTo>
                    <a:pt x="225" y="49"/>
                    <a:pt x="221" y="52"/>
                    <a:pt x="217" y="54"/>
                  </a:cubicBezTo>
                  <a:cubicBezTo>
                    <a:pt x="217" y="55"/>
                    <a:pt x="216" y="54"/>
                    <a:pt x="216" y="54"/>
                  </a:cubicBezTo>
                  <a:cubicBezTo>
                    <a:pt x="215" y="49"/>
                    <a:pt x="215" y="44"/>
                    <a:pt x="219" y="40"/>
                  </a:cubicBezTo>
                  <a:cubicBezTo>
                    <a:pt x="216" y="40"/>
                    <a:pt x="214" y="40"/>
                    <a:pt x="212" y="39"/>
                  </a:cubicBezTo>
                  <a:cubicBezTo>
                    <a:pt x="210" y="37"/>
                    <a:pt x="208" y="35"/>
                    <a:pt x="206" y="33"/>
                  </a:cubicBezTo>
                  <a:cubicBezTo>
                    <a:pt x="206" y="33"/>
                    <a:pt x="206" y="32"/>
                    <a:pt x="206" y="32"/>
                  </a:cubicBezTo>
                  <a:close/>
                  <a:moveTo>
                    <a:pt x="170" y="68"/>
                  </a:moveTo>
                  <a:cubicBezTo>
                    <a:pt x="175" y="66"/>
                    <a:pt x="179" y="64"/>
                    <a:pt x="184" y="66"/>
                  </a:cubicBezTo>
                  <a:cubicBezTo>
                    <a:pt x="183" y="65"/>
                    <a:pt x="183" y="63"/>
                    <a:pt x="183" y="61"/>
                  </a:cubicBezTo>
                  <a:cubicBezTo>
                    <a:pt x="184" y="58"/>
                    <a:pt x="187" y="55"/>
                    <a:pt x="188" y="52"/>
                  </a:cubicBezTo>
                  <a:cubicBezTo>
                    <a:pt x="188" y="52"/>
                    <a:pt x="189" y="51"/>
                    <a:pt x="189" y="52"/>
                  </a:cubicBezTo>
                  <a:cubicBezTo>
                    <a:pt x="191" y="54"/>
                    <a:pt x="193" y="57"/>
                    <a:pt x="194" y="59"/>
                  </a:cubicBezTo>
                  <a:cubicBezTo>
                    <a:pt x="194" y="61"/>
                    <a:pt x="194" y="63"/>
                    <a:pt x="194" y="64"/>
                  </a:cubicBezTo>
                  <a:cubicBezTo>
                    <a:pt x="197" y="62"/>
                    <a:pt x="202" y="62"/>
                    <a:pt x="206" y="63"/>
                  </a:cubicBezTo>
                  <a:cubicBezTo>
                    <a:pt x="207" y="63"/>
                    <a:pt x="207" y="64"/>
                    <a:pt x="207" y="64"/>
                  </a:cubicBezTo>
                  <a:cubicBezTo>
                    <a:pt x="204" y="68"/>
                    <a:pt x="202" y="73"/>
                    <a:pt x="197" y="74"/>
                  </a:cubicBezTo>
                  <a:cubicBezTo>
                    <a:pt x="202" y="76"/>
                    <a:pt x="203" y="81"/>
                    <a:pt x="202" y="86"/>
                  </a:cubicBezTo>
                  <a:cubicBezTo>
                    <a:pt x="202" y="87"/>
                    <a:pt x="202" y="87"/>
                    <a:pt x="201" y="87"/>
                  </a:cubicBezTo>
                  <a:cubicBezTo>
                    <a:pt x="198" y="87"/>
                    <a:pt x="192" y="85"/>
                    <a:pt x="190" y="81"/>
                  </a:cubicBezTo>
                  <a:cubicBezTo>
                    <a:pt x="189" y="86"/>
                    <a:pt x="185" y="88"/>
                    <a:pt x="181" y="91"/>
                  </a:cubicBezTo>
                  <a:cubicBezTo>
                    <a:pt x="180" y="91"/>
                    <a:pt x="180" y="91"/>
                    <a:pt x="180" y="90"/>
                  </a:cubicBezTo>
                  <a:cubicBezTo>
                    <a:pt x="178" y="85"/>
                    <a:pt x="179" y="80"/>
                    <a:pt x="182" y="76"/>
                  </a:cubicBezTo>
                  <a:cubicBezTo>
                    <a:pt x="180" y="77"/>
                    <a:pt x="178" y="76"/>
                    <a:pt x="176" y="75"/>
                  </a:cubicBezTo>
                  <a:cubicBezTo>
                    <a:pt x="173" y="73"/>
                    <a:pt x="172" y="71"/>
                    <a:pt x="170" y="69"/>
                  </a:cubicBezTo>
                  <a:cubicBezTo>
                    <a:pt x="170" y="69"/>
                    <a:pt x="170" y="68"/>
                    <a:pt x="170" y="68"/>
                  </a:cubicBezTo>
                  <a:close/>
                  <a:moveTo>
                    <a:pt x="119" y="84"/>
                  </a:moveTo>
                  <a:cubicBezTo>
                    <a:pt x="121" y="83"/>
                    <a:pt x="124" y="82"/>
                    <a:pt x="127" y="83"/>
                  </a:cubicBezTo>
                  <a:cubicBezTo>
                    <a:pt x="129" y="83"/>
                    <a:pt x="130" y="83"/>
                    <a:pt x="132" y="84"/>
                  </a:cubicBezTo>
                  <a:cubicBezTo>
                    <a:pt x="131" y="80"/>
                    <a:pt x="132" y="76"/>
                    <a:pt x="135" y="72"/>
                  </a:cubicBezTo>
                  <a:cubicBezTo>
                    <a:pt x="135" y="72"/>
                    <a:pt x="136" y="72"/>
                    <a:pt x="136" y="72"/>
                  </a:cubicBezTo>
                  <a:cubicBezTo>
                    <a:pt x="139" y="76"/>
                    <a:pt x="142" y="80"/>
                    <a:pt x="142" y="84"/>
                  </a:cubicBezTo>
                  <a:cubicBezTo>
                    <a:pt x="146" y="81"/>
                    <a:pt x="150" y="82"/>
                    <a:pt x="155" y="84"/>
                  </a:cubicBezTo>
                  <a:cubicBezTo>
                    <a:pt x="155" y="84"/>
                    <a:pt x="155" y="85"/>
                    <a:pt x="155" y="85"/>
                  </a:cubicBezTo>
                  <a:cubicBezTo>
                    <a:pt x="154" y="89"/>
                    <a:pt x="150" y="93"/>
                    <a:pt x="146" y="94"/>
                  </a:cubicBezTo>
                  <a:cubicBezTo>
                    <a:pt x="150" y="96"/>
                    <a:pt x="151" y="101"/>
                    <a:pt x="151" y="106"/>
                  </a:cubicBezTo>
                  <a:cubicBezTo>
                    <a:pt x="152" y="106"/>
                    <a:pt x="151" y="107"/>
                    <a:pt x="151" y="107"/>
                  </a:cubicBezTo>
                  <a:cubicBezTo>
                    <a:pt x="145" y="106"/>
                    <a:pt x="141" y="104"/>
                    <a:pt x="139" y="99"/>
                  </a:cubicBezTo>
                  <a:cubicBezTo>
                    <a:pt x="138" y="102"/>
                    <a:pt x="137" y="103"/>
                    <a:pt x="135" y="105"/>
                  </a:cubicBezTo>
                  <a:cubicBezTo>
                    <a:pt x="133" y="107"/>
                    <a:pt x="130" y="107"/>
                    <a:pt x="127" y="108"/>
                  </a:cubicBezTo>
                  <a:cubicBezTo>
                    <a:pt x="127" y="108"/>
                    <a:pt x="126" y="108"/>
                    <a:pt x="126" y="108"/>
                  </a:cubicBezTo>
                  <a:cubicBezTo>
                    <a:pt x="126" y="102"/>
                    <a:pt x="126" y="98"/>
                    <a:pt x="130" y="94"/>
                  </a:cubicBezTo>
                  <a:cubicBezTo>
                    <a:pt x="128" y="94"/>
                    <a:pt x="126" y="94"/>
                    <a:pt x="124" y="93"/>
                  </a:cubicBezTo>
                  <a:cubicBezTo>
                    <a:pt x="122" y="91"/>
                    <a:pt x="121" y="87"/>
                    <a:pt x="118" y="85"/>
                  </a:cubicBezTo>
                  <a:cubicBezTo>
                    <a:pt x="118" y="85"/>
                    <a:pt x="118" y="84"/>
                    <a:pt x="119" y="84"/>
                  </a:cubicBezTo>
                  <a:close/>
                  <a:moveTo>
                    <a:pt x="63" y="87"/>
                  </a:moveTo>
                  <a:cubicBezTo>
                    <a:pt x="67" y="84"/>
                    <a:pt x="72" y="82"/>
                    <a:pt x="77" y="83"/>
                  </a:cubicBezTo>
                  <a:cubicBezTo>
                    <a:pt x="75" y="81"/>
                    <a:pt x="75" y="79"/>
                    <a:pt x="75" y="77"/>
                  </a:cubicBezTo>
                  <a:cubicBezTo>
                    <a:pt x="75" y="74"/>
                    <a:pt x="77" y="71"/>
                    <a:pt x="77" y="69"/>
                  </a:cubicBezTo>
                  <a:cubicBezTo>
                    <a:pt x="77" y="68"/>
                    <a:pt x="78" y="68"/>
                    <a:pt x="78" y="68"/>
                  </a:cubicBezTo>
                  <a:cubicBezTo>
                    <a:pt x="82" y="71"/>
                    <a:pt x="86" y="75"/>
                    <a:pt x="86" y="79"/>
                  </a:cubicBezTo>
                  <a:cubicBezTo>
                    <a:pt x="87" y="78"/>
                    <a:pt x="89" y="77"/>
                    <a:pt x="91" y="76"/>
                  </a:cubicBezTo>
                  <a:cubicBezTo>
                    <a:pt x="94" y="76"/>
                    <a:pt x="97" y="77"/>
                    <a:pt x="101" y="76"/>
                  </a:cubicBezTo>
                  <a:cubicBezTo>
                    <a:pt x="101" y="76"/>
                    <a:pt x="102" y="77"/>
                    <a:pt x="101" y="78"/>
                  </a:cubicBezTo>
                  <a:cubicBezTo>
                    <a:pt x="100" y="80"/>
                    <a:pt x="99" y="83"/>
                    <a:pt x="97" y="85"/>
                  </a:cubicBezTo>
                  <a:cubicBezTo>
                    <a:pt x="96" y="86"/>
                    <a:pt x="94" y="87"/>
                    <a:pt x="93" y="87"/>
                  </a:cubicBezTo>
                  <a:cubicBezTo>
                    <a:pt x="97" y="89"/>
                    <a:pt x="99" y="93"/>
                    <a:pt x="100" y="98"/>
                  </a:cubicBezTo>
                  <a:cubicBezTo>
                    <a:pt x="100" y="98"/>
                    <a:pt x="100" y="99"/>
                    <a:pt x="99" y="99"/>
                  </a:cubicBezTo>
                  <a:cubicBezTo>
                    <a:pt x="94" y="99"/>
                    <a:pt x="89" y="99"/>
                    <a:pt x="86" y="95"/>
                  </a:cubicBezTo>
                  <a:cubicBezTo>
                    <a:pt x="86" y="100"/>
                    <a:pt x="83" y="103"/>
                    <a:pt x="78" y="105"/>
                  </a:cubicBezTo>
                  <a:cubicBezTo>
                    <a:pt x="77" y="105"/>
                    <a:pt x="77" y="105"/>
                    <a:pt x="77" y="105"/>
                  </a:cubicBezTo>
                  <a:cubicBezTo>
                    <a:pt x="75" y="102"/>
                    <a:pt x="74" y="96"/>
                    <a:pt x="76" y="92"/>
                  </a:cubicBezTo>
                  <a:cubicBezTo>
                    <a:pt x="72" y="93"/>
                    <a:pt x="68" y="91"/>
                    <a:pt x="64" y="89"/>
                  </a:cubicBezTo>
                  <a:cubicBezTo>
                    <a:pt x="63" y="88"/>
                    <a:pt x="63" y="88"/>
                    <a:pt x="63" y="87"/>
                  </a:cubicBezTo>
                  <a:close/>
                  <a:moveTo>
                    <a:pt x="44" y="55"/>
                  </a:moveTo>
                  <a:cubicBezTo>
                    <a:pt x="47" y="56"/>
                    <a:pt x="49" y="57"/>
                    <a:pt x="52" y="58"/>
                  </a:cubicBezTo>
                  <a:cubicBezTo>
                    <a:pt x="52" y="58"/>
                    <a:pt x="53" y="59"/>
                    <a:pt x="52" y="59"/>
                  </a:cubicBezTo>
                  <a:cubicBezTo>
                    <a:pt x="49" y="63"/>
                    <a:pt x="46" y="67"/>
                    <a:pt x="41" y="66"/>
                  </a:cubicBezTo>
                  <a:cubicBezTo>
                    <a:pt x="42" y="68"/>
                    <a:pt x="43" y="69"/>
                    <a:pt x="43" y="71"/>
                  </a:cubicBezTo>
                  <a:cubicBezTo>
                    <a:pt x="44" y="74"/>
                    <a:pt x="42" y="78"/>
                    <a:pt x="43" y="81"/>
                  </a:cubicBezTo>
                  <a:cubicBezTo>
                    <a:pt x="43" y="81"/>
                    <a:pt x="42" y="82"/>
                    <a:pt x="42" y="82"/>
                  </a:cubicBezTo>
                  <a:cubicBezTo>
                    <a:pt x="39" y="80"/>
                    <a:pt x="37" y="79"/>
                    <a:pt x="35" y="77"/>
                  </a:cubicBezTo>
                  <a:cubicBezTo>
                    <a:pt x="33" y="75"/>
                    <a:pt x="33" y="74"/>
                    <a:pt x="32" y="72"/>
                  </a:cubicBezTo>
                  <a:cubicBezTo>
                    <a:pt x="30" y="76"/>
                    <a:pt x="26" y="78"/>
                    <a:pt x="22" y="79"/>
                  </a:cubicBezTo>
                  <a:cubicBezTo>
                    <a:pt x="21" y="79"/>
                    <a:pt x="21" y="78"/>
                    <a:pt x="21" y="78"/>
                  </a:cubicBezTo>
                  <a:cubicBezTo>
                    <a:pt x="21" y="73"/>
                    <a:pt x="22" y="68"/>
                    <a:pt x="25" y="65"/>
                  </a:cubicBezTo>
                  <a:cubicBezTo>
                    <a:pt x="20" y="65"/>
                    <a:pt x="17" y="61"/>
                    <a:pt x="16" y="56"/>
                  </a:cubicBezTo>
                  <a:cubicBezTo>
                    <a:pt x="16" y="56"/>
                    <a:pt x="16" y="55"/>
                    <a:pt x="16" y="55"/>
                  </a:cubicBezTo>
                  <a:cubicBezTo>
                    <a:pt x="20" y="54"/>
                    <a:pt x="25" y="53"/>
                    <a:pt x="29" y="55"/>
                  </a:cubicBezTo>
                  <a:cubicBezTo>
                    <a:pt x="28" y="51"/>
                    <a:pt x="31" y="47"/>
                    <a:pt x="33" y="43"/>
                  </a:cubicBezTo>
                  <a:cubicBezTo>
                    <a:pt x="33" y="43"/>
                    <a:pt x="34" y="43"/>
                    <a:pt x="34" y="43"/>
                  </a:cubicBezTo>
                  <a:cubicBezTo>
                    <a:pt x="38" y="47"/>
                    <a:pt x="40" y="52"/>
                    <a:pt x="38" y="57"/>
                  </a:cubicBezTo>
                  <a:cubicBezTo>
                    <a:pt x="40" y="55"/>
                    <a:pt x="42" y="55"/>
                    <a:pt x="44" y="5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1" name="Freeform 33"/>
            <p:cNvSpPr/>
            <p:nvPr/>
          </p:nvSpPr>
          <p:spPr bwMode="auto">
            <a:xfrm>
              <a:off x="3981777" y="1820546"/>
              <a:ext cx="40683" cy="43224"/>
            </a:xfrm>
            <a:custGeom>
              <a:avLst/>
              <a:gdLst>
                <a:gd name="T0" fmla="*/ 8 w 12"/>
                <a:gd name="T1" fmla="*/ 10 h 12"/>
                <a:gd name="T2" fmla="*/ 2 w 12"/>
                <a:gd name="T3" fmla="*/ 3 h 12"/>
                <a:gd name="T4" fmla="*/ 1 w 12"/>
                <a:gd name="T5" fmla="*/ 9 h 12"/>
                <a:gd name="T6" fmla="*/ 8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8" y="10"/>
                  </a:moveTo>
                  <a:cubicBezTo>
                    <a:pt x="12" y="7"/>
                    <a:pt x="7" y="0"/>
                    <a:pt x="2" y="3"/>
                  </a:cubicBezTo>
                  <a:cubicBezTo>
                    <a:pt x="0" y="4"/>
                    <a:pt x="0" y="7"/>
                    <a:pt x="1" y="9"/>
                  </a:cubicBezTo>
                  <a:cubicBezTo>
                    <a:pt x="3" y="12"/>
                    <a:pt x="6" y="12"/>
                    <a:pt x="8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2" name="Freeform 34"/>
            <p:cNvSpPr>
              <a:spLocks noEditPoints="1"/>
            </p:cNvSpPr>
            <p:nvPr/>
          </p:nvSpPr>
          <p:spPr bwMode="auto">
            <a:xfrm>
              <a:off x="3315600" y="1134027"/>
              <a:ext cx="793310" cy="841620"/>
            </a:xfrm>
            <a:custGeom>
              <a:avLst/>
              <a:gdLst>
                <a:gd name="T0" fmla="*/ 230 w 230"/>
                <a:gd name="T1" fmla="*/ 184 h 245"/>
                <a:gd name="T2" fmla="*/ 204 w 230"/>
                <a:gd name="T3" fmla="*/ 175 h 245"/>
                <a:gd name="T4" fmla="*/ 165 w 230"/>
                <a:gd name="T5" fmla="*/ 162 h 245"/>
                <a:gd name="T6" fmla="*/ 135 w 230"/>
                <a:gd name="T7" fmla="*/ 134 h 245"/>
                <a:gd name="T8" fmla="*/ 115 w 230"/>
                <a:gd name="T9" fmla="*/ 100 h 245"/>
                <a:gd name="T10" fmla="*/ 115 w 230"/>
                <a:gd name="T11" fmla="*/ 67 h 245"/>
                <a:gd name="T12" fmla="*/ 114 w 230"/>
                <a:gd name="T13" fmla="*/ 34 h 245"/>
                <a:gd name="T14" fmla="*/ 73 w 230"/>
                <a:gd name="T15" fmla="*/ 0 h 245"/>
                <a:gd name="T16" fmla="*/ 224 w 230"/>
                <a:gd name="T17" fmla="*/ 227 h 245"/>
                <a:gd name="T18" fmla="*/ 184 w 230"/>
                <a:gd name="T19" fmla="*/ 205 h 245"/>
                <a:gd name="T20" fmla="*/ 186 w 230"/>
                <a:gd name="T21" fmla="*/ 191 h 245"/>
                <a:gd name="T22" fmla="*/ 195 w 230"/>
                <a:gd name="T23" fmla="*/ 193 h 245"/>
                <a:gd name="T24" fmla="*/ 211 w 230"/>
                <a:gd name="T25" fmla="*/ 192 h 245"/>
                <a:gd name="T26" fmla="*/ 206 w 230"/>
                <a:gd name="T27" fmla="*/ 205 h 245"/>
                <a:gd name="T28" fmla="*/ 215 w 230"/>
                <a:gd name="T29" fmla="*/ 214 h 245"/>
                <a:gd name="T30" fmla="*/ 196 w 230"/>
                <a:gd name="T31" fmla="*/ 226 h 245"/>
                <a:gd name="T32" fmla="*/ 191 w 230"/>
                <a:gd name="T33" fmla="*/ 214 h 245"/>
                <a:gd name="T34" fmla="*/ 178 w 230"/>
                <a:gd name="T35" fmla="*/ 214 h 245"/>
                <a:gd name="T36" fmla="*/ 125 w 230"/>
                <a:gd name="T37" fmla="*/ 184 h 245"/>
                <a:gd name="T38" fmla="*/ 137 w 230"/>
                <a:gd name="T39" fmla="*/ 177 h 245"/>
                <a:gd name="T40" fmla="*/ 140 w 230"/>
                <a:gd name="T41" fmla="*/ 169 h 245"/>
                <a:gd name="T42" fmla="*/ 148 w 230"/>
                <a:gd name="T43" fmla="*/ 181 h 245"/>
                <a:gd name="T44" fmla="*/ 162 w 230"/>
                <a:gd name="T45" fmla="*/ 180 h 245"/>
                <a:gd name="T46" fmla="*/ 152 w 230"/>
                <a:gd name="T47" fmla="*/ 190 h 245"/>
                <a:gd name="T48" fmla="*/ 158 w 230"/>
                <a:gd name="T49" fmla="*/ 203 h 245"/>
                <a:gd name="T50" fmla="*/ 137 w 230"/>
                <a:gd name="T51" fmla="*/ 206 h 245"/>
                <a:gd name="T52" fmla="*/ 137 w 230"/>
                <a:gd name="T53" fmla="*/ 192 h 245"/>
                <a:gd name="T54" fmla="*/ 125 w 230"/>
                <a:gd name="T55" fmla="*/ 184 h 245"/>
                <a:gd name="T56" fmla="*/ 118 w 230"/>
                <a:gd name="T57" fmla="*/ 140 h 245"/>
                <a:gd name="T58" fmla="*/ 113 w 230"/>
                <a:gd name="T59" fmla="*/ 152 h 245"/>
                <a:gd name="T60" fmla="*/ 122 w 230"/>
                <a:gd name="T61" fmla="*/ 161 h 245"/>
                <a:gd name="T62" fmla="*/ 112 w 230"/>
                <a:gd name="T63" fmla="*/ 163 h 245"/>
                <a:gd name="T64" fmla="*/ 100 w 230"/>
                <a:gd name="T65" fmla="*/ 172 h 245"/>
                <a:gd name="T66" fmla="*/ 96 w 230"/>
                <a:gd name="T67" fmla="*/ 165 h 245"/>
                <a:gd name="T68" fmla="*/ 83 w 230"/>
                <a:gd name="T69" fmla="*/ 155 h 245"/>
                <a:gd name="T70" fmla="*/ 96 w 230"/>
                <a:gd name="T71" fmla="*/ 149 h 245"/>
                <a:gd name="T72" fmla="*/ 96 w 230"/>
                <a:gd name="T73" fmla="*/ 136 h 245"/>
                <a:gd name="T74" fmla="*/ 96 w 230"/>
                <a:gd name="T75" fmla="*/ 115 h 245"/>
                <a:gd name="T76" fmla="*/ 83 w 230"/>
                <a:gd name="T77" fmla="*/ 111 h 245"/>
                <a:gd name="T78" fmla="*/ 73 w 230"/>
                <a:gd name="T79" fmla="*/ 122 h 245"/>
                <a:gd name="T80" fmla="*/ 61 w 230"/>
                <a:gd name="T81" fmla="*/ 105 h 245"/>
                <a:gd name="T82" fmla="*/ 73 w 230"/>
                <a:gd name="T83" fmla="*/ 99 h 245"/>
                <a:gd name="T84" fmla="*/ 75 w 230"/>
                <a:gd name="T85" fmla="*/ 85 h 245"/>
                <a:gd name="T86" fmla="*/ 86 w 230"/>
                <a:gd name="T87" fmla="*/ 91 h 245"/>
                <a:gd name="T88" fmla="*/ 96 w 230"/>
                <a:gd name="T89" fmla="*/ 90 h 245"/>
                <a:gd name="T90" fmla="*/ 89 w 230"/>
                <a:gd name="T91" fmla="*/ 103 h 245"/>
                <a:gd name="T92" fmla="*/ 96 w 230"/>
                <a:gd name="T93" fmla="*/ 115 h 245"/>
                <a:gd name="T94" fmla="*/ 74 w 230"/>
                <a:gd name="T95" fmla="*/ 34 h 245"/>
                <a:gd name="T96" fmla="*/ 83 w 230"/>
                <a:gd name="T97" fmla="*/ 43 h 245"/>
                <a:gd name="T98" fmla="*/ 95 w 230"/>
                <a:gd name="T99" fmla="*/ 37 h 245"/>
                <a:gd name="T100" fmla="*/ 93 w 230"/>
                <a:gd name="T101" fmla="*/ 48 h 245"/>
                <a:gd name="T102" fmla="*/ 97 w 230"/>
                <a:gd name="T103" fmla="*/ 62 h 245"/>
                <a:gd name="T104" fmla="*/ 88 w 230"/>
                <a:gd name="T105" fmla="*/ 63 h 245"/>
                <a:gd name="T106" fmla="*/ 74 w 230"/>
                <a:gd name="T107" fmla="*/ 71 h 245"/>
                <a:gd name="T108" fmla="*/ 73 w 230"/>
                <a:gd name="T109" fmla="*/ 58 h 245"/>
                <a:gd name="T110" fmla="*/ 61 w 230"/>
                <a:gd name="T111" fmla="*/ 52 h 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30" h="245">
                  <a:moveTo>
                    <a:pt x="224" y="227"/>
                  </a:moveTo>
                  <a:cubicBezTo>
                    <a:pt x="228" y="213"/>
                    <a:pt x="229" y="199"/>
                    <a:pt x="230" y="184"/>
                  </a:cubicBezTo>
                  <a:cubicBezTo>
                    <a:pt x="227" y="186"/>
                    <a:pt x="224" y="188"/>
                    <a:pt x="221" y="188"/>
                  </a:cubicBezTo>
                  <a:cubicBezTo>
                    <a:pt x="211" y="189"/>
                    <a:pt x="207" y="182"/>
                    <a:pt x="204" y="175"/>
                  </a:cubicBezTo>
                  <a:cubicBezTo>
                    <a:pt x="200" y="181"/>
                    <a:pt x="192" y="184"/>
                    <a:pt x="184" y="183"/>
                  </a:cubicBezTo>
                  <a:cubicBezTo>
                    <a:pt x="172" y="181"/>
                    <a:pt x="166" y="172"/>
                    <a:pt x="165" y="162"/>
                  </a:cubicBezTo>
                  <a:cubicBezTo>
                    <a:pt x="156" y="167"/>
                    <a:pt x="144" y="166"/>
                    <a:pt x="136" y="158"/>
                  </a:cubicBezTo>
                  <a:cubicBezTo>
                    <a:pt x="130" y="151"/>
                    <a:pt x="132" y="142"/>
                    <a:pt x="135" y="134"/>
                  </a:cubicBezTo>
                  <a:cubicBezTo>
                    <a:pt x="125" y="137"/>
                    <a:pt x="111" y="132"/>
                    <a:pt x="109" y="121"/>
                  </a:cubicBezTo>
                  <a:cubicBezTo>
                    <a:pt x="108" y="114"/>
                    <a:pt x="110" y="106"/>
                    <a:pt x="115" y="100"/>
                  </a:cubicBezTo>
                  <a:cubicBezTo>
                    <a:pt x="107" y="98"/>
                    <a:pt x="100" y="91"/>
                    <a:pt x="101" y="82"/>
                  </a:cubicBezTo>
                  <a:cubicBezTo>
                    <a:pt x="102" y="74"/>
                    <a:pt x="108" y="70"/>
                    <a:pt x="115" y="67"/>
                  </a:cubicBezTo>
                  <a:cubicBezTo>
                    <a:pt x="109" y="64"/>
                    <a:pt x="105" y="59"/>
                    <a:pt x="105" y="50"/>
                  </a:cubicBezTo>
                  <a:cubicBezTo>
                    <a:pt x="106" y="44"/>
                    <a:pt x="109" y="38"/>
                    <a:pt x="114" y="34"/>
                  </a:cubicBezTo>
                  <a:cubicBezTo>
                    <a:pt x="101" y="22"/>
                    <a:pt x="89" y="11"/>
                    <a:pt x="77" y="3"/>
                  </a:cubicBezTo>
                  <a:cubicBezTo>
                    <a:pt x="76" y="2"/>
                    <a:pt x="74" y="1"/>
                    <a:pt x="73" y="0"/>
                  </a:cubicBezTo>
                  <a:cubicBezTo>
                    <a:pt x="73" y="0"/>
                    <a:pt x="73" y="1"/>
                    <a:pt x="72" y="1"/>
                  </a:cubicBezTo>
                  <a:cubicBezTo>
                    <a:pt x="0" y="104"/>
                    <a:pt x="108" y="245"/>
                    <a:pt x="224" y="227"/>
                  </a:cubicBezTo>
                  <a:close/>
                  <a:moveTo>
                    <a:pt x="178" y="213"/>
                  </a:moveTo>
                  <a:cubicBezTo>
                    <a:pt x="180" y="211"/>
                    <a:pt x="182" y="207"/>
                    <a:pt x="184" y="205"/>
                  </a:cubicBezTo>
                  <a:cubicBezTo>
                    <a:pt x="186" y="204"/>
                    <a:pt x="188" y="204"/>
                    <a:pt x="189" y="204"/>
                  </a:cubicBezTo>
                  <a:cubicBezTo>
                    <a:pt x="186" y="201"/>
                    <a:pt x="186" y="196"/>
                    <a:pt x="186" y="191"/>
                  </a:cubicBezTo>
                  <a:cubicBezTo>
                    <a:pt x="186" y="190"/>
                    <a:pt x="187" y="190"/>
                    <a:pt x="187" y="190"/>
                  </a:cubicBezTo>
                  <a:cubicBezTo>
                    <a:pt x="190" y="191"/>
                    <a:pt x="193" y="192"/>
                    <a:pt x="195" y="193"/>
                  </a:cubicBezTo>
                  <a:cubicBezTo>
                    <a:pt x="197" y="195"/>
                    <a:pt x="198" y="197"/>
                    <a:pt x="198" y="199"/>
                  </a:cubicBezTo>
                  <a:cubicBezTo>
                    <a:pt x="201" y="194"/>
                    <a:pt x="205" y="192"/>
                    <a:pt x="211" y="192"/>
                  </a:cubicBezTo>
                  <a:cubicBezTo>
                    <a:pt x="211" y="192"/>
                    <a:pt x="211" y="192"/>
                    <a:pt x="211" y="193"/>
                  </a:cubicBezTo>
                  <a:cubicBezTo>
                    <a:pt x="211" y="197"/>
                    <a:pt x="210" y="202"/>
                    <a:pt x="206" y="205"/>
                  </a:cubicBezTo>
                  <a:cubicBezTo>
                    <a:pt x="210" y="205"/>
                    <a:pt x="214" y="210"/>
                    <a:pt x="215" y="213"/>
                  </a:cubicBezTo>
                  <a:cubicBezTo>
                    <a:pt x="215" y="214"/>
                    <a:pt x="215" y="214"/>
                    <a:pt x="215" y="214"/>
                  </a:cubicBezTo>
                  <a:cubicBezTo>
                    <a:pt x="210" y="217"/>
                    <a:pt x="205" y="217"/>
                    <a:pt x="202" y="214"/>
                  </a:cubicBezTo>
                  <a:cubicBezTo>
                    <a:pt x="202" y="219"/>
                    <a:pt x="199" y="223"/>
                    <a:pt x="196" y="226"/>
                  </a:cubicBezTo>
                  <a:cubicBezTo>
                    <a:pt x="195" y="227"/>
                    <a:pt x="195" y="227"/>
                    <a:pt x="194" y="226"/>
                  </a:cubicBezTo>
                  <a:cubicBezTo>
                    <a:pt x="192" y="222"/>
                    <a:pt x="190" y="218"/>
                    <a:pt x="191" y="214"/>
                  </a:cubicBezTo>
                  <a:cubicBezTo>
                    <a:pt x="190" y="215"/>
                    <a:pt x="188" y="216"/>
                    <a:pt x="187" y="216"/>
                  </a:cubicBezTo>
                  <a:cubicBezTo>
                    <a:pt x="184" y="216"/>
                    <a:pt x="181" y="215"/>
                    <a:pt x="178" y="214"/>
                  </a:cubicBezTo>
                  <a:cubicBezTo>
                    <a:pt x="177" y="214"/>
                    <a:pt x="177" y="213"/>
                    <a:pt x="178" y="213"/>
                  </a:cubicBezTo>
                  <a:close/>
                  <a:moveTo>
                    <a:pt x="125" y="184"/>
                  </a:moveTo>
                  <a:cubicBezTo>
                    <a:pt x="129" y="182"/>
                    <a:pt x="134" y="181"/>
                    <a:pt x="138" y="182"/>
                  </a:cubicBezTo>
                  <a:cubicBezTo>
                    <a:pt x="137" y="181"/>
                    <a:pt x="137" y="179"/>
                    <a:pt x="137" y="177"/>
                  </a:cubicBezTo>
                  <a:cubicBezTo>
                    <a:pt x="137" y="174"/>
                    <a:pt x="138" y="172"/>
                    <a:pt x="139" y="169"/>
                  </a:cubicBezTo>
                  <a:cubicBezTo>
                    <a:pt x="139" y="168"/>
                    <a:pt x="140" y="168"/>
                    <a:pt x="140" y="169"/>
                  </a:cubicBezTo>
                  <a:cubicBezTo>
                    <a:pt x="142" y="171"/>
                    <a:pt x="145" y="173"/>
                    <a:pt x="147" y="176"/>
                  </a:cubicBezTo>
                  <a:cubicBezTo>
                    <a:pt x="148" y="177"/>
                    <a:pt x="148" y="179"/>
                    <a:pt x="148" y="181"/>
                  </a:cubicBezTo>
                  <a:cubicBezTo>
                    <a:pt x="152" y="178"/>
                    <a:pt x="156" y="178"/>
                    <a:pt x="161" y="179"/>
                  </a:cubicBezTo>
                  <a:cubicBezTo>
                    <a:pt x="162" y="179"/>
                    <a:pt x="162" y="179"/>
                    <a:pt x="162" y="180"/>
                  </a:cubicBezTo>
                  <a:cubicBezTo>
                    <a:pt x="160" y="182"/>
                    <a:pt x="160" y="185"/>
                    <a:pt x="158" y="187"/>
                  </a:cubicBezTo>
                  <a:cubicBezTo>
                    <a:pt x="156" y="189"/>
                    <a:pt x="155" y="190"/>
                    <a:pt x="152" y="190"/>
                  </a:cubicBezTo>
                  <a:cubicBezTo>
                    <a:pt x="157" y="193"/>
                    <a:pt x="158" y="198"/>
                    <a:pt x="159" y="203"/>
                  </a:cubicBezTo>
                  <a:cubicBezTo>
                    <a:pt x="159" y="203"/>
                    <a:pt x="158" y="204"/>
                    <a:pt x="158" y="203"/>
                  </a:cubicBezTo>
                  <a:cubicBezTo>
                    <a:pt x="153" y="202"/>
                    <a:pt x="148" y="201"/>
                    <a:pt x="146" y="197"/>
                  </a:cubicBezTo>
                  <a:cubicBezTo>
                    <a:pt x="145" y="201"/>
                    <a:pt x="140" y="205"/>
                    <a:pt x="137" y="206"/>
                  </a:cubicBezTo>
                  <a:cubicBezTo>
                    <a:pt x="137" y="206"/>
                    <a:pt x="136" y="206"/>
                    <a:pt x="136" y="205"/>
                  </a:cubicBezTo>
                  <a:cubicBezTo>
                    <a:pt x="134" y="200"/>
                    <a:pt x="134" y="196"/>
                    <a:pt x="137" y="192"/>
                  </a:cubicBezTo>
                  <a:cubicBezTo>
                    <a:pt x="132" y="192"/>
                    <a:pt x="129" y="189"/>
                    <a:pt x="125" y="186"/>
                  </a:cubicBezTo>
                  <a:cubicBezTo>
                    <a:pt x="125" y="185"/>
                    <a:pt x="125" y="185"/>
                    <a:pt x="125" y="184"/>
                  </a:cubicBezTo>
                  <a:close/>
                  <a:moveTo>
                    <a:pt x="105" y="145"/>
                  </a:moveTo>
                  <a:cubicBezTo>
                    <a:pt x="108" y="141"/>
                    <a:pt x="113" y="141"/>
                    <a:pt x="118" y="140"/>
                  </a:cubicBezTo>
                  <a:cubicBezTo>
                    <a:pt x="119" y="140"/>
                    <a:pt x="119" y="141"/>
                    <a:pt x="119" y="141"/>
                  </a:cubicBezTo>
                  <a:cubicBezTo>
                    <a:pt x="118" y="146"/>
                    <a:pt x="116" y="150"/>
                    <a:pt x="113" y="152"/>
                  </a:cubicBezTo>
                  <a:cubicBezTo>
                    <a:pt x="114" y="153"/>
                    <a:pt x="116" y="153"/>
                    <a:pt x="117" y="154"/>
                  </a:cubicBezTo>
                  <a:cubicBezTo>
                    <a:pt x="119" y="156"/>
                    <a:pt x="121" y="159"/>
                    <a:pt x="122" y="161"/>
                  </a:cubicBezTo>
                  <a:cubicBezTo>
                    <a:pt x="122" y="162"/>
                    <a:pt x="122" y="163"/>
                    <a:pt x="121" y="163"/>
                  </a:cubicBezTo>
                  <a:cubicBezTo>
                    <a:pt x="118" y="162"/>
                    <a:pt x="115" y="164"/>
                    <a:pt x="112" y="163"/>
                  </a:cubicBezTo>
                  <a:cubicBezTo>
                    <a:pt x="110" y="163"/>
                    <a:pt x="108" y="162"/>
                    <a:pt x="107" y="161"/>
                  </a:cubicBezTo>
                  <a:cubicBezTo>
                    <a:pt x="107" y="166"/>
                    <a:pt x="104" y="169"/>
                    <a:pt x="100" y="172"/>
                  </a:cubicBezTo>
                  <a:cubicBezTo>
                    <a:pt x="99" y="173"/>
                    <a:pt x="99" y="173"/>
                    <a:pt x="99" y="172"/>
                  </a:cubicBezTo>
                  <a:cubicBezTo>
                    <a:pt x="98" y="169"/>
                    <a:pt x="96" y="167"/>
                    <a:pt x="96" y="165"/>
                  </a:cubicBezTo>
                  <a:cubicBezTo>
                    <a:pt x="95" y="162"/>
                    <a:pt x="96" y="160"/>
                    <a:pt x="97" y="158"/>
                  </a:cubicBezTo>
                  <a:cubicBezTo>
                    <a:pt x="92" y="160"/>
                    <a:pt x="87" y="158"/>
                    <a:pt x="83" y="155"/>
                  </a:cubicBezTo>
                  <a:cubicBezTo>
                    <a:pt x="83" y="154"/>
                    <a:pt x="83" y="154"/>
                    <a:pt x="83" y="153"/>
                  </a:cubicBezTo>
                  <a:cubicBezTo>
                    <a:pt x="87" y="151"/>
                    <a:pt x="91" y="148"/>
                    <a:pt x="96" y="149"/>
                  </a:cubicBezTo>
                  <a:cubicBezTo>
                    <a:pt x="93" y="145"/>
                    <a:pt x="94" y="140"/>
                    <a:pt x="95" y="136"/>
                  </a:cubicBezTo>
                  <a:cubicBezTo>
                    <a:pt x="95" y="136"/>
                    <a:pt x="96" y="136"/>
                    <a:pt x="96" y="136"/>
                  </a:cubicBezTo>
                  <a:cubicBezTo>
                    <a:pt x="101" y="137"/>
                    <a:pt x="105" y="140"/>
                    <a:pt x="105" y="145"/>
                  </a:cubicBezTo>
                  <a:close/>
                  <a:moveTo>
                    <a:pt x="96" y="115"/>
                  </a:moveTo>
                  <a:cubicBezTo>
                    <a:pt x="94" y="114"/>
                    <a:pt x="91" y="115"/>
                    <a:pt x="88" y="115"/>
                  </a:cubicBezTo>
                  <a:cubicBezTo>
                    <a:pt x="86" y="114"/>
                    <a:pt x="84" y="113"/>
                    <a:pt x="83" y="111"/>
                  </a:cubicBezTo>
                  <a:cubicBezTo>
                    <a:pt x="82" y="116"/>
                    <a:pt x="79" y="120"/>
                    <a:pt x="74" y="122"/>
                  </a:cubicBezTo>
                  <a:cubicBezTo>
                    <a:pt x="74" y="123"/>
                    <a:pt x="73" y="122"/>
                    <a:pt x="73" y="122"/>
                  </a:cubicBezTo>
                  <a:cubicBezTo>
                    <a:pt x="72" y="118"/>
                    <a:pt x="71" y="113"/>
                    <a:pt x="73" y="109"/>
                  </a:cubicBezTo>
                  <a:cubicBezTo>
                    <a:pt x="69" y="110"/>
                    <a:pt x="64" y="107"/>
                    <a:pt x="61" y="105"/>
                  </a:cubicBezTo>
                  <a:cubicBezTo>
                    <a:pt x="61" y="105"/>
                    <a:pt x="61" y="104"/>
                    <a:pt x="61" y="104"/>
                  </a:cubicBezTo>
                  <a:cubicBezTo>
                    <a:pt x="65" y="99"/>
                    <a:pt x="69" y="97"/>
                    <a:pt x="73" y="99"/>
                  </a:cubicBezTo>
                  <a:cubicBezTo>
                    <a:pt x="71" y="95"/>
                    <a:pt x="72" y="90"/>
                    <a:pt x="74" y="85"/>
                  </a:cubicBezTo>
                  <a:cubicBezTo>
                    <a:pt x="74" y="84"/>
                    <a:pt x="74" y="84"/>
                    <a:pt x="75" y="85"/>
                  </a:cubicBezTo>
                  <a:cubicBezTo>
                    <a:pt x="79" y="87"/>
                    <a:pt x="82" y="90"/>
                    <a:pt x="83" y="94"/>
                  </a:cubicBezTo>
                  <a:cubicBezTo>
                    <a:pt x="84" y="93"/>
                    <a:pt x="85" y="92"/>
                    <a:pt x="86" y="91"/>
                  </a:cubicBezTo>
                  <a:cubicBezTo>
                    <a:pt x="89" y="90"/>
                    <a:pt x="92" y="89"/>
                    <a:pt x="95" y="89"/>
                  </a:cubicBezTo>
                  <a:cubicBezTo>
                    <a:pt x="95" y="89"/>
                    <a:pt x="96" y="89"/>
                    <a:pt x="96" y="90"/>
                  </a:cubicBezTo>
                  <a:cubicBezTo>
                    <a:pt x="94" y="93"/>
                    <a:pt x="94" y="96"/>
                    <a:pt x="93" y="99"/>
                  </a:cubicBezTo>
                  <a:cubicBezTo>
                    <a:pt x="92" y="101"/>
                    <a:pt x="90" y="102"/>
                    <a:pt x="89" y="103"/>
                  </a:cubicBezTo>
                  <a:cubicBezTo>
                    <a:pt x="93" y="104"/>
                    <a:pt x="95" y="109"/>
                    <a:pt x="97" y="114"/>
                  </a:cubicBezTo>
                  <a:cubicBezTo>
                    <a:pt x="97" y="114"/>
                    <a:pt x="97" y="115"/>
                    <a:pt x="96" y="115"/>
                  </a:cubicBezTo>
                  <a:close/>
                  <a:moveTo>
                    <a:pt x="73" y="47"/>
                  </a:moveTo>
                  <a:cubicBezTo>
                    <a:pt x="71" y="43"/>
                    <a:pt x="72" y="38"/>
                    <a:pt x="74" y="34"/>
                  </a:cubicBezTo>
                  <a:cubicBezTo>
                    <a:pt x="74" y="33"/>
                    <a:pt x="74" y="33"/>
                    <a:pt x="75" y="33"/>
                  </a:cubicBezTo>
                  <a:cubicBezTo>
                    <a:pt x="79" y="35"/>
                    <a:pt x="82" y="39"/>
                    <a:pt x="83" y="43"/>
                  </a:cubicBezTo>
                  <a:cubicBezTo>
                    <a:pt x="84" y="42"/>
                    <a:pt x="85" y="40"/>
                    <a:pt x="86" y="40"/>
                  </a:cubicBezTo>
                  <a:cubicBezTo>
                    <a:pt x="89" y="38"/>
                    <a:pt x="92" y="38"/>
                    <a:pt x="95" y="37"/>
                  </a:cubicBezTo>
                  <a:cubicBezTo>
                    <a:pt x="95" y="37"/>
                    <a:pt x="96" y="38"/>
                    <a:pt x="95" y="39"/>
                  </a:cubicBezTo>
                  <a:cubicBezTo>
                    <a:pt x="94" y="41"/>
                    <a:pt x="94" y="45"/>
                    <a:pt x="93" y="48"/>
                  </a:cubicBezTo>
                  <a:cubicBezTo>
                    <a:pt x="92" y="50"/>
                    <a:pt x="90" y="51"/>
                    <a:pt x="89" y="51"/>
                  </a:cubicBezTo>
                  <a:cubicBezTo>
                    <a:pt x="93" y="53"/>
                    <a:pt x="95" y="57"/>
                    <a:pt x="97" y="62"/>
                  </a:cubicBezTo>
                  <a:cubicBezTo>
                    <a:pt x="97" y="63"/>
                    <a:pt x="97" y="63"/>
                    <a:pt x="96" y="63"/>
                  </a:cubicBezTo>
                  <a:cubicBezTo>
                    <a:pt x="93" y="63"/>
                    <a:pt x="91" y="64"/>
                    <a:pt x="88" y="63"/>
                  </a:cubicBezTo>
                  <a:cubicBezTo>
                    <a:pt x="86" y="63"/>
                    <a:pt x="84" y="61"/>
                    <a:pt x="82" y="60"/>
                  </a:cubicBezTo>
                  <a:cubicBezTo>
                    <a:pt x="82" y="65"/>
                    <a:pt x="79" y="68"/>
                    <a:pt x="74" y="71"/>
                  </a:cubicBezTo>
                  <a:cubicBezTo>
                    <a:pt x="74" y="71"/>
                    <a:pt x="73" y="71"/>
                    <a:pt x="73" y="71"/>
                  </a:cubicBezTo>
                  <a:cubicBezTo>
                    <a:pt x="72" y="66"/>
                    <a:pt x="71" y="61"/>
                    <a:pt x="73" y="58"/>
                  </a:cubicBezTo>
                  <a:cubicBezTo>
                    <a:pt x="69" y="59"/>
                    <a:pt x="64" y="56"/>
                    <a:pt x="61" y="53"/>
                  </a:cubicBezTo>
                  <a:cubicBezTo>
                    <a:pt x="61" y="53"/>
                    <a:pt x="61" y="53"/>
                    <a:pt x="61" y="52"/>
                  </a:cubicBezTo>
                  <a:cubicBezTo>
                    <a:pt x="65" y="48"/>
                    <a:pt x="69" y="46"/>
                    <a:pt x="73" y="4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3" name="Freeform 35"/>
            <p:cNvSpPr/>
            <p:nvPr/>
          </p:nvSpPr>
          <p:spPr bwMode="auto">
            <a:xfrm>
              <a:off x="5542971" y="2865579"/>
              <a:ext cx="43226" cy="38139"/>
            </a:xfrm>
            <a:custGeom>
              <a:avLst/>
              <a:gdLst>
                <a:gd name="T0" fmla="*/ 9 w 12"/>
                <a:gd name="T1" fmla="*/ 8 h 11"/>
                <a:gd name="T2" fmla="*/ 10 w 12"/>
                <a:gd name="T3" fmla="*/ 2 h 11"/>
                <a:gd name="T4" fmla="*/ 4 w 12"/>
                <a:gd name="T5" fmla="*/ 1 h 11"/>
                <a:gd name="T6" fmla="*/ 9 w 12"/>
                <a:gd name="T7" fmla="*/ 8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1">
                  <a:moveTo>
                    <a:pt x="9" y="8"/>
                  </a:moveTo>
                  <a:cubicBezTo>
                    <a:pt x="12" y="7"/>
                    <a:pt x="12" y="4"/>
                    <a:pt x="10" y="2"/>
                  </a:cubicBezTo>
                  <a:cubicBezTo>
                    <a:pt x="9" y="0"/>
                    <a:pt x="6" y="0"/>
                    <a:pt x="4" y="1"/>
                  </a:cubicBezTo>
                  <a:cubicBezTo>
                    <a:pt x="0" y="5"/>
                    <a:pt x="5" y="11"/>
                    <a:pt x="9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4" name="Freeform 36"/>
            <p:cNvSpPr>
              <a:spLocks noEditPoints="1"/>
            </p:cNvSpPr>
            <p:nvPr/>
          </p:nvSpPr>
          <p:spPr bwMode="auto">
            <a:xfrm>
              <a:off x="4134337" y="1373037"/>
              <a:ext cx="572100" cy="569556"/>
            </a:xfrm>
            <a:custGeom>
              <a:avLst/>
              <a:gdLst>
                <a:gd name="T0" fmla="*/ 160 w 166"/>
                <a:gd name="T1" fmla="*/ 110 h 165"/>
                <a:gd name="T2" fmla="*/ 166 w 166"/>
                <a:gd name="T3" fmla="*/ 86 h 165"/>
                <a:gd name="T4" fmla="*/ 164 w 166"/>
                <a:gd name="T5" fmla="*/ 71 h 165"/>
                <a:gd name="T6" fmla="*/ 159 w 166"/>
                <a:gd name="T7" fmla="*/ 84 h 165"/>
                <a:gd name="T8" fmla="*/ 152 w 166"/>
                <a:gd name="T9" fmla="*/ 89 h 165"/>
                <a:gd name="T10" fmla="*/ 144 w 166"/>
                <a:gd name="T11" fmla="*/ 91 h 165"/>
                <a:gd name="T12" fmla="*/ 134 w 166"/>
                <a:gd name="T13" fmla="*/ 90 h 165"/>
                <a:gd name="T14" fmla="*/ 126 w 166"/>
                <a:gd name="T15" fmla="*/ 85 h 165"/>
                <a:gd name="T16" fmla="*/ 117 w 166"/>
                <a:gd name="T17" fmla="*/ 70 h 165"/>
                <a:gd name="T18" fmla="*/ 116 w 166"/>
                <a:gd name="T19" fmla="*/ 61 h 165"/>
                <a:gd name="T20" fmla="*/ 117 w 166"/>
                <a:gd name="T21" fmla="*/ 52 h 165"/>
                <a:gd name="T22" fmla="*/ 120 w 166"/>
                <a:gd name="T23" fmla="*/ 45 h 165"/>
                <a:gd name="T24" fmla="*/ 113 w 166"/>
                <a:gd name="T25" fmla="*/ 48 h 165"/>
                <a:gd name="T26" fmla="*/ 104 w 166"/>
                <a:gd name="T27" fmla="*/ 49 h 165"/>
                <a:gd name="T28" fmla="*/ 95 w 166"/>
                <a:gd name="T29" fmla="*/ 48 h 165"/>
                <a:gd name="T30" fmla="*/ 80 w 166"/>
                <a:gd name="T31" fmla="*/ 40 h 165"/>
                <a:gd name="T32" fmla="*/ 75 w 166"/>
                <a:gd name="T33" fmla="*/ 31 h 165"/>
                <a:gd name="T34" fmla="*/ 74 w 166"/>
                <a:gd name="T35" fmla="*/ 21 h 165"/>
                <a:gd name="T36" fmla="*/ 76 w 166"/>
                <a:gd name="T37" fmla="*/ 13 h 165"/>
                <a:gd name="T38" fmla="*/ 82 w 166"/>
                <a:gd name="T39" fmla="*/ 6 h 165"/>
                <a:gd name="T40" fmla="*/ 94 w 166"/>
                <a:gd name="T41" fmla="*/ 2 h 165"/>
                <a:gd name="T42" fmla="*/ 80 w 166"/>
                <a:gd name="T43" fmla="*/ 0 h 165"/>
                <a:gd name="T44" fmla="*/ 55 w 166"/>
                <a:gd name="T45" fmla="*/ 6 h 165"/>
                <a:gd name="T46" fmla="*/ 12 w 166"/>
                <a:gd name="T47" fmla="*/ 65 h 165"/>
                <a:gd name="T48" fmla="*/ 0 w 166"/>
                <a:gd name="T49" fmla="*/ 165 h 165"/>
                <a:gd name="T50" fmla="*/ 100 w 166"/>
                <a:gd name="T51" fmla="*/ 154 h 165"/>
                <a:gd name="T52" fmla="*/ 160 w 166"/>
                <a:gd name="T53" fmla="*/ 110 h 165"/>
                <a:gd name="T54" fmla="*/ 149 w 166"/>
                <a:gd name="T55" fmla="*/ 104 h 165"/>
                <a:gd name="T56" fmla="*/ 137 w 166"/>
                <a:gd name="T57" fmla="*/ 116 h 165"/>
                <a:gd name="T58" fmla="*/ 149 w 166"/>
                <a:gd name="T59" fmla="*/ 104 h 165"/>
                <a:gd name="T60" fmla="*/ 61 w 166"/>
                <a:gd name="T61" fmla="*/ 17 h 165"/>
                <a:gd name="T62" fmla="*/ 49 w 166"/>
                <a:gd name="T63" fmla="*/ 29 h 165"/>
                <a:gd name="T64" fmla="*/ 61 w 166"/>
                <a:gd name="T65" fmla="*/ 17 h 165"/>
                <a:gd name="T66" fmla="*/ 33 w 166"/>
                <a:gd name="T67" fmla="*/ 80 h 165"/>
                <a:gd name="T68" fmla="*/ 21 w 166"/>
                <a:gd name="T69" fmla="*/ 92 h 165"/>
                <a:gd name="T70" fmla="*/ 33 w 166"/>
                <a:gd name="T71" fmla="*/ 80 h 165"/>
                <a:gd name="T72" fmla="*/ 23 w 166"/>
                <a:gd name="T73" fmla="*/ 145 h 165"/>
                <a:gd name="T74" fmla="*/ 23 w 166"/>
                <a:gd name="T75" fmla="*/ 145 h 165"/>
                <a:gd name="T76" fmla="*/ 22 w 166"/>
                <a:gd name="T77" fmla="*/ 145 h 165"/>
                <a:gd name="T78" fmla="*/ 21 w 166"/>
                <a:gd name="T79" fmla="*/ 143 h 165"/>
                <a:gd name="T80" fmla="*/ 21 w 166"/>
                <a:gd name="T81" fmla="*/ 143 h 165"/>
                <a:gd name="T82" fmla="*/ 21 w 166"/>
                <a:gd name="T83" fmla="*/ 142 h 165"/>
                <a:gd name="T84" fmla="*/ 81 w 166"/>
                <a:gd name="T85" fmla="*/ 81 h 165"/>
                <a:gd name="T86" fmla="*/ 83 w 166"/>
                <a:gd name="T87" fmla="*/ 83 h 165"/>
                <a:gd name="T88" fmla="*/ 23 w 166"/>
                <a:gd name="T89" fmla="*/ 145 h 165"/>
                <a:gd name="T90" fmla="*/ 23 w 166"/>
                <a:gd name="T91" fmla="*/ 145 h 165"/>
                <a:gd name="T92" fmla="*/ 73 w 166"/>
                <a:gd name="T93" fmla="*/ 144 h 165"/>
                <a:gd name="T94" fmla="*/ 85 w 166"/>
                <a:gd name="T95" fmla="*/ 132 h 165"/>
                <a:gd name="T96" fmla="*/ 73 w 166"/>
                <a:gd name="T97" fmla="*/ 144 h 165"/>
                <a:gd name="T98" fmla="*/ 91 w 166"/>
                <a:gd name="T99" fmla="*/ 57 h 165"/>
                <a:gd name="T100" fmla="*/ 90 w 166"/>
                <a:gd name="T101" fmla="*/ 58 h 165"/>
                <a:gd name="T102" fmla="*/ 29 w 166"/>
                <a:gd name="T103" fmla="*/ 59 h 165"/>
                <a:gd name="T104" fmla="*/ 29 w 166"/>
                <a:gd name="T105" fmla="*/ 57 h 165"/>
                <a:gd name="T106" fmla="*/ 61 w 166"/>
                <a:gd name="T107" fmla="*/ 40 h 165"/>
                <a:gd name="T108" fmla="*/ 90 w 166"/>
                <a:gd name="T109" fmla="*/ 56 h 165"/>
                <a:gd name="T110" fmla="*/ 91 w 166"/>
                <a:gd name="T111" fmla="*/ 57 h 165"/>
                <a:gd name="T112" fmla="*/ 107 w 166"/>
                <a:gd name="T113" fmla="*/ 75 h 165"/>
                <a:gd name="T114" fmla="*/ 108 w 166"/>
                <a:gd name="T115" fmla="*/ 74 h 165"/>
                <a:gd name="T116" fmla="*/ 110 w 166"/>
                <a:gd name="T117" fmla="*/ 75 h 165"/>
                <a:gd name="T118" fmla="*/ 125 w 166"/>
                <a:gd name="T119" fmla="*/ 104 h 165"/>
                <a:gd name="T120" fmla="*/ 109 w 166"/>
                <a:gd name="T121" fmla="*/ 136 h 165"/>
                <a:gd name="T122" fmla="*/ 106 w 166"/>
                <a:gd name="T123" fmla="*/ 136 h 165"/>
                <a:gd name="T124" fmla="*/ 107 w 166"/>
                <a:gd name="T125" fmla="*/ 75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66" h="165">
                  <a:moveTo>
                    <a:pt x="160" y="110"/>
                  </a:moveTo>
                  <a:cubicBezTo>
                    <a:pt x="164" y="103"/>
                    <a:pt x="165" y="94"/>
                    <a:pt x="166" y="86"/>
                  </a:cubicBezTo>
                  <a:cubicBezTo>
                    <a:pt x="166" y="81"/>
                    <a:pt x="165" y="76"/>
                    <a:pt x="164" y="71"/>
                  </a:cubicBezTo>
                  <a:cubicBezTo>
                    <a:pt x="164" y="75"/>
                    <a:pt x="162" y="80"/>
                    <a:pt x="159" y="84"/>
                  </a:cubicBezTo>
                  <a:cubicBezTo>
                    <a:pt x="157" y="86"/>
                    <a:pt x="155" y="88"/>
                    <a:pt x="152" y="89"/>
                  </a:cubicBezTo>
                  <a:cubicBezTo>
                    <a:pt x="150" y="90"/>
                    <a:pt x="147" y="91"/>
                    <a:pt x="144" y="91"/>
                  </a:cubicBezTo>
                  <a:cubicBezTo>
                    <a:pt x="141" y="92"/>
                    <a:pt x="137" y="91"/>
                    <a:pt x="134" y="90"/>
                  </a:cubicBezTo>
                  <a:cubicBezTo>
                    <a:pt x="131" y="89"/>
                    <a:pt x="128" y="87"/>
                    <a:pt x="126" y="85"/>
                  </a:cubicBezTo>
                  <a:cubicBezTo>
                    <a:pt x="121" y="81"/>
                    <a:pt x="119" y="75"/>
                    <a:pt x="117" y="70"/>
                  </a:cubicBezTo>
                  <a:cubicBezTo>
                    <a:pt x="117" y="67"/>
                    <a:pt x="116" y="64"/>
                    <a:pt x="116" y="61"/>
                  </a:cubicBezTo>
                  <a:cubicBezTo>
                    <a:pt x="116" y="59"/>
                    <a:pt x="116" y="56"/>
                    <a:pt x="117" y="52"/>
                  </a:cubicBezTo>
                  <a:cubicBezTo>
                    <a:pt x="118" y="50"/>
                    <a:pt x="119" y="47"/>
                    <a:pt x="120" y="45"/>
                  </a:cubicBezTo>
                  <a:cubicBezTo>
                    <a:pt x="118" y="46"/>
                    <a:pt x="116" y="47"/>
                    <a:pt x="113" y="48"/>
                  </a:cubicBezTo>
                  <a:cubicBezTo>
                    <a:pt x="110" y="49"/>
                    <a:pt x="107" y="49"/>
                    <a:pt x="104" y="49"/>
                  </a:cubicBezTo>
                  <a:cubicBezTo>
                    <a:pt x="101" y="49"/>
                    <a:pt x="98" y="49"/>
                    <a:pt x="95" y="48"/>
                  </a:cubicBezTo>
                  <a:cubicBezTo>
                    <a:pt x="90" y="47"/>
                    <a:pt x="85" y="44"/>
                    <a:pt x="80" y="40"/>
                  </a:cubicBezTo>
                  <a:cubicBezTo>
                    <a:pt x="78" y="37"/>
                    <a:pt x="76" y="34"/>
                    <a:pt x="75" y="31"/>
                  </a:cubicBezTo>
                  <a:cubicBezTo>
                    <a:pt x="74" y="28"/>
                    <a:pt x="74" y="24"/>
                    <a:pt x="74" y="21"/>
                  </a:cubicBezTo>
                  <a:cubicBezTo>
                    <a:pt x="74" y="18"/>
                    <a:pt x="75" y="16"/>
                    <a:pt x="76" y="13"/>
                  </a:cubicBezTo>
                  <a:cubicBezTo>
                    <a:pt x="78" y="11"/>
                    <a:pt x="79" y="8"/>
                    <a:pt x="82" y="6"/>
                  </a:cubicBezTo>
                  <a:cubicBezTo>
                    <a:pt x="85" y="3"/>
                    <a:pt x="90" y="2"/>
                    <a:pt x="94" y="2"/>
                  </a:cubicBezTo>
                  <a:cubicBezTo>
                    <a:pt x="89" y="0"/>
                    <a:pt x="85" y="0"/>
                    <a:pt x="80" y="0"/>
                  </a:cubicBezTo>
                  <a:cubicBezTo>
                    <a:pt x="72" y="0"/>
                    <a:pt x="62" y="2"/>
                    <a:pt x="55" y="6"/>
                  </a:cubicBezTo>
                  <a:cubicBezTo>
                    <a:pt x="32" y="18"/>
                    <a:pt x="17" y="39"/>
                    <a:pt x="12" y="65"/>
                  </a:cubicBezTo>
                  <a:cubicBezTo>
                    <a:pt x="5" y="97"/>
                    <a:pt x="10" y="133"/>
                    <a:pt x="0" y="165"/>
                  </a:cubicBezTo>
                  <a:cubicBezTo>
                    <a:pt x="32" y="155"/>
                    <a:pt x="68" y="160"/>
                    <a:pt x="100" y="154"/>
                  </a:cubicBezTo>
                  <a:cubicBezTo>
                    <a:pt x="126" y="148"/>
                    <a:pt x="147" y="134"/>
                    <a:pt x="160" y="110"/>
                  </a:cubicBezTo>
                  <a:close/>
                  <a:moveTo>
                    <a:pt x="149" y="104"/>
                  </a:moveTo>
                  <a:cubicBezTo>
                    <a:pt x="156" y="112"/>
                    <a:pt x="144" y="124"/>
                    <a:pt x="137" y="116"/>
                  </a:cubicBezTo>
                  <a:cubicBezTo>
                    <a:pt x="129" y="109"/>
                    <a:pt x="141" y="97"/>
                    <a:pt x="149" y="104"/>
                  </a:cubicBezTo>
                  <a:close/>
                  <a:moveTo>
                    <a:pt x="61" y="17"/>
                  </a:moveTo>
                  <a:cubicBezTo>
                    <a:pt x="69" y="24"/>
                    <a:pt x="57" y="36"/>
                    <a:pt x="49" y="29"/>
                  </a:cubicBezTo>
                  <a:cubicBezTo>
                    <a:pt x="41" y="21"/>
                    <a:pt x="53" y="9"/>
                    <a:pt x="61" y="17"/>
                  </a:cubicBezTo>
                  <a:close/>
                  <a:moveTo>
                    <a:pt x="33" y="80"/>
                  </a:moveTo>
                  <a:cubicBezTo>
                    <a:pt x="41" y="88"/>
                    <a:pt x="29" y="100"/>
                    <a:pt x="21" y="92"/>
                  </a:cubicBezTo>
                  <a:cubicBezTo>
                    <a:pt x="13" y="84"/>
                    <a:pt x="25" y="72"/>
                    <a:pt x="33" y="80"/>
                  </a:cubicBezTo>
                  <a:close/>
                  <a:moveTo>
                    <a:pt x="23" y="145"/>
                  </a:moveTo>
                  <a:cubicBezTo>
                    <a:pt x="23" y="145"/>
                    <a:pt x="23" y="145"/>
                    <a:pt x="23" y="145"/>
                  </a:cubicBezTo>
                  <a:cubicBezTo>
                    <a:pt x="23" y="145"/>
                    <a:pt x="22" y="145"/>
                    <a:pt x="22" y="145"/>
                  </a:cubicBezTo>
                  <a:cubicBezTo>
                    <a:pt x="22" y="144"/>
                    <a:pt x="21" y="144"/>
                    <a:pt x="21" y="143"/>
                  </a:cubicBezTo>
                  <a:cubicBezTo>
                    <a:pt x="21" y="143"/>
                    <a:pt x="21" y="143"/>
                    <a:pt x="21" y="143"/>
                  </a:cubicBezTo>
                  <a:cubicBezTo>
                    <a:pt x="21" y="142"/>
                    <a:pt x="21" y="142"/>
                    <a:pt x="21" y="142"/>
                  </a:cubicBezTo>
                  <a:cubicBezTo>
                    <a:pt x="24" y="113"/>
                    <a:pt x="47" y="77"/>
                    <a:pt x="81" y="81"/>
                  </a:cubicBezTo>
                  <a:cubicBezTo>
                    <a:pt x="82" y="81"/>
                    <a:pt x="83" y="82"/>
                    <a:pt x="83" y="83"/>
                  </a:cubicBezTo>
                  <a:cubicBezTo>
                    <a:pt x="88" y="119"/>
                    <a:pt x="56" y="139"/>
                    <a:pt x="23" y="145"/>
                  </a:cubicBezTo>
                  <a:cubicBezTo>
                    <a:pt x="23" y="145"/>
                    <a:pt x="23" y="145"/>
                    <a:pt x="23" y="145"/>
                  </a:cubicBezTo>
                  <a:close/>
                  <a:moveTo>
                    <a:pt x="73" y="144"/>
                  </a:moveTo>
                  <a:cubicBezTo>
                    <a:pt x="65" y="137"/>
                    <a:pt x="77" y="125"/>
                    <a:pt x="85" y="132"/>
                  </a:cubicBezTo>
                  <a:cubicBezTo>
                    <a:pt x="93" y="140"/>
                    <a:pt x="81" y="152"/>
                    <a:pt x="73" y="144"/>
                  </a:cubicBezTo>
                  <a:close/>
                  <a:moveTo>
                    <a:pt x="91" y="57"/>
                  </a:moveTo>
                  <a:cubicBezTo>
                    <a:pt x="91" y="58"/>
                    <a:pt x="91" y="58"/>
                    <a:pt x="90" y="58"/>
                  </a:cubicBezTo>
                  <a:cubicBezTo>
                    <a:pt x="73" y="77"/>
                    <a:pt x="47" y="77"/>
                    <a:pt x="29" y="59"/>
                  </a:cubicBezTo>
                  <a:cubicBezTo>
                    <a:pt x="28" y="58"/>
                    <a:pt x="28" y="57"/>
                    <a:pt x="29" y="57"/>
                  </a:cubicBezTo>
                  <a:cubicBezTo>
                    <a:pt x="37" y="48"/>
                    <a:pt x="48" y="40"/>
                    <a:pt x="61" y="40"/>
                  </a:cubicBezTo>
                  <a:cubicBezTo>
                    <a:pt x="73" y="41"/>
                    <a:pt x="82" y="48"/>
                    <a:pt x="90" y="56"/>
                  </a:cubicBezTo>
                  <a:cubicBezTo>
                    <a:pt x="91" y="56"/>
                    <a:pt x="91" y="57"/>
                    <a:pt x="91" y="57"/>
                  </a:cubicBezTo>
                  <a:close/>
                  <a:moveTo>
                    <a:pt x="107" y="75"/>
                  </a:moveTo>
                  <a:cubicBezTo>
                    <a:pt x="107" y="75"/>
                    <a:pt x="108" y="74"/>
                    <a:pt x="108" y="74"/>
                  </a:cubicBezTo>
                  <a:cubicBezTo>
                    <a:pt x="109" y="74"/>
                    <a:pt x="109" y="74"/>
                    <a:pt x="110" y="75"/>
                  </a:cubicBezTo>
                  <a:cubicBezTo>
                    <a:pt x="118" y="83"/>
                    <a:pt x="124" y="92"/>
                    <a:pt x="125" y="104"/>
                  </a:cubicBezTo>
                  <a:cubicBezTo>
                    <a:pt x="126" y="117"/>
                    <a:pt x="117" y="128"/>
                    <a:pt x="109" y="136"/>
                  </a:cubicBezTo>
                  <a:cubicBezTo>
                    <a:pt x="108" y="137"/>
                    <a:pt x="107" y="137"/>
                    <a:pt x="106" y="136"/>
                  </a:cubicBezTo>
                  <a:cubicBezTo>
                    <a:pt x="88" y="118"/>
                    <a:pt x="88" y="93"/>
                    <a:pt x="107" y="7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5" name="Freeform 37"/>
            <p:cNvSpPr/>
            <p:nvPr/>
          </p:nvSpPr>
          <p:spPr bwMode="auto">
            <a:xfrm>
              <a:off x="4266555" y="2237542"/>
              <a:ext cx="43226" cy="43224"/>
            </a:xfrm>
            <a:custGeom>
              <a:avLst/>
              <a:gdLst>
                <a:gd name="T0" fmla="*/ 10 w 12"/>
                <a:gd name="T1" fmla="*/ 3 h 12"/>
                <a:gd name="T2" fmla="*/ 4 w 12"/>
                <a:gd name="T3" fmla="*/ 10 h 12"/>
                <a:gd name="T4" fmla="*/ 11 w 12"/>
                <a:gd name="T5" fmla="*/ 9 h 12"/>
                <a:gd name="T6" fmla="*/ 10 w 12"/>
                <a:gd name="T7" fmla="*/ 3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10" y="3"/>
                  </a:moveTo>
                  <a:cubicBezTo>
                    <a:pt x="5" y="0"/>
                    <a:pt x="0" y="7"/>
                    <a:pt x="4" y="10"/>
                  </a:cubicBezTo>
                  <a:cubicBezTo>
                    <a:pt x="7" y="12"/>
                    <a:pt x="9" y="11"/>
                    <a:pt x="11" y="9"/>
                  </a:cubicBezTo>
                  <a:cubicBezTo>
                    <a:pt x="12" y="6"/>
                    <a:pt x="12" y="4"/>
                    <a:pt x="10" y="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6" name="Freeform 38"/>
            <p:cNvSpPr/>
            <p:nvPr/>
          </p:nvSpPr>
          <p:spPr bwMode="auto">
            <a:xfrm>
              <a:off x="4398774" y="2390102"/>
              <a:ext cx="35597" cy="35597"/>
            </a:xfrm>
            <a:custGeom>
              <a:avLst/>
              <a:gdLst>
                <a:gd name="T0" fmla="*/ 10 w 10"/>
                <a:gd name="T1" fmla="*/ 4 h 10"/>
                <a:gd name="T2" fmla="*/ 5 w 10"/>
                <a:gd name="T3" fmla="*/ 0 h 10"/>
                <a:gd name="T4" fmla="*/ 1 w 10"/>
                <a:gd name="T5" fmla="*/ 5 h 10"/>
                <a:gd name="T6" fmla="*/ 10 w 10"/>
                <a:gd name="T7" fmla="*/ 4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0">
                  <a:moveTo>
                    <a:pt x="10" y="4"/>
                  </a:moveTo>
                  <a:cubicBezTo>
                    <a:pt x="9" y="1"/>
                    <a:pt x="8" y="0"/>
                    <a:pt x="5" y="0"/>
                  </a:cubicBezTo>
                  <a:cubicBezTo>
                    <a:pt x="2" y="1"/>
                    <a:pt x="0" y="3"/>
                    <a:pt x="1" y="5"/>
                  </a:cubicBezTo>
                  <a:cubicBezTo>
                    <a:pt x="2" y="10"/>
                    <a:pt x="10" y="9"/>
                    <a:pt x="10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7" name="Freeform 39"/>
            <p:cNvSpPr/>
            <p:nvPr/>
          </p:nvSpPr>
          <p:spPr bwMode="auto">
            <a:xfrm>
              <a:off x="4215702" y="2051927"/>
              <a:ext cx="38141" cy="45768"/>
            </a:xfrm>
            <a:custGeom>
              <a:avLst/>
              <a:gdLst>
                <a:gd name="T0" fmla="*/ 1 w 11"/>
                <a:gd name="T1" fmla="*/ 4 h 13"/>
                <a:gd name="T2" fmla="*/ 2 w 11"/>
                <a:gd name="T3" fmla="*/ 11 h 13"/>
                <a:gd name="T4" fmla="*/ 8 w 11"/>
                <a:gd name="T5" fmla="*/ 10 h 13"/>
                <a:gd name="T6" fmla="*/ 1 w 11"/>
                <a:gd name="T7" fmla="*/ 4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3">
                  <a:moveTo>
                    <a:pt x="1" y="4"/>
                  </a:moveTo>
                  <a:cubicBezTo>
                    <a:pt x="0" y="7"/>
                    <a:pt x="0" y="9"/>
                    <a:pt x="2" y="11"/>
                  </a:cubicBezTo>
                  <a:cubicBezTo>
                    <a:pt x="4" y="13"/>
                    <a:pt x="7" y="12"/>
                    <a:pt x="8" y="10"/>
                  </a:cubicBezTo>
                  <a:cubicBezTo>
                    <a:pt x="11" y="6"/>
                    <a:pt x="4" y="0"/>
                    <a:pt x="1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8" name="Freeform 40"/>
            <p:cNvSpPr/>
            <p:nvPr/>
          </p:nvSpPr>
          <p:spPr bwMode="auto">
            <a:xfrm>
              <a:off x="4564046" y="2466382"/>
              <a:ext cx="40683" cy="40683"/>
            </a:xfrm>
            <a:custGeom>
              <a:avLst/>
              <a:gdLst>
                <a:gd name="T0" fmla="*/ 8 w 12"/>
                <a:gd name="T1" fmla="*/ 10 h 12"/>
                <a:gd name="T2" fmla="*/ 10 w 12"/>
                <a:gd name="T3" fmla="*/ 3 h 12"/>
                <a:gd name="T4" fmla="*/ 4 w 12"/>
                <a:gd name="T5" fmla="*/ 2 h 12"/>
                <a:gd name="T6" fmla="*/ 8 w 12"/>
                <a:gd name="T7" fmla="*/ 1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8" y="10"/>
                  </a:moveTo>
                  <a:cubicBezTo>
                    <a:pt x="11" y="8"/>
                    <a:pt x="12" y="6"/>
                    <a:pt x="10" y="3"/>
                  </a:cubicBezTo>
                  <a:cubicBezTo>
                    <a:pt x="9" y="1"/>
                    <a:pt x="6" y="0"/>
                    <a:pt x="4" y="2"/>
                  </a:cubicBezTo>
                  <a:cubicBezTo>
                    <a:pt x="0" y="4"/>
                    <a:pt x="4" y="12"/>
                    <a:pt x="8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39" name="Freeform 41"/>
            <p:cNvSpPr/>
            <p:nvPr/>
          </p:nvSpPr>
          <p:spPr bwMode="auto">
            <a:xfrm>
              <a:off x="6951606" y="1866313"/>
              <a:ext cx="76280" cy="58480"/>
            </a:xfrm>
            <a:custGeom>
              <a:avLst/>
              <a:gdLst>
                <a:gd name="T0" fmla="*/ 0 w 22"/>
                <a:gd name="T1" fmla="*/ 1 h 17"/>
                <a:gd name="T2" fmla="*/ 0 w 22"/>
                <a:gd name="T3" fmla="*/ 2 h 17"/>
                <a:gd name="T4" fmla="*/ 22 w 22"/>
                <a:gd name="T5" fmla="*/ 16 h 17"/>
                <a:gd name="T6" fmla="*/ 0 w 22"/>
                <a:gd name="T7" fmla="*/ 1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2" h="17">
                  <a:moveTo>
                    <a:pt x="0" y="1"/>
                  </a:moveTo>
                  <a:cubicBezTo>
                    <a:pt x="0" y="1"/>
                    <a:pt x="0" y="2"/>
                    <a:pt x="0" y="2"/>
                  </a:cubicBezTo>
                  <a:cubicBezTo>
                    <a:pt x="1" y="12"/>
                    <a:pt x="12" y="17"/>
                    <a:pt x="22" y="16"/>
                  </a:cubicBezTo>
                  <a:cubicBezTo>
                    <a:pt x="18" y="8"/>
                    <a:pt x="10" y="0"/>
                    <a:pt x="0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0" name="Freeform 42"/>
            <p:cNvSpPr/>
            <p:nvPr/>
          </p:nvSpPr>
          <p:spPr bwMode="auto">
            <a:xfrm>
              <a:off x="5339559" y="1924794"/>
              <a:ext cx="53397" cy="86450"/>
            </a:xfrm>
            <a:custGeom>
              <a:avLst/>
              <a:gdLst>
                <a:gd name="T0" fmla="*/ 7 w 15"/>
                <a:gd name="T1" fmla="*/ 0 h 25"/>
                <a:gd name="T2" fmla="*/ 7 w 15"/>
                <a:gd name="T3" fmla="*/ 0 h 25"/>
                <a:gd name="T4" fmla="*/ 11 w 15"/>
                <a:gd name="T5" fmla="*/ 25 h 25"/>
                <a:gd name="T6" fmla="*/ 7 w 15"/>
                <a:gd name="T7" fmla="*/ 0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" h="25">
                  <a:moveTo>
                    <a:pt x="7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0" y="7"/>
                    <a:pt x="5" y="19"/>
                    <a:pt x="11" y="25"/>
                  </a:cubicBezTo>
                  <a:cubicBezTo>
                    <a:pt x="15" y="17"/>
                    <a:pt x="15" y="5"/>
                    <a:pt x="7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1" name="Freeform 43"/>
            <p:cNvSpPr/>
            <p:nvPr/>
          </p:nvSpPr>
          <p:spPr bwMode="auto">
            <a:xfrm>
              <a:off x="6605804" y="2865579"/>
              <a:ext cx="40683" cy="38139"/>
            </a:xfrm>
            <a:custGeom>
              <a:avLst/>
              <a:gdLst>
                <a:gd name="T0" fmla="*/ 8 w 12"/>
                <a:gd name="T1" fmla="*/ 1 h 11"/>
                <a:gd name="T2" fmla="*/ 2 w 12"/>
                <a:gd name="T3" fmla="*/ 2 h 11"/>
                <a:gd name="T4" fmla="*/ 3 w 12"/>
                <a:gd name="T5" fmla="*/ 8 h 11"/>
                <a:gd name="T6" fmla="*/ 8 w 12"/>
                <a:gd name="T7" fmla="*/ 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1">
                  <a:moveTo>
                    <a:pt x="8" y="1"/>
                  </a:moveTo>
                  <a:cubicBezTo>
                    <a:pt x="6" y="0"/>
                    <a:pt x="3" y="0"/>
                    <a:pt x="2" y="2"/>
                  </a:cubicBezTo>
                  <a:cubicBezTo>
                    <a:pt x="0" y="4"/>
                    <a:pt x="0" y="7"/>
                    <a:pt x="3" y="8"/>
                  </a:cubicBezTo>
                  <a:cubicBezTo>
                    <a:pt x="7" y="11"/>
                    <a:pt x="12" y="5"/>
                    <a:pt x="8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2" name="Freeform 44"/>
            <p:cNvSpPr>
              <a:spLocks noEditPoints="1"/>
            </p:cNvSpPr>
            <p:nvPr/>
          </p:nvSpPr>
          <p:spPr bwMode="auto">
            <a:xfrm>
              <a:off x="4775088" y="1912081"/>
              <a:ext cx="803481" cy="594983"/>
            </a:xfrm>
            <a:custGeom>
              <a:avLst/>
              <a:gdLst>
                <a:gd name="T0" fmla="*/ 148 w 233"/>
                <a:gd name="T1" fmla="*/ 48 h 173"/>
                <a:gd name="T2" fmla="*/ 151 w 233"/>
                <a:gd name="T3" fmla="*/ 0 h 173"/>
                <a:gd name="T4" fmla="*/ 120 w 233"/>
                <a:gd name="T5" fmla="*/ 36 h 173"/>
                <a:gd name="T6" fmla="*/ 77 w 233"/>
                <a:gd name="T7" fmla="*/ 20 h 173"/>
                <a:gd name="T8" fmla="*/ 15 w 233"/>
                <a:gd name="T9" fmla="*/ 26 h 173"/>
                <a:gd name="T10" fmla="*/ 20 w 233"/>
                <a:gd name="T11" fmla="*/ 90 h 173"/>
                <a:gd name="T12" fmla="*/ 80 w 233"/>
                <a:gd name="T13" fmla="*/ 173 h 173"/>
                <a:gd name="T14" fmla="*/ 180 w 233"/>
                <a:gd name="T15" fmla="*/ 156 h 173"/>
                <a:gd name="T16" fmla="*/ 229 w 233"/>
                <a:gd name="T17" fmla="*/ 115 h 173"/>
                <a:gd name="T18" fmla="*/ 189 w 233"/>
                <a:gd name="T19" fmla="*/ 67 h 173"/>
                <a:gd name="T20" fmla="*/ 148 w 233"/>
                <a:gd name="T21" fmla="*/ 48 h 173"/>
                <a:gd name="T22" fmla="*/ 133 w 233"/>
                <a:gd name="T23" fmla="*/ 37 h 173"/>
                <a:gd name="T24" fmla="*/ 133 w 233"/>
                <a:gd name="T25" fmla="*/ 51 h 173"/>
                <a:gd name="T26" fmla="*/ 133 w 233"/>
                <a:gd name="T27" fmla="*/ 37 h 173"/>
                <a:gd name="T28" fmla="*/ 60 w 233"/>
                <a:gd name="T29" fmla="*/ 127 h 173"/>
                <a:gd name="T30" fmla="*/ 71 w 233"/>
                <a:gd name="T31" fmla="*/ 116 h 173"/>
                <a:gd name="T32" fmla="*/ 60 w 233"/>
                <a:gd name="T33" fmla="*/ 127 h 173"/>
                <a:gd name="T34" fmla="*/ 58 w 233"/>
                <a:gd name="T35" fmla="*/ 101 h 173"/>
                <a:gd name="T36" fmla="*/ 19 w 233"/>
                <a:gd name="T37" fmla="*/ 50 h 173"/>
                <a:gd name="T38" fmla="*/ 77 w 233"/>
                <a:gd name="T39" fmla="*/ 33 h 173"/>
                <a:gd name="T40" fmla="*/ 64 w 233"/>
                <a:gd name="T41" fmla="*/ 71 h 173"/>
                <a:gd name="T42" fmla="*/ 118 w 233"/>
                <a:gd name="T43" fmla="*/ 55 h 173"/>
                <a:gd name="T44" fmla="*/ 118 w 233"/>
                <a:gd name="T45" fmla="*/ 55 h 173"/>
                <a:gd name="T46" fmla="*/ 119 w 233"/>
                <a:gd name="T47" fmla="*/ 55 h 173"/>
                <a:gd name="T48" fmla="*/ 119 w 233"/>
                <a:gd name="T49" fmla="*/ 55 h 173"/>
                <a:gd name="T50" fmla="*/ 120 w 233"/>
                <a:gd name="T51" fmla="*/ 55 h 173"/>
                <a:gd name="T52" fmla="*/ 120 w 233"/>
                <a:gd name="T53" fmla="*/ 55 h 173"/>
                <a:gd name="T54" fmla="*/ 120 w 233"/>
                <a:gd name="T55" fmla="*/ 55 h 173"/>
                <a:gd name="T56" fmla="*/ 120 w 233"/>
                <a:gd name="T57" fmla="*/ 55 h 173"/>
                <a:gd name="T58" fmla="*/ 120 w 233"/>
                <a:gd name="T59" fmla="*/ 56 h 173"/>
                <a:gd name="T60" fmla="*/ 121 w 233"/>
                <a:gd name="T61" fmla="*/ 56 h 173"/>
                <a:gd name="T62" fmla="*/ 121 w 233"/>
                <a:gd name="T63" fmla="*/ 56 h 173"/>
                <a:gd name="T64" fmla="*/ 121 w 233"/>
                <a:gd name="T65" fmla="*/ 57 h 173"/>
                <a:gd name="T66" fmla="*/ 121 w 233"/>
                <a:gd name="T67" fmla="*/ 57 h 173"/>
                <a:gd name="T68" fmla="*/ 58 w 233"/>
                <a:gd name="T69" fmla="*/ 101 h 173"/>
                <a:gd name="T70" fmla="*/ 91 w 233"/>
                <a:gd name="T71" fmla="*/ 156 h 173"/>
                <a:gd name="T72" fmla="*/ 85 w 233"/>
                <a:gd name="T73" fmla="*/ 154 h 173"/>
                <a:gd name="T74" fmla="*/ 111 w 233"/>
                <a:gd name="T75" fmla="*/ 88 h 173"/>
                <a:gd name="T76" fmla="*/ 115 w 233"/>
                <a:gd name="T77" fmla="*/ 89 h 173"/>
                <a:gd name="T78" fmla="*/ 116 w 233"/>
                <a:gd name="T79" fmla="*/ 89 h 173"/>
                <a:gd name="T80" fmla="*/ 91 w 233"/>
                <a:gd name="T81" fmla="*/ 156 h 173"/>
                <a:gd name="T82" fmla="*/ 126 w 233"/>
                <a:gd name="T83" fmla="*/ 154 h 173"/>
                <a:gd name="T84" fmla="*/ 126 w 233"/>
                <a:gd name="T85" fmla="*/ 139 h 173"/>
                <a:gd name="T86" fmla="*/ 126 w 233"/>
                <a:gd name="T87" fmla="*/ 154 h 173"/>
                <a:gd name="T88" fmla="*/ 209 w 233"/>
                <a:gd name="T89" fmla="*/ 129 h 173"/>
                <a:gd name="T90" fmla="*/ 146 w 233"/>
                <a:gd name="T91" fmla="*/ 137 h 173"/>
                <a:gd name="T92" fmla="*/ 132 w 233"/>
                <a:gd name="T93" fmla="*/ 62 h 173"/>
                <a:gd name="T94" fmla="*/ 132 w 233"/>
                <a:gd name="T95" fmla="*/ 62 h 173"/>
                <a:gd name="T96" fmla="*/ 133 w 233"/>
                <a:gd name="T97" fmla="*/ 61 h 173"/>
                <a:gd name="T98" fmla="*/ 133 w 233"/>
                <a:gd name="T99" fmla="*/ 61 h 173"/>
                <a:gd name="T100" fmla="*/ 134 w 233"/>
                <a:gd name="T101" fmla="*/ 61 h 173"/>
                <a:gd name="T102" fmla="*/ 134 w 233"/>
                <a:gd name="T103" fmla="*/ 61 h 173"/>
                <a:gd name="T104" fmla="*/ 134 w 233"/>
                <a:gd name="T105" fmla="*/ 61 h 173"/>
                <a:gd name="T106" fmla="*/ 134 w 233"/>
                <a:gd name="T107" fmla="*/ 61 h 173"/>
                <a:gd name="T108" fmla="*/ 135 w 233"/>
                <a:gd name="T109" fmla="*/ 61 h 173"/>
                <a:gd name="T110" fmla="*/ 135 w 233"/>
                <a:gd name="T111" fmla="*/ 61 h 173"/>
                <a:gd name="T112" fmla="*/ 135 w 233"/>
                <a:gd name="T113" fmla="*/ 61 h 173"/>
                <a:gd name="T114" fmla="*/ 136 w 233"/>
                <a:gd name="T115" fmla="*/ 63 h 173"/>
                <a:gd name="T116" fmla="*/ 136 w 233"/>
                <a:gd name="T117" fmla="*/ 63 h 173"/>
                <a:gd name="T118" fmla="*/ 163 w 233"/>
                <a:gd name="T119" fmla="*/ 112 h 173"/>
                <a:gd name="T120" fmla="*/ 180 w 233"/>
                <a:gd name="T121" fmla="*/ 76 h 173"/>
                <a:gd name="T122" fmla="*/ 209 w 233"/>
                <a:gd name="T123" fmla="*/ 129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33" h="173">
                  <a:moveTo>
                    <a:pt x="148" y="48"/>
                  </a:moveTo>
                  <a:cubicBezTo>
                    <a:pt x="146" y="32"/>
                    <a:pt x="147" y="16"/>
                    <a:pt x="151" y="0"/>
                  </a:cubicBezTo>
                  <a:cubicBezTo>
                    <a:pt x="143" y="14"/>
                    <a:pt x="132" y="27"/>
                    <a:pt x="120" y="36"/>
                  </a:cubicBezTo>
                  <a:cubicBezTo>
                    <a:pt x="99" y="52"/>
                    <a:pt x="92" y="36"/>
                    <a:pt x="77" y="20"/>
                  </a:cubicBezTo>
                  <a:cubicBezTo>
                    <a:pt x="58" y="0"/>
                    <a:pt x="30" y="5"/>
                    <a:pt x="15" y="26"/>
                  </a:cubicBezTo>
                  <a:cubicBezTo>
                    <a:pt x="0" y="46"/>
                    <a:pt x="9" y="71"/>
                    <a:pt x="20" y="90"/>
                  </a:cubicBezTo>
                  <a:cubicBezTo>
                    <a:pt x="37" y="120"/>
                    <a:pt x="72" y="138"/>
                    <a:pt x="80" y="173"/>
                  </a:cubicBezTo>
                  <a:cubicBezTo>
                    <a:pt x="109" y="153"/>
                    <a:pt x="147" y="166"/>
                    <a:pt x="180" y="156"/>
                  </a:cubicBezTo>
                  <a:cubicBezTo>
                    <a:pt x="202" y="151"/>
                    <a:pt x="225" y="140"/>
                    <a:pt x="229" y="115"/>
                  </a:cubicBezTo>
                  <a:cubicBezTo>
                    <a:pt x="233" y="89"/>
                    <a:pt x="217" y="66"/>
                    <a:pt x="189" y="67"/>
                  </a:cubicBezTo>
                  <a:cubicBezTo>
                    <a:pt x="167" y="67"/>
                    <a:pt x="151" y="73"/>
                    <a:pt x="148" y="48"/>
                  </a:cubicBezTo>
                  <a:close/>
                  <a:moveTo>
                    <a:pt x="133" y="37"/>
                  </a:moveTo>
                  <a:cubicBezTo>
                    <a:pt x="142" y="37"/>
                    <a:pt x="142" y="51"/>
                    <a:pt x="133" y="51"/>
                  </a:cubicBezTo>
                  <a:cubicBezTo>
                    <a:pt x="123" y="51"/>
                    <a:pt x="123" y="37"/>
                    <a:pt x="133" y="37"/>
                  </a:cubicBezTo>
                  <a:close/>
                  <a:moveTo>
                    <a:pt x="60" y="127"/>
                  </a:moveTo>
                  <a:cubicBezTo>
                    <a:pt x="53" y="120"/>
                    <a:pt x="64" y="110"/>
                    <a:pt x="71" y="116"/>
                  </a:cubicBezTo>
                  <a:cubicBezTo>
                    <a:pt x="77" y="123"/>
                    <a:pt x="67" y="133"/>
                    <a:pt x="60" y="127"/>
                  </a:cubicBezTo>
                  <a:close/>
                  <a:moveTo>
                    <a:pt x="58" y="101"/>
                  </a:moveTo>
                  <a:cubicBezTo>
                    <a:pt x="31" y="103"/>
                    <a:pt x="13" y="75"/>
                    <a:pt x="19" y="50"/>
                  </a:cubicBezTo>
                  <a:cubicBezTo>
                    <a:pt x="24" y="27"/>
                    <a:pt x="60" y="10"/>
                    <a:pt x="77" y="33"/>
                  </a:cubicBezTo>
                  <a:cubicBezTo>
                    <a:pt x="87" y="47"/>
                    <a:pt x="80" y="69"/>
                    <a:pt x="64" y="71"/>
                  </a:cubicBezTo>
                  <a:cubicBezTo>
                    <a:pt x="81" y="82"/>
                    <a:pt x="105" y="68"/>
                    <a:pt x="118" y="55"/>
                  </a:cubicBezTo>
                  <a:cubicBezTo>
                    <a:pt x="118" y="55"/>
                    <a:pt x="118" y="55"/>
                    <a:pt x="118" y="55"/>
                  </a:cubicBezTo>
                  <a:cubicBezTo>
                    <a:pt x="118" y="55"/>
                    <a:pt x="119" y="55"/>
                    <a:pt x="119" y="55"/>
                  </a:cubicBezTo>
                  <a:cubicBezTo>
                    <a:pt x="119" y="55"/>
                    <a:pt x="119" y="55"/>
                    <a:pt x="119" y="55"/>
                  </a:cubicBezTo>
                  <a:cubicBezTo>
                    <a:pt x="119" y="55"/>
                    <a:pt x="119" y="55"/>
                    <a:pt x="120" y="55"/>
                  </a:cubicBezTo>
                  <a:cubicBezTo>
                    <a:pt x="120" y="55"/>
                    <a:pt x="120" y="55"/>
                    <a:pt x="120" y="55"/>
                  </a:cubicBezTo>
                  <a:cubicBezTo>
                    <a:pt x="120" y="55"/>
                    <a:pt x="120" y="55"/>
                    <a:pt x="120" y="55"/>
                  </a:cubicBezTo>
                  <a:cubicBezTo>
                    <a:pt x="120" y="55"/>
                    <a:pt x="120" y="55"/>
                    <a:pt x="120" y="55"/>
                  </a:cubicBezTo>
                  <a:cubicBezTo>
                    <a:pt x="120" y="55"/>
                    <a:pt x="120" y="56"/>
                    <a:pt x="120" y="56"/>
                  </a:cubicBezTo>
                  <a:cubicBezTo>
                    <a:pt x="121" y="56"/>
                    <a:pt x="121" y="56"/>
                    <a:pt x="121" y="56"/>
                  </a:cubicBezTo>
                  <a:cubicBezTo>
                    <a:pt x="121" y="56"/>
                    <a:pt x="121" y="56"/>
                    <a:pt x="121" y="56"/>
                  </a:cubicBezTo>
                  <a:cubicBezTo>
                    <a:pt x="121" y="57"/>
                    <a:pt x="121" y="57"/>
                    <a:pt x="121" y="57"/>
                  </a:cubicBezTo>
                  <a:cubicBezTo>
                    <a:pt x="121" y="57"/>
                    <a:pt x="121" y="57"/>
                    <a:pt x="121" y="57"/>
                  </a:cubicBezTo>
                  <a:cubicBezTo>
                    <a:pt x="108" y="80"/>
                    <a:pt x="84" y="99"/>
                    <a:pt x="58" y="101"/>
                  </a:cubicBezTo>
                  <a:close/>
                  <a:moveTo>
                    <a:pt x="91" y="156"/>
                  </a:moveTo>
                  <a:cubicBezTo>
                    <a:pt x="88" y="158"/>
                    <a:pt x="86" y="157"/>
                    <a:pt x="85" y="154"/>
                  </a:cubicBezTo>
                  <a:cubicBezTo>
                    <a:pt x="76" y="130"/>
                    <a:pt x="84" y="97"/>
                    <a:pt x="111" y="88"/>
                  </a:cubicBezTo>
                  <a:cubicBezTo>
                    <a:pt x="113" y="87"/>
                    <a:pt x="115" y="88"/>
                    <a:pt x="115" y="89"/>
                  </a:cubicBezTo>
                  <a:cubicBezTo>
                    <a:pt x="115" y="89"/>
                    <a:pt x="116" y="89"/>
                    <a:pt x="116" y="89"/>
                  </a:cubicBezTo>
                  <a:cubicBezTo>
                    <a:pt x="131" y="115"/>
                    <a:pt x="114" y="144"/>
                    <a:pt x="91" y="156"/>
                  </a:cubicBezTo>
                  <a:close/>
                  <a:moveTo>
                    <a:pt x="126" y="154"/>
                  </a:moveTo>
                  <a:cubicBezTo>
                    <a:pt x="116" y="154"/>
                    <a:pt x="116" y="139"/>
                    <a:pt x="126" y="139"/>
                  </a:cubicBezTo>
                  <a:cubicBezTo>
                    <a:pt x="135" y="139"/>
                    <a:pt x="135" y="154"/>
                    <a:pt x="126" y="154"/>
                  </a:cubicBezTo>
                  <a:close/>
                  <a:moveTo>
                    <a:pt x="209" y="129"/>
                  </a:moveTo>
                  <a:cubicBezTo>
                    <a:pt x="196" y="150"/>
                    <a:pt x="163" y="158"/>
                    <a:pt x="146" y="137"/>
                  </a:cubicBezTo>
                  <a:cubicBezTo>
                    <a:pt x="129" y="117"/>
                    <a:pt x="125" y="87"/>
                    <a:pt x="132" y="62"/>
                  </a:cubicBezTo>
                  <a:cubicBezTo>
                    <a:pt x="132" y="62"/>
                    <a:pt x="132" y="62"/>
                    <a:pt x="132" y="62"/>
                  </a:cubicBezTo>
                  <a:cubicBezTo>
                    <a:pt x="132" y="62"/>
                    <a:pt x="133" y="61"/>
                    <a:pt x="133" y="61"/>
                  </a:cubicBezTo>
                  <a:cubicBezTo>
                    <a:pt x="133" y="61"/>
                    <a:pt x="133" y="61"/>
                    <a:pt x="133" y="61"/>
                  </a:cubicBezTo>
                  <a:cubicBezTo>
                    <a:pt x="133" y="61"/>
                    <a:pt x="133" y="61"/>
                    <a:pt x="134" y="61"/>
                  </a:cubicBezTo>
                  <a:cubicBezTo>
                    <a:pt x="134" y="61"/>
                    <a:pt x="134" y="61"/>
                    <a:pt x="134" y="61"/>
                  </a:cubicBezTo>
                  <a:cubicBezTo>
                    <a:pt x="134" y="61"/>
                    <a:pt x="134" y="61"/>
                    <a:pt x="134" y="61"/>
                  </a:cubicBezTo>
                  <a:cubicBezTo>
                    <a:pt x="134" y="61"/>
                    <a:pt x="134" y="61"/>
                    <a:pt x="134" y="61"/>
                  </a:cubicBezTo>
                  <a:cubicBezTo>
                    <a:pt x="135" y="61"/>
                    <a:pt x="135" y="61"/>
                    <a:pt x="135" y="61"/>
                  </a:cubicBezTo>
                  <a:cubicBezTo>
                    <a:pt x="135" y="61"/>
                    <a:pt x="135" y="61"/>
                    <a:pt x="135" y="61"/>
                  </a:cubicBezTo>
                  <a:cubicBezTo>
                    <a:pt x="135" y="61"/>
                    <a:pt x="135" y="61"/>
                    <a:pt x="135" y="61"/>
                  </a:cubicBezTo>
                  <a:cubicBezTo>
                    <a:pt x="135" y="62"/>
                    <a:pt x="136" y="62"/>
                    <a:pt x="136" y="63"/>
                  </a:cubicBezTo>
                  <a:cubicBezTo>
                    <a:pt x="136" y="63"/>
                    <a:pt x="136" y="63"/>
                    <a:pt x="136" y="63"/>
                  </a:cubicBezTo>
                  <a:cubicBezTo>
                    <a:pt x="136" y="81"/>
                    <a:pt x="143" y="107"/>
                    <a:pt x="163" y="112"/>
                  </a:cubicBezTo>
                  <a:cubicBezTo>
                    <a:pt x="152" y="99"/>
                    <a:pt x="164" y="79"/>
                    <a:pt x="180" y="76"/>
                  </a:cubicBezTo>
                  <a:cubicBezTo>
                    <a:pt x="209" y="71"/>
                    <a:pt x="222" y="109"/>
                    <a:pt x="209" y="12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3" name="Freeform 45"/>
            <p:cNvSpPr/>
            <p:nvPr/>
          </p:nvSpPr>
          <p:spPr bwMode="auto">
            <a:xfrm>
              <a:off x="6412562" y="2850323"/>
              <a:ext cx="38141" cy="35597"/>
            </a:xfrm>
            <a:custGeom>
              <a:avLst/>
              <a:gdLst>
                <a:gd name="T0" fmla="*/ 6 w 11"/>
                <a:gd name="T1" fmla="*/ 9 h 10"/>
                <a:gd name="T2" fmla="*/ 10 w 11"/>
                <a:gd name="T3" fmla="*/ 3 h 10"/>
                <a:gd name="T4" fmla="*/ 5 w 11"/>
                <a:gd name="T5" fmla="*/ 0 h 10"/>
                <a:gd name="T6" fmla="*/ 6 w 11"/>
                <a:gd name="T7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6" y="9"/>
                  </a:moveTo>
                  <a:cubicBezTo>
                    <a:pt x="9" y="8"/>
                    <a:pt x="11" y="6"/>
                    <a:pt x="10" y="3"/>
                  </a:cubicBezTo>
                  <a:cubicBezTo>
                    <a:pt x="9" y="1"/>
                    <a:pt x="7" y="0"/>
                    <a:pt x="5" y="0"/>
                  </a:cubicBezTo>
                  <a:cubicBezTo>
                    <a:pt x="0" y="1"/>
                    <a:pt x="1" y="10"/>
                    <a:pt x="6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4" name="Freeform 46"/>
            <p:cNvSpPr>
              <a:spLocks noEditPoints="1"/>
            </p:cNvSpPr>
            <p:nvPr/>
          </p:nvSpPr>
          <p:spPr bwMode="auto">
            <a:xfrm>
              <a:off x="6720223" y="2222286"/>
              <a:ext cx="198328" cy="185613"/>
            </a:xfrm>
            <a:custGeom>
              <a:avLst/>
              <a:gdLst>
                <a:gd name="T0" fmla="*/ 57 w 58"/>
                <a:gd name="T1" fmla="*/ 28 h 54"/>
                <a:gd name="T2" fmla="*/ 35 w 58"/>
                <a:gd name="T3" fmla="*/ 32 h 54"/>
                <a:gd name="T4" fmla="*/ 28 w 58"/>
                <a:gd name="T5" fmla="*/ 29 h 54"/>
                <a:gd name="T6" fmla="*/ 28 w 58"/>
                <a:gd name="T7" fmla="*/ 23 h 54"/>
                <a:gd name="T8" fmla="*/ 30 w 58"/>
                <a:gd name="T9" fmla="*/ 21 h 54"/>
                <a:gd name="T10" fmla="*/ 13 w 58"/>
                <a:gd name="T11" fmla="*/ 5 h 54"/>
                <a:gd name="T12" fmla="*/ 4 w 58"/>
                <a:gd name="T13" fmla="*/ 33 h 54"/>
                <a:gd name="T14" fmla="*/ 57 w 58"/>
                <a:gd name="T15" fmla="*/ 30 h 54"/>
                <a:gd name="T16" fmla="*/ 57 w 58"/>
                <a:gd name="T17" fmla="*/ 28 h 54"/>
                <a:gd name="T18" fmla="*/ 16 w 58"/>
                <a:gd name="T19" fmla="*/ 13 h 54"/>
                <a:gd name="T20" fmla="*/ 16 w 58"/>
                <a:gd name="T21" fmla="*/ 28 h 54"/>
                <a:gd name="T22" fmla="*/ 16 w 58"/>
                <a:gd name="T23" fmla="*/ 13 h 54"/>
                <a:gd name="T24" fmla="*/ 25 w 58"/>
                <a:gd name="T25" fmla="*/ 42 h 54"/>
                <a:gd name="T26" fmla="*/ 25 w 58"/>
                <a:gd name="T27" fmla="*/ 33 h 54"/>
                <a:gd name="T28" fmla="*/ 25 w 58"/>
                <a:gd name="T29" fmla="*/ 42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8" h="54">
                  <a:moveTo>
                    <a:pt x="57" y="28"/>
                  </a:moveTo>
                  <a:cubicBezTo>
                    <a:pt x="52" y="33"/>
                    <a:pt x="42" y="34"/>
                    <a:pt x="35" y="32"/>
                  </a:cubicBezTo>
                  <a:cubicBezTo>
                    <a:pt x="32" y="32"/>
                    <a:pt x="30" y="31"/>
                    <a:pt x="28" y="29"/>
                  </a:cubicBezTo>
                  <a:cubicBezTo>
                    <a:pt x="25" y="27"/>
                    <a:pt x="25" y="25"/>
                    <a:pt x="28" y="23"/>
                  </a:cubicBezTo>
                  <a:cubicBezTo>
                    <a:pt x="29" y="23"/>
                    <a:pt x="30" y="22"/>
                    <a:pt x="30" y="21"/>
                  </a:cubicBezTo>
                  <a:cubicBezTo>
                    <a:pt x="35" y="11"/>
                    <a:pt x="24" y="0"/>
                    <a:pt x="13" y="5"/>
                  </a:cubicBezTo>
                  <a:cubicBezTo>
                    <a:pt x="3" y="10"/>
                    <a:pt x="0" y="23"/>
                    <a:pt x="4" y="33"/>
                  </a:cubicBezTo>
                  <a:cubicBezTo>
                    <a:pt x="14" y="54"/>
                    <a:pt x="47" y="47"/>
                    <a:pt x="57" y="30"/>
                  </a:cubicBezTo>
                  <a:cubicBezTo>
                    <a:pt x="58" y="28"/>
                    <a:pt x="58" y="26"/>
                    <a:pt x="57" y="28"/>
                  </a:cubicBezTo>
                  <a:close/>
                  <a:moveTo>
                    <a:pt x="16" y="13"/>
                  </a:moveTo>
                  <a:cubicBezTo>
                    <a:pt x="25" y="13"/>
                    <a:pt x="25" y="28"/>
                    <a:pt x="16" y="28"/>
                  </a:cubicBezTo>
                  <a:cubicBezTo>
                    <a:pt x="6" y="28"/>
                    <a:pt x="6" y="13"/>
                    <a:pt x="16" y="13"/>
                  </a:cubicBezTo>
                  <a:close/>
                  <a:moveTo>
                    <a:pt x="25" y="42"/>
                  </a:moveTo>
                  <a:cubicBezTo>
                    <a:pt x="19" y="42"/>
                    <a:pt x="19" y="33"/>
                    <a:pt x="25" y="33"/>
                  </a:cubicBezTo>
                  <a:cubicBezTo>
                    <a:pt x="31" y="33"/>
                    <a:pt x="31" y="42"/>
                    <a:pt x="25" y="4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5" name="Freeform 47"/>
            <p:cNvSpPr>
              <a:spLocks noEditPoints="1"/>
            </p:cNvSpPr>
            <p:nvPr/>
          </p:nvSpPr>
          <p:spPr bwMode="auto">
            <a:xfrm>
              <a:off x="5123431" y="2565545"/>
              <a:ext cx="920444" cy="526330"/>
            </a:xfrm>
            <a:custGeom>
              <a:avLst/>
              <a:gdLst>
                <a:gd name="T0" fmla="*/ 241 w 267"/>
                <a:gd name="T1" fmla="*/ 23 h 153"/>
                <a:gd name="T2" fmla="*/ 216 w 267"/>
                <a:gd name="T3" fmla="*/ 35 h 153"/>
                <a:gd name="T4" fmla="*/ 179 w 267"/>
                <a:gd name="T5" fmla="*/ 54 h 153"/>
                <a:gd name="T6" fmla="*/ 138 w 267"/>
                <a:gd name="T7" fmla="*/ 55 h 153"/>
                <a:gd name="T8" fmla="*/ 100 w 267"/>
                <a:gd name="T9" fmla="*/ 46 h 153"/>
                <a:gd name="T10" fmla="*/ 77 w 267"/>
                <a:gd name="T11" fmla="*/ 22 h 153"/>
                <a:gd name="T12" fmla="*/ 53 w 267"/>
                <a:gd name="T13" fmla="*/ 0 h 153"/>
                <a:gd name="T14" fmla="*/ 0 w 267"/>
                <a:gd name="T15" fmla="*/ 5 h 153"/>
                <a:gd name="T16" fmla="*/ 267 w 267"/>
                <a:gd name="T17" fmla="*/ 58 h 153"/>
                <a:gd name="T18" fmla="*/ 223 w 267"/>
                <a:gd name="T19" fmla="*/ 55 h 153"/>
                <a:gd name="T20" fmla="*/ 233 w 267"/>
                <a:gd name="T21" fmla="*/ 43 h 153"/>
                <a:gd name="T22" fmla="*/ 238 w 267"/>
                <a:gd name="T23" fmla="*/ 55 h 153"/>
                <a:gd name="T24" fmla="*/ 251 w 267"/>
                <a:gd name="T25" fmla="*/ 56 h 153"/>
                <a:gd name="T26" fmla="*/ 246 w 267"/>
                <a:gd name="T27" fmla="*/ 78 h 153"/>
                <a:gd name="T28" fmla="*/ 235 w 267"/>
                <a:gd name="T29" fmla="*/ 72 h 153"/>
                <a:gd name="T30" fmla="*/ 225 w 267"/>
                <a:gd name="T31" fmla="*/ 82 h 153"/>
                <a:gd name="T32" fmla="*/ 224 w 267"/>
                <a:gd name="T33" fmla="*/ 71 h 153"/>
                <a:gd name="T34" fmla="*/ 215 w 267"/>
                <a:gd name="T35" fmla="*/ 59 h 153"/>
                <a:gd name="T36" fmla="*/ 166 w 267"/>
                <a:gd name="T37" fmla="*/ 76 h 153"/>
                <a:gd name="T38" fmla="*/ 181 w 267"/>
                <a:gd name="T39" fmla="*/ 79 h 153"/>
                <a:gd name="T40" fmla="*/ 190 w 267"/>
                <a:gd name="T41" fmla="*/ 69 h 153"/>
                <a:gd name="T42" fmla="*/ 190 w 267"/>
                <a:gd name="T43" fmla="*/ 83 h 153"/>
                <a:gd name="T44" fmla="*/ 203 w 267"/>
                <a:gd name="T45" fmla="*/ 89 h 153"/>
                <a:gd name="T46" fmla="*/ 190 w 267"/>
                <a:gd name="T47" fmla="*/ 105 h 153"/>
                <a:gd name="T48" fmla="*/ 181 w 267"/>
                <a:gd name="T49" fmla="*/ 95 h 153"/>
                <a:gd name="T50" fmla="*/ 167 w 267"/>
                <a:gd name="T51" fmla="*/ 98 h 153"/>
                <a:gd name="T52" fmla="*/ 170 w 267"/>
                <a:gd name="T53" fmla="*/ 85 h 153"/>
                <a:gd name="T54" fmla="*/ 166 w 267"/>
                <a:gd name="T55" fmla="*/ 76 h 153"/>
                <a:gd name="T56" fmla="*/ 125 w 267"/>
                <a:gd name="T57" fmla="*/ 84 h 153"/>
                <a:gd name="T58" fmla="*/ 132 w 267"/>
                <a:gd name="T59" fmla="*/ 72 h 153"/>
                <a:gd name="T60" fmla="*/ 140 w 267"/>
                <a:gd name="T61" fmla="*/ 83 h 153"/>
                <a:gd name="T62" fmla="*/ 149 w 267"/>
                <a:gd name="T63" fmla="*/ 85 h 153"/>
                <a:gd name="T64" fmla="*/ 137 w 267"/>
                <a:gd name="T65" fmla="*/ 94 h 153"/>
                <a:gd name="T66" fmla="*/ 140 w 267"/>
                <a:gd name="T67" fmla="*/ 108 h 153"/>
                <a:gd name="T68" fmla="*/ 128 w 267"/>
                <a:gd name="T69" fmla="*/ 99 h 153"/>
                <a:gd name="T70" fmla="*/ 116 w 267"/>
                <a:gd name="T71" fmla="*/ 106 h 153"/>
                <a:gd name="T72" fmla="*/ 112 w 267"/>
                <a:gd name="T73" fmla="*/ 85 h 153"/>
                <a:gd name="T74" fmla="*/ 73 w 267"/>
                <a:gd name="T75" fmla="*/ 64 h 153"/>
                <a:gd name="T76" fmla="*/ 78 w 267"/>
                <a:gd name="T77" fmla="*/ 52 h 153"/>
                <a:gd name="T78" fmla="*/ 84 w 267"/>
                <a:gd name="T79" fmla="*/ 61 h 153"/>
                <a:gd name="T80" fmla="*/ 97 w 267"/>
                <a:gd name="T81" fmla="*/ 68 h 153"/>
                <a:gd name="T82" fmla="*/ 91 w 267"/>
                <a:gd name="T83" fmla="*/ 75 h 153"/>
                <a:gd name="T84" fmla="*/ 87 w 267"/>
                <a:gd name="T85" fmla="*/ 90 h 153"/>
                <a:gd name="T86" fmla="*/ 77 w 267"/>
                <a:gd name="T87" fmla="*/ 81 h 153"/>
                <a:gd name="T88" fmla="*/ 65 w 267"/>
                <a:gd name="T89" fmla="*/ 86 h 153"/>
                <a:gd name="T90" fmla="*/ 60 w 267"/>
                <a:gd name="T91" fmla="*/ 64 h 153"/>
                <a:gd name="T92" fmla="*/ 73 w 267"/>
                <a:gd name="T93" fmla="*/ 64 h 153"/>
                <a:gd name="T94" fmla="*/ 37 w 267"/>
                <a:gd name="T95" fmla="*/ 28 h 153"/>
                <a:gd name="T96" fmla="*/ 41 w 267"/>
                <a:gd name="T97" fmla="*/ 16 h 153"/>
                <a:gd name="T98" fmla="*/ 47 w 267"/>
                <a:gd name="T99" fmla="*/ 24 h 153"/>
                <a:gd name="T100" fmla="*/ 61 w 267"/>
                <a:gd name="T101" fmla="*/ 32 h 153"/>
                <a:gd name="T102" fmla="*/ 55 w 267"/>
                <a:gd name="T103" fmla="*/ 39 h 153"/>
                <a:gd name="T104" fmla="*/ 51 w 267"/>
                <a:gd name="T105" fmla="*/ 54 h 153"/>
                <a:gd name="T106" fmla="*/ 40 w 267"/>
                <a:gd name="T107" fmla="*/ 45 h 153"/>
                <a:gd name="T108" fmla="*/ 28 w 267"/>
                <a:gd name="T109" fmla="*/ 50 h 153"/>
                <a:gd name="T110" fmla="*/ 24 w 267"/>
                <a:gd name="T111" fmla="*/ 28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67" h="153">
                  <a:moveTo>
                    <a:pt x="267" y="58"/>
                  </a:moveTo>
                  <a:cubicBezTo>
                    <a:pt x="260" y="46"/>
                    <a:pt x="251" y="34"/>
                    <a:pt x="241" y="23"/>
                  </a:cubicBezTo>
                  <a:cubicBezTo>
                    <a:pt x="241" y="27"/>
                    <a:pt x="239" y="31"/>
                    <a:pt x="237" y="33"/>
                  </a:cubicBezTo>
                  <a:cubicBezTo>
                    <a:pt x="231" y="40"/>
                    <a:pt x="223" y="39"/>
                    <a:pt x="216" y="35"/>
                  </a:cubicBezTo>
                  <a:cubicBezTo>
                    <a:pt x="218" y="43"/>
                    <a:pt x="214" y="51"/>
                    <a:pt x="207" y="56"/>
                  </a:cubicBezTo>
                  <a:cubicBezTo>
                    <a:pt x="198" y="63"/>
                    <a:pt x="187" y="61"/>
                    <a:pt x="179" y="54"/>
                  </a:cubicBezTo>
                  <a:cubicBezTo>
                    <a:pt x="177" y="64"/>
                    <a:pt x="167" y="71"/>
                    <a:pt x="156" y="71"/>
                  </a:cubicBezTo>
                  <a:cubicBezTo>
                    <a:pt x="147" y="71"/>
                    <a:pt x="142" y="63"/>
                    <a:pt x="138" y="55"/>
                  </a:cubicBezTo>
                  <a:cubicBezTo>
                    <a:pt x="133" y="65"/>
                    <a:pt x="120" y="71"/>
                    <a:pt x="111" y="65"/>
                  </a:cubicBezTo>
                  <a:cubicBezTo>
                    <a:pt x="105" y="61"/>
                    <a:pt x="101" y="53"/>
                    <a:pt x="100" y="46"/>
                  </a:cubicBezTo>
                  <a:cubicBezTo>
                    <a:pt x="93" y="50"/>
                    <a:pt x="84" y="50"/>
                    <a:pt x="78" y="43"/>
                  </a:cubicBezTo>
                  <a:cubicBezTo>
                    <a:pt x="73" y="36"/>
                    <a:pt x="74" y="29"/>
                    <a:pt x="77" y="22"/>
                  </a:cubicBezTo>
                  <a:cubicBezTo>
                    <a:pt x="70" y="24"/>
                    <a:pt x="64" y="24"/>
                    <a:pt x="58" y="17"/>
                  </a:cubicBezTo>
                  <a:cubicBezTo>
                    <a:pt x="54" y="13"/>
                    <a:pt x="52" y="6"/>
                    <a:pt x="53" y="0"/>
                  </a:cubicBezTo>
                  <a:cubicBezTo>
                    <a:pt x="35" y="1"/>
                    <a:pt x="18" y="1"/>
                    <a:pt x="5" y="4"/>
                  </a:cubicBezTo>
                  <a:cubicBezTo>
                    <a:pt x="3" y="4"/>
                    <a:pt x="1" y="4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22" y="130"/>
                    <a:pt x="198" y="153"/>
                    <a:pt x="267" y="58"/>
                  </a:cubicBezTo>
                  <a:close/>
                  <a:moveTo>
                    <a:pt x="215" y="58"/>
                  </a:moveTo>
                  <a:cubicBezTo>
                    <a:pt x="218" y="57"/>
                    <a:pt x="220" y="56"/>
                    <a:pt x="223" y="55"/>
                  </a:cubicBezTo>
                  <a:cubicBezTo>
                    <a:pt x="225" y="55"/>
                    <a:pt x="227" y="55"/>
                    <a:pt x="229" y="57"/>
                  </a:cubicBezTo>
                  <a:cubicBezTo>
                    <a:pt x="227" y="52"/>
                    <a:pt x="229" y="47"/>
                    <a:pt x="233" y="43"/>
                  </a:cubicBezTo>
                  <a:cubicBezTo>
                    <a:pt x="233" y="43"/>
                    <a:pt x="234" y="43"/>
                    <a:pt x="234" y="43"/>
                  </a:cubicBezTo>
                  <a:cubicBezTo>
                    <a:pt x="236" y="47"/>
                    <a:pt x="239" y="51"/>
                    <a:pt x="238" y="55"/>
                  </a:cubicBezTo>
                  <a:cubicBezTo>
                    <a:pt x="242" y="53"/>
                    <a:pt x="247" y="54"/>
                    <a:pt x="251" y="55"/>
                  </a:cubicBezTo>
                  <a:cubicBezTo>
                    <a:pt x="251" y="55"/>
                    <a:pt x="251" y="56"/>
                    <a:pt x="251" y="56"/>
                  </a:cubicBezTo>
                  <a:cubicBezTo>
                    <a:pt x="250" y="61"/>
                    <a:pt x="247" y="65"/>
                    <a:pt x="242" y="65"/>
                  </a:cubicBezTo>
                  <a:cubicBezTo>
                    <a:pt x="245" y="68"/>
                    <a:pt x="246" y="73"/>
                    <a:pt x="246" y="78"/>
                  </a:cubicBezTo>
                  <a:cubicBezTo>
                    <a:pt x="246" y="78"/>
                    <a:pt x="246" y="79"/>
                    <a:pt x="245" y="79"/>
                  </a:cubicBezTo>
                  <a:cubicBezTo>
                    <a:pt x="241" y="78"/>
                    <a:pt x="237" y="76"/>
                    <a:pt x="235" y="72"/>
                  </a:cubicBezTo>
                  <a:cubicBezTo>
                    <a:pt x="234" y="74"/>
                    <a:pt x="234" y="75"/>
                    <a:pt x="232" y="77"/>
                  </a:cubicBezTo>
                  <a:cubicBezTo>
                    <a:pt x="230" y="79"/>
                    <a:pt x="228" y="80"/>
                    <a:pt x="225" y="82"/>
                  </a:cubicBezTo>
                  <a:cubicBezTo>
                    <a:pt x="225" y="82"/>
                    <a:pt x="224" y="81"/>
                    <a:pt x="224" y="81"/>
                  </a:cubicBezTo>
                  <a:cubicBezTo>
                    <a:pt x="225" y="78"/>
                    <a:pt x="223" y="74"/>
                    <a:pt x="224" y="71"/>
                  </a:cubicBezTo>
                  <a:cubicBezTo>
                    <a:pt x="224" y="69"/>
                    <a:pt x="225" y="68"/>
                    <a:pt x="226" y="66"/>
                  </a:cubicBezTo>
                  <a:cubicBezTo>
                    <a:pt x="221" y="67"/>
                    <a:pt x="218" y="63"/>
                    <a:pt x="215" y="59"/>
                  </a:cubicBezTo>
                  <a:cubicBezTo>
                    <a:pt x="214" y="59"/>
                    <a:pt x="215" y="58"/>
                    <a:pt x="215" y="58"/>
                  </a:cubicBezTo>
                  <a:close/>
                  <a:moveTo>
                    <a:pt x="166" y="76"/>
                  </a:moveTo>
                  <a:cubicBezTo>
                    <a:pt x="170" y="77"/>
                    <a:pt x="173" y="76"/>
                    <a:pt x="176" y="76"/>
                  </a:cubicBezTo>
                  <a:cubicBezTo>
                    <a:pt x="178" y="77"/>
                    <a:pt x="180" y="78"/>
                    <a:pt x="181" y="79"/>
                  </a:cubicBezTo>
                  <a:cubicBezTo>
                    <a:pt x="181" y="75"/>
                    <a:pt x="185" y="71"/>
                    <a:pt x="189" y="68"/>
                  </a:cubicBezTo>
                  <a:cubicBezTo>
                    <a:pt x="189" y="68"/>
                    <a:pt x="190" y="68"/>
                    <a:pt x="190" y="69"/>
                  </a:cubicBezTo>
                  <a:cubicBezTo>
                    <a:pt x="190" y="71"/>
                    <a:pt x="192" y="74"/>
                    <a:pt x="192" y="77"/>
                  </a:cubicBezTo>
                  <a:cubicBezTo>
                    <a:pt x="192" y="79"/>
                    <a:pt x="192" y="81"/>
                    <a:pt x="190" y="83"/>
                  </a:cubicBezTo>
                  <a:cubicBezTo>
                    <a:pt x="195" y="82"/>
                    <a:pt x="200" y="84"/>
                    <a:pt x="204" y="87"/>
                  </a:cubicBezTo>
                  <a:cubicBezTo>
                    <a:pt x="204" y="88"/>
                    <a:pt x="204" y="88"/>
                    <a:pt x="203" y="89"/>
                  </a:cubicBezTo>
                  <a:cubicBezTo>
                    <a:pt x="199" y="91"/>
                    <a:pt x="195" y="93"/>
                    <a:pt x="191" y="92"/>
                  </a:cubicBezTo>
                  <a:cubicBezTo>
                    <a:pt x="193" y="96"/>
                    <a:pt x="192" y="102"/>
                    <a:pt x="190" y="105"/>
                  </a:cubicBezTo>
                  <a:cubicBezTo>
                    <a:pt x="190" y="105"/>
                    <a:pt x="190" y="105"/>
                    <a:pt x="189" y="105"/>
                  </a:cubicBezTo>
                  <a:cubicBezTo>
                    <a:pt x="184" y="103"/>
                    <a:pt x="181" y="100"/>
                    <a:pt x="181" y="95"/>
                  </a:cubicBezTo>
                  <a:cubicBezTo>
                    <a:pt x="178" y="99"/>
                    <a:pt x="173" y="99"/>
                    <a:pt x="168" y="99"/>
                  </a:cubicBezTo>
                  <a:cubicBezTo>
                    <a:pt x="167" y="99"/>
                    <a:pt x="167" y="98"/>
                    <a:pt x="167" y="98"/>
                  </a:cubicBezTo>
                  <a:cubicBezTo>
                    <a:pt x="168" y="93"/>
                    <a:pt x="170" y="89"/>
                    <a:pt x="174" y="87"/>
                  </a:cubicBezTo>
                  <a:cubicBezTo>
                    <a:pt x="173" y="87"/>
                    <a:pt x="171" y="86"/>
                    <a:pt x="170" y="85"/>
                  </a:cubicBezTo>
                  <a:cubicBezTo>
                    <a:pt x="168" y="83"/>
                    <a:pt x="167" y="80"/>
                    <a:pt x="166" y="78"/>
                  </a:cubicBezTo>
                  <a:cubicBezTo>
                    <a:pt x="165" y="77"/>
                    <a:pt x="166" y="76"/>
                    <a:pt x="166" y="76"/>
                  </a:cubicBezTo>
                  <a:close/>
                  <a:moveTo>
                    <a:pt x="112" y="84"/>
                  </a:moveTo>
                  <a:cubicBezTo>
                    <a:pt x="117" y="82"/>
                    <a:pt x="121" y="81"/>
                    <a:pt x="125" y="84"/>
                  </a:cubicBezTo>
                  <a:cubicBezTo>
                    <a:pt x="125" y="80"/>
                    <a:pt x="128" y="76"/>
                    <a:pt x="131" y="72"/>
                  </a:cubicBezTo>
                  <a:cubicBezTo>
                    <a:pt x="131" y="72"/>
                    <a:pt x="132" y="72"/>
                    <a:pt x="132" y="72"/>
                  </a:cubicBezTo>
                  <a:cubicBezTo>
                    <a:pt x="135" y="76"/>
                    <a:pt x="136" y="80"/>
                    <a:pt x="135" y="84"/>
                  </a:cubicBezTo>
                  <a:cubicBezTo>
                    <a:pt x="137" y="83"/>
                    <a:pt x="138" y="83"/>
                    <a:pt x="140" y="83"/>
                  </a:cubicBezTo>
                  <a:cubicBezTo>
                    <a:pt x="143" y="82"/>
                    <a:pt x="146" y="83"/>
                    <a:pt x="148" y="84"/>
                  </a:cubicBezTo>
                  <a:cubicBezTo>
                    <a:pt x="149" y="84"/>
                    <a:pt x="149" y="85"/>
                    <a:pt x="149" y="85"/>
                  </a:cubicBezTo>
                  <a:cubicBezTo>
                    <a:pt x="146" y="87"/>
                    <a:pt x="145" y="91"/>
                    <a:pt x="143" y="93"/>
                  </a:cubicBezTo>
                  <a:cubicBezTo>
                    <a:pt x="141" y="94"/>
                    <a:pt x="139" y="94"/>
                    <a:pt x="137" y="94"/>
                  </a:cubicBezTo>
                  <a:cubicBezTo>
                    <a:pt x="141" y="98"/>
                    <a:pt x="141" y="102"/>
                    <a:pt x="141" y="108"/>
                  </a:cubicBezTo>
                  <a:cubicBezTo>
                    <a:pt x="141" y="108"/>
                    <a:pt x="140" y="108"/>
                    <a:pt x="140" y="108"/>
                  </a:cubicBezTo>
                  <a:cubicBezTo>
                    <a:pt x="137" y="107"/>
                    <a:pt x="134" y="107"/>
                    <a:pt x="132" y="105"/>
                  </a:cubicBezTo>
                  <a:cubicBezTo>
                    <a:pt x="130" y="103"/>
                    <a:pt x="129" y="102"/>
                    <a:pt x="128" y="99"/>
                  </a:cubicBezTo>
                  <a:cubicBezTo>
                    <a:pt x="126" y="104"/>
                    <a:pt x="122" y="106"/>
                    <a:pt x="116" y="107"/>
                  </a:cubicBezTo>
                  <a:cubicBezTo>
                    <a:pt x="116" y="107"/>
                    <a:pt x="115" y="106"/>
                    <a:pt x="116" y="106"/>
                  </a:cubicBezTo>
                  <a:cubicBezTo>
                    <a:pt x="116" y="101"/>
                    <a:pt x="117" y="96"/>
                    <a:pt x="121" y="94"/>
                  </a:cubicBezTo>
                  <a:cubicBezTo>
                    <a:pt x="117" y="93"/>
                    <a:pt x="113" y="89"/>
                    <a:pt x="112" y="85"/>
                  </a:cubicBezTo>
                  <a:cubicBezTo>
                    <a:pt x="112" y="85"/>
                    <a:pt x="112" y="84"/>
                    <a:pt x="112" y="84"/>
                  </a:cubicBezTo>
                  <a:close/>
                  <a:moveTo>
                    <a:pt x="73" y="64"/>
                  </a:moveTo>
                  <a:cubicBezTo>
                    <a:pt x="73" y="63"/>
                    <a:pt x="73" y="61"/>
                    <a:pt x="73" y="59"/>
                  </a:cubicBezTo>
                  <a:cubicBezTo>
                    <a:pt x="74" y="57"/>
                    <a:pt x="76" y="54"/>
                    <a:pt x="78" y="52"/>
                  </a:cubicBezTo>
                  <a:cubicBezTo>
                    <a:pt x="78" y="51"/>
                    <a:pt x="79" y="52"/>
                    <a:pt x="79" y="52"/>
                  </a:cubicBezTo>
                  <a:cubicBezTo>
                    <a:pt x="80" y="55"/>
                    <a:pt x="83" y="58"/>
                    <a:pt x="84" y="61"/>
                  </a:cubicBezTo>
                  <a:cubicBezTo>
                    <a:pt x="84" y="63"/>
                    <a:pt x="84" y="65"/>
                    <a:pt x="83" y="66"/>
                  </a:cubicBezTo>
                  <a:cubicBezTo>
                    <a:pt x="88" y="64"/>
                    <a:pt x="92" y="66"/>
                    <a:pt x="97" y="68"/>
                  </a:cubicBezTo>
                  <a:cubicBezTo>
                    <a:pt x="97" y="68"/>
                    <a:pt x="97" y="69"/>
                    <a:pt x="97" y="69"/>
                  </a:cubicBezTo>
                  <a:cubicBezTo>
                    <a:pt x="95" y="71"/>
                    <a:pt x="94" y="73"/>
                    <a:pt x="91" y="75"/>
                  </a:cubicBezTo>
                  <a:cubicBezTo>
                    <a:pt x="89" y="76"/>
                    <a:pt x="87" y="77"/>
                    <a:pt x="85" y="76"/>
                  </a:cubicBezTo>
                  <a:cubicBezTo>
                    <a:pt x="88" y="80"/>
                    <a:pt x="89" y="85"/>
                    <a:pt x="87" y="90"/>
                  </a:cubicBezTo>
                  <a:cubicBezTo>
                    <a:pt x="87" y="91"/>
                    <a:pt x="87" y="91"/>
                    <a:pt x="86" y="91"/>
                  </a:cubicBezTo>
                  <a:cubicBezTo>
                    <a:pt x="82" y="88"/>
                    <a:pt x="78" y="86"/>
                    <a:pt x="77" y="81"/>
                  </a:cubicBezTo>
                  <a:cubicBezTo>
                    <a:pt x="75" y="85"/>
                    <a:pt x="69" y="87"/>
                    <a:pt x="66" y="87"/>
                  </a:cubicBezTo>
                  <a:cubicBezTo>
                    <a:pt x="65" y="87"/>
                    <a:pt x="65" y="87"/>
                    <a:pt x="65" y="86"/>
                  </a:cubicBezTo>
                  <a:cubicBezTo>
                    <a:pt x="64" y="81"/>
                    <a:pt x="65" y="76"/>
                    <a:pt x="70" y="74"/>
                  </a:cubicBezTo>
                  <a:cubicBezTo>
                    <a:pt x="65" y="73"/>
                    <a:pt x="63" y="68"/>
                    <a:pt x="60" y="64"/>
                  </a:cubicBezTo>
                  <a:cubicBezTo>
                    <a:pt x="60" y="64"/>
                    <a:pt x="60" y="63"/>
                    <a:pt x="61" y="63"/>
                  </a:cubicBezTo>
                  <a:cubicBezTo>
                    <a:pt x="65" y="62"/>
                    <a:pt x="70" y="62"/>
                    <a:pt x="73" y="64"/>
                  </a:cubicBezTo>
                  <a:close/>
                  <a:moveTo>
                    <a:pt x="24" y="27"/>
                  </a:moveTo>
                  <a:cubicBezTo>
                    <a:pt x="29" y="26"/>
                    <a:pt x="34" y="26"/>
                    <a:pt x="37" y="28"/>
                  </a:cubicBezTo>
                  <a:cubicBezTo>
                    <a:pt x="37" y="27"/>
                    <a:pt x="36" y="25"/>
                    <a:pt x="37" y="23"/>
                  </a:cubicBezTo>
                  <a:cubicBezTo>
                    <a:pt x="38" y="20"/>
                    <a:pt x="40" y="18"/>
                    <a:pt x="41" y="16"/>
                  </a:cubicBezTo>
                  <a:cubicBezTo>
                    <a:pt x="42" y="15"/>
                    <a:pt x="43" y="15"/>
                    <a:pt x="43" y="16"/>
                  </a:cubicBezTo>
                  <a:cubicBezTo>
                    <a:pt x="44" y="19"/>
                    <a:pt x="46" y="21"/>
                    <a:pt x="47" y="24"/>
                  </a:cubicBezTo>
                  <a:cubicBezTo>
                    <a:pt x="48" y="26"/>
                    <a:pt x="48" y="28"/>
                    <a:pt x="47" y="30"/>
                  </a:cubicBezTo>
                  <a:cubicBezTo>
                    <a:pt x="51" y="28"/>
                    <a:pt x="56" y="30"/>
                    <a:pt x="61" y="32"/>
                  </a:cubicBezTo>
                  <a:cubicBezTo>
                    <a:pt x="61" y="32"/>
                    <a:pt x="61" y="33"/>
                    <a:pt x="61" y="33"/>
                  </a:cubicBezTo>
                  <a:cubicBezTo>
                    <a:pt x="59" y="35"/>
                    <a:pt x="57" y="37"/>
                    <a:pt x="55" y="39"/>
                  </a:cubicBezTo>
                  <a:cubicBezTo>
                    <a:pt x="53" y="40"/>
                    <a:pt x="51" y="40"/>
                    <a:pt x="48" y="40"/>
                  </a:cubicBezTo>
                  <a:cubicBezTo>
                    <a:pt x="52" y="44"/>
                    <a:pt x="52" y="49"/>
                    <a:pt x="51" y="54"/>
                  </a:cubicBezTo>
                  <a:cubicBezTo>
                    <a:pt x="51" y="54"/>
                    <a:pt x="50" y="55"/>
                    <a:pt x="50" y="54"/>
                  </a:cubicBezTo>
                  <a:cubicBezTo>
                    <a:pt x="46" y="52"/>
                    <a:pt x="42" y="49"/>
                    <a:pt x="40" y="45"/>
                  </a:cubicBezTo>
                  <a:cubicBezTo>
                    <a:pt x="38" y="49"/>
                    <a:pt x="33" y="50"/>
                    <a:pt x="29" y="50"/>
                  </a:cubicBezTo>
                  <a:cubicBezTo>
                    <a:pt x="29" y="51"/>
                    <a:pt x="29" y="50"/>
                    <a:pt x="28" y="50"/>
                  </a:cubicBezTo>
                  <a:cubicBezTo>
                    <a:pt x="28" y="45"/>
                    <a:pt x="29" y="40"/>
                    <a:pt x="33" y="38"/>
                  </a:cubicBezTo>
                  <a:cubicBezTo>
                    <a:pt x="29" y="36"/>
                    <a:pt x="26" y="32"/>
                    <a:pt x="24" y="28"/>
                  </a:cubicBezTo>
                  <a:cubicBezTo>
                    <a:pt x="24" y="27"/>
                    <a:pt x="24" y="27"/>
                    <a:pt x="24" y="2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6" name="Freeform 48"/>
            <p:cNvSpPr/>
            <p:nvPr/>
          </p:nvSpPr>
          <p:spPr bwMode="auto">
            <a:xfrm>
              <a:off x="6244746" y="2758787"/>
              <a:ext cx="33055" cy="38139"/>
            </a:xfrm>
            <a:custGeom>
              <a:avLst/>
              <a:gdLst>
                <a:gd name="T0" fmla="*/ 0 w 10"/>
                <a:gd name="T1" fmla="*/ 7 h 11"/>
                <a:gd name="T2" fmla="*/ 6 w 10"/>
                <a:gd name="T3" fmla="*/ 11 h 11"/>
                <a:gd name="T4" fmla="*/ 9 w 10"/>
                <a:gd name="T5" fmla="*/ 6 h 11"/>
                <a:gd name="T6" fmla="*/ 0 w 10"/>
                <a:gd name="T7" fmla="*/ 7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1">
                  <a:moveTo>
                    <a:pt x="0" y="7"/>
                  </a:moveTo>
                  <a:cubicBezTo>
                    <a:pt x="1" y="10"/>
                    <a:pt x="3" y="11"/>
                    <a:pt x="6" y="11"/>
                  </a:cubicBezTo>
                  <a:cubicBezTo>
                    <a:pt x="8" y="10"/>
                    <a:pt x="10" y="8"/>
                    <a:pt x="9" y="6"/>
                  </a:cubicBezTo>
                  <a:cubicBezTo>
                    <a:pt x="9" y="0"/>
                    <a:pt x="0" y="2"/>
                    <a:pt x="0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7" name="Freeform 49"/>
            <p:cNvSpPr/>
            <p:nvPr/>
          </p:nvSpPr>
          <p:spPr bwMode="auto">
            <a:xfrm>
              <a:off x="6905838" y="2674880"/>
              <a:ext cx="38141" cy="38139"/>
            </a:xfrm>
            <a:custGeom>
              <a:avLst/>
              <a:gdLst>
                <a:gd name="T0" fmla="*/ 10 w 11"/>
                <a:gd name="T1" fmla="*/ 7 h 11"/>
                <a:gd name="T2" fmla="*/ 7 w 11"/>
                <a:gd name="T3" fmla="*/ 1 h 11"/>
                <a:gd name="T4" fmla="*/ 1 w 11"/>
                <a:gd name="T5" fmla="*/ 4 h 11"/>
                <a:gd name="T6" fmla="*/ 10 w 11"/>
                <a:gd name="T7" fmla="*/ 7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10" y="7"/>
                  </a:moveTo>
                  <a:cubicBezTo>
                    <a:pt x="11" y="4"/>
                    <a:pt x="10" y="1"/>
                    <a:pt x="7" y="1"/>
                  </a:cubicBezTo>
                  <a:cubicBezTo>
                    <a:pt x="4" y="0"/>
                    <a:pt x="2" y="1"/>
                    <a:pt x="1" y="4"/>
                  </a:cubicBezTo>
                  <a:cubicBezTo>
                    <a:pt x="0" y="9"/>
                    <a:pt x="8" y="11"/>
                    <a:pt x="10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8" name="Freeform 50"/>
            <p:cNvSpPr/>
            <p:nvPr/>
          </p:nvSpPr>
          <p:spPr bwMode="auto">
            <a:xfrm>
              <a:off x="5741299" y="2850323"/>
              <a:ext cx="38141" cy="35597"/>
            </a:xfrm>
            <a:custGeom>
              <a:avLst/>
              <a:gdLst>
                <a:gd name="T0" fmla="*/ 5 w 11"/>
                <a:gd name="T1" fmla="*/ 9 h 10"/>
                <a:gd name="T2" fmla="*/ 6 w 11"/>
                <a:gd name="T3" fmla="*/ 0 h 10"/>
                <a:gd name="T4" fmla="*/ 1 w 11"/>
                <a:gd name="T5" fmla="*/ 3 h 10"/>
                <a:gd name="T6" fmla="*/ 5 w 11"/>
                <a:gd name="T7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5" y="9"/>
                  </a:moveTo>
                  <a:cubicBezTo>
                    <a:pt x="10" y="10"/>
                    <a:pt x="11" y="1"/>
                    <a:pt x="6" y="0"/>
                  </a:cubicBezTo>
                  <a:cubicBezTo>
                    <a:pt x="4" y="0"/>
                    <a:pt x="2" y="1"/>
                    <a:pt x="1" y="3"/>
                  </a:cubicBezTo>
                  <a:cubicBezTo>
                    <a:pt x="0" y="6"/>
                    <a:pt x="2" y="8"/>
                    <a:pt x="5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49" name="Freeform 51"/>
            <p:cNvSpPr>
              <a:spLocks noEditPoints="1"/>
            </p:cNvSpPr>
            <p:nvPr/>
          </p:nvSpPr>
          <p:spPr bwMode="auto">
            <a:xfrm>
              <a:off x="4853909" y="2039214"/>
              <a:ext cx="175444" cy="195784"/>
            </a:xfrm>
            <a:custGeom>
              <a:avLst/>
              <a:gdLst>
                <a:gd name="T0" fmla="*/ 49 w 51"/>
                <a:gd name="T1" fmla="*/ 51 h 57"/>
                <a:gd name="T2" fmla="*/ 31 w 51"/>
                <a:gd name="T3" fmla="*/ 38 h 57"/>
                <a:gd name="T4" fmla="*/ 28 w 51"/>
                <a:gd name="T5" fmla="*/ 31 h 57"/>
                <a:gd name="T6" fmla="*/ 32 w 51"/>
                <a:gd name="T7" fmla="*/ 27 h 57"/>
                <a:gd name="T8" fmla="*/ 35 w 51"/>
                <a:gd name="T9" fmla="*/ 27 h 57"/>
                <a:gd name="T10" fmla="*/ 34 w 51"/>
                <a:gd name="T11" fmla="*/ 4 h 57"/>
                <a:gd name="T12" fmla="*/ 8 w 51"/>
                <a:gd name="T13" fmla="*/ 17 h 57"/>
                <a:gd name="T14" fmla="*/ 47 w 51"/>
                <a:gd name="T15" fmla="*/ 52 h 57"/>
                <a:gd name="T16" fmla="*/ 49 w 51"/>
                <a:gd name="T17" fmla="*/ 51 h 57"/>
                <a:gd name="T18" fmla="*/ 16 w 51"/>
                <a:gd name="T19" fmla="*/ 38 h 57"/>
                <a:gd name="T20" fmla="*/ 23 w 51"/>
                <a:gd name="T21" fmla="*/ 32 h 57"/>
                <a:gd name="T22" fmla="*/ 16 w 51"/>
                <a:gd name="T23" fmla="*/ 38 h 57"/>
                <a:gd name="T24" fmla="*/ 20 w 51"/>
                <a:gd name="T25" fmla="*/ 21 h 57"/>
                <a:gd name="T26" fmla="*/ 30 w 51"/>
                <a:gd name="T27" fmla="*/ 11 h 57"/>
                <a:gd name="T28" fmla="*/ 20 w 51"/>
                <a:gd name="T29" fmla="*/ 21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1" h="57">
                  <a:moveTo>
                    <a:pt x="49" y="51"/>
                  </a:moveTo>
                  <a:cubicBezTo>
                    <a:pt x="42" y="51"/>
                    <a:pt x="34" y="44"/>
                    <a:pt x="31" y="38"/>
                  </a:cubicBezTo>
                  <a:cubicBezTo>
                    <a:pt x="29" y="36"/>
                    <a:pt x="28" y="34"/>
                    <a:pt x="28" y="31"/>
                  </a:cubicBezTo>
                  <a:cubicBezTo>
                    <a:pt x="27" y="27"/>
                    <a:pt x="29" y="26"/>
                    <a:pt x="32" y="27"/>
                  </a:cubicBezTo>
                  <a:cubicBezTo>
                    <a:pt x="33" y="27"/>
                    <a:pt x="34" y="28"/>
                    <a:pt x="35" y="27"/>
                  </a:cubicBezTo>
                  <a:cubicBezTo>
                    <a:pt x="45" y="23"/>
                    <a:pt x="46" y="8"/>
                    <a:pt x="34" y="4"/>
                  </a:cubicBezTo>
                  <a:cubicBezTo>
                    <a:pt x="24" y="0"/>
                    <a:pt x="12" y="7"/>
                    <a:pt x="8" y="17"/>
                  </a:cubicBezTo>
                  <a:cubicBezTo>
                    <a:pt x="0" y="39"/>
                    <a:pt x="28" y="57"/>
                    <a:pt x="47" y="52"/>
                  </a:cubicBezTo>
                  <a:cubicBezTo>
                    <a:pt x="49" y="51"/>
                    <a:pt x="51" y="50"/>
                    <a:pt x="49" y="51"/>
                  </a:cubicBezTo>
                  <a:close/>
                  <a:moveTo>
                    <a:pt x="16" y="38"/>
                  </a:moveTo>
                  <a:cubicBezTo>
                    <a:pt x="12" y="34"/>
                    <a:pt x="19" y="27"/>
                    <a:pt x="23" y="32"/>
                  </a:cubicBezTo>
                  <a:cubicBezTo>
                    <a:pt x="27" y="36"/>
                    <a:pt x="21" y="43"/>
                    <a:pt x="16" y="38"/>
                  </a:cubicBezTo>
                  <a:close/>
                  <a:moveTo>
                    <a:pt x="20" y="21"/>
                  </a:moveTo>
                  <a:cubicBezTo>
                    <a:pt x="13" y="15"/>
                    <a:pt x="24" y="4"/>
                    <a:pt x="30" y="11"/>
                  </a:cubicBezTo>
                  <a:cubicBezTo>
                    <a:pt x="37" y="18"/>
                    <a:pt x="27" y="28"/>
                    <a:pt x="20" y="2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0" name="Freeform 52"/>
            <p:cNvSpPr>
              <a:spLocks noEditPoints="1"/>
            </p:cNvSpPr>
            <p:nvPr/>
          </p:nvSpPr>
          <p:spPr bwMode="auto">
            <a:xfrm>
              <a:off x="5270906" y="2222286"/>
              <a:ext cx="200871" cy="185613"/>
            </a:xfrm>
            <a:custGeom>
              <a:avLst/>
              <a:gdLst>
                <a:gd name="T0" fmla="*/ 30 w 58"/>
                <a:gd name="T1" fmla="*/ 29 h 54"/>
                <a:gd name="T2" fmla="*/ 23 w 58"/>
                <a:gd name="T3" fmla="*/ 32 h 54"/>
                <a:gd name="T4" fmla="*/ 1 w 58"/>
                <a:gd name="T5" fmla="*/ 28 h 54"/>
                <a:gd name="T6" fmla="*/ 1 w 58"/>
                <a:gd name="T7" fmla="*/ 30 h 54"/>
                <a:gd name="T8" fmla="*/ 54 w 58"/>
                <a:gd name="T9" fmla="*/ 33 h 54"/>
                <a:gd name="T10" fmla="*/ 45 w 58"/>
                <a:gd name="T11" fmla="*/ 5 h 54"/>
                <a:gd name="T12" fmla="*/ 28 w 58"/>
                <a:gd name="T13" fmla="*/ 21 h 54"/>
                <a:gd name="T14" fmla="*/ 30 w 58"/>
                <a:gd name="T15" fmla="*/ 23 h 54"/>
                <a:gd name="T16" fmla="*/ 30 w 58"/>
                <a:gd name="T17" fmla="*/ 29 h 54"/>
                <a:gd name="T18" fmla="*/ 42 w 58"/>
                <a:gd name="T19" fmla="*/ 13 h 54"/>
                <a:gd name="T20" fmla="*/ 42 w 58"/>
                <a:gd name="T21" fmla="*/ 28 h 54"/>
                <a:gd name="T22" fmla="*/ 42 w 58"/>
                <a:gd name="T23" fmla="*/ 13 h 54"/>
                <a:gd name="T24" fmla="*/ 33 w 58"/>
                <a:gd name="T25" fmla="*/ 33 h 54"/>
                <a:gd name="T26" fmla="*/ 33 w 58"/>
                <a:gd name="T27" fmla="*/ 42 h 54"/>
                <a:gd name="T28" fmla="*/ 33 w 58"/>
                <a:gd name="T29" fmla="*/ 33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8" h="54">
                  <a:moveTo>
                    <a:pt x="30" y="29"/>
                  </a:moveTo>
                  <a:cubicBezTo>
                    <a:pt x="28" y="31"/>
                    <a:pt x="26" y="32"/>
                    <a:pt x="23" y="32"/>
                  </a:cubicBezTo>
                  <a:cubicBezTo>
                    <a:pt x="16" y="34"/>
                    <a:pt x="6" y="33"/>
                    <a:pt x="1" y="28"/>
                  </a:cubicBezTo>
                  <a:cubicBezTo>
                    <a:pt x="0" y="26"/>
                    <a:pt x="0" y="28"/>
                    <a:pt x="1" y="30"/>
                  </a:cubicBezTo>
                  <a:cubicBezTo>
                    <a:pt x="11" y="47"/>
                    <a:pt x="44" y="54"/>
                    <a:pt x="54" y="33"/>
                  </a:cubicBezTo>
                  <a:cubicBezTo>
                    <a:pt x="58" y="23"/>
                    <a:pt x="55" y="10"/>
                    <a:pt x="45" y="5"/>
                  </a:cubicBezTo>
                  <a:cubicBezTo>
                    <a:pt x="34" y="0"/>
                    <a:pt x="23" y="11"/>
                    <a:pt x="28" y="21"/>
                  </a:cubicBezTo>
                  <a:cubicBezTo>
                    <a:pt x="28" y="22"/>
                    <a:pt x="29" y="23"/>
                    <a:pt x="30" y="23"/>
                  </a:cubicBezTo>
                  <a:cubicBezTo>
                    <a:pt x="33" y="25"/>
                    <a:pt x="33" y="27"/>
                    <a:pt x="30" y="29"/>
                  </a:cubicBezTo>
                  <a:close/>
                  <a:moveTo>
                    <a:pt x="42" y="13"/>
                  </a:moveTo>
                  <a:cubicBezTo>
                    <a:pt x="52" y="13"/>
                    <a:pt x="52" y="28"/>
                    <a:pt x="42" y="28"/>
                  </a:cubicBezTo>
                  <a:cubicBezTo>
                    <a:pt x="33" y="28"/>
                    <a:pt x="33" y="13"/>
                    <a:pt x="42" y="13"/>
                  </a:cubicBezTo>
                  <a:close/>
                  <a:moveTo>
                    <a:pt x="33" y="33"/>
                  </a:moveTo>
                  <a:cubicBezTo>
                    <a:pt x="39" y="33"/>
                    <a:pt x="39" y="42"/>
                    <a:pt x="33" y="42"/>
                  </a:cubicBezTo>
                  <a:cubicBezTo>
                    <a:pt x="27" y="42"/>
                    <a:pt x="27" y="33"/>
                    <a:pt x="33" y="3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1" name="Freeform 53"/>
            <p:cNvSpPr/>
            <p:nvPr/>
          </p:nvSpPr>
          <p:spPr bwMode="auto">
            <a:xfrm>
              <a:off x="6778705" y="2799469"/>
              <a:ext cx="38141" cy="40683"/>
            </a:xfrm>
            <a:custGeom>
              <a:avLst/>
              <a:gdLst>
                <a:gd name="T0" fmla="*/ 10 w 11"/>
                <a:gd name="T1" fmla="*/ 7 h 12"/>
                <a:gd name="T2" fmla="*/ 7 w 11"/>
                <a:gd name="T3" fmla="*/ 1 h 12"/>
                <a:gd name="T4" fmla="*/ 2 w 11"/>
                <a:gd name="T5" fmla="*/ 4 h 12"/>
                <a:gd name="T6" fmla="*/ 10 w 11"/>
                <a:gd name="T7" fmla="*/ 7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2">
                  <a:moveTo>
                    <a:pt x="10" y="7"/>
                  </a:moveTo>
                  <a:cubicBezTo>
                    <a:pt x="11" y="4"/>
                    <a:pt x="10" y="2"/>
                    <a:pt x="7" y="1"/>
                  </a:cubicBezTo>
                  <a:cubicBezTo>
                    <a:pt x="5" y="0"/>
                    <a:pt x="2" y="1"/>
                    <a:pt x="2" y="4"/>
                  </a:cubicBezTo>
                  <a:cubicBezTo>
                    <a:pt x="0" y="9"/>
                    <a:pt x="9" y="12"/>
                    <a:pt x="10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2" name="Freeform 54"/>
            <p:cNvSpPr/>
            <p:nvPr/>
          </p:nvSpPr>
          <p:spPr bwMode="auto">
            <a:xfrm>
              <a:off x="5911657" y="2758787"/>
              <a:ext cx="35597" cy="38139"/>
            </a:xfrm>
            <a:custGeom>
              <a:avLst/>
              <a:gdLst>
                <a:gd name="T0" fmla="*/ 4 w 10"/>
                <a:gd name="T1" fmla="*/ 11 h 11"/>
                <a:gd name="T2" fmla="*/ 10 w 10"/>
                <a:gd name="T3" fmla="*/ 7 h 11"/>
                <a:gd name="T4" fmla="*/ 1 w 10"/>
                <a:gd name="T5" fmla="*/ 6 h 11"/>
                <a:gd name="T6" fmla="*/ 4 w 10"/>
                <a:gd name="T7" fmla="*/ 1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11">
                  <a:moveTo>
                    <a:pt x="4" y="11"/>
                  </a:moveTo>
                  <a:cubicBezTo>
                    <a:pt x="7" y="11"/>
                    <a:pt x="9" y="10"/>
                    <a:pt x="10" y="7"/>
                  </a:cubicBezTo>
                  <a:cubicBezTo>
                    <a:pt x="10" y="2"/>
                    <a:pt x="1" y="0"/>
                    <a:pt x="1" y="6"/>
                  </a:cubicBezTo>
                  <a:cubicBezTo>
                    <a:pt x="0" y="8"/>
                    <a:pt x="2" y="10"/>
                    <a:pt x="4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3" name="Freeform 55"/>
            <p:cNvSpPr/>
            <p:nvPr/>
          </p:nvSpPr>
          <p:spPr bwMode="auto">
            <a:xfrm>
              <a:off x="3361368" y="793310"/>
              <a:ext cx="38141" cy="35597"/>
            </a:xfrm>
            <a:custGeom>
              <a:avLst/>
              <a:gdLst>
                <a:gd name="T0" fmla="*/ 5 w 11"/>
                <a:gd name="T1" fmla="*/ 10 h 11"/>
                <a:gd name="T2" fmla="*/ 11 w 11"/>
                <a:gd name="T3" fmla="*/ 7 h 11"/>
                <a:gd name="T4" fmla="*/ 8 w 11"/>
                <a:gd name="T5" fmla="*/ 1 h 11"/>
                <a:gd name="T6" fmla="*/ 5 w 11"/>
                <a:gd name="T7" fmla="*/ 10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5" y="10"/>
                  </a:moveTo>
                  <a:cubicBezTo>
                    <a:pt x="8" y="11"/>
                    <a:pt x="10" y="10"/>
                    <a:pt x="11" y="7"/>
                  </a:cubicBezTo>
                  <a:cubicBezTo>
                    <a:pt x="11" y="4"/>
                    <a:pt x="10" y="2"/>
                    <a:pt x="8" y="1"/>
                  </a:cubicBezTo>
                  <a:cubicBezTo>
                    <a:pt x="3" y="0"/>
                    <a:pt x="0" y="8"/>
                    <a:pt x="5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4" name="Freeform 56"/>
            <p:cNvSpPr/>
            <p:nvPr/>
          </p:nvSpPr>
          <p:spPr bwMode="auto">
            <a:xfrm>
              <a:off x="6206605" y="381399"/>
              <a:ext cx="71195" cy="211040"/>
            </a:xfrm>
            <a:custGeom>
              <a:avLst/>
              <a:gdLst>
                <a:gd name="T0" fmla="*/ 0 w 21"/>
                <a:gd name="T1" fmla="*/ 0 h 61"/>
                <a:gd name="T2" fmla="*/ 21 w 21"/>
                <a:gd name="T3" fmla="*/ 61 h 61"/>
                <a:gd name="T4" fmla="*/ 0 w 21"/>
                <a:gd name="T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1" h="61">
                  <a:moveTo>
                    <a:pt x="0" y="0"/>
                  </a:moveTo>
                  <a:cubicBezTo>
                    <a:pt x="3" y="23"/>
                    <a:pt x="9" y="47"/>
                    <a:pt x="21" y="61"/>
                  </a:cubicBezTo>
                  <a:cubicBezTo>
                    <a:pt x="11" y="48"/>
                    <a:pt x="4" y="25"/>
                    <a:pt x="0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5" name="Freeform 57"/>
            <p:cNvSpPr/>
            <p:nvPr/>
          </p:nvSpPr>
          <p:spPr bwMode="auto">
            <a:xfrm>
              <a:off x="6003192" y="503447"/>
              <a:ext cx="40683" cy="256808"/>
            </a:xfrm>
            <a:custGeom>
              <a:avLst/>
              <a:gdLst>
                <a:gd name="T0" fmla="*/ 8 w 12"/>
                <a:gd name="T1" fmla="*/ 75 h 75"/>
                <a:gd name="T2" fmla="*/ 12 w 12"/>
                <a:gd name="T3" fmla="*/ 0 h 75"/>
                <a:gd name="T4" fmla="*/ 8 w 12"/>
                <a:gd name="T5" fmla="*/ 75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2" h="75">
                  <a:moveTo>
                    <a:pt x="8" y="75"/>
                  </a:moveTo>
                  <a:cubicBezTo>
                    <a:pt x="2" y="57"/>
                    <a:pt x="5" y="29"/>
                    <a:pt x="12" y="0"/>
                  </a:cubicBezTo>
                  <a:cubicBezTo>
                    <a:pt x="5" y="26"/>
                    <a:pt x="0" y="56"/>
                    <a:pt x="8" y="7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6" name="Freeform 58"/>
            <p:cNvSpPr>
              <a:spLocks noEditPoints="1"/>
            </p:cNvSpPr>
            <p:nvPr/>
          </p:nvSpPr>
          <p:spPr bwMode="auto">
            <a:xfrm>
              <a:off x="5171743" y="0"/>
              <a:ext cx="1848516" cy="910273"/>
            </a:xfrm>
            <a:custGeom>
              <a:avLst/>
              <a:gdLst>
                <a:gd name="T0" fmla="*/ 390 w 536"/>
                <a:gd name="T1" fmla="*/ 0 h 264"/>
                <a:gd name="T2" fmla="*/ 346 w 536"/>
                <a:gd name="T3" fmla="*/ 8 h 264"/>
                <a:gd name="T4" fmla="*/ 291 w 536"/>
                <a:gd name="T5" fmla="*/ 0 h 264"/>
                <a:gd name="T6" fmla="*/ 249 w 536"/>
                <a:gd name="T7" fmla="*/ 0 h 264"/>
                <a:gd name="T8" fmla="*/ 189 w 536"/>
                <a:gd name="T9" fmla="*/ 7 h 264"/>
                <a:gd name="T10" fmla="*/ 141 w 536"/>
                <a:gd name="T11" fmla="*/ 0 h 264"/>
                <a:gd name="T12" fmla="*/ 0 w 536"/>
                <a:gd name="T13" fmla="*/ 0 h 264"/>
                <a:gd name="T14" fmla="*/ 59 w 536"/>
                <a:gd name="T15" fmla="*/ 80 h 264"/>
                <a:gd name="T16" fmla="*/ 78 w 536"/>
                <a:gd name="T17" fmla="*/ 185 h 264"/>
                <a:gd name="T18" fmla="*/ 179 w 536"/>
                <a:gd name="T19" fmla="*/ 203 h 264"/>
                <a:gd name="T20" fmla="*/ 268 w 536"/>
                <a:gd name="T21" fmla="*/ 264 h 264"/>
                <a:gd name="T22" fmla="*/ 355 w 536"/>
                <a:gd name="T23" fmla="*/ 204 h 264"/>
                <a:gd name="T24" fmla="*/ 458 w 536"/>
                <a:gd name="T25" fmla="*/ 185 h 264"/>
                <a:gd name="T26" fmla="*/ 478 w 536"/>
                <a:gd name="T27" fmla="*/ 79 h 264"/>
                <a:gd name="T28" fmla="*/ 536 w 536"/>
                <a:gd name="T29" fmla="*/ 0 h 264"/>
                <a:gd name="T30" fmla="*/ 475 w 536"/>
                <a:gd name="T31" fmla="*/ 16 h 264"/>
                <a:gd name="T32" fmla="*/ 323 w 536"/>
                <a:gd name="T33" fmla="*/ 12 h 264"/>
                <a:gd name="T34" fmla="*/ 301 w 536"/>
                <a:gd name="T35" fmla="*/ 12 h 264"/>
                <a:gd name="T36" fmla="*/ 334 w 536"/>
                <a:gd name="T37" fmla="*/ 46 h 264"/>
                <a:gd name="T38" fmla="*/ 306 w 536"/>
                <a:gd name="T39" fmla="*/ 46 h 264"/>
                <a:gd name="T40" fmla="*/ 334 w 536"/>
                <a:gd name="T41" fmla="*/ 46 h 264"/>
                <a:gd name="T42" fmla="*/ 267 w 536"/>
                <a:gd name="T43" fmla="*/ 86 h 264"/>
                <a:gd name="T44" fmla="*/ 267 w 536"/>
                <a:gd name="T45" fmla="*/ 58 h 264"/>
                <a:gd name="T46" fmla="*/ 223 w 536"/>
                <a:gd name="T47" fmla="*/ 1 h 264"/>
                <a:gd name="T48" fmla="*/ 223 w 536"/>
                <a:gd name="T49" fmla="*/ 23 h 264"/>
                <a:gd name="T50" fmla="*/ 223 w 536"/>
                <a:gd name="T51" fmla="*/ 1 h 264"/>
                <a:gd name="T52" fmla="*/ 228 w 536"/>
                <a:gd name="T53" fmla="*/ 46 h 264"/>
                <a:gd name="T54" fmla="*/ 201 w 536"/>
                <a:gd name="T55" fmla="*/ 46 h 264"/>
                <a:gd name="T56" fmla="*/ 76 w 536"/>
                <a:gd name="T57" fmla="*/ 73 h 264"/>
                <a:gd name="T58" fmla="*/ 203 w 536"/>
                <a:gd name="T59" fmla="*/ 20 h 264"/>
                <a:gd name="T60" fmla="*/ 120 w 536"/>
                <a:gd name="T61" fmla="*/ 79 h 264"/>
                <a:gd name="T62" fmla="*/ 93 w 536"/>
                <a:gd name="T63" fmla="*/ 168 h 264"/>
                <a:gd name="T64" fmla="*/ 93 w 536"/>
                <a:gd name="T65" fmla="*/ 168 h 264"/>
                <a:gd name="T66" fmla="*/ 93 w 536"/>
                <a:gd name="T67" fmla="*/ 168 h 264"/>
                <a:gd name="T68" fmla="*/ 93 w 536"/>
                <a:gd name="T69" fmla="*/ 168 h 264"/>
                <a:gd name="T70" fmla="*/ 190 w 536"/>
                <a:gd name="T71" fmla="*/ 71 h 264"/>
                <a:gd name="T72" fmla="*/ 188 w 536"/>
                <a:gd name="T73" fmla="*/ 186 h 264"/>
                <a:gd name="T74" fmla="*/ 187 w 536"/>
                <a:gd name="T75" fmla="*/ 185 h 264"/>
                <a:gd name="T76" fmla="*/ 241 w 536"/>
                <a:gd name="T77" fmla="*/ 58 h 264"/>
                <a:gd name="T78" fmla="*/ 239 w 536"/>
                <a:gd name="T79" fmla="*/ 38 h 264"/>
                <a:gd name="T80" fmla="*/ 260 w 536"/>
                <a:gd name="T81" fmla="*/ 38 h 264"/>
                <a:gd name="T82" fmla="*/ 239 w 536"/>
                <a:gd name="T83" fmla="*/ 38 h 264"/>
                <a:gd name="T84" fmla="*/ 267 w 536"/>
                <a:gd name="T85" fmla="*/ 240 h 264"/>
                <a:gd name="T86" fmla="*/ 267 w 536"/>
                <a:gd name="T87" fmla="*/ 240 h 264"/>
                <a:gd name="T88" fmla="*/ 267 w 536"/>
                <a:gd name="T89" fmla="*/ 240 h 264"/>
                <a:gd name="T90" fmla="*/ 266 w 536"/>
                <a:gd name="T91" fmla="*/ 103 h 264"/>
                <a:gd name="T92" fmla="*/ 268 w 536"/>
                <a:gd name="T93" fmla="*/ 240 h 264"/>
                <a:gd name="T94" fmla="*/ 275 w 536"/>
                <a:gd name="T95" fmla="*/ 38 h 264"/>
                <a:gd name="T96" fmla="*/ 296 w 536"/>
                <a:gd name="T97" fmla="*/ 38 h 264"/>
                <a:gd name="T98" fmla="*/ 348 w 536"/>
                <a:gd name="T99" fmla="*/ 185 h 264"/>
                <a:gd name="T100" fmla="*/ 347 w 536"/>
                <a:gd name="T101" fmla="*/ 186 h 264"/>
                <a:gd name="T102" fmla="*/ 295 w 536"/>
                <a:gd name="T103" fmla="*/ 58 h 264"/>
                <a:gd name="T104" fmla="*/ 442 w 536"/>
                <a:gd name="T105" fmla="*/ 168 h 264"/>
                <a:gd name="T106" fmla="*/ 343 w 536"/>
                <a:gd name="T107" fmla="*/ 72 h 264"/>
                <a:gd name="T108" fmla="*/ 343 w 536"/>
                <a:gd name="T109" fmla="*/ 71 h 264"/>
                <a:gd name="T110" fmla="*/ 344 w 536"/>
                <a:gd name="T111" fmla="*/ 71 h 264"/>
                <a:gd name="T112" fmla="*/ 344 w 536"/>
                <a:gd name="T113" fmla="*/ 71 h 264"/>
                <a:gd name="T114" fmla="*/ 344 w 536"/>
                <a:gd name="T115" fmla="*/ 71 h 264"/>
                <a:gd name="T116" fmla="*/ 442 w 536"/>
                <a:gd name="T117" fmla="*/ 168 h 264"/>
                <a:gd name="T118" fmla="*/ 410 w 536"/>
                <a:gd name="T119" fmla="*/ 77 h 264"/>
                <a:gd name="T120" fmla="*/ 332 w 536"/>
                <a:gd name="T121" fmla="*/ 20 h 264"/>
                <a:gd name="T122" fmla="*/ 395 w 536"/>
                <a:gd name="T123" fmla="*/ 27 h 264"/>
                <a:gd name="T124" fmla="*/ 431 w 536"/>
                <a:gd name="T125" fmla="*/ 38 h 2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536" h="264">
                  <a:moveTo>
                    <a:pt x="475" y="16"/>
                  </a:moveTo>
                  <a:cubicBezTo>
                    <a:pt x="446" y="16"/>
                    <a:pt x="417" y="9"/>
                    <a:pt x="390" y="0"/>
                  </a:cubicBezTo>
                  <a:cubicBezTo>
                    <a:pt x="358" y="0"/>
                    <a:pt x="358" y="0"/>
                    <a:pt x="358" y="0"/>
                  </a:cubicBezTo>
                  <a:cubicBezTo>
                    <a:pt x="356" y="5"/>
                    <a:pt x="351" y="8"/>
                    <a:pt x="346" y="8"/>
                  </a:cubicBezTo>
                  <a:cubicBezTo>
                    <a:pt x="340" y="8"/>
                    <a:pt x="335" y="5"/>
                    <a:pt x="333" y="0"/>
                  </a:cubicBezTo>
                  <a:cubicBezTo>
                    <a:pt x="291" y="0"/>
                    <a:pt x="291" y="0"/>
                    <a:pt x="291" y="0"/>
                  </a:cubicBezTo>
                  <a:cubicBezTo>
                    <a:pt x="287" y="8"/>
                    <a:pt x="279" y="13"/>
                    <a:pt x="270" y="13"/>
                  </a:cubicBezTo>
                  <a:cubicBezTo>
                    <a:pt x="261" y="13"/>
                    <a:pt x="253" y="8"/>
                    <a:pt x="249" y="0"/>
                  </a:cubicBezTo>
                  <a:cubicBezTo>
                    <a:pt x="201" y="0"/>
                    <a:pt x="201" y="0"/>
                    <a:pt x="201" y="0"/>
                  </a:cubicBezTo>
                  <a:cubicBezTo>
                    <a:pt x="199" y="4"/>
                    <a:pt x="195" y="7"/>
                    <a:pt x="189" y="7"/>
                  </a:cubicBezTo>
                  <a:cubicBezTo>
                    <a:pt x="184" y="7"/>
                    <a:pt x="180" y="4"/>
                    <a:pt x="178" y="0"/>
                  </a:cubicBezTo>
                  <a:cubicBezTo>
                    <a:pt x="141" y="0"/>
                    <a:pt x="141" y="0"/>
                    <a:pt x="141" y="0"/>
                  </a:cubicBezTo>
                  <a:cubicBezTo>
                    <a:pt x="105" y="13"/>
                    <a:pt x="43" y="31"/>
                    <a:pt x="24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" y="34"/>
                    <a:pt x="23" y="65"/>
                    <a:pt x="55" y="77"/>
                  </a:cubicBezTo>
                  <a:cubicBezTo>
                    <a:pt x="56" y="78"/>
                    <a:pt x="59" y="80"/>
                    <a:pt x="59" y="80"/>
                  </a:cubicBezTo>
                  <a:cubicBezTo>
                    <a:pt x="59" y="82"/>
                    <a:pt x="60" y="83"/>
                    <a:pt x="59" y="84"/>
                  </a:cubicBezTo>
                  <a:cubicBezTo>
                    <a:pt x="45" y="120"/>
                    <a:pt x="50" y="157"/>
                    <a:pt x="78" y="185"/>
                  </a:cubicBezTo>
                  <a:cubicBezTo>
                    <a:pt x="103" y="210"/>
                    <a:pt x="143" y="218"/>
                    <a:pt x="175" y="204"/>
                  </a:cubicBezTo>
                  <a:cubicBezTo>
                    <a:pt x="177" y="204"/>
                    <a:pt x="179" y="203"/>
                    <a:pt x="179" y="203"/>
                  </a:cubicBezTo>
                  <a:cubicBezTo>
                    <a:pt x="181" y="204"/>
                    <a:pt x="182" y="204"/>
                    <a:pt x="183" y="206"/>
                  </a:cubicBezTo>
                  <a:cubicBezTo>
                    <a:pt x="198" y="242"/>
                    <a:pt x="228" y="263"/>
                    <a:pt x="268" y="264"/>
                  </a:cubicBezTo>
                  <a:cubicBezTo>
                    <a:pt x="303" y="264"/>
                    <a:pt x="337" y="242"/>
                    <a:pt x="350" y="209"/>
                  </a:cubicBezTo>
                  <a:cubicBezTo>
                    <a:pt x="351" y="207"/>
                    <a:pt x="353" y="205"/>
                    <a:pt x="355" y="204"/>
                  </a:cubicBezTo>
                  <a:cubicBezTo>
                    <a:pt x="356" y="204"/>
                    <a:pt x="359" y="204"/>
                    <a:pt x="361" y="204"/>
                  </a:cubicBezTo>
                  <a:cubicBezTo>
                    <a:pt x="393" y="218"/>
                    <a:pt x="433" y="210"/>
                    <a:pt x="458" y="185"/>
                  </a:cubicBezTo>
                  <a:cubicBezTo>
                    <a:pt x="486" y="157"/>
                    <a:pt x="491" y="120"/>
                    <a:pt x="477" y="84"/>
                  </a:cubicBezTo>
                  <a:cubicBezTo>
                    <a:pt x="476" y="82"/>
                    <a:pt x="476" y="79"/>
                    <a:pt x="478" y="79"/>
                  </a:cubicBezTo>
                  <a:cubicBezTo>
                    <a:pt x="479" y="78"/>
                    <a:pt x="480" y="78"/>
                    <a:pt x="481" y="77"/>
                  </a:cubicBezTo>
                  <a:cubicBezTo>
                    <a:pt x="513" y="65"/>
                    <a:pt x="534" y="34"/>
                    <a:pt x="536" y="0"/>
                  </a:cubicBezTo>
                  <a:cubicBezTo>
                    <a:pt x="513" y="0"/>
                    <a:pt x="513" y="0"/>
                    <a:pt x="513" y="0"/>
                  </a:cubicBezTo>
                  <a:cubicBezTo>
                    <a:pt x="508" y="12"/>
                    <a:pt x="485" y="16"/>
                    <a:pt x="475" y="16"/>
                  </a:cubicBezTo>
                  <a:close/>
                  <a:moveTo>
                    <a:pt x="312" y="1"/>
                  </a:moveTo>
                  <a:cubicBezTo>
                    <a:pt x="318" y="1"/>
                    <a:pt x="323" y="6"/>
                    <a:pt x="323" y="12"/>
                  </a:cubicBezTo>
                  <a:cubicBezTo>
                    <a:pt x="323" y="18"/>
                    <a:pt x="318" y="23"/>
                    <a:pt x="312" y="23"/>
                  </a:cubicBezTo>
                  <a:cubicBezTo>
                    <a:pt x="306" y="23"/>
                    <a:pt x="301" y="18"/>
                    <a:pt x="301" y="12"/>
                  </a:cubicBezTo>
                  <a:cubicBezTo>
                    <a:pt x="301" y="6"/>
                    <a:pt x="306" y="1"/>
                    <a:pt x="312" y="1"/>
                  </a:cubicBezTo>
                  <a:close/>
                  <a:moveTo>
                    <a:pt x="334" y="46"/>
                  </a:moveTo>
                  <a:cubicBezTo>
                    <a:pt x="334" y="54"/>
                    <a:pt x="328" y="60"/>
                    <a:pt x="320" y="60"/>
                  </a:cubicBezTo>
                  <a:cubicBezTo>
                    <a:pt x="313" y="60"/>
                    <a:pt x="306" y="54"/>
                    <a:pt x="306" y="46"/>
                  </a:cubicBezTo>
                  <a:cubicBezTo>
                    <a:pt x="306" y="39"/>
                    <a:pt x="313" y="33"/>
                    <a:pt x="320" y="33"/>
                  </a:cubicBezTo>
                  <a:cubicBezTo>
                    <a:pt x="328" y="33"/>
                    <a:pt x="334" y="39"/>
                    <a:pt x="334" y="46"/>
                  </a:cubicBezTo>
                  <a:close/>
                  <a:moveTo>
                    <a:pt x="281" y="72"/>
                  </a:moveTo>
                  <a:cubicBezTo>
                    <a:pt x="281" y="79"/>
                    <a:pt x="275" y="86"/>
                    <a:pt x="267" y="86"/>
                  </a:cubicBezTo>
                  <a:cubicBezTo>
                    <a:pt x="259" y="86"/>
                    <a:pt x="253" y="79"/>
                    <a:pt x="253" y="72"/>
                  </a:cubicBezTo>
                  <a:cubicBezTo>
                    <a:pt x="253" y="64"/>
                    <a:pt x="259" y="58"/>
                    <a:pt x="267" y="58"/>
                  </a:cubicBezTo>
                  <a:cubicBezTo>
                    <a:pt x="275" y="58"/>
                    <a:pt x="281" y="64"/>
                    <a:pt x="281" y="72"/>
                  </a:cubicBezTo>
                  <a:close/>
                  <a:moveTo>
                    <a:pt x="223" y="1"/>
                  </a:moveTo>
                  <a:cubicBezTo>
                    <a:pt x="229" y="1"/>
                    <a:pt x="234" y="6"/>
                    <a:pt x="234" y="12"/>
                  </a:cubicBezTo>
                  <a:cubicBezTo>
                    <a:pt x="234" y="18"/>
                    <a:pt x="229" y="23"/>
                    <a:pt x="223" y="23"/>
                  </a:cubicBezTo>
                  <a:cubicBezTo>
                    <a:pt x="217" y="23"/>
                    <a:pt x="212" y="18"/>
                    <a:pt x="212" y="12"/>
                  </a:cubicBezTo>
                  <a:cubicBezTo>
                    <a:pt x="212" y="6"/>
                    <a:pt x="217" y="1"/>
                    <a:pt x="223" y="1"/>
                  </a:cubicBezTo>
                  <a:close/>
                  <a:moveTo>
                    <a:pt x="215" y="33"/>
                  </a:moveTo>
                  <a:cubicBezTo>
                    <a:pt x="222" y="33"/>
                    <a:pt x="228" y="39"/>
                    <a:pt x="228" y="46"/>
                  </a:cubicBezTo>
                  <a:cubicBezTo>
                    <a:pt x="228" y="54"/>
                    <a:pt x="222" y="60"/>
                    <a:pt x="215" y="60"/>
                  </a:cubicBezTo>
                  <a:cubicBezTo>
                    <a:pt x="207" y="60"/>
                    <a:pt x="201" y="54"/>
                    <a:pt x="201" y="46"/>
                  </a:cubicBezTo>
                  <a:cubicBezTo>
                    <a:pt x="201" y="39"/>
                    <a:pt x="207" y="33"/>
                    <a:pt x="215" y="33"/>
                  </a:cubicBezTo>
                  <a:close/>
                  <a:moveTo>
                    <a:pt x="76" y="73"/>
                  </a:moveTo>
                  <a:cubicBezTo>
                    <a:pt x="73" y="23"/>
                    <a:pt x="171" y="21"/>
                    <a:pt x="203" y="20"/>
                  </a:cubicBezTo>
                  <a:cubicBezTo>
                    <a:pt x="203" y="20"/>
                    <a:pt x="203" y="20"/>
                    <a:pt x="203" y="20"/>
                  </a:cubicBezTo>
                  <a:cubicBezTo>
                    <a:pt x="204" y="21"/>
                    <a:pt x="204" y="21"/>
                    <a:pt x="203" y="21"/>
                  </a:cubicBezTo>
                  <a:cubicBezTo>
                    <a:pt x="179" y="43"/>
                    <a:pt x="151" y="68"/>
                    <a:pt x="120" y="79"/>
                  </a:cubicBezTo>
                  <a:cubicBezTo>
                    <a:pt x="113" y="81"/>
                    <a:pt x="76" y="90"/>
                    <a:pt x="76" y="73"/>
                  </a:cubicBezTo>
                  <a:close/>
                  <a:moveTo>
                    <a:pt x="93" y="168"/>
                  </a:move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93" y="168"/>
                    <a:pt x="93" y="168"/>
                    <a:pt x="93" y="168"/>
                  </a:cubicBezTo>
                  <a:cubicBezTo>
                    <a:pt x="71" y="123"/>
                    <a:pt x="161" y="83"/>
                    <a:pt x="189" y="70"/>
                  </a:cubicBezTo>
                  <a:cubicBezTo>
                    <a:pt x="190" y="69"/>
                    <a:pt x="191" y="70"/>
                    <a:pt x="190" y="71"/>
                  </a:cubicBezTo>
                  <a:cubicBezTo>
                    <a:pt x="177" y="98"/>
                    <a:pt x="138" y="189"/>
                    <a:pt x="93" y="168"/>
                  </a:cubicBezTo>
                  <a:close/>
                  <a:moveTo>
                    <a:pt x="188" y="186"/>
                  </a:moveTo>
                  <a:cubicBezTo>
                    <a:pt x="188" y="186"/>
                    <a:pt x="188" y="186"/>
                    <a:pt x="188" y="186"/>
                  </a:cubicBezTo>
                  <a:cubicBezTo>
                    <a:pt x="188" y="186"/>
                    <a:pt x="188" y="186"/>
                    <a:pt x="187" y="185"/>
                  </a:cubicBezTo>
                  <a:cubicBezTo>
                    <a:pt x="151" y="151"/>
                    <a:pt x="218" y="82"/>
                    <a:pt x="240" y="58"/>
                  </a:cubicBezTo>
                  <a:cubicBezTo>
                    <a:pt x="241" y="57"/>
                    <a:pt x="241" y="58"/>
                    <a:pt x="241" y="58"/>
                  </a:cubicBezTo>
                  <a:cubicBezTo>
                    <a:pt x="240" y="90"/>
                    <a:pt x="238" y="188"/>
                    <a:pt x="188" y="186"/>
                  </a:cubicBezTo>
                  <a:close/>
                  <a:moveTo>
                    <a:pt x="239" y="38"/>
                  </a:moveTo>
                  <a:cubicBezTo>
                    <a:pt x="239" y="32"/>
                    <a:pt x="244" y="28"/>
                    <a:pt x="250" y="28"/>
                  </a:cubicBezTo>
                  <a:cubicBezTo>
                    <a:pt x="256" y="28"/>
                    <a:pt x="260" y="32"/>
                    <a:pt x="260" y="38"/>
                  </a:cubicBezTo>
                  <a:cubicBezTo>
                    <a:pt x="260" y="45"/>
                    <a:pt x="256" y="49"/>
                    <a:pt x="250" y="49"/>
                  </a:cubicBezTo>
                  <a:cubicBezTo>
                    <a:pt x="244" y="49"/>
                    <a:pt x="239" y="45"/>
                    <a:pt x="239" y="38"/>
                  </a:cubicBezTo>
                  <a:close/>
                  <a:moveTo>
                    <a:pt x="268" y="240"/>
                  </a:moveTo>
                  <a:cubicBezTo>
                    <a:pt x="268" y="240"/>
                    <a:pt x="268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67" y="240"/>
                    <a:pt x="267" y="240"/>
                    <a:pt x="267" y="240"/>
                  </a:cubicBezTo>
                  <a:cubicBezTo>
                    <a:pt x="220" y="223"/>
                    <a:pt x="255" y="132"/>
                    <a:pt x="266" y="103"/>
                  </a:cubicBezTo>
                  <a:cubicBezTo>
                    <a:pt x="266" y="102"/>
                    <a:pt x="267" y="102"/>
                    <a:pt x="267" y="103"/>
                  </a:cubicBezTo>
                  <a:cubicBezTo>
                    <a:pt x="278" y="132"/>
                    <a:pt x="314" y="223"/>
                    <a:pt x="268" y="240"/>
                  </a:cubicBezTo>
                  <a:close/>
                  <a:moveTo>
                    <a:pt x="285" y="49"/>
                  </a:moveTo>
                  <a:cubicBezTo>
                    <a:pt x="279" y="49"/>
                    <a:pt x="275" y="45"/>
                    <a:pt x="275" y="38"/>
                  </a:cubicBezTo>
                  <a:cubicBezTo>
                    <a:pt x="275" y="32"/>
                    <a:pt x="279" y="28"/>
                    <a:pt x="285" y="28"/>
                  </a:cubicBezTo>
                  <a:cubicBezTo>
                    <a:pt x="291" y="28"/>
                    <a:pt x="296" y="32"/>
                    <a:pt x="296" y="38"/>
                  </a:cubicBezTo>
                  <a:cubicBezTo>
                    <a:pt x="296" y="45"/>
                    <a:pt x="291" y="49"/>
                    <a:pt x="285" y="49"/>
                  </a:cubicBezTo>
                  <a:close/>
                  <a:moveTo>
                    <a:pt x="348" y="185"/>
                  </a:moveTo>
                  <a:cubicBezTo>
                    <a:pt x="347" y="186"/>
                    <a:pt x="347" y="186"/>
                    <a:pt x="347" y="186"/>
                  </a:cubicBezTo>
                  <a:cubicBezTo>
                    <a:pt x="347" y="186"/>
                    <a:pt x="347" y="186"/>
                    <a:pt x="347" y="186"/>
                  </a:cubicBezTo>
                  <a:cubicBezTo>
                    <a:pt x="297" y="188"/>
                    <a:pt x="295" y="90"/>
                    <a:pt x="294" y="58"/>
                  </a:cubicBezTo>
                  <a:cubicBezTo>
                    <a:pt x="294" y="58"/>
                    <a:pt x="295" y="57"/>
                    <a:pt x="295" y="58"/>
                  </a:cubicBezTo>
                  <a:cubicBezTo>
                    <a:pt x="317" y="82"/>
                    <a:pt x="384" y="151"/>
                    <a:pt x="348" y="185"/>
                  </a:cubicBezTo>
                  <a:close/>
                  <a:moveTo>
                    <a:pt x="442" y="168"/>
                  </a:moveTo>
                  <a:cubicBezTo>
                    <a:pt x="429" y="181"/>
                    <a:pt x="405" y="164"/>
                    <a:pt x="397" y="155"/>
                  </a:cubicBezTo>
                  <a:cubicBezTo>
                    <a:pt x="374" y="131"/>
                    <a:pt x="357" y="101"/>
                    <a:pt x="343" y="72"/>
                  </a:cubicBezTo>
                  <a:cubicBezTo>
                    <a:pt x="343" y="72"/>
                    <a:pt x="343" y="72"/>
                    <a:pt x="343" y="72"/>
                  </a:cubicBezTo>
                  <a:cubicBezTo>
                    <a:pt x="343" y="72"/>
                    <a:pt x="343" y="71"/>
                    <a:pt x="343" y="71"/>
                  </a:cubicBezTo>
                  <a:cubicBezTo>
                    <a:pt x="343" y="71"/>
                    <a:pt x="343" y="71"/>
                    <a:pt x="343" y="71"/>
                  </a:cubicBezTo>
                  <a:cubicBezTo>
                    <a:pt x="343" y="71"/>
                    <a:pt x="344" y="71"/>
                    <a:pt x="344" y="71"/>
                  </a:cubicBezTo>
                  <a:cubicBezTo>
                    <a:pt x="344" y="71"/>
                    <a:pt x="344" y="71"/>
                    <a:pt x="344" y="71"/>
                  </a:cubicBezTo>
                  <a:cubicBezTo>
                    <a:pt x="344" y="71"/>
                    <a:pt x="344" y="71"/>
                    <a:pt x="344" y="71"/>
                  </a:cubicBezTo>
                  <a:cubicBezTo>
                    <a:pt x="344" y="71"/>
                    <a:pt x="344" y="71"/>
                    <a:pt x="344" y="71"/>
                  </a:cubicBezTo>
                  <a:cubicBezTo>
                    <a:pt x="344" y="71"/>
                    <a:pt x="344" y="71"/>
                    <a:pt x="344" y="71"/>
                  </a:cubicBezTo>
                  <a:cubicBezTo>
                    <a:pt x="374" y="84"/>
                    <a:pt x="405" y="100"/>
                    <a:pt x="428" y="124"/>
                  </a:cubicBezTo>
                  <a:cubicBezTo>
                    <a:pt x="436" y="132"/>
                    <a:pt x="455" y="155"/>
                    <a:pt x="442" y="168"/>
                  </a:cubicBezTo>
                  <a:close/>
                  <a:moveTo>
                    <a:pt x="460" y="73"/>
                  </a:moveTo>
                  <a:cubicBezTo>
                    <a:pt x="454" y="92"/>
                    <a:pt x="419" y="81"/>
                    <a:pt x="410" y="77"/>
                  </a:cubicBezTo>
                  <a:cubicBezTo>
                    <a:pt x="381" y="65"/>
                    <a:pt x="355" y="42"/>
                    <a:pt x="332" y="21"/>
                  </a:cubicBezTo>
                  <a:cubicBezTo>
                    <a:pt x="331" y="21"/>
                    <a:pt x="332" y="21"/>
                    <a:pt x="332" y="20"/>
                  </a:cubicBezTo>
                  <a:cubicBezTo>
                    <a:pt x="332" y="20"/>
                    <a:pt x="332" y="20"/>
                    <a:pt x="332" y="20"/>
                  </a:cubicBezTo>
                  <a:cubicBezTo>
                    <a:pt x="353" y="21"/>
                    <a:pt x="374" y="23"/>
                    <a:pt x="395" y="27"/>
                  </a:cubicBezTo>
                  <a:cubicBezTo>
                    <a:pt x="407" y="29"/>
                    <a:pt x="418" y="32"/>
                    <a:pt x="427" y="37"/>
                  </a:cubicBezTo>
                  <a:cubicBezTo>
                    <a:pt x="429" y="37"/>
                    <a:pt x="430" y="37"/>
                    <a:pt x="431" y="38"/>
                  </a:cubicBezTo>
                  <a:cubicBezTo>
                    <a:pt x="444" y="43"/>
                    <a:pt x="464" y="57"/>
                    <a:pt x="460" y="7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7" name="Freeform 59"/>
            <p:cNvSpPr/>
            <p:nvPr/>
          </p:nvSpPr>
          <p:spPr bwMode="auto">
            <a:xfrm>
              <a:off x="6432903" y="78822"/>
              <a:ext cx="251724" cy="66109"/>
            </a:xfrm>
            <a:custGeom>
              <a:avLst/>
              <a:gdLst>
                <a:gd name="T0" fmla="*/ 73 w 73"/>
                <a:gd name="T1" fmla="*/ 19 h 19"/>
                <a:gd name="T2" fmla="*/ 61 w 73"/>
                <a:gd name="T3" fmla="*/ 14 h 19"/>
                <a:gd name="T4" fmla="*/ 29 w 73"/>
                <a:gd name="T5" fmla="*/ 4 h 19"/>
                <a:gd name="T6" fmla="*/ 0 w 73"/>
                <a:gd name="T7" fmla="*/ 0 h 19"/>
                <a:gd name="T8" fmla="*/ 73 w 73"/>
                <a:gd name="T9" fmla="*/ 19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3" h="19">
                  <a:moveTo>
                    <a:pt x="73" y="19"/>
                  </a:moveTo>
                  <a:cubicBezTo>
                    <a:pt x="69" y="17"/>
                    <a:pt x="65" y="15"/>
                    <a:pt x="61" y="14"/>
                  </a:cubicBezTo>
                  <a:cubicBezTo>
                    <a:pt x="51" y="9"/>
                    <a:pt x="40" y="6"/>
                    <a:pt x="29" y="4"/>
                  </a:cubicBezTo>
                  <a:cubicBezTo>
                    <a:pt x="19" y="2"/>
                    <a:pt x="9" y="1"/>
                    <a:pt x="0" y="0"/>
                  </a:cubicBezTo>
                  <a:cubicBezTo>
                    <a:pt x="27" y="3"/>
                    <a:pt x="55" y="9"/>
                    <a:pt x="73" y="1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8" name="Freeform 60"/>
            <p:cNvSpPr/>
            <p:nvPr/>
          </p:nvSpPr>
          <p:spPr bwMode="auto">
            <a:xfrm>
              <a:off x="3236777" y="668719"/>
              <a:ext cx="38141" cy="33054"/>
            </a:xfrm>
            <a:custGeom>
              <a:avLst/>
              <a:gdLst>
                <a:gd name="T0" fmla="*/ 4 w 11"/>
                <a:gd name="T1" fmla="*/ 10 h 10"/>
                <a:gd name="T2" fmla="*/ 10 w 11"/>
                <a:gd name="T3" fmla="*/ 6 h 10"/>
                <a:gd name="T4" fmla="*/ 7 w 11"/>
                <a:gd name="T5" fmla="*/ 1 h 10"/>
                <a:gd name="T6" fmla="*/ 4 w 11"/>
                <a:gd name="T7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4" y="10"/>
                  </a:moveTo>
                  <a:cubicBezTo>
                    <a:pt x="7" y="10"/>
                    <a:pt x="10" y="9"/>
                    <a:pt x="10" y="6"/>
                  </a:cubicBezTo>
                  <a:cubicBezTo>
                    <a:pt x="11" y="4"/>
                    <a:pt x="10" y="2"/>
                    <a:pt x="7" y="1"/>
                  </a:cubicBezTo>
                  <a:cubicBezTo>
                    <a:pt x="2" y="0"/>
                    <a:pt x="0" y="8"/>
                    <a:pt x="4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59" name="Freeform 61"/>
            <p:cNvSpPr/>
            <p:nvPr/>
          </p:nvSpPr>
          <p:spPr bwMode="auto">
            <a:xfrm>
              <a:off x="3798706" y="1767149"/>
              <a:ext cx="38141" cy="40683"/>
            </a:xfrm>
            <a:custGeom>
              <a:avLst/>
              <a:gdLst>
                <a:gd name="T0" fmla="*/ 9 w 11"/>
                <a:gd name="T1" fmla="*/ 3 h 12"/>
                <a:gd name="T2" fmla="*/ 3 w 11"/>
                <a:gd name="T3" fmla="*/ 1 h 12"/>
                <a:gd name="T4" fmla="*/ 1 w 11"/>
                <a:gd name="T5" fmla="*/ 8 h 12"/>
                <a:gd name="T6" fmla="*/ 9 w 11"/>
                <a:gd name="T7" fmla="*/ 3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2">
                  <a:moveTo>
                    <a:pt x="9" y="3"/>
                  </a:moveTo>
                  <a:cubicBezTo>
                    <a:pt x="7" y="1"/>
                    <a:pt x="5" y="0"/>
                    <a:pt x="3" y="1"/>
                  </a:cubicBezTo>
                  <a:cubicBezTo>
                    <a:pt x="0" y="3"/>
                    <a:pt x="0" y="5"/>
                    <a:pt x="1" y="8"/>
                  </a:cubicBezTo>
                  <a:cubicBezTo>
                    <a:pt x="4" y="12"/>
                    <a:pt x="11" y="7"/>
                    <a:pt x="9" y="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0" name="Freeform 62"/>
            <p:cNvSpPr>
              <a:spLocks noEditPoints="1"/>
            </p:cNvSpPr>
            <p:nvPr/>
          </p:nvSpPr>
          <p:spPr bwMode="auto">
            <a:xfrm>
              <a:off x="2982510" y="35597"/>
              <a:ext cx="526332" cy="922985"/>
            </a:xfrm>
            <a:custGeom>
              <a:avLst/>
              <a:gdLst>
                <a:gd name="T0" fmla="*/ 148 w 153"/>
                <a:gd name="T1" fmla="*/ 268 h 268"/>
                <a:gd name="T2" fmla="*/ 153 w 153"/>
                <a:gd name="T3" fmla="*/ 214 h 268"/>
                <a:gd name="T4" fmla="*/ 131 w 153"/>
                <a:gd name="T5" fmla="*/ 190 h 268"/>
                <a:gd name="T6" fmla="*/ 108 w 153"/>
                <a:gd name="T7" fmla="*/ 167 h 268"/>
                <a:gd name="T8" fmla="*/ 98 w 153"/>
                <a:gd name="T9" fmla="*/ 129 h 268"/>
                <a:gd name="T10" fmla="*/ 100 w 153"/>
                <a:gd name="T11" fmla="*/ 88 h 268"/>
                <a:gd name="T12" fmla="*/ 118 w 153"/>
                <a:gd name="T13" fmla="*/ 51 h 268"/>
                <a:gd name="T14" fmla="*/ 130 w 153"/>
                <a:gd name="T15" fmla="*/ 26 h 268"/>
                <a:gd name="T16" fmla="*/ 148 w 153"/>
                <a:gd name="T17" fmla="*/ 267 h 268"/>
                <a:gd name="T18" fmla="*/ 115 w 153"/>
                <a:gd name="T19" fmla="*/ 212 h 268"/>
                <a:gd name="T20" fmla="*/ 122 w 153"/>
                <a:gd name="T21" fmla="*/ 207 h 268"/>
                <a:gd name="T22" fmla="*/ 129 w 153"/>
                <a:gd name="T23" fmla="*/ 220 h 268"/>
                <a:gd name="T24" fmla="*/ 138 w 153"/>
                <a:gd name="T25" fmla="*/ 226 h 268"/>
                <a:gd name="T26" fmla="*/ 125 w 153"/>
                <a:gd name="T27" fmla="*/ 230 h 268"/>
                <a:gd name="T28" fmla="*/ 125 w 153"/>
                <a:gd name="T29" fmla="*/ 243 h 268"/>
                <a:gd name="T30" fmla="*/ 103 w 153"/>
                <a:gd name="T31" fmla="*/ 239 h 268"/>
                <a:gd name="T32" fmla="*/ 108 w 153"/>
                <a:gd name="T33" fmla="*/ 227 h 268"/>
                <a:gd name="T34" fmla="*/ 99 w 153"/>
                <a:gd name="T35" fmla="*/ 216 h 268"/>
                <a:gd name="T36" fmla="*/ 84 w 153"/>
                <a:gd name="T37" fmla="*/ 170 h 268"/>
                <a:gd name="T38" fmla="*/ 87 w 153"/>
                <a:gd name="T39" fmla="*/ 184 h 268"/>
                <a:gd name="T40" fmla="*/ 101 w 153"/>
                <a:gd name="T41" fmla="*/ 188 h 268"/>
                <a:gd name="T42" fmla="*/ 94 w 153"/>
                <a:gd name="T43" fmla="*/ 194 h 268"/>
                <a:gd name="T44" fmla="*/ 90 w 153"/>
                <a:gd name="T45" fmla="*/ 206 h 268"/>
                <a:gd name="T46" fmla="*/ 79 w 153"/>
                <a:gd name="T47" fmla="*/ 198 h 268"/>
                <a:gd name="T48" fmla="*/ 66 w 153"/>
                <a:gd name="T49" fmla="*/ 202 h 268"/>
                <a:gd name="T50" fmla="*/ 63 w 153"/>
                <a:gd name="T51" fmla="*/ 181 h 268"/>
                <a:gd name="T52" fmla="*/ 77 w 153"/>
                <a:gd name="T53" fmla="*/ 182 h 268"/>
                <a:gd name="T54" fmla="*/ 84 w 153"/>
                <a:gd name="T55" fmla="*/ 170 h 268"/>
                <a:gd name="T56" fmla="*/ 77 w 153"/>
                <a:gd name="T57" fmla="*/ 35 h 268"/>
                <a:gd name="T58" fmla="*/ 75 w 153"/>
                <a:gd name="T59" fmla="*/ 22 h 268"/>
                <a:gd name="T60" fmla="*/ 88 w 153"/>
                <a:gd name="T61" fmla="*/ 25 h 268"/>
                <a:gd name="T62" fmla="*/ 98 w 153"/>
                <a:gd name="T63" fmla="*/ 16 h 268"/>
                <a:gd name="T64" fmla="*/ 110 w 153"/>
                <a:gd name="T65" fmla="*/ 34 h 268"/>
                <a:gd name="T66" fmla="*/ 97 w 153"/>
                <a:gd name="T67" fmla="*/ 38 h 268"/>
                <a:gd name="T68" fmla="*/ 95 w 153"/>
                <a:gd name="T69" fmla="*/ 52 h 268"/>
                <a:gd name="T70" fmla="*/ 87 w 153"/>
                <a:gd name="T71" fmla="*/ 41 h 268"/>
                <a:gd name="T72" fmla="*/ 72 w 153"/>
                <a:gd name="T73" fmla="*/ 43 h 268"/>
                <a:gd name="T74" fmla="*/ 48 w 153"/>
                <a:gd name="T75" fmla="*/ 77 h 268"/>
                <a:gd name="T76" fmla="*/ 65 w 153"/>
                <a:gd name="T77" fmla="*/ 64 h 268"/>
                <a:gd name="T78" fmla="*/ 70 w 153"/>
                <a:gd name="T79" fmla="*/ 77 h 268"/>
                <a:gd name="T80" fmla="*/ 85 w 153"/>
                <a:gd name="T81" fmla="*/ 78 h 268"/>
                <a:gd name="T82" fmla="*/ 74 w 153"/>
                <a:gd name="T83" fmla="*/ 87 h 268"/>
                <a:gd name="T84" fmla="*/ 77 w 153"/>
                <a:gd name="T85" fmla="*/ 101 h 268"/>
                <a:gd name="T86" fmla="*/ 68 w 153"/>
                <a:gd name="T87" fmla="*/ 97 h 268"/>
                <a:gd name="T88" fmla="*/ 55 w 153"/>
                <a:gd name="T89" fmla="*/ 100 h 268"/>
                <a:gd name="T90" fmla="*/ 58 w 153"/>
                <a:gd name="T91" fmla="*/ 86 h 268"/>
                <a:gd name="T92" fmla="*/ 48 w 153"/>
                <a:gd name="T93" fmla="*/ 77 h 268"/>
                <a:gd name="T94" fmla="*/ 59 w 153"/>
                <a:gd name="T95" fmla="*/ 130 h 268"/>
                <a:gd name="T96" fmla="*/ 68 w 153"/>
                <a:gd name="T97" fmla="*/ 119 h 268"/>
                <a:gd name="T98" fmla="*/ 71 w 153"/>
                <a:gd name="T99" fmla="*/ 127 h 268"/>
                <a:gd name="T100" fmla="*/ 81 w 153"/>
                <a:gd name="T101" fmla="*/ 135 h 268"/>
                <a:gd name="T102" fmla="*/ 69 w 153"/>
                <a:gd name="T103" fmla="*/ 142 h 268"/>
                <a:gd name="T104" fmla="*/ 68 w 153"/>
                <a:gd name="T105" fmla="*/ 156 h 268"/>
                <a:gd name="T106" fmla="*/ 48 w 153"/>
                <a:gd name="T107" fmla="*/ 152 h 268"/>
                <a:gd name="T108" fmla="*/ 54 w 153"/>
                <a:gd name="T109" fmla="*/ 139 h 268"/>
                <a:gd name="T110" fmla="*/ 45 w 153"/>
                <a:gd name="T111" fmla="*/ 128 h 2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53" h="268">
                  <a:moveTo>
                    <a:pt x="148" y="267"/>
                  </a:moveTo>
                  <a:cubicBezTo>
                    <a:pt x="148" y="268"/>
                    <a:pt x="148" y="268"/>
                    <a:pt x="148" y="268"/>
                  </a:cubicBezTo>
                  <a:cubicBezTo>
                    <a:pt x="149" y="266"/>
                    <a:pt x="149" y="264"/>
                    <a:pt x="150" y="263"/>
                  </a:cubicBezTo>
                  <a:cubicBezTo>
                    <a:pt x="152" y="249"/>
                    <a:pt x="153" y="232"/>
                    <a:pt x="153" y="214"/>
                  </a:cubicBezTo>
                  <a:cubicBezTo>
                    <a:pt x="147" y="215"/>
                    <a:pt x="141" y="213"/>
                    <a:pt x="136" y="209"/>
                  </a:cubicBezTo>
                  <a:cubicBezTo>
                    <a:pt x="130" y="204"/>
                    <a:pt x="129" y="197"/>
                    <a:pt x="131" y="190"/>
                  </a:cubicBezTo>
                  <a:cubicBezTo>
                    <a:pt x="124" y="193"/>
                    <a:pt x="117" y="194"/>
                    <a:pt x="111" y="189"/>
                  </a:cubicBezTo>
                  <a:cubicBezTo>
                    <a:pt x="103" y="184"/>
                    <a:pt x="104" y="174"/>
                    <a:pt x="108" y="167"/>
                  </a:cubicBezTo>
                  <a:cubicBezTo>
                    <a:pt x="100" y="166"/>
                    <a:pt x="92" y="162"/>
                    <a:pt x="88" y="156"/>
                  </a:cubicBezTo>
                  <a:cubicBezTo>
                    <a:pt x="82" y="147"/>
                    <a:pt x="89" y="134"/>
                    <a:pt x="98" y="129"/>
                  </a:cubicBezTo>
                  <a:cubicBezTo>
                    <a:pt x="90" y="126"/>
                    <a:pt x="82" y="121"/>
                    <a:pt x="82" y="111"/>
                  </a:cubicBezTo>
                  <a:cubicBezTo>
                    <a:pt x="82" y="100"/>
                    <a:pt x="90" y="91"/>
                    <a:pt x="100" y="88"/>
                  </a:cubicBezTo>
                  <a:cubicBezTo>
                    <a:pt x="92" y="80"/>
                    <a:pt x="90" y="70"/>
                    <a:pt x="98" y="60"/>
                  </a:cubicBezTo>
                  <a:cubicBezTo>
                    <a:pt x="103" y="53"/>
                    <a:pt x="111" y="49"/>
                    <a:pt x="118" y="51"/>
                  </a:cubicBezTo>
                  <a:cubicBezTo>
                    <a:pt x="114" y="44"/>
                    <a:pt x="113" y="36"/>
                    <a:pt x="120" y="30"/>
                  </a:cubicBezTo>
                  <a:cubicBezTo>
                    <a:pt x="122" y="28"/>
                    <a:pt x="126" y="27"/>
                    <a:pt x="130" y="26"/>
                  </a:cubicBezTo>
                  <a:cubicBezTo>
                    <a:pt x="119" y="17"/>
                    <a:pt x="108" y="7"/>
                    <a:pt x="95" y="0"/>
                  </a:cubicBezTo>
                  <a:cubicBezTo>
                    <a:pt x="0" y="70"/>
                    <a:pt x="23" y="246"/>
                    <a:pt x="148" y="267"/>
                  </a:cubicBezTo>
                  <a:close/>
                  <a:moveTo>
                    <a:pt x="113" y="219"/>
                  </a:moveTo>
                  <a:cubicBezTo>
                    <a:pt x="113" y="217"/>
                    <a:pt x="113" y="214"/>
                    <a:pt x="115" y="212"/>
                  </a:cubicBezTo>
                  <a:cubicBezTo>
                    <a:pt x="116" y="210"/>
                    <a:pt x="119" y="209"/>
                    <a:pt x="120" y="207"/>
                  </a:cubicBezTo>
                  <a:cubicBezTo>
                    <a:pt x="121" y="206"/>
                    <a:pt x="121" y="206"/>
                    <a:pt x="122" y="207"/>
                  </a:cubicBezTo>
                  <a:cubicBezTo>
                    <a:pt x="124" y="211"/>
                    <a:pt x="126" y="216"/>
                    <a:pt x="123" y="220"/>
                  </a:cubicBezTo>
                  <a:cubicBezTo>
                    <a:pt x="125" y="219"/>
                    <a:pt x="127" y="219"/>
                    <a:pt x="129" y="220"/>
                  </a:cubicBezTo>
                  <a:cubicBezTo>
                    <a:pt x="132" y="221"/>
                    <a:pt x="134" y="223"/>
                    <a:pt x="137" y="224"/>
                  </a:cubicBezTo>
                  <a:cubicBezTo>
                    <a:pt x="138" y="225"/>
                    <a:pt x="138" y="225"/>
                    <a:pt x="138" y="226"/>
                  </a:cubicBezTo>
                  <a:cubicBezTo>
                    <a:pt x="135" y="228"/>
                    <a:pt x="133" y="229"/>
                    <a:pt x="130" y="230"/>
                  </a:cubicBezTo>
                  <a:cubicBezTo>
                    <a:pt x="128" y="231"/>
                    <a:pt x="127" y="231"/>
                    <a:pt x="125" y="230"/>
                  </a:cubicBezTo>
                  <a:cubicBezTo>
                    <a:pt x="128" y="234"/>
                    <a:pt x="128" y="238"/>
                    <a:pt x="127" y="243"/>
                  </a:cubicBezTo>
                  <a:cubicBezTo>
                    <a:pt x="126" y="243"/>
                    <a:pt x="126" y="244"/>
                    <a:pt x="125" y="243"/>
                  </a:cubicBezTo>
                  <a:cubicBezTo>
                    <a:pt x="121" y="241"/>
                    <a:pt x="117" y="239"/>
                    <a:pt x="116" y="234"/>
                  </a:cubicBezTo>
                  <a:cubicBezTo>
                    <a:pt x="113" y="238"/>
                    <a:pt x="109" y="240"/>
                    <a:pt x="103" y="239"/>
                  </a:cubicBezTo>
                  <a:cubicBezTo>
                    <a:pt x="103" y="239"/>
                    <a:pt x="103" y="238"/>
                    <a:pt x="103" y="238"/>
                  </a:cubicBezTo>
                  <a:cubicBezTo>
                    <a:pt x="103" y="234"/>
                    <a:pt x="105" y="229"/>
                    <a:pt x="108" y="227"/>
                  </a:cubicBezTo>
                  <a:cubicBezTo>
                    <a:pt x="104" y="226"/>
                    <a:pt x="101" y="222"/>
                    <a:pt x="99" y="218"/>
                  </a:cubicBezTo>
                  <a:cubicBezTo>
                    <a:pt x="99" y="217"/>
                    <a:pt x="99" y="217"/>
                    <a:pt x="99" y="216"/>
                  </a:cubicBezTo>
                  <a:cubicBezTo>
                    <a:pt x="104" y="215"/>
                    <a:pt x="110" y="215"/>
                    <a:pt x="113" y="219"/>
                  </a:cubicBezTo>
                  <a:close/>
                  <a:moveTo>
                    <a:pt x="84" y="170"/>
                  </a:moveTo>
                  <a:cubicBezTo>
                    <a:pt x="84" y="170"/>
                    <a:pt x="85" y="170"/>
                    <a:pt x="85" y="170"/>
                  </a:cubicBezTo>
                  <a:cubicBezTo>
                    <a:pt x="87" y="175"/>
                    <a:pt x="89" y="179"/>
                    <a:pt x="87" y="184"/>
                  </a:cubicBezTo>
                  <a:cubicBezTo>
                    <a:pt x="89" y="183"/>
                    <a:pt x="91" y="183"/>
                    <a:pt x="93" y="183"/>
                  </a:cubicBezTo>
                  <a:cubicBezTo>
                    <a:pt x="96" y="184"/>
                    <a:pt x="98" y="187"/>
                    <a:pt x="101" y="188"/>
                  </a:cubicBezTo>
                  <a:cubicBezTo>
                    <a:pt x="102" y="188"/>
                    <a:pt x="102" y="189"/>
                    <a:pt x="101" y="189"/>
                  </a:cubicBezTo>
                  <a:cubicBezTo>
                    <a:pt x="99" y="191"/>
                    <a:pt x="97" y="193"/>
                    <a:pt x="94" y="194"/>
                  </a:cubicBezTo>
                  <a:cubicBezTo>
                    <a:pt x="92" y="194"/>
                    <a:pt x="90" y="194"/>
                    <a:pt x="89" y="194"/>
                  </a:cubicBezTo>
                  <a:cubicBezTo>
                    <a:pt x="91" y="197"/>
                    <a:pt x="91" y="202"/>
                    <a:pt x="90" y="206"/>
                  </a:cubicBezTo>
                  <a:cubicBezTo>
                    <a:pt x="90" y="207"/>
                    <a:pt x="90" y="207"/>
                    <a:pt x="89" y="207"/>
                  </a:cubicBezTo>
                  <a:cubicBezTo>
                    <a:pt x="85" y="205"/>
                    <a:pt x="81" y="202"/>
                    <a:pt x="79" y="198"/>
                  </a:cubicBezTo>
                  <a:cubicBezTo>
                    <a:pt x="77" y="202"/>
                    <a:pt x="72" y="203"/>
                    <a:pt x="67" y="202"/>
                  </a:cubicBezTo>
                  <a:cubicBezTo>
                    <a:pt x="67" y="202"/>
                    <a:pt x="66" y="202"/>
                    <a:pt x="66" y="202"/>
                  </a:cubicBezTo>
                  <a:cubicBezTo>
                    <a:pt x="67" y="198"/>
                    <a:pt x="68" y="192"/>
                    <a:pt x="72" y="190"/>
                  </a:cubicBezTo>
                  <a:cubicBezTo>
                    <a:pt x="68" y="189"/>
                    <a:pt x="65" y="185"/>
                    <a:pt x="63" y="181"/>
                  </a:cubicBezTo>
                  <a:cubicBezTo>
                    <a:pt x="62" y="181"/>
                    <a:pt x="63" y="180"/>
                    <a:pt x="63" y="180"/>
                  </a:cubicBezTo>
                  <a:cubicBezTo>
                    <a:pt x="68" y="179"/>
                    <a:pt x="73" y="179"/>
                    <a:pt x="77" y="182"/>
                  </a:cubicBezTo>
                  <a:cubicBezTo>
                    <a:pt x="77" y="180"/>
                    <a:pt x="77" y="178"/>
                    <a:pt x="78" y="176"/>
                  </a:cubicBezTo>
                  <a:cubicBezTo>
                    <a:pt x="80" y="174"/>
                    <a:pt x="82" y="172"/>
                    <a:pt x="84" y="170"/>
                  </a:cubicBezTo>
                  <a:close/>
                  <a:moveTo>
                    <a:pt x="72" y="42"/>
                  </a:moveTo>
                  <a:cubicBezTo>
                    <a:pt x="73" y="39"/>
                    <a:pt x="74" y="37"/>
                    <a:pt x="77" y="35"/>
                  </a:cubicBezTo>
                  <a:cubicBezTo>
                    <a:pt x="78" y="34"/>
                    <a:pt x="79" y="33"/>
                    <a:pt x="81" y="33"/>
                  </a:cubicBezTo>
                  <a:cubicBezTo>
                    <a:pt x="77" y="31"/>
                    <a:pt x="75" y="26"/>
                    <a:pt x="75" y="22"/>
                  </a:cubicBezTo>
                  <a:cubicBezTo>
                    <a:pt x="75" y="21"/>
                    <a:pt x="75" y="21"/>
                    <a:pt x="75" y="21"/>
                  </a:cubicBezTo>
                  <a:cubicBezTo>
                    <a:pt x="80" y="21"/>
                    <a:pt x="85" y="22"/>
                    <a:pt x="88" y="25"/>
                  </a:cubicBezTo>
                  <a:cubicBezTo>
                    <a:pt x="88" y="20"/>
                    <a:pt x="92" y="17"/>
                    <a:pt x="97" y="16"/>
                  </a:cubicBezTo>
                  <a:cubicBezTo>
                    <a:pt x="98" y="16"/>
                    <a:pt x="98" y="16"/>
                    <a:pt x="98" y="16"/>
                  </a:cubicBezTo>
                  <a:cubicBezTo>
                    <a:pt x="100" y="20"/>
                    <a:pt x="100" y="26"/>
                    <a:pt x="98" y="29"/>
                  </a:cubicBezTo>
                  <a:cubicBezTo>
                    <a:pt x="102" y="28"/>
                    <a:pt x="106" y="31"/>
                    <a:pt x="110" y="34"/>
                  </a:cubicBezTo>
                  <a:cubicBezTo>
                    <a:pt x="111" y="34"/>
                    <a:pt x="111" y="34"/>
                    <a:pt x="110" y="35"/>
                  </a:cubicBezTo>
                  <a:cubicBezTo>
                    <a:pt x="106" y="38"/>
                    <a:pt x="102" y="40"/>
                    <a:pt x="97" y="38"/>
                  </a:cubicBezTo>
                  <a:cubicBezTo>
                    <a:pt x="98" y="40"/>
                    <a:pt x="98" y="42"/>
                    <a:pt x="98" y="45"/>
                  </a:cubicBezTo>
                  <a:cubicBezTo>
                    <a:pt x="98" y="47"/>
                    <a:pt x="96" y="50"/>
                    <a:pt x="95" y="52"/>
                  </a:cubicBezTo>
                  <a:cubicBezTo>
                    <a:pt x="95" y="53"/>
                    <a:pt x="94" y="53"/>
                    <a:pt x="94" y="53"/>
                  </a:cubicBezTo>
                  <a:cubicBezTo>
                    <a:pt x="90" y="49"/>
                    <a:pt x="87" y="46"/>
                    <a:pt x="87" y="41"/>
                  </a:cubicBezTo>
                  <a:cubicBezTo>
                    <a:pt x="86" y="43"/>
                    <a:pt x="84" y="43"/>
                    <a:pt x="82" y="44"/>
                  </a:cubicBezTo>
                  <a:cubicBezTo>
                    <a:pt x="79" y="44"/>
                    <a:pt x="76" y="43"/>
                    <a:pt x="72" y="43"/>
                  </a:cubicBezTo>
                  <a:cubicBezTo>
                    <a:pt x="72" y="43"/>
                    <a:pt x="71" y="43"/>
                    <a:pt x="72" y="42"/>
                  </a:cubicBezTo>
                  <a:close/>
                  <a:moveTo>
                    <a:pt x="48" y="77"/>
                  </a:moveTo>
                  <a:cubicBezTo>
                    <a:pt x="52" y="75"/>
                    <a:pt x="57" y="74"/>
                    <a:pt x="61" y="76"/>
                  </a:cubicBezTo>
                  <a:cubicBezTo>
                    <a:pt x="60" y="72"/>
                    <a:pt x="62" y="68"/>
                    <a:pt x="65" y="64"/>
                  </a:cubicBezTo>
                  <a:cubicBezTo>
                    <a:pt x="65" y="63"/>
                    <a:pt x="66" y="63"/>
                    <a:pt x="66" y="64"/>
                  </a:cubicBezTo>
                  <a:cubicBezTo>
                    <a:pt x="69" y="68"/>
                    <a:pt x="72" y="72"/>
                    <a:pt x="70" y="77"/>
                  </a:cubicBezTo>
                  <a:cubicBezTo>
                    <a:pt x="72" y="76"/>
                    <a:pt x="74" y="75"/>
                    <a:pt x="77" y="75"/>
                  </a:cubicBezTo>
                  <a:cubicBezTo>
                    <a:pt x="79" y="75"/>
                    <a:pt x="82" y="77"/>
                    <a:pt x="85" y="78"/>
                  </a:cubicBezTo>
                  <a:cubicBezTo>
                    <a:pt x="85" y="78"/>
                    <a:pt x="85" y="78"/>
                    <a:pt x="85" y="79"/>
                  </a:cubicBezTo>
                  <a:cubicBezTo>
                    <a:pt x="82" y="83"/>
                    <a:pt x="79" y="86"/>
                    <a:pt x="74" y="87"/>
                  </a:cubicBezTo>
                  <a:cubicBezTo>
                    <a:pt x="75" y="88"/>
                    <a:pt x="76" y="89"/>
                    <a:pt x="77" y="91"/>
                  </a:cubicBezTo>
                  <a:cubicBezTo>
                    <a:pt x="77" y="95"/>
                    <a:pt x="76" y="98"/>
                    <a:pt x="77" y="101"/>
                  </a:cubicBezTo>
                  <a:cubicBezTo>
                    <a:pt x="77" y="102"/>
                    <a:pt x="76" y="102"/>
                    <a:pt x="76" y="102"/>
                  </a:cubicBezTo>
                  <a:cubicBezTo>
                    <a:pt x="73" y="100"/>
                    <a:pt x="70" y="99"/>
                    <a:pt x="68" y="97"/>
                  </a:cubicBezTo>
                  <a:cubicBezTo>
                    <a:pt x="67" y="96"/>
                    <a:pt x="66" y="95"/>
                    <a:pt x="66" y="93"/>
                  </a:cubicBezTo>
                  <a:cubicBezTo>
                    <a:pt x="64" y="97"/>
                    <a:pt x="60" y="99"/>
                    <a:pt x="55" y="100"/>
                  </a:cubicBezTo>
                  <a:cubicBezTo>
                    <a:pt x="55" y="100"/>
                    <a:pt x="55" y="100"/>
                    <a:pt x="55" y="99"/>
                  </a:cubicBezTo>
                  <a:cubicBezTo>
                    <a:pt x="55" y="95"/>
                    <a:pt x="55" y="90"/>
                    <a:pt x="58" y="86"/>
                  </a:cubicBezTo>
                  <a:cubicBezTo>
                    <a:pt x="53" y="86"/>
                    <a:pt x="50" y="83"/>
                    <a:pt x="48" y="78"/>
                  </a:cubicBezTo>
                  <a:cubicBezTo>
                    <a:pt x="48" y="78"/>
                    <a:pt x="48" y="77"/>
                    <a:pt x="48" y="77"/>
                  </a:cubicBezTo>
                  <a:close/>
                  <a:moveTo>
                    <a:pt x="46" y="127"/>
                  </a:moveTo>
                  <a:cubicBezTo>
                    <a:pt x="51" y="126"/>
                    <a:pt x="56" y="126"/>
                    <a:pt x="59" y="130"/>
                  </a:cubicBezTo>
                  <a:cubicBezTo>
                    <a:pt x="59" y="128"/>
                    <a:pt x="59" y="126"/>
                    <a:pt x="61" y="125"/>
                  </a:cubicBezTo>
                  <a:cubicBezTo>
                    <a:pt x="63" y="122"/>
                    <a:pt x="66" y="121"/>
                    <a:pt x="68" y="119"/>
                  </a:cubicBezTo>
                  <a:cubicBezTo>
                    <a:pt x="68" y="118"/>
                    <a:pt x="69" y="118"/>
                    <a:pt x="69" y="119"/>
                  </a:cubicBezTo>
                  <a:cubicBezTo>
                    <a:pt x="70" y="122"/>
                    <a:pt x="71" y="124"/>
                    <a:pt x="71" y="127"/>
                  </a:cubicBezTo>
                  <a:cubicBezTo>
                    <a:pt x="71" y="129"/>
                    <a:pt x="70" y="131"/>
                    <a:pt x="69" y="132"/>
                  </a:cubicBezTo>
                  <a:cubicBezTo>
                    <a:pt x="73" y="131"/>
                    <a:pt x="78" y="132"/>
                    <a:pt x="81" y="135"/>
                  </a:cubicBezTo>
                  <a:cubicBezTo>
                    <a:pt x="82" y="136"/>
                    <a:pt x="82" y="136"/>
                    <a:pt x="81" y="136"/>
                  </a:cubicBezTo>
                  <a:cubicBezTo>
                    <a:pt x="78" y="140"/>
                    <a:pt x="74" y="143"/>
                    <a:pt x="69" y="142"/>
                  </a:cubicBezTo>
                  <a:cubicBezTo>
                    <a:pt x="72" y="146"/>
                    <a:pt x="72" y="151"/>
                    <a:pt x="69" y="155"/>
                  </a:cubicBezTo>
                  <a:cubicBezTo>
                    <a:pt x="69" y="156"/>
                    <a:pt x="68" y="156"/>
                    <a:pt x="68" y="156"/>
                  </a:cubicBezTo>
                  <a:cubicBezTo>
                    <a:pt x="65" y="154"/>
                    <a:pt x="60" y="151"/>
                    <a:pt x="60" y="147"/>
                  </a:cubicBezTo>
                  <a:cubicBezTo>
                    <a:pt x="57" y="150"/>
                    <a:pt x="52" y="151"/>
                    <a:pt x="48" y="152"/>
                  </a:cubicBezTo>
                  <a:cubicBezTo>
                    <a:pt x="47" y="152"/>
                    <a:pt x="47" y="151"/>
                    <a:pt x="47" y="151"/>
                  </a:cubicBezTo>
                  <a:cubicBezTo>
                    <a:pt x="47" y="146"/>
                    <a:pt x="49" y="141"/>
                    <a:pt x="54" y="139"/>
                  </a:cubicBezTo>
                  <a:cubicBezTo>
                    <a:pt x="52" y="138"/>
                    <a:pt x="50" y="137"/>
                    <a:pt x="48" y="135"/>
                  </a:cubicBezTo>
                  <a:cubicBezTo>
                    <a:pt x="47" y="133"/>
                    <a:pt x="47" y="130"/>
                    <a:pt x="45" y="128"/>
                  </a:cubicBezTo>
                  <a:cubicBezTo>
                    <a:pt x="45" y="127"/>
                    <a:pt x="45" y="127"/>
                    <a:pt x="46" y="12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1" name="Freeform 63"/>
            <p:cNvSpPr/>
            <p:nvPr/>
          </p:nvSpPr>
          <p:spPr bwMode="auto">
            <a:xfrm>
              <a:off x="3170667" y="493276"/>
              <a:ext cx="40683" cy="40683"/>
            </a:xfrm>
            <a:custGeom>
              <a:avLst/>
              <a:gdLst>
                <a:gd name="T0" fmla="*/ 10 w 12"/>
                <a:gd name="T1" fmla="*/ 9 h 12"/>
                <a:gd name="T2" fmla="*/ 9 w 12"/>
                <a:gd name="T3" fmla="*/ 2 h 12"/>
                <a:gd name="T4" fmla="*/ 3 w 12"/>
                <a:gd name="T5" fmla="*/ 3 h 12"/>
                <a:gd name="T6" fmla="*/ 10 w 12"/>
                <a:gd name="T7" fmla="*/ 9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10" y="9"/>
                  </a:moveTo>
                  <a:cubicBezTo>
                    <a:pt x="12" y="6"/>
                    <a:pt x="12" y="4"/>
                    <a:pt x="9" y="2"/>
                  </a:cubicBezTo>
                  <a:cubicBezTo>
                    <a:pt x="7" y="0"/>
                    <a:pt x="4" y="1"/>
                    <a:pt x="3" y="3"/>
                  </a:cubicBezTo>
                  <a:cubicBezTo>
                    <a:pt x="0" y="7"/>
                    <a:pt x="7" y="12"/>
                    <a:pt x="10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2" name="Freeform 64"/>
            <p:cNvSpPr/>
            <p:nvPr/>
          </p:nvSpPr>
          <p:spPr bwMode="auto">
            <a:xfrm>
              <a:off x="3651231" y="1642559"/>
              <a:ext cx="38141" cy="35597"/>
            </a:xfrm>
            <a:custGeom>
              <a:avLst/>
              <a:gdLst>
                <a:gd name="T0" fmla="*/ 5 w 11"/>
                <a:gd name="T1" fmla="*/ 9 h 10"/>
                <a:gd name="T2" fmla="*/ 10 w 11"/>
                <a:gd name="T3" fmla="*/ 6 h 10"/>
                <a:gd name="T4" fmla="*/ 6 w 11"/>
                <a:gd name="T5" fmla="*/ 0 h 10"/>
                <a:gd name="T6" fmla="*/ 5 w 11"/>
                <a:gd name="T7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5" y="9"/>
                  </a:moveTo>
                  <a:cubicBezTo>
                    <a:pt x="8" y="10"/>
                    <a:pt x="10" y="8"/>
                    <a:pt x="10" y="6"/>
                  </a:cubicBezTo>
                  <a:cubicBezTo>
                    <a:pt x="11" y="3"/>
                    <a:pt x="9" y="1"/>
                    <a:pt x="6" y="0"/>
                  </a:cubicBezTo>
                  <a:cubicBezTo>
                    <a:pt x="1" y="0"/>
                    <a:pt x="0" y="9"/>
                    <a:pt x="5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3" name="Freeform 65"/>
            <p:cNvSpPr/>
            <p:nvPr/>
          </p:nvSpPr>
          <p:spPr bwMode="auto">
            <a:xfrm>
              <a:off x="3567323" y="1469658"/>
              <a:ext cx="40683" cy="45768"/>
            </a:xfrm>
            <a:custGeom>
              <a:avLst/>
              <a:gdLst>
                <a:gd name="T0" fmla="*/ 9 w 12"/>
                <a:gd name="T1" fmla="*/ 2 h 13"/>
                <a:gd name="T2" fmla="*/ 3 w 12"/>
                <a:gd name="T3" fmla="*/ 4 h 13"/>
                <a:gd name="T4" fmla="*/ 11 w 12"/>
                <a:gd name="T5" fmla="*/ 8 h 13"/>
                <a:gd name="T6" fmla="*/ 9 w 12"/>
                <a:gd name="T7" fmla="*/ 2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3">
                  <a:moveTo>
                    <a:pt x="9" y="2"/>
                  </a:moveTo>
                  <a:cubicBezTo>
                    <a:pt x="7" y="0"/>
                    <a:pt x="4" y="1"/>
                    <a:pt x="3" y="4"/>
                  </a:cubicBezTo>
                  <a:cubicBezTo>
                    <a:pt x="0" y="8"/>
                    <a:pt x="8" y="13"/>
                    <a:pt x="11" y="8"/>
                  </a:cubicBezTo>
                  <a:cubicBezTo>
                    <a:pt x="12" y="6"/>
                    <a:pt x="11" y="3"/>
                    <a:pt x="9" y="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4" name="Freeform 66"/>
            <p:cNvSpPr/>
            <p:nvPr/>
          </p:nvSpPr>
          <p:spPr bwMode="auto">
            <a:xfrm>
              <a:off x="3567323" y="1294214"/>
              <a:ext cx="40683" cy="43224"/>
            </a:xfrm>
            <a:custGeom>
              <a:avLst/>
              <a:gdLst>
                <a:gd name="T0" fmla="*/ 11 w 12"/>
                <a:gd name="T1" fmla="*/ 8 h 12"/>
                <a:gd name="T2" fmla="*/ 9 w 12"/>
                <a:gd name="T3" fmla="*/ 2 h 12"/>
                <a:gd name="T4" fmla="*/ 3 w 12"/>
                <a:gd name="T5" fmla="*/ 4 h 12"/>
                <a:gd name="T6" fmla="*/ 11 w 12"/>
                <a:gd name="T7" fmla="*/ 8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11" y="8"/>
                  </a:moveTo>
                  <a:cubicBezTo>
                    <a:pt x="12" y="5"/>
                    <a:pt x="11" y="3"/>
                    <a:pt x="9" y="2"/>
                  </a:cubicBezTo>
                  <a:cubicBezTo>
                    <a:pt x="6" y="0"/>
                    <a:pt x="4" y="1"/>
                    <a:pt x="3" y="4"/>
                  </a:cubicBezTo>
                  <a:cubicBezTo>
                    <a:pt x="0" y="8"/>
                    <a:pt x="8" y="12"/>
                    <a:pt x="11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5" name="Freeform 67"/>
            <p:cNvSpPr>
              <a:spLocks noEditPoints="1"/>
            </p:cNvSpPr>
            <p:nvPr/>
          </p:nvSpPr>
          <p:spPr bwMode="auto">
            <a:xfrm>
              <a:off x="3351197" y="0"/>
              <a:ext cx="600068" cy="264437"/>
            </a:xfrm>
            <a:custGeom>
              <a:avLst/>
              <a:gdLst>
                <a:gd name="T0" fmla="*/ 27 w 174"/>
                <a:gd name="T1" fmla="*/ 0 h 77"/>
                <a:gd name="T2" fmla="*/ 0 w 174"/>
                <a:gd name="T3" fmla="*/ 0 h 77"/>
                <a:gd name="T4" fmla="*/ 71 w 174"/>
                <a:gd name="T5" fmla="*/ 58 h 77"/>
                <a:gd name="T6" fmla="*/ 143 w 174"/>
                <a:gd name="T7" fmla="*/ 69 h 77"/>
                <a:gd name="T8" fmla="*/ 165 w 174"/>
                <a:gd name="T9" fmla="*/ 56 h 77"/>
                <a:gd name="T10" fmla="*/ 174 w 174"/>
                <a:gd name="T11" fmla="*/ 45 h 77"/>
                <a:gd name="T12" fmla="*/ 162 w 174"/>
                <a:gd name="T13" fmla="*/ 50 h 77"/>
                <a:gd name="T14" fmla="*/ 153 w 174"/>
                <a:gd name="T15" fmla="*/ 49 h 77"/>
                <a:gd name="T16" fmla="*/ 145 w 174"/>
                <a:gd name="T17" fmla="*/ 45 h 77"/>
                <a:gd name="T18" fmla="*/ 139 w 174"/>
                <a:gd name="T19" fmla="*/ 37 h 77"/>
                <a:gd name="T20" fmla="*/ 137 w 174"/>
                <a:gd name="T21" fmla="*/ 28 h 77"/>
                <a:gd name="T22" fmla="*/ 142 w 174"/>
                <a:gd name="T23" fmla="*/ 11 h 77"/>
                <a:gd name="T24" fmla="*/ 147 w 174"/>
                <a:gd name="T25" fmla="*/ 4 h 77"/>
                <a:gd name="T26" fmla="*/ 151 w 174"/>
                <a:gd name="T27" fmla="*/ 0 h 77"/>
                <a:gd name="T28" fmla="*/ 104 w 174"/>
                <a:gd name="T29" fmla="*/ 0 h 77"/>
                <a:gd name="T30" fmla="*/ 27 w 174"/>
                <a:gd name="T31" fmla="*/ 0 h 77"/>
                <a:gd name="T32" fmla="*/ 58 w 174"/>
                <a:gd name="T33" fmla="*/ 32 h 77"/>
                <a:gd name="T34" fmla="*/ 75 w 174"/>
                <a:gd name="T35" fmla="*/ 32 h 77"/>
                <a:gd name="T36" fmla="*/ 58 w 174"/>
                <a:gd name="T37" fmla="*/ 32 h 77"/>
                <a:gd name="T38" fmla="*/ 139 w 174"/>
                <a:gd name="T39" fmla="*/ 57 h 77"/>
                <a:gd name="T40" fmla="*/ 122 w 174"/>
                <a:gd name="T41" fmla="*/ 57 h 77"/>
                <a:gd name="T42" fmla="*/ 139 w 174"/>
                <a:gd name="T43" fmla="*/ 57 h 77"/>
                <a:gd name="T44" fmla="*/ 133 w 174"/>
                <a:gd name="T45" fmla="*/ 9 h 77"/>
                <a:gd name="T46" fmla="*/ 123 w 174"/>
                <a:gd name="T47" fmla="*/ 40 h 77"/>
                <a:gd name="T48" fmla="*/ 89 w 174"/>
                <a:gd name="T49" fmla="*/ 52 h 77"/>
                <a:gd name="T50" fmla="*/ 87 w 174"/>
                <a:gd name="T51" fmla="*/ 50 h 77"/>
                <a:gd name="T52" fmla="*/ 131 w 174"/>
                <a:gd name="T53" fmla="*/ 7 h 77"/>
                <a:gd name="T54" fmla="*/ 132 w 174"/>
                <a:gd name="T55" fmla="*/ 7 h 77"/>
                <a:gd name="T56" fmla="*/ 133 w 174"/>
                <a:gd name="T57" fmla="*/ 9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74" h="77">
                  <a:moveTo>
                    <a:pt x="27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5" y="16"/>
                    <a:pt x="46" y="41"/>
                    <a:pt x="71" y="58"/>
                  </a:cubicBezTo>
                  <a:cubicBezTo>
                    <a:pt x="92" y="72"/>
                    <a:pt x="118" y="77"/>
                    <a:pt x="143" y="69"/>
                  </a:cubicBezTo>
                  <a:cubicBezTo>
                    <a:pt x="151" y="67"/>
                    <a:pt x="159" y="61"/>
                    <a:pt x="165" y="56"/>
                  </a:cubicBezTo>
                  <a:cubicBezTo>
                    <a:pt x="168" y="53"/>
                    <a:pt x="171" y="49"/>
                    <a:pt x="174" y="45"/>
                  </a:cubicBezTo>
                  <a:cubicBezTo>
                    <a:pt x="171" y="47"/>
                    <a:pt x="166" y="50"/>
                    <a:pt x="162" y="50"/>
                  </a:cubicBezTo>
                  <a:cubicBezTo>
                    <a:pt x="159" y="50"/>
                    <a:pt x="156" y="50"/>
                    <a:pt x="153" y="49"/>
                  </a:cubicBezTo>
                  <a:cubicBezTo>
                    <a:pt x="150" y="48"/>
                    <a:pt x="148" y="47"/>
                    <a:pt x="145" y="45"/>
                  </a:cubicBezTo>
                  <a:cubicBezTo>
                    <a:pt x="143" y="43"/>
                    <a:pt x="141" y="40"/>
                    <a:pt x="139" y="37"/>
                  </a:cubicBezTo>
                  <a:cubicBezTo>
                    <a:pt x="138" y="34"/>
                    <a:pt x="137" y="31"/>
                    <a:pt x="137" y="28"/>
                  </a:cubicBezTo>
                  <a:cubicBezTo>
                    <a:pt x="137" y="21"/>
                    <a:pt x="139" y="16"/>
                    <a:pt x="142" y="11"/>
                  </a:cubicBezTo>
                  <a:cubicBezTo>
                    <a:pt x="143" y="8"/>
                    <a:pt x="145" y="6"/>
                    <a:pt x="147" y="4"/>
                  </a:cubicBezTo>
                  <a:cubicBezTo>
                    <a:pt x="148" y="3"/>
                    <a:pt x="150" y="1"/>
                    <a:pt x="151" y="0"/>
                  </a:cubicBezTo>
                  <a:cubicBezTo>
                    <a:pt x="104" y="0"/>
                    <a:pt x="104" y="0"/>
                    <a:pt x="104" y="0"/>
                  </a:cubicBezTo>
                  <a:cubicBezTo>
                    <a:pt x="83" y="23"/>
                    <a:pt x="51" y="16"/>
                    <a:pt x="27" y="0"/>
                  </a:cubicBezTo>
                  <a:close/>
                  <a:moveTo>
                    <a:pt x="58" y="32"/>
                  </a:moveTo>
                  <a:cubicBezTo>
                    <a:pt x="58" y="21"/>
                    <a:pt x="75" y="21"/>
                    <a:pt x="75" y="32"/>
                  </a:cubicBezTo>
                  <a:cubicBezTo>
                    <a:pt x="75" y="43"/>
                    <a:pt x="58" y="43"/>
                    <a:pt x="58" y="32"/>
                  </a:cubicBezTo>
                  <a:close/>
                  <a:moveTo>
                    <a:pt x="139" y="57"/>
                  </a:moveTo>
                  <a:cubicBezTo>
                    <a:pt x="139" y="68"/>
                    <a:pt x="122" y="68"/>
                    <a:pt x="122" y="57"/>
                  </a:cubicBezTo>
                  <a:cubicBezTo>
                    <a:pt x="122" y="46"/>
                    <a:pt x="139" y="46"/>
                    <a:pt x="139" y="57"/>
                  </a:cubicBezTo>
                  <a:close/>
                  <a:moveTo>
                    <a:pt x="133" y="9"/>
                  </a:moveTo>
                  <a:cubicBezTo>
                    <a:pt x="133" y="20"/>
                    <a:pt x="131" y="32"/>
                    <a:pt x="123" y="40"/>
                  </a:cubicBezTo>
                  <a:cubicBezTo>
                    <a:pt x="114" y="50"/>
                    <a:pt x="101" y="52"/>
                    <a:pt x="89" y="52"/>
                  </a:cubicBezTo>
                  <a:cubicBezTo>
                    <a:pt x="88" y="52"/>
                    <a:pt x="87" y="51"/>
                    <a:pt x="87" y="50"/>
                  </a:cubicBezTo>
                  <a:cubicBezTo>
                    <a:pt x="87" y="24"/>
                    <a:pt x="105" y="6"/>
                    <a:pt x="131" y="7"/>
                  </a:cubicBezTo>
                  <a:cubicBezTo>
                    <a:pt x="131" y="7"/>
                    <a:pt x="132" y="7"/>
                    <a:pt x="132" y="7"/>
                  </a:cubicBezTo>
                  <a:cubicBezTo>
                    <a:pt x="132" y="8"/>
                    <a:pt x="133" y="8"/>
                    <a:pt x="133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6" name="Freeform 68"/>
            <p:cNvSpPr/>
            <p:nvPr/>
          </p:nvSpPr>
          <p:spPr bwMode="auto">
            <a:xfrm>
              <a:off x="3188467" y="300034"/>
              <a:ext cx="38141" cy="38139"/>
            </a:xfrm>
            <a:custGeom>
              <a:avLst/>
              <a:gdLst>
                <a:gd name="T0" fmla="*/ 7 w 11"/>
                <a:gd name="T1" fmla="*/ 10 h 11"/>
                <a:gd name="T2" fmla="*/ 10 w 11"/>
                <a:gd name="T3" fmla="*/ 5 h 11"/>
                <a:gd name="T4" fmla="*/ 1 w 11"/>
                <a:gd name="T5" fmla="*/ 7 h 11"/>
                <a:gd name="T6" fmla="*/ 7 w 11"/>
                <a:gd name="T7" fmla="*/ 10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7" y="10"/>
                  </a:moveTo>
                  <a:cubicBezTo>
                    <a:pt x="9" y="10"/>
                    <a:pt x="11" y="8"/>
                    <a:pt x="10" y="5"/>
                  </a:cubicBezTo>
                  <a:cubicBezTo>
                    <a:pt x="9" y="0"/>
                    <a:pt x="0" y="2"/>
                    <a:pt x="1" y="7"/>
                  </a:cubicBezTo>
                  <a:cubicBezTo>
                    <a:pt x="2" y="10"/>
                    <a:pt x="4" y="11"/>
                    <a:pt x="7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7" name="Freeform 69"/>
            <p:cNvSpPr/>
            <p:nvPr/>
          </p:nvSpPr>
          <p:spPr bwMode="auto">
            <a:xfrm>
              <a:off x="5441265" y="259351"/>
              <a:ext cx="61024" cy="25427"/>
            </a:xfrm>
            <a:custGeom>
              <a:avLst/>
              <a:gdLst>
                <a:gd name="T0" fmla="*/ 18 w 18"/>
                <a:gd name="T1" fmla="*/ 8 h 8"/>
                <a:gd name="T2" fmla="*/ 0 w 18"/>
                <a:gd name="T3" fmla="*/ 0 h 8"/>
                <a:gd name="T4" fmla="*/ 18 w 18"/>
                <a:gd name="T5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8">
                  <a:moveTo>
                    <a:pt x="18" y="8"/>
                  </a:moveTo>
                  <a:cubicBezTo>
                    <a:pt x="11" y="7"/>
                    <a:pt x="5" y="5"/>
                    <a:pt x="0" y="0"/>
                  </a:cubicBezTo>
                  <a:cubicBezTo>
                    <a:pt x="3" y="7"/>
                    <a:pt x="10" y="8"/>
                    <a:pt x="18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8" name="Freeform 70"/>
            <p:cNvSpPr/>
            <p:nvPr/>
          </p:nvSpPr>
          <p:spPr bwMode="auto">
            <a:xfrm>
              <a:off x="5489575" y="312747"/>
              <a:ext cx="198328" cy="183072"/>
            </a:xfrm>
            <a:custGeom>
              <a:avLst/>
              <a:gdLst>
                <a:gd name="T0" fmla="*/ 0 w 58"/>
                <a:gd name="T1" fmla="*/ 53 h 53"/>
                <a:gd name="T2" fmla="*/ 58 w 58"/>
                <a:gd name="T3" fmla="*/ 0 h 53"/>
                <a:gd name="T4" fmla="*/ 0 w 58"/>
                <a:gd name="T5" fmla="*/ 53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58" h="53">
                  <a:moveTo>
                    <a:pt x="0" y="53"/>
                  </a:moveTo>
                  <a:cubicBezTo>
                    <a:pt x="8" y="35"/>
                    <a:pt x="32" y="16"/>
                    <a:pt x="58" y="0"/>
                  </a:cubicBezTo>
                  <a:cubicBezTo>
                    <a:pt x="34" y="14"/>
                    <a:pt x="7" y="32"/>
                    <a:pt x="0" y="5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69" name="Freeform 71"/>
            <p:cNvSpPr/>
            <p:nvPr/>
          </p:nvSpPr>
          <p:spPr bwMode="auto">
            <a:xfrm>
              <a:off x="3277459" y="129675"/>
              <a:ext cx="38141" cy="35597"/>
            </a:xfrm>
            <a:custGeom>
              <a:avLst/>
              <a:gdLst>
                <a:gd name="T0" fmla="*/ 6 w 11"/>
                <a:gd name="T1" fmla="*/ 10 h 10"/>
                <a:gd name="T2" fmla="*/ 5 w 11"/>
                <a:gd name="T3" fmla="*/ 1 h 10"/>
                <a:gd name="T4" fmla="*/ 1 w 11"/>
                <a:gd name="T5" fmla="*/ 6 h 10"/>
                <a:gd name="T6" fmla="*/ 6 w 11"/>
                <a:gd name="T7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6" y="10"/>
                  </a:moveTo>
                  <a:cubicBezTo>
                    <a:pt x="11" y="9"/>
                    <a:pt x="10" y="0"/>
                    <a:pt x="5" y="1"/>
                  </a:cubicBezTo>
                  <a:cubicBezTo>
                    <a:pt x="2" y="1"/>
                    <a:pt x="0" y="3"/>
                    <a:pt x="1" y="6"/>
                  </a:cubicBezTo>
                  <a:cubicBezTo>
                    <a:pt x="1" y="9"/>
                    <a:pt x="3" y="10"/>
                    <a:pt x="6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0" name="Freeform 72"/>
            <p:cNvSpPr/>
            <p:nvPr/>
          </p:nvSpPr>
          <p:spPr bwMode="auto">
            <a:xfrm>
              <a:off x="5436180" y="86450"/>
              <a:ext cx="279693" cy="127133"/>
            </a:xfrm>
            <a:custGeom>
              <a:avLst/>
              <a:gdLst>
                <a:gd name="T0" fmla="*/ 81 w 81"/>
                <a:gd name="T1" fmla="*/ 0 h 37"/>
                <a:gd name="T2" fmla="*/ 0 w 81"/>
                <a:gd name="T3" fmla="*/ 37 h 37"/>
                <a:gd name="T4" fmla="*/ 81 w 81"/>
                <a:gd name="T5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81" h="37">
                  <a:moveTo>
                    <a:pt x="81" y="0"/>
                  </a:moveTo>
                  <a:cubicBezTo>
                    <a:pt x="46" y="4"/>
                    <a:pt x="6" y="14"/>
                    <a:pt x="0" y="37"/>
                  </a:cubicBezTo>
                  <a:cubicBezTo>
                    <a:pt x="8" y="16"/>
                    <a:pt x="43" y="5"/>
                    <a:pt x="81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1" name="Freeform 73"/>
            <p:cNvSpPr/>
            <p:nvPr/>
          </p:nvSpPr>
          <p:spPr bwMode="auto">
            <a:xfrm>
              <a:off x="6799046" y="1924794"/>
              <a:ext cx="50853" cy="86450"/>
            </a:xfrm>
            <a:custGeom>
              <a:avLst/>
              <a:gdLst>
                <a:gd name="T0" fmla="*/ 4 w 15"/>
                <a:gd name="T1" fmla="*/ 25 h 25"/>
                <a:gd name="T2" fmla="*/ 8 w 15"/>
                <a:gd name="T3" fmla="*/ 0 h 25"/>
                <a:gd name="T4" fmla="*/ 8 w 15"/>
                <a:gd name="T5" fmla="*/ 0 h 25"/>
                <a:gd name="T6" fmla="*/ 4 w 15"/>
                <a:gd name="T7" fmla="*/ 25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5" h="25">
                  <a:moveTo>
                    <a:pt x="4" y="25"/>
                  </a:moveTo>
                  <a:cubicBezTo>
                    <a:pt x="10" y="19"/>
                    <a:pt x="15" y="7"/>
                    <a:pt x="8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0" y="5"/>
                    <a:pt x="0" y="17"/>
                    <a:pt x="4" y="2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2" name="Freeform 74"/>
            <p:cNvSpPr/>
            <p:nvPr/>
          </p:nvSpPr>
          <p:spPr bwMode="auto">
            <a:xfrm>
              <a:off x="8917083" y="668719"/>
              <a:ext cx="38141" cy="33054"/>
            </a:xfrm>
            <a:custGeom>
              <a:avLst/>
              <a:gdLst>
                <a:gd name="T0" fmla="*/ 4 w 11"/>
                <a:gd name="T1" fmla="*/ 1 h 10"/>
                <a:gd name="T2" fmla="*/ 1 w 11"/>
                <a:gd name="T3" fmla="*/ 6 h 10"/>
                <a:gd name="T4" fmla="*/ 7 w 11"/>
                <a:gd name="T5" fmla="*/ 10 h 10"/>
                <a:gd name="T6" fmla="*/ 4 w 11"/>
                <a:gd name="T7" fmla="*/ 1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4" y="1"/>
                  </a:moveTo>
                  <a:cubicBezTo>
                    <a:pt x="1" y="2"/>
                    <a:pt x="0" y="4"/>
                    <a:pt x="1" y="6"/>
                  </a:cubicBezTo>
                  <a:cubicBezTo>
                    <a:pt x="1" y="9"/>
                    <a:pt x="4" y="10"/>
                    <a:pt x="7" y="10"/>
                  </a:cubicBezTo>
                  <a:cubicBezTo>
                    <a:pt x="11" y="8"/>
                    <a:pt x="9" y="0"/>
                    <a:pt x="4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3" name="Freeform 75"/>
            <p:cNvSpPr/>
            <p:nvPr/>
          </p:nvSpPr>
          <p:spPr bwMode="auto">
            <a:xfrm>
              <a:off x="8792493" y="793310"/>
              <a:ext cx="38141" cy="35597"/>
            </a:xfrm>
            <a:custGeom>
              <a:avLst/>
              <a:gdLst>
                <a:gd name="T0" fmla="*/ 3 w 11"/>
                <a:gd name="T1" fmla="*/ 1 h 11"/>
                <a:gd name="T2" fmla="*/ 0 w 11"/>
                <a:gd name="T3" fmla="*/ 7 h 11"/>
                <a:gd name="T4" fmla="*/ 6 w 11"/>
                <a:gd name="T5" fmla="*/ 10 h 11"/>
                <a:gd name="T6" fmla="*/ 3 w 11"/>
                <a:gd name="T7" fmla="*/ 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3" y="1"/>
                  </a:moveTo>
                  <a:cubicBezTo>
                    <a:pt x="1" y="2"/>
                    <a:pt x="0" y="4"/>
                    <a:pt x="0" y="7"/>
                  </a:cubicBezTo>
                  <a:cubicBezTo>
                    <a:pt x="1" y="10"/>
                    <a:pt x="3" y="11"/>
                    <a:pt x="6" y="10"/>
                  </a:cubicBezTo>
                  <a:cubicBezTo>
                    <a:pt x="11" y="8"/>
                    <a:pt x="8" y="0"/>
                    <a:pt x="3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4" name="Freeform 76"/>
            <p:cNvSpPr>
              <a:spLocks noEditPoints="1"/>
            </p:cNvSpPr>
            <p:nvPr/>
          </p:nvSpPr>
          <p:spPr bwMode="auto">
            <a:xfrm>
              <a:off x="5812494" y="2128207"/>
              <a:ext cx="567014" cy="628037"/>
            </a:xfrm>
            <a:custGeom>
              <a:avLst/>
              <a:gdLst>
                <a:gd name="T0" fmla="*/ 145 w 164"/>
                <a:gd name="T1" fmla="*/ 103 h 182"/>
                <a:gd name="T2" fmla="*/ 156 w 164"/>
                <a:gd name="T3" fmla="*/ 30 h 182"/>
                <a:gd name="T4" fmla="*/ 143 w 164"/>
                <a:gd name="T5" fmla="*/ 9 h 182"/>
                <a:gd name="T6" fmla="*/ 131 w 164"/>
                <a:gd name="T7" fmla="*/ 0 h 182"/>
                <a:gd name="T8" fmla="*/ 137 w 164"/>
                <a:gd name="T9" fmla="*/ 12 h 182"/>
                <a:gd name="T10" fmla="*/ 135 w 164"/>
                <a:gd name="T11" fmla="*/ 20 h 182"/>
                <a:gd name="T12" fmla="*/ 131 w 164"/>
                <a:gd name="T13" fmla="*/ 28 h 182"/>
                <a:gd name="T14" fmla="*/ 124 w 164"/>
                <a:gd name="T15" fmla="*/ 34 h 182"/>
                <a:gd name="T16" fmla="*/ 114 w 164"/>
                <a:gd name="T17" fmla="*/ 36 h 182"/>
                <a:gd name="T18" fmla="*/ 97 w 164"/>
                <a:gd name="T19" fmla="*/ 31 h 182"/>
                <a:gd name="T20" fmla="*/ 91 w 164"/>
                <a:gd name="T21" fmla="*/ 26 h 182"/>
                <a:gd name="T22" fmla="*/ 85 w 164"/>
                <a:gd name="T23" fmla="*/ 19 h 182"/>
                <a:gd name="T24" fmla="*/ 82 w 164"/>
                <a:gd name="T25" fmla="*/ 12 h 182"/>
                <a:gd name="T26" fmla="*/ 79 w 164"/>
                <a:gd name="T27" fmla="*/ 19 h 182"/>
                <a:gd name="T28" fmla="*/ 73 w 164"/>
                <a:gd name="T29" fmla="*/ 26 h 182"/>
                <a:gd name="T30" fmla="*/ 67 w 164"/>
                <a:gd name="T31" fmla="*/ 31 h 182"/>
                <a:gd name="T32" fmla="*/ 50 w 164"/>
                <a:gd name="T33" fmla="*/ 36 h 182"/>
                <a:gd name="T34" fmla="*/ 40 w 164"/>
                <a:gd name="T35" fmla="*/ 34 h 182"/>
                <a:gd name="T36" fmla="*/ 33 w 164"/>
                <a:gd name="T37" fmla="*/ 28 h 182"/>
                <a:gd name="T38" fmla="*/ 29 w 164"/>
                <a:gd name="T39" fmla="*/ 20 h 182"/>
                <a:gd name="T40" fmla="*/ 27 w 164"/>
                <a:gd name="T41" fmla="*/ 12 h 182"/>
                <a:gd name="T42" fmla="*/ 33 w 164"/>
                <a:gd name="T43" fmla="*/ 0 h 182"/>
                <a:gd name="T44" fmla="*/ 21 w 164"/>
                <a:gd name="T45" fmla="*/ 9 h 182"/>
                <a:gd name="T46" fmla="*/ 8 w 164"/>
                <a:gd name="T47" fmla="*/ 30 h 182"/>
                <a:gd name="T48" fmla="*/ 19 w 164"/>
                <a:gd name="T49" fmla="*/ 103 h 182"/>
                <a:gd name="T50" fmla="*/ 82 w 164"/>
                <a:gd name="T51" fmla="*/ 182 h 182"/>
                <a:gd name="T52" fmla="*/ 145 w 164"/>
                <a:gd name="T53" fmla="*/ 103 h 182"/>
                <a:gd name="T54" fmla="*/ 119 w 164"/>
                <a:gd name="T55" fmla="*/ 116 h 182"/>
                <a:gd name="T56" fmla="*/ 119 w 164"/>
                <a:gd name="T57" fmla="*/ 99 h 182"/>
                <a:gd name="T58" fmla="*/ 119 w 164"/>
                <a:gd name="T59" fmla="*/ 116 h 182"/>
                <a:gd name="T60" fmla="*/ 144 w 164"/>
                <a:gd name="T61" fmla="*/ 34 h 182"/>
                <a:gd name="T62" fmla="*/ 144 w 164"/>
                <a:gd name="T63" fmla="*/ 51 h 182"/>
                <a:gd name="T64" fmla="*/ 144 w 164"/>
                <a:gd name="T65" fmla="*/ 34 h 182"/>
                <a:gd name="T66" fmla="*/ 94 w 164"/>
                <a:gd name="T67" fmla="*/ 41 h 182"/>
                <a:gd name="T68" fmla="*/ 96 w 164"/>
                <a:gd name="T69" fmla="*/ 41 h 182"/>
                <a:gd name="T70" fmla="*/ 127 w 164"/>
                <a:gd name="T71" fmla="*/ 50 h 182"/>
                <a:gd name="T72" fmla="*/ 139 w 164"/>
                <a:gd name="T73" fmla="*/ 85 h 182"/>
                <a:gd name="T74" fmla="*/ 137 w 164"/>
                <a:gd name="T75" fmla="*/ 86 h 182"/>
                <a:gd name="T76" fmla="*/ 94 w 164"/>
                <a:gd name="T77" fmla="*/ 42 h 182"/>
                <a:gd name="T78" fmla="*/ 94 w 164"/>
                <a:gd name="T79" fmla="*/ 41 h 182"/>
                <a:gd name="T80" fmla="*/ 20 w 164"/>
                <a:gd name="T81" fmla="*/ 34 h 182"/>
                <a:gd name="T82" fmla="*/ 20 w 164"/>
                <a:gd name="T83" fmla="*/ 51 h 182"/>
                <a:gd name="T84" fmla="*/ 20 w 164"/>
                <a:gd name="T85" fmla="*/ 34 h 182"/>
                <a:gd name="T86" fmla="*/ 45 w 164"/>
                <a:gd name="T87" fmla="*/ 116 h 182"/>
                <a:gd name="T88" fmla="*/ 45 w 164"/>
                <a:gd name="T89" fmla="*/ 99 h 182"/>
                <a:gd name="T90" fmla="*/ 45 w 164"/>
                <a:gd name="T91" fmla="*/ 116 h 182"/>
                <a:gd name="T92" fmla="*/ 27 w 164"/>
                <a:gd name="T93" fmla="*/ 86 h 182"/>
                <a:gd name="T94" fmla="*/ 25 w 164"/>
                <a:gd name="T95" fmla="*/ 85 h 182"/>
                <a:gd name="T96" fmla="*/ 37 w 164"/>
                <a:gd name="T97" fmla="*/ 50 h 182"/>
                <a:gd name="T98" fmla="*/ 68 w 164"/>
                <a:gd name="T99" fmla="*/ 41 h 182"/>
                <a:gd name="T100" fmla="*/ 70 w 164"/>
                <a:gd name="T101" fmla="*/ 41 h 182"/>
                <a:gd name="T102" fmla="*/ 70 w 164"/>
                <a:gd name="T103" fmla="*/ 42 h 182"/>
                <a:gd name="T104" fmla="*/ 27 w 164"/>
                <a:gd name="T105" fmla="*/ 86 h 182"/>
                <a:gd name="T106" fmla="*/ 81 w 164"/>
                <a:gd name="T107" fmla="*/ 151 h 182"/>
                <a:gd name="T108" fmla="*/ 81 w 164"/>
                <a:gd name="T109" fmla="*/ 151 h 182"/>
                <a:gd name="T110" fmla="*/ 80 w 164"/>
                <a:gd name="T111" fmla="*/ 65 h 182"/>
                <a:gd name="T112" fmla="*/ 82 w 164"/>
                <a:gd name="T113" fmla="*/ 65 h 182"/>
                <a:gd name="T114" fmla="*/ 84 w 164"/>
                <a:gd name="T115" fmla="*/ 151 h 182"/>
                <a:gd name="T116" fmla="*/ 83 w 164"/>
                <a:gd name="T117" fmla="*/ 151 h 182"/>
                <a:gd name="T118" fmla="*/ 83 w 164"/>
                <a:gd name="T119" fmla="*/ 151 h 182"/>
                <a:gd name="T120" fmla="*/ 83 w 164"/>
                <a:gd name="T121" fmla="*/ 151 h 182"/>
                <a:gd name="T122" fmla="*/ 81 w 164"/>
                <a:gd name="T123" fmla="*/ 151 h 182"/>
                <a:gd name="T124" fmla="*/ 81 w 164"/>
                <a:gd name="T125" fmla="*/ 151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64" h="182">
                  <a:moveTo>
                    <a:pt x="145" y="103"/>
                  </a:moveTo>
                  <a:cubicBezTo>
                    <a:pt x="159" y="81"/>
                    <a:pt x="164" y="56"/>
                    <a:pt x="156" y="30"/>
                  </a:cubicBezTo>
                  <a:cubicBezTo>
                    <a:pt x="154" y="22"/>
                    <a:pt x="148" y="15"/>
                    <a:pt x="143" y="9"/>
                  </a:cubicBezTo>
                  <a:cubicBezTo>
                    <a:pt x="139" y="5"/>
                    <a:pt x="136" y="2"/>
                    <a:pt x="131" y="0"/>
                  </a:cubicBezTo>
                  <a:cubicBezTo>
                    <a:pt x="134" y="3"/>
                    <a:pt x="136" y="7"/>
                    <a:pt x="137" y="12"/>
                  </a:cubicBezTo>
                  <a:cubicBezTo>
                    <a:pt x="137" y="15"/>
                    <a:pt x="136" y="18"/>
                    <a:pt x="135" y="20"/>
                  </a:cubicBezTo>
                  <a:cubicBezTo>
                    <a:pt x="135" y="23"/>
                    <a:pt x="133" y="25"/>
                    <a:pt x="131" y="28"/>
                  </a:cubicBezTo>
                  <a:cubicBezTo>
                    <a:pt x="130" y="30"/>
                    <a:pt x="127" y="33"/>
                    <a:pt x="124" y="34"/>
                  </a:cubicBezTo>
                  <a:cubicBezTo>
                    <a:pt x="121" y="36"/>
                    <a:pt x="117" y="36"/>
                    <a:pt x="114" y="36"/>
                  </a:cubicBezTo>
                  <a:cubicBezTo>
                    <a:pt x="108" y="36"/>
                    <a:pt x="102" y="34"/>
                    <a:pt x="97" y="31"/>
                  </a:cubicBezTo>
                  <a:cubicBezTo>
                    <a:pt x="95" y="30"/>
                    <a:pt x="93" y="28"/>
                    <a:pt x="91" y="26"/>
                  </a:cubicBezTo>
                  <a:cubicBezTo>
                    <a:pt x="89" y="24"/>
                    <a:pt x="87" y="22"/>
                    <a:pt x="85" y="19"/>
                  </a:cubicBezTo>
                  <a:cubicBezTo>
                    <a:pt x="83" y="17"/>
                    <a:pt x="83" y="14"/>
                    <a:pt x="82" y="12"/>
                  </a:cubicBezTo>
                  <a:cubicBezTo>
                    <a:pt x="81" y="14"/>
                    <a:pt x="80" y="17"/>
                    <a:pt x="79" y="19"/>
                  </a:cubicBezTo>
                  <a:cubicBezTo>
                    <a:pt x="77" y="22"/>
                    <a:pt x="75" y="24"/>
                    <a:pt x="73" y="26"/>
                  </a:cubicBezTo>
                  <a:cubicBezTo>
                    <a:pt x="71" y="28"/>
                    <a:pt x="69" y="30"/>
                    <a:pt x="67" y="31"/>
                  </a:cubicBezTo>
                  <a:cubicBezTo>
                    <a:pt x="62" y="34"/>
                    <a:pt x="56" y="36"/>
                    <a:pt x="50" y="36"/>
                  </a:cubicBezTo>
                  <a:cubicBezTo>
                    <a:pt x="47" y="36"/>
                    <a:pt x="43" y="36"/>
                    <a:pt x="40" y="34"/>
                  </a:cubicBezTo>
                  <a:cubicBezTo>
                    <a:pt x="37" y="33"/>
                    <a:pt x="34" y="30"/>
                    <a:pt x="33" y="28"/>
                  </a:cubicBezTo>
                  <a:cubicBezTo>
                    <a:pt x="31" y="25"/>
                    <a:pt x="29" y="23"/>
                    <a:pt x="29" y="20"/>
                  </a:cubicBezTo>
                  <a:cubicBezTo>
                    <a:pt x="28" y="18"/>
                    <a:pt x="27" y="15"/>
                    <a:pt x="27" y="12"/>
                  </a:cubicBezTo>
                  <a:cubicBezTo>
                    <a:pt x="28" y="7"/>
                    <a:pt x="30" y="3"/>
                    <a:pt x="33" y="0"/>
                  </a:cubicBezTo>
                  <a:cubicBezTo>
                    <a:pt x="28" y="2"/>
                    <a:pt x="25" y="5"/>
                    <a:pt x="21" y="9"/>
                  </a:cubicBezTo>
                  <a:cubicBezTo>
                    <a:pt x="16" y="15"/>
                    <a:pt x="10" y="22"/>
                    <a:pt x="8" y="30"/>
                  </a:cubicBezTo>
                  <a:cubicBezTo>
                    <a:pt x="0" y="56"/>
                    <a:pt x="5" y="81"/>
                    <a:pt x="19" y="103"/>
                  </a:cubicBezTo>
                  <a:cubicBezTo>
                    <a:pt x="38" y="130"/>
                    <a:pt x="66" y="152"/>
                    <a:pt x="82" y="182"/>
                  </a:cubicBezTo>
                  <a:cubicBezTo>
                    <a:pt x="98" y="152"/>
                    <a:pt x="126" y="130"/>
                    <a:pt x="145" y="103"/>
                  </a:cubicBezTo>
                  <a:close/>
                  <a:moveTo>
                    <a:pt x="119" y="116"/>
                  </a:moveTo>
                  <a:cubicBezTo>
                    <a:pt x="108" y="116"/>
                    <a:pt x="108" y="99"/>
                    <a:pt x="119" y="99"/>
                  </a:cubicBezTo>
                  <a:cubicBezTo>
                    <a:pt x="130" y="99"/>
                    <a:pt x="130" y="116"/>
                    <a:pt x="119" y="116"/>
                  </a:cubicBezTo>
                  <a:close/>
                  <a:moveTo>
                    <a:pt x="144" y="34"/>
                  </a:moveTo>
                  <a:cubicBezTo>
                    <a:pt x="155" y="34"/>
                    <a:pt x="155" y="51"/>
                    <a:pt x="144" y="51"/>
                  </a:cubicBezTo>
                  <a:cubicBezTo>
                    <a:pt x="133" y="51"/>
                    <a:pt x="133" y="34"/>
                    <a:pt x="144" y="34"/>
                  </a:cubicBezTo>
                  <a:close/>
                  <a:moveTo>
                    <a:pt x="94" y="41"/>
                  </a:moveTo>
                  <a:cubicBezTo>
                    <a:pt x="94" y="41"/>
                    <a:pt x="95" y="41"/>
                    <a:pt x="96" y="41"/>
                  </a:cubicBezTo>
                  <a:cubicBezTo>
                    <a:pt x="107" y="41"/>
                    <a:pt x="118" y="43"/>
                    <a:pt x="127" y="50"/>
                  </a:cubicBezTo>
                  <a:cubicBezTo>
                    <a:pt x="137" y="59"/>
                    <a:pt x="139" y="73"/>
                    <a:pt x="139" y="85"/>
                  </a:cubicBezTo>
                  <a:cubicBezTo>
                    <a:pt x="139" y="86"/>
                    <a:pt x="138" y="86"/>
                    <a:pt x="137" y="86"/>
                  </a:cubicBezTo>
                  <a:cubicBezTo>
                    <a:pt x="111" y="86"/>
                    <a:pt x="93" y="68"/>
                    <a:pt x="94" y="42"/>
                  </a:cubicBezTo>
                  <a:cubicBezTo>
                    <a:pt x="94" y="42"/>
                    <a:pt x="94" y="42"/>
                    <a:pt x="94" y="41"/>
                  </a:cubicBezTo>
                  <a:close/>
                  <a:moveTo>
                    <a:pt x="20" y="34"/>
                  </a:moveTo>
                  <a:cubicBezTo>
                    <a:pt x="31" y="34"/>
                    <a:pt x="31" y="51"/>
                    <a:pt x="20" y="51"/>
                  </a:cubicBezTo>
                  <a:cubicBezTo>
                    <a:pt x="9" y="51"/>
                    <a:pt x="9" y="34"/>
                    <a:pt x="20" y="34"/>
                  </a:cubicBezTo>
                  <a:close/>
                  <a:moveTo>
                    <a:pt x="45" y="116"/>
                  </a:moveTo>
                  <a:cubicBezTo>
                    <a:pt x="34" y="116"/>
                    <a:pt x="34" y="99"/>
                    <a:pt x="45" y="99"/>
                  </a:cubicBezTo>
                  <a:cubicBezTo>
                    <a:pt x="56" y="99"/>
                    <a:pt x="56" y="116"/>
                    <a:pt x="45" y="116"/>
                  </a:cubicBezTo>
                  <a:close/>
                  <a:moveTo>
                    <a:pt x="27" y="86"/>
                  </a:moveTo>
                  <a:cubicBezTo>
                    <a:pt x="26" y="86"/>
                    <a:pt x="25" y="86"/>
                    <a:pt x="25" y="85"/>
                  </a:cubicBezTo>
                  <a:cubicBezTo>
                    <a:pt x="26" y="73"/>
                    <a:pt x="27" y="59"/>
                    <a:pt x="37" y="50"/>
                  </a:cubicBezTo>
                  <a:cubicBezTo>
                    <a:pt x="46" y="43"/>
                    <a:pt x="57" y="41"/>
                    <a:pt x="68" y="41"/>
                  </a:cubicBezTo>
                  <a:cubicBezTo>
                    <a:pt x="69" y="41"/>
                    <a:pt x="70" y="41"/>
                    <a:pt x="70" y="41"/>
                  </a:cubicBezTo>
                  <a:cubicBezTo>
                    <a:pt x="70" y="42"/>
                    <a:pt x="70" y="42"/>
                    <a:pt x="70" y="42"/>
                  </a:cubicBezTo>
                  <a:cubicBezTo>
                    <a:pt x="71" y="68"/>
                    <a:pt x="53" y="86"/>
                    <a:pt x="27" y="86"/>
                  </a:cubicBezTo>
                  <a:close/>
                  <a:moveTo>
                    <a:pt x="81" y="151"/>
                  </a:moveTo>
                  <a:cubicBezTo>
                    <a:pt x="81" y="151"/>
                    <a:pt x="81" y="151"/>
                    <a:pt x="81" y="151"/>
                  </a:cubicBezTo>
                  <a:cubicBezTo>
                    <a:pt x="62" y="128"/>
                    <a:pt x="52" y="86"/>
                    <a:pt x="80" y="65"/>
                  </a:cubicBezTo>
                  <a:cubicBezTo>
                    <a:pt x="80" y="65"/>
                    <a:pt x="81" y="64"/>
                    <a:pt x="82" y="65"/>
                  </a:cubicBezTo>
                  <a:cubicBezTo>
                    <a:pt x="112" y="87"/>
                    <a:pt x="103" y="124"/>
                    <a:pt x="84" y="151"/>
                  </a:cubicBezTo>
                  <a:cubicBezTo>
                    <a:pt x="84" y="151"/>
                    <a:pt x="84" y="151"/>
                    <a:pt x="83" y="151"/>
                  </a:cubicBezTo>
                  <a:cubicBezTo>
                    <a:pt x="83" y="151"/>
                    <a:pt x="83" y="151"/>
                    <a:pt x="83" y="151"/>
                  </a:cubicBezTo>
                  <a:cubicBezTo>
                    <a:pt x="83" y="151"/>
                    <a:pt x="83" y="151"/>
                    <a:pt x="83" y="151"/>
                  </a:cubicBezTo>
                  <a:cubicBezTo>
                    <a:pt x="83" y="152"/>
                    <a:pt x="82" y="152"/>
                    <a:pt x="81" y="151"/>
                  </a:cubicBezTo>
                  <a:cubicBezTo>
                    <a:pt x="81" y="151"/>
                    <a:pt x="81" y="151"/>
                    <a:pt x="81" y="15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5" name="Freeform 77"/>
            <p:cNvSpPr>
              <a:spLocks noEditPoints="1"/>
            </p:cNvSpPr>
            <p:nvPr/>
          </p:nvSpPr>
          <p:spPr bwMode="auto">
            <a:xfrm>
              <a:off x="3313056" y="0"/>
              <a:ext cx="5565887" cy="2761330"/>
            </a:xfrm>
            <a:custGeom>
              <a:avLst/>
              <a:gdLst>
                <a:gd name="T0" fmla="*/ 1145 w 1614"/>
                <a:gd name="T1" fmla="*/ 358 h 802"/>
                <a:gd name="T2" fmla="*/ 708 w 1614"/>
                <a:gd name="T3" fmla="*/ 424 h 802"/>
                <a:gd name="T4" fmla="*/ 370 w 1614"/>
                <a:gd name="T5" fmla="*/ 177 h 802"/>
                <a:gd name="T6" fmla="*/ 261 w 1614"/>
                <a:gd name="T7" fmla="*/ 118 h 802"/>
                <a:gd name="T8" fmla="*/ 309 w 1614"/>
                <a:gd name="T9" fmla="*/ 43 h 802"/>
                <a:gd name="T10" fmla="*/ 206 w 1614"/>
                <a:gd name="T11" fmla="*/ 72 h 802"/>
                <a:gd name="T12" fmla="*/ 72 w 1614"/>
                <a:gd name="T13" fmla="*/ 197 h 802"/>
                <a:gd name="T14" fmla="*/ 318 w 1614"/>
                <a:gd name="T15" fmla="*/ 384 h 802"/>
                <a:gd name="T16" fmla="*/ 365 w 1614"/>
                <a:gd name="T17" fmla="*/ 212 h 802"/>
                <a:gd name="T18" fmla="*/ 381 w 1614"/>
                <a:gd name="T19" fmla="*/ 284 h 802"/>
                <a:gd name="T20" fmla="*/ 395 w 1614"/>
                <a:gd name="T21" fmla="*/ 413 h 802"/>
                <a:gd name="T22" fmla="*/ 531 w 1614"/>
                <a:gd name="T23" fmla="*/ 435 h 802"/>
                <a:gd name="T24" fmla="*/ 586 w 1614"/>
                <a:gd name="T25" fmla="*/ 466 h 802"/>
                <a:gd name="T26" fmla="*/ 315 w 1614"/>
                <a:gd name="T27" fmla="*/ 570 h 802"/>
                <a:gd name="T28" fmla="*/ 655 w 1614"/>
                <a:gd name="T29" fmla="*/ 706 h 802"/>
                <a:gd name="T30" fmla="*/ 702 w 1614"/>
                <a:gd name="T31" fmla="*/ 603 h 802"/>
                <a:gd name="T32" fmla="*/ 762 w 1614"/>
                <a:gd name="T33" fmla="*/ 518 h 802"/>
                <a:gd name="T34" fmla="*/ 730 w 1614"/>
                <a:gd name="T35" fmla="*/ 550 h 802"/>
                <a:gd name="T36" fmla="*/ 883 w 1614"/>
                <a:gd name="T37" fmla="*/ 549 h 802"/>
                <a:gd name="T38" fmla="*/ 847 w 1614"/>
                <a:gd name="T39" fmla="*/ 536 h 802"/>
                <a:gd name="T40" fmla="*/ 928 w 1614"/>
                <a:gd name="T41" fmla="*/ 612 h 802"/>
                <a:gd name="T42" fmla="*/ 943 w 1614"/>
                <a:gd name="T43" fmla="*/ 679 h 802"/>
                <a:gd name="T44" fmla="*/ 1299 w 1614"/>
                <a:gd name="T45" fmla="*/ 570 h 802"/>
                <a:gd name="T46" fmla="*/ 1023 w 1614"/>
                <a:gd name="T47" fmla="*/ 485 h 802"/>
                <a:gd name="T48" fmla="*/ 1071 w 1614"/>
                <a:gd name="T49" fmla="*/ 446 h 802"/>
                <a:gd name="T50" fmla="*/ 1194 w 1614"/>
                <a:gd name="T51" fmla="*/ 409 h 802"/>
                <a:gd name="T52" fmla="*/ 1225 w 1614"/>
                <a:gd name="T53" fmla="*/ 288 h 802"/>
                <a:gd name="T54" fmla="*/ 1232 w 1614"/>
                <a:gd name="T55" fmla="*/ 206 h 802"/>
                <a:gd name="T56" fmla="*/ 1255 w 1614"/>
                <a:gd name="T57" fmla="*/ 428 h 802"/>
                <a:gd name="T58" fmla="*/ 1544 w 1614"/>
                <a:gd name="T59" fmla="*/ 216 h 802"/>
                <a:gd name="T60" fmla="*/ 1411 w 1614"/>
                <a:gd name="T61" fmla="*/ 52 h 802"/>
                <a:gd name="T62" fmla="*/ 1289 w 1614"/>
                <a:gd name="T63" fmla="*/ 39 h 802"/>
                <a:gd name="T64" fmla="*/ 1332 w 1614"/>
                <a:gd name="T65" fmla="*/ 120 h 802"/>
                <a:gd name="T66" fmla="*/ 290 w 1614"/>
                <a:gd name="T67" fmla="*/ 103 h 802"/>
                <a:gd name="T68" fmla="*/ 322 w 1614"/>
                <a:gd name="T69" fmla="*/ 98 h 802"/>
                <a:gd name="T70" fmla="*/ 44 w 1614"/>
                <a:gd name="T71" fmla="*/ 90 h 802"/>
                <a:gd name="T72" fmla="*/ 249 w 1614"/>
                <a:gd name="T73" fmla="*/ 207 h 802"/>
                <a:gd name="T74" fmla="*/ 224 w 1614"/>
                <a:gd name="T75" fmla="*/ 255 h 802"/>
                <a:gd name="T76" fmla="*/ 345 w 1614"/>
                <a:gd name="T77" fmla="*/ 296 h 802"/>
                <a:gd name="T78" fmla="*/ 360 w 1614"/>
                <a:gd name="T79" fmla="*/ 245 h 802"/>
                <a:gd name="T80" fmla="*/ 513 w 1614"/>
                <a:gd name="T81" fmla="*/ 442 h 802"/>
                <a:gd name="T82" fmla="*/ 562 w 1614"/>
                <a:gd name="T83" fmla="*/ 459 h 802"/>
                <a:gd name="T84" fmla="*/ 438 w 1614"/>
                <a:gd name="T85" fmla="*/ 395 h 802"/>
                <a:gd name="T86" fmla="*/ 703 w 1614"/>
                <a:gd name="T87" fmla="*/ 675 h 802"/>
                <a:gd name="T88" fmla="*/ 661 w 1614"/>
                <a:gd name="T89" fmla="*/ 655 h 802"/>
                <a:gd name="T90" fmla="*/ 621 w 1614"/>
                <a:gd name="T91" fmla="*/ 439 h 802"/>
                <a:gd name="T92" fmla="*/ 704 w 1614"/>
                <a:gd name="T93" fmla="*/ 480 h 802"/>
                <a:gd name="T94" fmla="*/ 710 w 1614"/>
                <a:gd name="T95" fmla="*/ 588 h 802"/>
                <a:gd name="T96" fmla="*/ 882 w 1614"/>
                <a:gd name="T97" fmla="*/ 536 h 802"/>
                <a:gd name="T98" fmla="*/ 957 w 1614"/>
                <a:gd name="T99" fmla="*/ 565 h 802"/>
                <a:gd name="T100" fmla="*/ 918 w 1614"/>
                <a:gd name="T101" fmla="*/ 675 h 802"/>
                <a:gd name="T102" fmla="*/ 1105 w 1614"/>
                <a:gd name="T103" fmla="*/ 544 h 802"/>
                <a:gd name="T104" fmla="*/ 1018 w 1614"/>
                <a:gd name="T105" fmla="*/ 514 h 802"/>
                <a:gd name="T106" fmla="*/ 1117 w 1614"/>
                <a:gd name="T107" fmla="*/ 404 h 802"/>
                <a:gd name="T108" fmla="*/ 1096 w 1614"/>
                <a:gd name="T109" fmla="*/ 495 h 802"/>
                <a:gd name="T110" fmla="*/ 1212 w 1614"/>
                <a:gd name="T111" fmla="*/ 292 h 802"/>
                <a:gd name="T112" fmla="*/ 1312 w 1614"/>
                <a:gd name="T113" fmla="*/ 323 h 802"/>
                <a:gd name="T114" fmla="*/ 1389 w 1614"/>
                <a:gd name="T115" fmla="*/ 476 h 802"/>
                <a:gd name="T116" fmla="*/ 1385 w 1614"/>
                <a:gd name="T117" fmla="*/ 284 h 802"/>
                <a:gd name="T118" fmla="*/ 1534 w 1614"/>
                <a:gd name="T119" fmla="*/ 229 h 802"/>
                <a:gd name="T120" fmla="*/ 1358 w 1614"/>
                <a:gd name="T121" fmla="*/ 93 h 802"/>
                <a:gd name="T122" fmla="*/ 1315 w 1614"/>
                <a:gd name="T123" fmla="*/ 158 h 8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614" h="802">
                  <a:moveTo>
                    <a:pt x="1366" y="0"/>
                  </a:moveTo>
                  <a:cubicBezTo>
                    <a:pt x="1365" y="0"/>
                    <a:pt x="1353" y="1"/>
                    <a:pt x="1335" y="5"/>
                  </a:cubicBezTo>
                  <a:cubicBezTo>
                    <a:pt x="1335" y="5"/>
                    <a:pt x="1321" y="6"/>
                    <a:pt x="1302" y="13"/>
                  </a:cubicBezTo>
                  <a:cubicBezTo>
                    <a:pt x="1293" y="16"/>
                    <a:pt x="1282" y="21"/>
                    <a:pt x="1272" y="29"/>
                  </a:cubicBezTo>
                  <a:cubicBezTo>
                    <a:pt x="1263" y="36"/>
                    <a:pt x="1254" y="46"/>
                    <a:pt x="1248" y="58"/>
                  </a:cubicBezTo>
                  <a:cubicBezTo>
                    <a:pt x="1241" y="69"/>
                    <a:pt x="1237" y="82"/>
                    <a:pt x="1236" y="94"/>
                  </a:cubicBezTo>
                  <a:cubicBezTo>
                    <a:pt x="1234" y="107"/>
                    <a:pt x="1234" y="119"/>
                    <a:pt x="1235" y="129"/>
                  </a:cubicBezTo>
                  <a:cubicBezTo>
                    <a:pt x="1237" y="147"/>
                    <a:pt x="1243" y="169"/>
                    <a:pt x="1245" y="175"/>
                  </a:cubicBezTo>
                  <a:cubicBezTo>
                    <a:pt x="1245" y="175"/>
                    <a:pt x="1245" y="176"/>
                    <a:pt x="1245" y="176"/>
                  </a:cubicBezTo>
                  <a:cubicBezTo>
                    <a:pt x="1244" y="176"/>
                    <a:pt x="1243" y="176"/>
                    <a:pt x="1241" y="175"/>
                  </a:cubicBezTo>
                  <a:cubicBezTo>
                    <a:pt x="1242" y="176"/>
                    <a:pt x="1244" y="177"/>
                    <a:pt x="1244" y="177"/>
                  </a:cubicBezTo>
                  <a:cubicBezTo>
                    <a:pt x="1244" y="177"/>
                    <a:pt x="1244" y="178"/>
                    <a:pt x="1243" y="178"/>
                  </a:cubicBezTo>
                  <a:cubicBezTo>
                    <a:pt x="1239" y="181"/>
                    <a:pt x="1218" y="192"/>
                    <a:pt x="1204" y="204"/>
                  </a:cubicBezTo>
                  <a:cubicBezTo>
                    <a:pt x="1196" y="210"/>
                    <a:pt x="1187" y="218"/>
                    <a:pt x="1180" y="228"/>
                  </a:cubicBezTo>
                  <a:cubicBezTo>
                    <a:pt x="1173" y="238"/>
                    <a:pt x="1166" y="250"/>
                    <a:pt x="1163" y="263"/>
                  </a:cubicBezTo>
                  <a:cubicBezTo>
                    <a:pt x="1159" y="275"/>
                    <a:pt x="1158" y="288"/>
                    <a:pt x="1160" y="301"/>
                  </a:cubicBezTo>
                  <a:cubicBezTo>
                    <a:pt x="1161" y="313"/>
                    <a:pt x="1165" y="324"/>
                    <a:pt x="1169" y="333"/>
                  </a:cubicBezTo>
                  <a:cubicBezTo>
                    <a:pt x="1178" y="351"/>
                    <a:pt x="1187" y="362"/>
                    <a:pt x="1187" y="362"/>
                  </a:cubicBezTo>
                  <a:cubicBezTo>
                    <a:pt x="1197" y="377"/>
                    <a:pt x="1205" y="386"/>
                    <a:pt x="1205" y="387"/>
                  </a:cubicBezTo>
                  <a:cubicBezTo>
                    <a:pt x="1206" y="388"/>
                    <a:pt x="1206" y="389"/>
                    <a:pt x="1206" y="389"/>
                  </a:cubicBezTo>
                  <a:cubicBezTo>
                    <a:pt x="1206" y="390"/>
                    <a:pt x="1206" y="391"/>
                    <a:pt x="1205" y="392"/>
                  </a:cubicBezTo>
                  <a:cubicBezTo>
                    <a:pt x="1205" y="392"/>
                    <a:pt x="1205" y="392"/>
                    <a:pt x="1204" y="393"/>
                  </a:cubicBezTo>
                  <a:cubicBezTo>
                    <a:pt x="1204" y="393"/>
                    <a:pt x="1204" y="393"/>
                    <a:pt x="1204" y="393"/>
                  </a:cubicBezTo>
                  <a:cubicBezTo>
                    <a:pt x="1203" y="394"/>
                    <a:pt x="1202" y="395"/>
                    <a:pt x="1201" y="395"/>
                  </a:cubicBezTo>
                  <a:cubicBezTo>
                    <a:pt x="1200" y="395"/>
                    <a:pt x="1199" y="395"/>
                    <a:pt x="1199" y="394"/>
                  </a:cubicBezTo>
                  <a:cubicBezTo>
                    <a:pt x="1198" y="394"/>
                    <a:pt x="1189" y="385"/>
                    <a:pt x="1174" y="375"/>
                  </a:cubicBezTo>
                  <a:cubicBezTo>
                    <a:pt x="1174" y="375"/>
                    <a:pt x="1163" y="366"/>
                    <a:pt x="1145" y="358"/>
                  </a:cubicBezTo>
                  <a:cubicBezTo>
                    <a:pt x="1136" y="353"/>
                    <a:pt x="1125" y="350"/>
                    <a:pt x="1112" y="348"/>
                  </a:cubicBezTo>
                  <a:cubicBezTo>
                    <a:pt x="1100" y="347"/>
                    <a:pt x="1087" y="347"/>
                    <a:pt x="1074" y="351"/>
                  </a:cubicBezTo>
                  <a:cubicBezTo>
                    <a:pt x="1062" y="355"/>
                    <a:pt x="1050" y="361"/>
                    <a:pt x="1040" y="368"/>
                  </a:cubicBezTo>
                  <a:cubicBezTo>
                    <a:pt x="1030" y="376"/>
                    <a:pt x="1022" y="384"/>
                    <a:pt x="1015" y="392"/>
                  </a:cubicBezTo>
                  <a:cubicBezTo>
                    <a:pt x="1004" y="406"/>
                    <a:pt x="992" y="427"/>
                    <a:pt x="990" y="432"/>
                  </a:cubicBezTo>
                  <a:cubicBezTo>
                    <a:pt x="989" y="432"/>
                    <a:pt x="989" y="433"/>
                    <a:pt x="989" y="433"/>
                  </a:cubicBezTo>
                  <a:cubicBezTo>
                    <a:pt x="988" y="432"/>
                    <a:pt x="988" y="431"/>
                    <a:pt x="987" y="429"/>
                  </a:cubicBezTo>
                  <a:cubicBezTo>
                    <a:pt x="987" y="431"/>
                    <a:pt x="988" y="432"/>
                    <a:pt x="988" y="433"/>
                  </a:cubicBezTo>
                  <a:cubicBezTo>
                    <a:pt x="987" y="433"/>
                    <a:pt x="987" y="433"/>
                    <a:pt x="986" y="433"/>
                  </a:cubicBezTo>
                  <a:cubicBezTo>
                    <a:pt x="981" y="432"/>
                    <a:pt x="958" y="425"/>
                    <a:pt x="940" y="423"/>
                  </a:cubicBezTo>
                  <a:cubicBezTo>
                    <a:pt x="930" y="422"/>
                    <a:pt x="918" y="422"/>
                    <a:pt x="906" y="424"/>
                  </a:cubicBezTo>
                  <a:cubicBezTo>
                    <a:pt x="894" y="426"/>
                    <a:pt x="881" y="430"/>
                    <a:pt x="870" y="436"/>
                  </a:cubicBezTo>
                  <a:cubicBezTo>
                    <a:pt x="858" y="442"/>
                    <a:pt x="848" y="451"/>
                    <a:pt x="841" y="461"/>
                  </a:cubicBezTo>
                  <a:cubicBezTo>
                    <a:pt x="833" y="470"/>
                    <a:pt x="828" y="481"/>
                    <a:pt x="824" y="490"/>
                  </a:cubicBezTo>
                  <a:cubicBezTo>
                    <a:pt x="817" y="509"/>
                    <a:pt x="816" y="523"/>
                    <a:pt x="816" y="523"/>
                  </a:cubicBezTo>
                  <a:cubicBezTo>
                    <a:pt x="813" y="541"/>
                    <a:pt x="812" y="554"/>
                    <a:pt x="812" y="554"/>
                  </a:cubicBezTo>
                  <a:cubicBezTo>
                    <a:pt x="812" y="555"/>
                    <a:pt x="811" y="556"/>
                    <a:pt x="811" y="556"/>
                  </a:cubicBezTo>
                  <a:cubicBezTo>
                    <a:pt x="810" y="557"/>
                    <a:pt x="809" y="557"/>
                    <a:pt x="808" y="557"/>
                  </a:cubicBezTo>
                  <a:cubicBezTo>
                    <a:pt x="808" y="557"/>
                    <a:pt x="807" y="557"/>
                    <a:pt x="807" y="557"/>
                  </a:cubicBezTo>
                  <a:cubicBezTo>
                    <a:pt x="807" y="557"/>
                    <a:pt x="806" y="557"/>
                    <a:pt x="806" y="557"/>
                  </a:cubicBezTo>
                  <a:cubicBezTo>
                    <a:pt x="805" y="557"/>
                    <a:pt x="804" y="557"/>
                    <a:pt x="803" y="556"/>
                  </a:cubicBezTo>
                  <a:cubicBezTo>
                    <a:pt x="803" y="556"/>
                    <a:pt x="802" y="555"/>
                    <a:pt x="802" y="554"/>
                  </a:cubicBezTo>
                  <a:cubicBezTo>
                    <a:pt x="802" y="554"/>
                    <a:pt x="801" y="541"/>
                    <a:pt x="798" y="523"/>
                  </a:cubicBezTo>
                  <a:cubicBezTo>
                    <a:pt x="798" y="523"/>
                    <a:pt x="797" y="509"/>
                    <a:pt x="790" y="490"/>
                  </a:cubicBezTo>
                  <a:cubicBezTo>
                    <a:pt x="786" y="481"/>
                    <a:pt x="781" y="470"/>
                    <a:pt x="773" y="461"/>
                  </a:cubicBezTo>
                  <a:cubicBezTo>
                    <a:pt x="766" y="451"/>
                    <a:pt x="756" y="442"/>
                    <a:pt x="744" y="436"/>
                  </a:cubicBezTo>
                  <a:cubicBezTo>
                    <a:pt x="733" y="430"/>
                    <a:pt x="720" y="426"/>
                    <a:pt x="708" y="424"/>
                  </a:cubicBezTo>
                  <a:cubicBezTo>
                    <a:pt x="696" y="422"/>
                    <a:pt x="684" y="422"/>
                    <a:pt x="674" y="423"/>
                  </a:cubicBezTo>
                  <a:cubicBezTo>
                    <a:pt x="656" y="425"/>
                    <a:pt x="633" y="432"/>
                    <a:pt x="628" y="433"/>
                  </a:cubicBezTo>
                  <a:cubicBezTo>
                    <a:pt x="627" y="433"/>
                    <a:pt x="627" y="433"/>
                    <a:pt x="627" y="433"/>
                  </a:cubicBezTo>
                  <a:cubicBezTo>
                    <a:pt x="626" y="432"/>
                    <a:pt x="627" y="431"/>
                    <a:pt x="627" y="429"/>
                  </a:cubicBezTo>
                  <a:cubicBezTo>
                    <a:pt x="626" y="431"/>
                    <a:pt x="626" y="432"/>
                    <a:pt x="625" y="433"/>
                  </a:cubicBezTo>
                  <a:cubicBezTo>
                    <a:pt x="625" y="433"/>
                    <a:pt x="625" y="432"/>
                    <a:pt x="624" y="432"/>
                  </a:cubicBezTo>
                  <a:cubicBezTo>
                    <a:pt x="622" y="427"/>
                    <a:pt x="610" y="406"/>
                    <a:pt x="599" y="392"/>
                  </a:cubicBezTo>
                  <a:cubicBezTo>
                    <a:pt x="592" y="384"/>
                    <a:pt x="584" y="376"/>
                    <a:pt x="574" y="368"/>
                  </a:cubicBezTo>
                  <a:cubicBezTo>
                    <a:pt x="564" y="361"/>
                    <a:pt x="552" y="355"/>
                    <a:pt x="540" y="351"/>
                  </a:cubicBezTo>
                  <a:cubicBezTo>
                    <a:pt x="527" y="347"/>
                    <a:pt x="514" y="347"/>
                    <a:pt x="502" y="348"/>
                  </a:cubicBezTo>
                  <a:cubicBezTo>
                    <a:pt x="489" y="350"/>
                    <a:pt x="478" y="353"/>
                    <a:pt x="469" y="358"/>
                  </a:cubicBezTo>
                  <a:cubicBezTo>
                    <a:pt x="451" y="366"/>
                    <a:pt x="440" y="375"/>
                    <a:pt x="440" y="375"/>
                  </a:cubicBezTo>
                  <a:cubicBezTo>
                    <a:pt x="425" y="385"/>
                    <a:pt x="416" y="394"/>
                    <a:pt x="415" y="394"/>
                  </a:cubicBezTo>
                  <a:cubicBezTo>
                    <a:pt x="415" y="395"/>
                    <a:pt x="414" y="395"/>
                    <a:pt x="413" y="395"/>
                  </a:cubicBezTo>
                  <a:cubicBezTo>
                    <a:pt x="412" y="395"/>
                    <a:pt x="411" y="394"/>
                    <a:pt x="410" y="393"/>
                  </a:cubicBezTo>
                  <a:cubicBezTo>
                    <a:pt x="410" y="393"/>
                    <a:pt x="410" y="393"/>
                    <a:pt x="410" y="393"/>
                  </a:cubicBezTo>
                  <a:cubicBezTo>
                    <a:pt x="409" y="392"/>
                    <a:pt x="409" y="392"/>
                    <a:pt x="409" y="392"/>
                  </a:cubicBezTo>
                  <a:cubicBezTo>
                    <a:pt x="408" y="391"/>
                    <a:pt x="408" y="390"/>
                    <a:pt x="408" y="389"/>
                  </a:cubicBezTo>
                  <a:cubicBezTo>
                    <a:pt x="408" y="389"/>
                    <a:pt x="408" y="388"/>
                    <a:pt x="409" y="387"/>
                  </a:cubicBezTo>
                  <a:cubicBezTo>
                    <a:pt x="409" y="386"/>
                    <a:pt x="417" y="377"/>
                    <a:pt x="427" y="362"/>
                  </a:cubicBezTo>
                  <a:cubicBezTo>
                    <a:pt x="427" y="362"/>
                    <a:pt x="436" y="351"/>
                    <a:pt x="445" y="333"/>
                  </a:cubicBezTo>
                  <a:cubicBezTo>
                    <a:pt x="449" y="324"/>
                    <a:pt x="453" y="313"/>
                    <a:pt x="454" y="301"/>
                  </a:cubicBezTo>
                  <a:cubicBezTo>
                    <a:pt x="456" y="288"/>
                    <a:pt x="455" y="275"/>
                    <a:pt x="451" y="263"/>
                  </a:cubicBezTo>
                  <a:cubicBezTo>
                    <a:pt x="448" y="250"/>
                    <a:pt x="441" y="238"/>
                    <a:pt x="434" y="228"/>
                  </a:cubicBezTo>
                  <a:cubicBezTo>
                    <a:pt x="427" y="218"/>
                    <a:pt x="418" y="210"/>
                    <a:pt x="410" y="204"/>
                  </a:cubicBezTo>
                  <a:cubicBezTo>
                    <a:pt x="396" y="192"/>
                    <a:pt x="375" y="181"/>
                    <a:pt x="371" y="178"/>
                  </a:cubicBezTo>
                  <a:cubicBezTo>
                    <a:pt x="370" y="178"/>
                    <a:pt x="370" y="177"/>
                    <a:pt x="370" y="177"/>
                  </a:cubicBezTo>
                  <a:cubicBezTo>
                    <a:pt x="370" y="177"/>
                    <a:pt x="372" y="176"/>
                    <a:pt x="373" y="175"/>
                  </a:cubicBezTo>
                  <a:cubicBezTo>
                    <a:pt x="371" y="176"/>
                    <a:pt x="370" y="176"/>
                    <a:pt x="369" y="176"/>
                  </a:cubicBezTo>
                  <a:cubicBezTo>
                    <a:pt x="369" y="176"/>
                    <a:pt x="369" y="175"/>
                    <a:pt x="369" y="175"/>
                  </a:cubicBezTo>
                  <a:cubicBezTo>
                    <a:pt x="371" y="169"/>
                    <a:pt x="377" y="147"/>
                    <a:pt x="379" y="129"/>
                  </a:cubicBezTo>
                  <a:cubicBezTo>
                    <a:pt x="380" y="119"/>
                    <a:pt x="380" y="107"/>
                    <a:pt x="378" y="94"/>
                  </a:cubicBezTo>
                  <a:cubicBezTo>
                    <a:pt x="377" y="82"/>
                    <a:pt x="373" y="69"/>
                    <a:pt x="366" y="58"/>
                  </a:cubicBezTo>
                  <a:cubicBezTo>
                    <a:pt x="360" y="46"/>
                    <a:pt x="351" y="36"/>
                    <a:pt x="342" y="29"/>
                  </a:cubicBezTo>
                  <a:cubicBezTo>
                    <a:pt x="332" y="21"/>
                    <a:pt x="321" y="16"/>
                    <a:pt x="312" y="13"/>
                  </a:cubicBezTo>
                  <a:cubicBezTo>
                    <a:pt x="293" y="6"/>
                    <a:pt x="279" y="5"/>
                    <a:pt x="279" y="5"/>
                  </a:cubicBezTo>
                  <a:cubicBezTo>
                    <a:pt x="261" y="1"/>
                    <a:pt x="249" y="0"/>
                    <a:pt x="248" y="0"/>
                  </a:cubicBezTo>
                  <a:cubicBezTo>
                    <a:pt x="248" y="0"/>
                    <a:pt x="248" y="0"/>
                    <a:pt x="248" y="0"/>
                  </a:cubicBezTo>
                  <a:cubicBezTo>
                    <a:pt x="221" y="0"/>
                    <a:pt x="221" y="0"/>
                    <a:pt x="221" y="0"/>
                  </a:cubicBezTo>
                  <a:cubicBezTo>
                    <a:pt x="235" y="6"/>
                    <a:pt x="241" y="14"/>
                    <a:pt x="241" y="14"/>
                  </a:cubicBezTo>
                  <a:cubicBezTo>
                    <a:pt x="250" y="25"/>
                    <a:pt x="251" y="34"/>
                    <a:pt x="251" y="34"/>
                  </a:cubicBezTo>
                  <a:cubicBezTo>
                    <a:pt x="251" y="34"/>
                    <a:pt x="251" y="35"/>
                    <a:pt x="251" y="36"/>
                  </a:cubicBezTo>
                  <a:cubicBezTo>
                    <a:pt x="250" y="36"/>
                    <a:pt x="249" y="37"/>
                    <a:pt x="248" y="37"/>
                  </a:cubicBezTo>
                  <a:cubicBezTo>
                    <a:pt x="248" y="37"/>
                    <a:pt x="248" y="37"/>
                    <a:pt x="248" y="37"/>
                  </a:cubicBezTo>
                  <a:cubicBezTo>
                    <a:pt x="248" y="37"/>
                    <a:pt x="248" y="37"/>
                    <a:pt x="248" y="37"/>
                  </a:cubicBezTo>
                  <a:cubicBezTo>
                    <a:pt x="220" y="52"/>
                    <a:pt x="207" y="82"/>
                    <a:pt x="208" y="113"/>
                  </a:cubicBezTo>
                  <a:cubicBezTo>
                    <a:pt x="208" y="129"/>
                    <a:pt x="221" y="144"/>
                    <a:pt x="230" y="155"/>
                  </a:cubicBezTo>
                  <a:cubicBezTo>
                    <a:pt x="249" y="176"/>
                    <a:pt x="275" y="178"/>
                    <a:pt x="300" y="171"/>
                  </a:cubicBezTo>
                  <a:cubicBezTo>
                    <a:pt x="347" y="158"/>
                    <a:pt x="362" y="98"/>
                    <a:pt x="329" y="63"/>
                  </a:cubicBezTo>
                  <a:cubicBezTo>
                    <a:pt x="310" y="43"/>
                    <a:pt x="277" y="47"/>
                    <a:pt x="259" y="65"/>
                  </a:cubicBezTo>
                  <a:cubicBezTo>
                    <a:pt x="257" y="67"/>
                    <a:pt x="255" y="69"/>
                    <a:pt x="254" y="71"/>
                  </a:cubicBezTo>
                  <a:cubicBezTo>
                    <a:pt x="253" y="71"/>
                    <a:pt x="253" y="72"/>
                    <a:pt x="252" y="73"/>
                  </a:cubicBezTo>
                  <a:cubicBezTo>
                    <a:pt x="245" y="84"/>
                    <a:pt x="245" y="98"/>
                    <a:pt x="251" y="110"/>
                  </a:cubicBezTo>
                  <a:cubicBezTo>
                    <a:pt x="253" y="114"/>
                    <a:pt x="259" y="117"/>
                    <a:pt x="261" y="118"/>
                  </a:cubicBezTo>
                  <a:cubicBezTo>
                    <a:pt x="269" y="122"/>
                    <a:pt x="276" y="122"/>
                    <a:pt x="282" y="120"/>
                  </a:cubicBezTo>
                  <a:cubicBezTo>
                    <a:pt x="282" y="120"/>
                    <a:pt x="282" y="120"/>
                    <a:pt x="282" y="120"/>
                  </a:cubicBezTo>
                  <a:cubicBezTo>
                    <a:pt x="288" y="118"/>
                    <a:pt x="292" y="113"/>
                    <a:pt x="296" y="105"/>
                  </a:cubicBezTo>
                  <a:cubicBezTo>
                    <a:pt x="298" y="98"/>
                    <a:pt x="297" y="94"/>
                    <a:pt x="295" y="92"/>
                  </a:cubicBezTo>
                  <a:cubicBezTo>
                    <a:pt x="292" y="84"/>
                    <a:pt x="275" y="82"/>
                    <a:pt x="273" y="99"/>
                  </a:cubicBezTo>
                  <a:cubicBezTo>
                    <a:pt x="274" y="102"/>
                    <a:pt x="273" y="103"/>
                    <a:pt x="272" y="100"/>
                  </a:cubicBezTo>
                  <a:cubicBezTo>
                    <a:pt x="268" y="87"/>
                    <a:pt x="281" y="77"/>
                    <a:pt x="291" y="79"/>
                  </a:cubicBezTo>
                  <a:cubicBezTo>
                    <a:pt x="293" y="77"/>
                    <a:pt x="297" y="76"/>
                    <a:pt x="301" y="78"/>
                  </a:cubicBezTo>
                  <a:cubicBezTo>
                    <a:pt x="303" y="79"/>
                    <a:pt x="305" y="81"/>
                    <a:pt x="305" y="84"/>
                  </a:cubicBezTo>
                  <a:cubicBezTo>
                    <a:pt x="306" y="87"/>
                    <a:pt x="304" y="90"/>
                    <a:pt x="302" y="93"/>
                  </a:cubicBezTo>
                  <a:cubicBezTo>
                    <a:pt x="307" y="93"/>
                    <a:pt x="312" y="95"/>
                    <a:pt x="312" y="101"/>
                  </a:cubicBezTo>
                  <a:cubicBezTo>
                    <a:pt x="312" y="108"/>
                    <a:pt x="306" y="111"/>
                    <a:pt x="301" y="111"/>
                  </a:cubicBezTo>
                  <a:cubicBezTo>
                    <a:pt x="305" y="116"/>
                    <a:pt x="306" y="123"/>
                    <a:pt x="301" y="127"/>
                  </a:cubicBezTo>
                  <a:cubicBezTo>
                    <a:pt x="297" y="132"/>
                    <a:pt x="291" y="131"/>
                    <a:pt x="286" y="129"/>
                  </a:cubicBezTo>
                  <a:cubicBezTo>
                    <a:pt x="285" y="134"/>
                    <a:pt x="282" y="139"/>
                    <a:pt x="275" y="140"/>
                  </a:cubicBezTo>
                  <a:cubicBezTo>
                    <a:pt x="267" y="142"/>
                    <a:pt x="262" y="135"/>
                    <a:pt x="261" y="128"/>
                  </a:cubicBezTo>
                  <a:cubicBezTo>
                    <a:pt x="256" y="132"/>
                    <a:pt x="250" y="133"/>
                    <a:pt x="245" y="128"/>
                  </a:cubicBezTo>
                  <a:cubicBezTo>
                    <a:pt x="239" y="124"/>
                    <a:pt x="239" y="116"/>
                    <a:pt x="243" y="111"/>
                  </a:cubicBezTo>
                  <a:cubicBezTo>
                    <a:pt x="231" y="109"/>
                    <a:pt x="227" y="93"/>
                    <a:pt x="236" y="87"/>
                  </a:cubicBezTo>
                  <a:cubicBezTo>
                    <a:pt x="232" y="84"/>
                    <a:pt x="231" y="79"/>
                    <a:pt x="233" y="74"/>
                  </a:cubicBezTo>
                  <a:cubicBezTo>
                    <a:pt x="235" y="69"/>
                    <a:pt x="241" y="66"/>
                    <a:pt x="246" y="67"/>
                  </a:cubicBezTo>
                  <a:cubicBezTo>
                    <a:pt x="242" y="62"/>
                    <a:pt x="242" y="56"/>
                    <a:pt x="246" y="51"/>
                  </a:cubicBezTo>
                  <a:cubicBezTo>
                    <a:pt x="250" y="46"/>
                    <a:pt x="256" y="46"/>
                    <a:pt x="261" y="49"/>
                  </a:cubicBezTo>
                  <a:cubicBezTo>
                    <a:pt x="260" y="44"/>
                    <a:pt x="261" y="38"/>
                    <a:pt x="267" y="36"/>
                  </a:cubicBezTo>
                  <a:cubicBezTo>
                    <a:pt x="273" y="32"/>
                    <a:pt x="280" y="35"/>
                    <a:pt x="284" y="40"/>
                  </a:cubicBezTo>
                  <a:cubicBezTo>
                    <a:pt x="286" y="37"/>
                    <a:pt x="289" y="35"/>
                    <a:pt x="294" y="34"/>
                  </a:cubicBezTo>
                  <a:cubicBezTo>
                    <a:pt x="301" y="33"/>
                    <a:pt x="307" y="37"/>
                    <a:pt x="309" y="43"/>
                  </a:cubicBezTo>
                  <a:cubicBezTo>
                    <a:pt x="313" y="38"/>
                    <a:pt x="320" y="37"/>
                    <a:pt x="325" y="39"/>
                  </a:cubicBezTo>
                  <a:cubicBezTo>
                    <a:pt x="333" y="42"/>
                    <a:pt x="336" y="51"/>
                    <a:pt x="334" y="58"/>
                  </a:cubicBezTo>
                  <a:cubicBezTo>
                    <a:pt x="338" y="56"/>
                    <a:pt x="344" y="57"/>
                    <a:pt x="347" y="61"/>
                  </a:cubicBezTo>
                  <a:cubicBezTo>
                    <a:pt x="352" y="66"/>
                    <a:pt x="352" y="73"/>
                    <a:pt x="348" y="78"/>
                  </a:cubicBezTo>
                  <a:cubicBezTo>
                    <a:pt x="353" y="78"/>
                    <a:pt x="359" y="80"/>
                    <a:pt x="361" y="86"/>
                  </a:cubicBezTo>
                  <a:cubicBezTo>
                    <a:pt x="363" y="93"/>
                    <a:pt x="360" y="101"/>
                    <a:pt x="354" y="103"/>
                  </a:cubicBezTo>
                  <a:cubicBezTo>
                    <a:pt x="361" y="104"/>
                    <a:pt x="366" y="109"/>
                    <a:pt x="366" y="117"/>
                  </a:cubicBezTo>
                  <a:cubicBezTo>
                    <a:pt x="366" y="125"/>
                    <a:pt x="360" y="129"/>
                    <a:pt x="353" y="131"/>
                  </a:cubicBezTo>
                  <a:cubicBezTo>
                    <a:pt x="357" y="135"/>
                    <a:pt x="359" y="141"/>
                    <a:pt x="357" y="147"/>
                  </a:cubicBezTo>
                  <a:cubicBezTo>
                    <a:pt x="354" y="154"/>
                    <a:pt x="347" y="156"/>
                    <a:pt x="341" y="155"/>
                  </a:cubicBezTo>
                  <a:cubicBezTo>
                    <a:pt x="343" y="161"/>
                    <a:pt x="343" y="167"/>
                    <a:pt x="337" y="172"/>
                  </a:cubicBezTo>
                  <a:cubicBezTo>
                    <a:pt x="331" y="176"/>
                    <a:pt x="324" y="176"/>
                    <a:pt x="318" y="172"/>
                  </a:cubicBezTo>
                  <a:cubicBezTo>
                    <a:pt x="319" y="179"/>
                    <a:pt x="315" y="186"/>
                    <a:pt x="308" y="189"/>
                  </a:cubicBezTo>
                  <a:cubicBezTo>
                    <a:pt x="301" y="191"/>
                    <a:pt x="295" y="188"/>
                    <a:pt x="292" y="183"/>
                  </a:cubicBezTo>
                  <a:cubicBezTo>
                    <a:pt x="289" y="190"/>
                    <a:pt x="284" y="195"/>
                    <a:pt x="276" y="196"/>
                  </a:cubicBezTo>
                  <a:cubicBezTo>
                    <a:pt x="272" y="196"/>
                    <a:pt x="267" y="194"/>
                    <a:pt x="265" y="191"/>
                  </a:cubicBezTo>
                  <a:cubicBezTo>
                    <a:pt x="264" y="189"/>
                    <a:pt x="263" y="186"/>
                    <a:pt x="263" y="183"/>
                  </a:cubicBezTo>
                  <a:cubicBezTo>
                    <a:pt x="259" y="190"/>
                    <a:pt x="252" y="192"/>
                    <a:pt x="244" y="188"/>
                  </a:cubicBezTo>
                  <a:cubicBezTo>
                    <a:pt x="238" y="186"/>
                    <a:pt x="235" y="180"/>
                    <a:pt x="235" y="174"/>
                  </a:cubicBezTo>
                  <a:cubicBezTo>
                    <a:pt x="230" y="176"/>
                    <a:pt x="224" y="174"/>
                    <a:pt x="220" y="169"/>
                  </a:cubicBezTo>
                  <a:cubicBezTo>
                    <a:pt x="216" y="165"/>
                    <a:pt x="214" y="159"/>
                    <a:pt x="217" y="154"/>
                  </a:cubicBezTo>
                  <a:cubicBezTo>
                    <a:pt x="211" y="154"/>
                    <a:pt x="205" y="153"/>
                    <a:pt x="202" y="147"/>
                  </a:cubicBezTo>
                  <a:cubicBezTo>
                    <a:pt x="199" y="142"/>
                    <a:pt x="201" y="135"/>
                    <a:pt x="205" y="130"/>
                  </a:cubicBezTo>
                  <a:cubicBezTo>
                    <a:pt x="198" y="128"/>
                    <a:pt x="191" y="123"/>
                    <a:pt x="190" y="116"/>
                  </a:cubicBezTo>
                  <a:cubicBezTo>
                    <a:pt x="189" y="109"/>
                    <a:pt x="193" y="103"/>
                    <a:pt x="199" y="101"/>
                  </a:cubicBezTo>
                  <a:cubicBezTo>
                    <a:pt x="193" y="97"/>
                    <a:pt x="189" y="92"/>
                    <a:pt x="190" y="84"/>
                  </a:cubicBezTo>
                  <a:cubicBezTo>
                    <a:pt x="191" y="76"/>
                    <a:pt x="199" y="72"/>
                    <a:pt x="206" y="72"/>
                  </a:cubicBezTo>
                  <a:cubicBezTo>
                    <a:pt x="201" y="67"/>
                    <a:pt x="200" y="58"/>
                    <a:pt x="203" y="52"/>
                  </a:cubicBezTo>
                  <a:cubicBezTo>
                    <a:pt x="206" y="48"/>
                    <a:pt x="212" y="46"/>
                    <a:pt x="217" y="47"/>
                  </a:cubicBezTo>
                  <a:cubicBezTo>
                    <a:pt x="215" y="42"/>
                    <a:pt x="216" y="37"/>
                    <a:pt x="221" y="34"/>
                  </a:cubicBezTo>
                  <a:cubicBezTo>
                    <a:pt x="226" y="30"/>
                    <a:pt x="235" y="31"/>
                    <a:pt x="238" y="37"/>
                  </a:cubicBezTo>
                  <a:cubicBezTo>
                    <a:pt x="238" y="37"/>
                    <a:pt x="238" y="38"/>
                    <a:pt x="238" y="38"/>
                  </a:cubicBezTo>
                  <a:cubicBezTo>
                    <a:pt x="240" y="36"/>
                    <a:pt x="242" y="35"/>
                    <a:pt x="244" y="34"/>
                  </a:cubicBezTo>
                  <a:cubicBezTo>
                    <a:pt x="242" y="30"/>
                    <a:pt x="237" y="23"/>
                    <a:pt x="228" y="16"/>
                  </a:cubicBezTo>
                  <a:cubicBezTo>
                    <a:pt x="222" y="12"/>
                    <a:pt x="214" y="9"/>
                    <a:pt x="206" y="7"/>
                  </a:cubicBezTo>
                  <a:cubicBezTo>
                    <a:pt x="199" y="6"/>
                    <a:pt x="191" y="5"/>
                    <a:pt x="184" y="6"/>
                  </a:cubicBezTo>
                  <a:cubicBezTo>
                    <a:pt x="214" y="12"/>
                    <a:pt x="202" y="50"/>
                    <a:pt x="186" y="66"/>
                  </a:cubicBezTo>
                  <a:cubicBezTo>
                    <a:pt x="163" y="91"/>
                    <a:pt x="121" y="93"/>
                    <a:pt x="91" y="80"/>
                  </a:cubicBezTo>
                  <a:cubicBezTo>
                    <a:pt x="77" y="73"/>
                    <a:pt x="65" y="63"/>
                    <a:pt x="53" y="53"/>
                  </a:cubicBezTo>
                  <a:cubicBezTo>
                    <a:pt x="53" y="53"/>
                    <a:pt x="53" y="53"/>
                    <a:pt x="53" y="54"/>
                  </a:cubicBezTo>
                  <a:cubicBezTo>
                    <a:pt x="0" y="91"/>
                    <a:pt x="1" y="169"/>
                    <a:pt x="59" y="198"/>
                  </a:cubicBezTo>
                  <a:cubicBezTo>
                    <a:pt x="60" y="195"/>
                    <a:pt x="60" y="192"/>
                    <a:pt x="60" y="189"/>
                  </a:cubicBezTo>
                  <a:cubicBezTo>
                    <a:pt x="63" y="173"/>
                    <a:pt x="69" y="158"/>
                    <a:pt x="78" y="145"/>
                  </a:cubicBezTo>
                  <a:cubicBezTo>
                    <a:pt x="87" y="133"/>
                    <a:pt x="98" y="124"/>
                    <a:pt x="110" y="119"/>
                  </a:cubicBezTo>
                  <a:cubicBezTo>
                    <a:pt x="121" y="114"/>
                    <a:pt x="132" y="113"/>
                    <a:pt x="140" y="114"/>
                  </a:cubicBezTo>
                  <a:cubicBezTo>
                    <a:pt x="147" y="114"/>
                    <a:pt x="151" y="116"/>
                    <a:pt x="151" y="115"/>
                  </a:cubicBezTo>
                  <a:cubicBezTo>
                    <a:pt x="151" y="115"/>
                    <a:pt x="158" y="117"/>
                    <a:pt x="160" y="118"/>
                  </a:cubicBezTo>
                  <a:cubicBezTo>
                    <a:pt x="165" y="122"/>
                    <a:pt x="167" y="126"/>
                    <a:pt x="166" y="129"/>
                  </a:cubicBezTo>
                  <a:cubicBezTo>
                    <a:pt x="165" y="132"/>
                    <a:pt x="161" y="133"/>
                    <a:pt x="153" y="134"/>
                  </a:cubicBezTo>
                  <a:cubicBezTo>
                    <a:pt x="153" y="134"/>
                    <a:pt x="150" y="133"/>
                    <a:pt x="145" y="132"/>
                  </a:cubicBezTo>
                  <a:cubicBezTo>
                    <a:pt x="140" y="130"/>
                    <a:pt x="132" y="129"/>
                    <a:pt x="123" y="132"/>
                  </a:cubicBezTo>
                  <a:cubicBezTo>
                    <a:pt x="115" y="134"/>
                    <a:pt x="105" y="139"/>
                    <a:pt x="97" y="147"/>
                  </a:cubicBezTo>
                  <a:cubicBezTo>
                    <a:pt x="88" y="155"/>
                    <a:pt x="81" y="166"/>
                    <a:pt x="77" y="178"/>
                  </a:cubicBezTo>
                  <a:cubicBezTo>
                    <a:pt x="75" y="184"/>
                    <a:pt x="73" y="190"/>
                    <a:pt x="72" y="197"/>
                  </a:cubicBezTo>
                  <a:cubicBezTo>
                    <a:pt x="71" y="203"/>
                    <a:pt x="71" y="210"/>
                    <a:pt x="70" y="216"/>
                  </a:cubicBezTo>
                  <a:cubicBezTo>
                    <a:pt x="69" y="229"/>
                    <a:pt x="68" y="241"/>
                    <a:pt x="67" y="252"/>
                  </a:cubicBezTo>
                  <a:cubicBezTo>
                    <a:pt x="65" y="273"/>
                    <a:pt x="60" y="287"/>
                    <a:pt x="60" y="287"/>
                  </a:cubicBezTo>
                  <a:cubicBezTo>
                    <a:pt x="57" y="297"/>
                    <a:pt x="52" y="304"/>
                    <a:pt x="48" y="308"/>
                  </a:cubicBezTo>
                  <a:cubicBezTo>
                    <a:pt x="47" y="309"/>
                    <a:pt x="46" y="310"/>
                    <a:pt x="46" y="311"/>
                  </a:cubicBezTo>
                  <a:cubicBezTo>
                    <a:pt x="47" y="311"/>
                    <a:pt x="48" y="311"/>
                    <a:pt x="49" y="311"/>
                  </a:cubicBezTo>
                  <a:cubicBezTo>
                    <a:pt x="55" y="311"/>
                    <a:pt x="63" y="313"/>
                    <a:pt x="73" y="317"/>
                  </a:cubicBezTo>
                  <a:cubicBezTo>
                    <a:pt x="73" y="317"/>
                    <a:pt x="86" y="323"/>
                    <a:pt x="103" y="337"/>
                  </a:cubicBezTo>
                  <a:cubicBezTo>
                    <a:pt x="111" y="344"/>
                    <a:pt x="120" y="352"/>
                    <a:pt x="130" y="360"/>
                  </a:cubicBezTo>
                  <a:cubicBezTo>
                    <a:pt x="135" y="364"/>
                    <a:pt x="140" y="368"/>
                    <a:pt x="145" y="372"/>
                  </a:cubicBezTo>
                  <a:cubicBezTo>
                    <a:pt x="151" y="376"/>
                    <a:pt x="156" y="380"/>
                    <a:pt x="161" y="382"/>
                  </a:cubicBezTo>
                  <a:cubicBezTo>
                    <a:pt x="173" y="388"/>
                    <a:pt x="186" y="391"/>
                    <a:pt x="197" y="390"/>
                  </a:cubicBezTo>
                  <a:cubicBezTo>
                    <a:pt x="209" y="390"/>
                    <a:pt x="220" y="387"/>
                    <a:pt x="227" y="382"/>
                  </a:cubicBezTo>
                  <a:cubicBezTo>
                    <a:pt x="235" y="378"/>
                    <a:pt x="240" y="372"/>
                    <a:pt x="242" y="367"/>
                  </a:cubicBezTo>
                  <a:cubicBezTo>
                    <a:pt x="245" y="363"/>
                    <a:pt x="246" y="360"/>
                    <a:pt x="247" y="360"/>
                  </a:cubicBezTo>
                  <a:cubicBezTo>
                    <a:pt x="253" y="355"/>
                    <a:pt x="257" y="352"/>
                    <a:pt x="260" y="354"/>
                  </a:cubicBezTo>
                  <a:cubicBezTo>
                    <a:pt x="262" y="355"/>
                    <a:pt x="264" y="360"/>
                    <a:pt x="262" y="366"/>
                  </a:cubicBezTo>
                  <a:cubicBezTo>
                    <a:pt x="262" y="368"/>
                    <a:pt x="258" y="374"/>
                    <a:pt x="258" y="374"/>
                  </a:cubicBezTo>
                  <a:cubicBezTo>
                    <a:pt x="258" y="374"/>
                    <a:pt x="256" y="378"/>
                    <a:pt x="251" y="383"/>
                  </a:cubicBezTo>
                  <a:cubicBezTo>
                    <a:pt x="247" y="389"/>
                    <a:pt x="238" y="396"/>
                    <a:pt x="227" y="401"/>
                  </a:cubicBezTo>
                  <a:cubicBezTo>
                    <a:pt x="215" y="405"/>
                    <a:pt x="200" y="407"/>
                    <a:pt x="185" y="405"/>
                  </a:cubicBezTo>
                  <a:cubicBezTo>
                    <a:pt x="170" y="402"/>
                    <a:pt x="155" y="396"/>
                    <a:pt x="142" y="387"/>
                  </a:cubicBezTo>
                  <a:cubicBezTo>
                    <a:pt x="140" y="385"/>
                    <a:pt x="137" y="383"/>
                    <a:pt x="135" y="380"/>
                  </a:cubicBezTo>
                  <a:cubicBezTo>
                    <a:pt x="114" y="442"/>
                    <a:pt x="169" y="498"/>
                    <a:pt x="232" y="487"/>
                  </a:cubicBezTo>
                  <a:cubicBezTo>
                    <a:pt x="233" y="487"/>
                    <a:pt x="233" y="487"/>
                    <a:pt x="233" y="487"/>
                  </a:cubicBezTo>
                  <a:cubicBezTo>
                    <a:pt x="234" y="472"/>
                    <a:pt x="236" y="457"/>
                    <a:pt x="241" y="442"/>
                  </a:cubicBezTo>
                  <a:cubicBezTo>
                    <a:pt x="252" y="411"/>
                    <a:pt x="284" y="383"/>
                    <a:pt x="318" y="384"/>
                  </a:cubicBezTo>
                  <a:cubicBezTo>
                    <a:pt x="340" y="385"/>
                    <a:pt x="375" y="403"/>
                    <a:pt x="359" y="428"/>
                  </a:cubicBezTo>
                  <a:cubicBezTo>
                    <a:pt x="365" y="423"/>
                    <a:pt x="370" y="418"/>
                    <a:pt x="374" y="412"/>
                  </a:cubicBezTo>
                  <a:cubicBezTo>
                    <a:pt x="379" y="405"/>
                    <a:pt x="382" y="397"/>
                    <a:pt x="383" y="390"/>
                  </a:cubicBezTo>
                  <a:cubicBezTo>
                    <a:pt x="385" y="379"/>
                    <a:pt x="382" y="370"/>
                    <a:pt x="381" y="366"/>
                  </a:cubicBezTo>
                  <a:cubicBezTo>
                    <a:pt x="379" y="367"/>
                    <a:pt x="377" y="367"/>
                    <a:pt x="375" y="368"/>
                  </a:cubicBezTo>
                  <a:cubicBezTo>
                    <a:pt x="375" y="368"/>
                    <a:pt x="375" y="368"/>
                    <a:pt x="375" y="368"/>
                  </a:cubicBezTo>
                  <a:cubicBezTo>
                    <a:pt x="377" y="375"/>
                    <a:pt x="372" y="382"/>
                    <a:pt x="365" y="383"/>
                  </a:cubicBezTo>
                  <a:cubicBezTo>
                    <a:pt x="359" y="383"/>
                    <a:pt x="355" y="381"/>
                    <a:pt x="353" y="376"/>
                  </a:cubicBezTo>
                  <a:cubicBezTo>
                    <a:pt x="350" y="380"/>
                    <a:pt x="345" y="383"/>
                    <a:pt x="340" y="382"/>
                  </a:cubicBezTo>
                  <a:cubicBezTo>
                    <a:pt x="333" y="380"/>
                    <a:pt x="328" y="373"/>
                    <a:pt x="328" y="366"/>
                  </a:cubicBezTo>
                  <a:cubicBezTo>
                    <a:pt x="323" y="371"/>
                    <a:pt x="314" y="373"/>
                    <a:pt x="308" y="369"/>
                  </a:cubicBezTo>
                  <a:cubicBezTo>
                    <a:pt x="302" y="364"/>
                    <a:pt x="301" y="357"/>
                    <a:pt x="303" y="350"/>
                  </a:cubicBezTo>
                  <a:cubicBezTo>
                    <a:pt x="297" y="353"/>
                    <a:pt x="289" y="352"/>
                    <a:pt x="285" y="346"/>
                  </a:cubicBezTo>
                  <a:cubicBezTo>
                    <a:pt x="281" y="340"/>
                    <a:pt x="282" y="332"/>
                    <a:pt x="286" y="326"/>
                  </a:cubicBezTo>
                  <a:cubicBezTo>
                    <a:pt x="280" y="325"/>
                    <a:pt x="274" y="322"/>
                    <a:pt x="272" y="315"/>
                  </a:cubicBezTo>
                  <a:cubicBezTo>
                    <a:pt x="270" y="309"/>
                    <a:pt x="273" y="304"/>
                    <a:pt x="278" y="300"/>
                  </a:cubicBezTo>
                  <a:cubicBezTo>
                    <a:pt x="272" y="299"/>
                    <a:pt x="269" y="293"/>
                    <a:pt x="269" y="287"/>
                  </a:cubicBezTo>
                  <a:cubicBezTo>
                    <a:pt x="269" y="281"/>
                    <a:pt x="271" y="276"/>
                    <a:pt x="276" y="273"/>
                  </a:cubicBezTo>
                  <a:cubicBezTo>
                    <a:pt x="272" y="269"/>
                    <a:pt x="270" y="263"/>
                    <a:pt x="272" y="257"/>
                  </a:cubicBezTo>
                  <a:cubicBezTo>
                    <a:pt x="275" y="248"/>
                    <a:pt x="282" y="245"/>
                    <a:pt x="289" y="247"/>
                  </a:cubicBezTo>
                  <a:cubicBezTo>
                    <a:pt x="288" y="245"/>
                    <a:pt x="286" y="243"/>
                    <a:pt x="285" y="240"/>
                  </a:cubicBezTo>
                  <a:cubicBezTo>
                    <a:pt x="285" y="236"/>
                    <a:pt x="287" y="231"/>
                    <a:pt x="290" y="229"/>
                  </a:cubicBezTo>
                  <a:cubicBezTo>
                    <a:pt x="295" y="224"/>
                    <a:pt x="303" y="224"/>
                    <a:pt x="310" y="227"/>
                  </a:cubicBezTo>
                  <a:cubicBezTo>
                    <a:pt x="309" y="221"/>
                    <a:pt x="311" y="214"/>
                    <a:pt x="317" y="212"/>
                  </a:cubicBezTo>
                  <a:cubicBezTo>
                    <a:pt x="324" y="208"/>
                    <a:pt x="332" y="210"/>
                    <a:pt x="337" y="216"/>
                  </a:cubicBezTo>
                  <a:cubicBezTo>
                    <a:pt x="338" y="209"/>
                    <a:pt x="343" y="204"/>
                    <a:pt x="350" y="203"/>
                  </a:cubicBezTo>
                  <a:cubicBezTo>
                    <a:pt x="357" y="202"/>
                    <a:pt x="362" y="206"/>
                    <a:pt x="365" y="212"/>
                  </a:cubicBezTo>
                  <a:cubicBezTo>
                    <a:pt x="368" y="207"/>
                    <a:pt x="374" y="203"/>
                    <a:pt x="382" y="206"/>
                  </a:cubicBezTo>
                  <a:cubicBezTo>
                    <a:pt x="387" y="209"/>
                    <a:pt x="390" y="215"/>
                    <a:pt x="390" y="220"/>
                  </a:cubicBezTo>
                  <a:cubicBezTo>
                    <a:pt x="396" y="217"/>
                    <a:pt x="403" y="216"/>
                    <a:pt x="409" y="221"/>
                  </a:cubicBezTo>
                  <a:cubicBezTo>
                    <a:pt x="414" y="227"/>
                    <a:pt x="415" y="234"/>
                    <a:pt x="410" y="240"/>
                  </a:cubicBezTo>
                  <a:cubicBezTo>
                    <a:pt x="416" y="237"/>
                    <a:pt x="424" y="240"/>
                    <a:pt x="427" y="247"/>
                  </a:cubicBezTo>
                  <a:cubicBezTo>
                    <a:pt x="430" y="252"/>
                    <a:pt x="428" y="258"/>
                    <a:pt x="424" y="262"/>
                  </a:cubicBezTo>
                  <a:cubicBezTo>
                    <a:pt x="431" y="262"/>
                    <a:pt x="436" y="267"/>
                    <a:pt x="436" y="274"/>
                  </a:cubicBezTo>
                  <a:cubicBezTo>
                    <a:pt x="436" y="279"/>
                    <a:pt x="433" y="284"/>
                    <a:pt x="428" y="285"/>
                  </a:cubicBezTo>
                  <a:cubicBezTo>
                    <a:pt x="435" y="289"/>
                    <a:pt x="439" y="297"/>
                    <a:pt x="435" y="305"/>
                  </a:cubicBezTo>
                  <a:cubicBezTo>
                    <a:pt x="433" y="310"/>
                    <a:pt x="427" y="314"/>
                    <a:pt x="421" y="314"/>
                  </a:cubicBezTo>
                  <a:cubicBezTo>
                    <a:pt x="424" y="320"/>
                    <a:pt x="422" y="327"/>
                    <a:pt x="417" y="331"/>
                  </a:cubicBezTo>
                  <a:cubicBezTo>
                    <a:pt x="413" y="333"/>
                    <a:pt x="409" y="334"/>
                    <a:pt x="406" y="333"/>
                  </a:cubicBezTo>
                  <a:cubicBezTo>
                    <a:pt x="406" y="340"/>
                    <a:pt x="404" y="347"/>
                    <a:pt x="396" y="349"/>
                  </a:cubicBezTo>
                  <a:cubicBezTo>
                    <a:pt x="390" y="351"/>
                    <a:pt x="386" y="348"/>
                    <a:pt x="383" y="344"/>
                  </a:cubicBezTo>
                  <a:cubicBezTo>
                    <a:pt x="382" y="349"/>
                    <a:pt x="378" y="353"/>
                    <a:pt x="372" y="353"/>
                  </a:cubicBezTo>
                  <a:cubicBezTo>
                    <a:pt x="365" y="352"/>
                    <a:pt x="361" y="347"/>
                    <a:pt x="360" y="342"/>
                  </a:cubicBezTo>
                  <a:cubicBezTo>
                    <a:pt x="356" y="345"/>
                    <a:pt x="351" y="348"/>
                    <a:pt x="346" y="345"/>
                  </a:cubicBezTo>
                  <a:cubicBezTo>
                    <a:pt x="340" y="343"/>
                    <a:pt x="338" y="339"/>
                    <a:pt x="338" y="334"/>
                  </a:cubicBezTo>
                  <a:cubicBezTo>
                    <a:pt x="328" y="336"/>
                    <a:pt x="319" y="322"/>
                    <a:pt x="327" y="312"/>
                  </a:cubicBezTo>
                  <a:cubicBezTo>
                    <a:pt x="320" y="311"/>
                    <a:pt x="315" y="306"/>
                    <a:pt x="316" y="299"/>
                  </a:cubicBezTo>
                  <a:cubicBezTo>
                    <a:pt x="316" y="292"/>
                    <a:pt x="321" y="288"/>
                    <a:pt x="327" y="287"/>
                  </a:cubicBezTo>
                  <a:cubicBezTo>
                    <a:pt x="323" y="281"/>
                    <a:pt x="322" y="273"/>
                    <a:pt x="329" y="269"/>
                  </a:cubicBezTo>
                  <a:cubicBezTo>
                    <a:pt x="334" y="265"/>
                    <a:pt x="340" y="266"/>
                    <a:pt x="344" y="269"/>
                  </a:cubicBezTo>
                  <a:cubicBezTo>
                    <a:pt x="346" y="264"/>
                    <a:pt x="350" y="260"/>
                    <a:pt x="356" y="259"/>
                  </a:cubicBezTo>
                  <a:cubicBezTo>
                    <a:pt x="363" y="259"/>
                    <a:pt x="367" y="265"/>
                    <a:pt x="367" y="271"/>
                  </a:cubicBezTo>
                  <a:cubicBezTo>
                    <a:pt x="371" y="268"/>
                    <a:pt x="378" y="266"/>
                    <a:pt x="382" y="270"/>
                  </a:cubicBezTo>
                  <a:cubicBezTo>
                    <a:pt x="386" y="275"/>
                    <a:pt x="385" y="280"/>
                    <a:pt x="381" y="284"/>
                  </a:cubicBezTo>
                  <a:cubicBezTo>
                    <a:pt x="384" y="284"/>
                    <a:pt x="387" y="285"/>
                    <a:pt x="389" y="288"/>
                  </a:cubicBezTo>
                  <a:cubicBezTo>
                    <a:pt x="391" y="290"/>
                    <a:pt x="391" y="292"/>
                    <a:pt x="390" y="295"/>
                  </a:cubicBezTo>
                  <a:cubicBezTo>
                    <a:pt x="389" y="299"/>
                    <a:pt x="386" y="301"/>
                    <a:pt x="382" y="301"/>
                  </a:cubicBezTo>
                  <a:cubicBezTo>
                    <a:pt x="377" y="310"/>
                    <a:pt x="361" y="312"/>
                    <a:pt x="354" y="299"/>
                  </a:cubicBezTo>
                  <a:cubicBezTo>
                    <a:pt x="353" y="297"/>
                    <a:pt x="355" y="296"/>
                    <a:pt x="356" y="299"/>
                  </a:cubicBezTo>
                  <a:cubicBezTo>
                    <a:pt x="370" y="310"/>
                    <a:pt x="380" y="297"/>
                    <a:pt x="377" y="289"/>
                  </a:cubicBezTo>
                  <a:cubicBezTo>
                    <a:pt x="376" y="286"/>
                    <a:pt x="374" y="283"/>
                    <a:pt x="368" y="279"/>
                  </a:cubicBezTo>
                  <a:cubicBezTo>
                    <a:pt x="360" y="276"/>
                    <a:pt x="353" y="276"/>
                    <a:pt x="348" y="278"/>
                  </a:cubicBezTo>
                  <a:cubicBezTo>
                    <a:pt x="348" y="278"/>
                    <a:pt x="348" y="278"/>
                    <a:pt x="348" y="278"/>
                  </a:cubicBezTo>
                  <a:cubicBezTo>
                    <a:pt x="342" y="281"/>
                    <a:pt x="338" y="286"/>
                    <a:pt x="334" y="294"/>
                  </a:cubicBezTo>
                  <a:cubicBezTo>
                    <a:pt x="333" y="296"/>
                    <a:pt x="332" y="303"/>
                    <a:pt x="333" y="307"/>
                  </a:cubicBezTo>
                  <a:cubicBezTo>
                    <a:pt x="337" y="320"/>
                    <a:pt x="347" y="330"/>
                    <a:pt x="360" y="333"/>
                  </a:cubicBezTo>
                  <a:cubicBezTo>
                    <a:pt x="361" y="333"/>
                    <a:pt x="362" y="333"/>
                    <a:pt x="362" y="333"/>
                  </a:cubicBezTo>
                  <a:cubicBezTo>
                    <a:pt x="365" y="334"/>
                    <a:pt x="367" y="334"/>
                    <a:pt x="370" y="334"/>
                  </a:cubicBezTo>
                  <a:cubicBezTo>
                    <a:pt x="396" y="334"/>
                    <a:pt x="422" y="313"/>
                    <a:pt x="421" y="285"/>
                  </a:cubicBezTo>
                  <a:cubicBezTo>
                    <a:pt x="420" y="237"/>
                    <a:pt x="367" y="205"/>
                    <a:pt x="324" y="229"/>
                  </a:cubicBezTo>
                  <a:cubicBezTo>
                    <a:pt x="301" y="242"/>
                    <a:pt x="285" y="262"/>
                    <a:pt x="286" y="290"/>
                  </a:cubicBezTo>
                  <a:cubicBezTo>
                    <a:pt x="287" y="305"/>
                    <a:pt x="289" y="325"/>
                    <a:pt x="300" y="336"/>
                  </a:cubicBezTo>
                  <a:cubicBezTo>
                    <a:pt x="322" y="358"/>
                    <a:pt x="352" y="371"/>
                    <a:pt x="382" y="361"/>
                  </a:cubicBezTo>
                  <a:cubicBezTo>
                    <a:pt x="382" y="361"/>
                    <a:pt x="382" y="361"/>
                    <a:pt x="382" y="361"/>
                  </a:cubicBezTo>
                  <a:cubicBezTo>
                    <a:pt x="382" y="361"/>
                    <a:pt x="382" y="361"/>
                    <a:pt x="382" y="361"/>
                  </a:cubicBezTo>
                  <a:cubicBezTo>
                    <a:pt x="383" y="360"/>
                    <a:pt x="384" y="360"/>
                    <a:pt x="385" y="360"/>
                  </a:cubicBezTo>
                  <a:cubicBezTo>
                    <a:pt x="386" y="360"/>
                    <a:pt x="386" y="360"/>
                    <a:pt x="387" y="361"/>
                  </a:cubicBezTo>
                  <a:cubicBezTo>
                    <a:pt x="387" y="361"/>
                    <a:pt x="392" y="369"/>
                    <a:pt x="394" y="382"/>
                  </a:cubicBezTo>
                  <a:cubicBezTo>
                    <a:pt x="394" y="382"/>
                    <a:pt x="395" y="393"/>
                    <a:pt x="389" y="407"/>
                  </a:cubicBezTo>
                  <a:cubicBezTo>
                    <a:pt x="388" y="411"/>
                    <a:pt x="386" y="415"/>
                    <a:pt x="383" y="419"/>
                  </a:cubicBezTo>
                  <a:cubicBezTo>
                    <a:pt x="387" y="417"/>
                    <a:pt x="391" y="415"/>
                    <a:pt x="395" y="413"/>
                  </a:cubicBezTo>
                  <a:cubicBezTo>
                    <a:pt x="409" y="408"/>
                    <a:pt x="420" y="409"/>
                    <a:pt x="420" y="409"/>
                  </a:cubicBezTo>
                  <a:cubicBezTo>
                    <a:pt x="434" y="410"/>
                    <a:pt x="441" y="416"/>
                    <a:pt x="441" y="415"/>
                  </a:cubicBezTo>
                  <a:cubicBezTo>
                    <a:pt x="442" y="416"/>
                    <a:pt x="442" y="416"/>
                    <a:pt x="442" y="417"/>
                  </a:cubicBezTo>
                  <a:cubicBezTo>
                    <a:pt x="442" y="418"/>
                    <a:pt x="442" y="419"/>
                    <a:pt x="442" y="420"/>
                  </a:cubicBezTo>
                  <a:cubicBezTo>
                    <a:pt x="442" y="420"/>
                    <a:pt x="442" y="420"/>
                    <a:pt x="442" y="420"/>
                  </a:cubicBezTo>
                  <a:cubicBezTo>
                    <a:pt x="442" y="420"/>
                    <a:pt x="442" y="420"/>
                    <a:pt x="442" y="420"/>
                  </a:cubicBezTo>
                  <a:cubicBezTo>
                    <a:pt x="431" y="451"/>
                    <a:pt x="444" y="481"/>
                    <a:pt x="466" y="502"/>
                  </a:cubicBezTo>
                  <a:cubicBezTo>
                    <a:pt x="478" y="513"/>
                    <a:pt x="497" y="515"/>
                    <a:pt x="512" y="516"/>
                  </a:cubicBezTo>
                  <a:cubicBezTo>
                    <a:pt x="540" y="517"/>
                    <a:pt x="560" y="501"/>
                    <a:pt x="573" y="478"/>
                  </a:cubicBezTo>
                  <a:cubicBezTo>
                    <a:pt x="597" y="436"/>
                    <a:pt x="566" y="383"/>
                    <a:pt x="517" y="381"/>
                  </a:cubicBezTo>
                  <a:cubicBezTo>
                    <a:pt x="490" y="380"/>
                    <a:pt x="468" y="406"/>
                    <a:pt x="468" y="432"/>
                  </a:cubicBezTo>
                  <a:cubicBezTo>
                    <a:pt x="468" y="435"/>
                    <a:pt x="469" y="438"/>
                    <a:pt x="469" y="440"/>
                  </a:cubicBezTo>
                  <a:cubicBezTo>
                    <a:pt x="469" y="441"/>
                    <a:pt x="470" y="441"/>
                    <a:pt x="469" y="442"/>
                  </a:cubicBezTo>
                  <a:cubicBezTo>
                    <a:pt x="473" y="455"/>
                    <a:pt x="482" y="465"/>
                    <a:pt x="495" y="469"/>
                  </a:cubicBezTo>
                  <a:cubicBezTo>
                    <a:pt x="499" y="471"/>
                    <a:pt x="506" y="469"/>
                    <a:pt x="508" y="468"/>
                  </a:cubicBezTo>
                  <a:cubicBezTo>
                    <a:pt x="516" y="465"/>
                    <a:pt x="522" y="460"/>
                    <a:pt x="524" y="455"/>
                  </a:cubicBezTo>
                  <a:cubicBezTo>
                    <a:pt x="524" y="455"/>
                    <a:pt x="524" y="454"/>
                    <a:pt x="524" y="454"/>
                  </a:cubicBezTo>
                  <a:cubicBezTo>
                    <a:pt x="527" y="449"/>
                    <a:pt x="526" y="442"/>
                    <a:pt x="523" y="434"/>
                  </a:cubicBezTo>
                  <a:cubicBezTo>
                    <a:pt x="519" y="428"/>
                    <a:pt x="516" y="426"/>
                    <a:pt x="514" y="425"/>
                  </a:cubicBezTo>
                  <a:cubicBezTo>
                    <a:pt x="505" y="422"/>
                    <a:pt x="492" y="432"/>
                    <a:pt x="503" y="446"/>
                  </a:cubicBezTo>
                  <a:cubicBezTo>
                    <a:pt x="506" y="447"/>
                    <a:pt x="506" y="449"/>
                    <a:pt x="503" y="448"/>
                  </a:cubicBezTo>
                  <a:cubicBezTo>
                    <a:pt x="490" y="442"/>
                    <a:pt x="493" y="425"/>
                    <a:pt x="501" y="420"/>
                  </a:cubicBezTo>
                  <a:cubicBezTo>
                    <a:pt x="502" y="416"/>
                    <a:pt x="504" y="413"/>
                    <a:pt x="508" y="412"/>
                  </a:cubicBezTo>
                  <a:cubicBezTo>
                    <a:pt x="510" y="411"/>
                    <a:pt x="513" y="411"/>
                    <a:pt x="515" y="413"/>
                  </a:cubicBezTo>
                  <a:cubicBezTo>
                    <a:pt x="518" y="415"/>
                    <a:pt x="518" y="418"/>
                    <a:pt x="519" y="421"/>
                  </a:cubicBezTo>
                  <a:cubicBezTo>
                    <a:pt x="522" y="418"/>
                    <a:pt x="528" y="416"/>
                    <a:pt x="532" y="420"/>
                  </a:cubicBezTo>
                  <a:cubicBezTo>
                    <a:pt x="536" y="425"/>
                    <a:pt x="535" y="431"/>
                    <a:pt x="531" y="435"/>
                  </a:cubicBezTo>
                  <a:cubicBezTo>
                    <a:pt x="537" y="436"/>
                    <a:pt x="543" y="439"/>
                    <a:pt x="543" y="446"/>
                  </a:cubicBezTo>
                  <a:cubicBezTo>
                    <a:pt x="543" y="452"/>
                    <a:pt x="538" y="457"/>
                    <a:pt x="533" y="458"/>
                  </a:cubicBezTo>
                  <a:cubicBezTo>
                    <a:pt x="536" y="463"/>
                    <a:pt x="537" y="468"/>
                    <a:pt x="534" y="474"/>
                  </a:cubicBezTo>
                  <a:cubicBezTo>
                    <a:pt x="529" y="480"/>
                    <a:pt x="521" y="480"/>
                    <a:pt x="515" y="475"/>
                  </a:cubicBezTo>
                  <a:cubicBezTo>
                    <a:pt x="514" y="481"/>
                    <a:pt x="510" y="486"/>
                    <a:pt x="504" y="487"/>
                  </a:cubicBezTo>
                  <a:cubicBezTo>
                    <a:pt x="496" y="487"/>
                    <a:pt x="491" y="482"/>
                    <a:pt x="490" y="476"/>
                  </a:cubicBezTo>
                  <a:cubicBezTo>
                    <a:pt x="480" y="483"/>
                    <a:pt x="466" y="475"/>
                    <a:pt x="468" y="464"/>
                  </a:cubicBezTo>
                  <a:cubicBezTo>
                    <a:pt x="463" y="464"/>
                    <a:pt x="459" y="462"/>
                    <a:pt x="457" y="457"/>
                  </a:cubicBezTo>
                  <a:cubicBezTo>
                    <a:pt x="455" y="451"/>
                    <a:pt x="457" y="446"/>
                    <a:pt x="461" y="442"/>
                  </a:cubicBezTo>
                  <a:cubicBezTo>
                    <a:pt x="455" y="442"/>
                    <a:pt x="450" y="437"/>
                    <a:pt x="450" y="431"/>
                  </a:cubicBezTo>
                  <a:cubicBezTo>
                    <a:pt x="449" y="425"/>
                    <a:pt x="454" y="421"/>
                    <a:pt x="459" y="419"/>
                  </a:cubicBezTo>
                  <a:cubicBezTo>
                    <a:pt x="454" y="417"/>
                    <a:pt x="451" y="412"/>
                    <a:pt x="453" y="406"/>
                  </a:cubicBezTo>
                  <a:cubicBezTo>
                    <a:pt x="456" y="399"/>
                    <a:pt x="463" y="396"/>
                    <a:pt x="469" y="397"/>
                  </a:cubicBezTo>
                  <a:cubicBezTo>
                    <a:pt x="468" y="393"/>
                    <a:pt x="469" y="389"/>
                    <a:pt x="471" y="386"/>
                  </a:cubicBezTo>
                  <a:cubicBezTo>
                    <a:pt x="476" y="380"/>
                    <a:pt x="483" y="378"/>
                    <a:pt x="489" y="381"/>
                  </a:cubicBezTo>
                  <a:cubicBezTo>
                    <a:pt x="488" y="375"/>
                    <a:pt x="492" y="369"/>
                    <a:pt x="498" y="367"/>
                  </a:cubicBezTo>
                  <a:cubicBezTo>
                    <a:pt x="505" y="364"/>
                    <a:pt x="513" y="368"/>
                    <a:pt x="517" y="374"/>
                  </a:cubicBezTo>
                  <a:cubicBezTo>
                    <a:pt x="518" y="369"/>
                    <a:pt x="523" y="367"/>
                    <a:pt x="528" y="367"/>
                  </a:cubicBezTo>
                  <a:cubicBezTo>
                    <a:pt x="535" y="367"/>
                    <a:pt x="540" y="372"/>
                    <a:pt x="541" y="378"/>
                  </a:cubicBezTo>
                  <a:cubicBezTo>
                    <a:pt x="545" y="374"/>
                    <a:pt x="550" y="372"/>
                    <a:pt x="556" y="375"/>
                  </a:cubicBezTo>
                  <a:cubicBezTo>
                    <a:pt x="562" y="378"/>
                    <a:pt x="566" y="386"/>
                    <a:pt x="562" y="392"/>
                  </a:cubicBezTo>
                  <a:cubicBezTo>
                    <a:pt x="568" y="388"/>
                    <a:pt x="575" y="388"/>
                    <a:pt x="581" y="393"/>
                  </a:cubicBezTo>
                  <a:cubicBezTo>
                    <a:pt x="587" y="399"/>
                    <a:pt x="585" y="406"/>
                    <a:pt x="582" y="412"/>
                  </a:cubicBezTo>
                  <a:cubicBezTo>
                    <a:pt x="588" y="412"/>
                    <a:pt x="593" y="415"/>
                    <a:pt x="596" y="421"/>
                  </a:cubicBezTo>
                  <a:cubicBezTo>
                    <a:pt x="599" y="428"/>
                    <a:pt x="596" y="434"/>
                    <a:pt x="590" y="438"/>
                  </a:cubicBezTo>
                  <a:cubicBezTo>
                    <a:pt x="596" y="440"/>
                    <a:pt x="600" y="445"/>
                    <a:pt x="599" y="452"/>
                  </a:cubicBezTo>
                  <a:cubicBezTo>
                    <a:pt x="599" y="460"/>
                    <a:pt x="593" y="464"/>
                    <a:pt x="586" y="466"/>
                  </a:cubicBezTo>
                  <a:cubicBezTo>
                    <a:pt x="592" y="471"/>
                    <a:pt x="594" y="478"/>
                    <a:pt x="591" y="485"/>
                  </a:cubicBezTo>
                  <a:cubicBezTo>
                    <a:pt x="588" y="491"/>
                    <a:pt x="582" y="494"/>
                    <a:pt x="575" y="493"/>
                  </a:cubicBezTo>
                  <a:cubicBezTo>
                    <a:pt x="579" y="499"/>
                    <a:pt x="578" y="507"/>
                    <a:pt x="574" y="513"/>
                  </a:cubicBezTo>
                  <a:cubicBezTo>
                    <a:pt x="571" y="516"/>
                    <a:pt x="566" y="518"/>
                    <a:pt x="563" y="517"/>
                  </a:cubicBezTo>
                  <a:cubicBezTo>
                    <a:pt x="560" y="516"/>
                    <a:pt x="557" y="515"/>
                    <a:pt x="555" y="513"/>
                  </a:cubicBezTo>
                  <a:cubicBezTo>
                    <a:pt x="557" y="520"/>
                    <a:pt x="554" y="527"/>
                    <a:pt x="546" y="530"/>
                  </a:cubicBezTo>
                  <a:cubicBezTo>
                    <a:pt x="539" y="532"/>
                    <a:pt x="533" y="530"/>
                    <a:pt x="529" y="526"/>
                  </a:cubicBezTo>
                  <a:cubicBezTo>
                    <a:pt x="527" y="531"/>
                    <a:pt x="522" y="534"/>
                    <a:pt x="515" y="534"/>
                  </a:cubicBezTo>
                  <a:cubicBezTo>
                    <a:pt x="509" y="533"/>
                    <a:pt x="503" y="530"/>
                    <a:pt x="502" y="525"/>
                  </a:cubicBezTo>
                  <a:cubicBezTo>
                    <a:pt x="498" y="529"/>
                    <a:pt x="493" y="532"/>
                    <a:pt x="487" y="530"/>
                  </a:cubicBezTo>
                  <a:cubicBezTo>
                    <a:pt x="481" y="529"/>
                    <a:pt x="477" y="523"/>
                    <a:pt x="476" y="516"/>
                  </a:cubicBezTo>
                  <a:cubicBezTo>
                    <a:pt x="470" y="520"/>
                    <a:pt x="462" y="521"/>
                    <a:pt x="456" y="517"/>
                  </a:cubicBezTo>
                  <a:cubicBezTo>
                    <a:pt x="451" y="513"/>
                    <a:pt x="450" y="506"/>
                    <a:pt x="452" y="500"/>
                  </a:cubicBezTo>
                  <a:cubicBezTo>
                    <a:pt x="445" y="501"/>
                    <a:pt x="438" y="501"/>
                    <a:pt x="434" y="494"/>
                  </a:cubicBezTo>
                  <a:cubicBezTo>
                    <a:pt x="429" y="488"/>
                    <a:pt x="432" y="480"/>
                    <a:pt x="436" y="474"/>
                  </a:cubicBezTo>
                  <a:cubicBezTo>
                    <a:pt x="429" y="474"/>
                    <a:pt x="422" y="469"/>
                    <a:pt x="420" y="462"/>
                  </a:cubicBezTo>
                  <a:cubicBezTo>
                    <a:pt x="419" y="457"/>
                    <a:pt x="422" y="452"/>
                    <a:pt x="426" y="449"/>
                  </a:cubicBezTo>
                  <a:cubicBezTo>
                    <a:pt x="422" y="447"/>
                    <a:pt x="419" y="443"/>
                    <a:pt x="420" y="437"/>
                  </a:cubicBezTo>
                  <a:cubicBezTo>
                    <a:pt x="421" y="430"/>
                    <a:pt x="428" y="425"/>
                    <a:pt x="434" y="427"/>
                  </a:cubicBezTo>
                  <a:cubicBezTo>
                    <a:pt x="434" y="427"/>
                    <a:pt x="435" y="427"/>
                    <a:pt x="435" y="428"/>
                  </a:cubicBezTo>
                  <a:cubicBezTo>
                    <a:pt x="435" y="425"/>
                    <a:pt x="436" y="423"/>
                    <a:pt x="436" y="421"/>
                  </a:cubicBezTo>
                  <a:cubicBezTo>
                    <a:pt x="432" y="420"/>
                    <a:pt x="424" y="417"/>
                    <a:pt x="412" y="419"/>
                  </a:cubicBezTo>
                  <a:cubicBezTo>
                    <a:pt x="405" y="421"/>
                    <a:pt x="397" y="424"/>
                    <a:pt x="390" y="429"/>
                  </a:cubicBezTo>
                  <a:cubicBezTo>
                    <a:pt x="384" y="433"/>
                    <a:pt x="379" y="438"/>
                    <a:pt x="375" y="443"/>
                  </a:cubicBezTo>
                  <a:cubicBezTo>
                    <a:pt x="400" y="427"/>
                    <a:pt x="418" y="462"/>
                    <a:pt x="418" y="485"/>
                  </a:cubicBezTo>
                  <a:cubicBezTo>
                    <a:pt x="419" y="519"/>
                    <a:pt x="391" y="550"/>
                    <a:pt x="360" y="561"/>
                  </a:cubicBezTo>
                  <a:cubicBezTo>
                    <a:pt x="346" y="566"/>
                    <a:pt x="330" y="568"/>
                    <a:pt x="315" y="570"/>
                  </a:cubicBezTo>
                  <a:cubicBezTo>
                    <a:pt x="315" y="570"/>
                    <a:pt x="315" y="570"/>
                    <a:pt x="315" y="570"/>
                  </a:cubicBezTo>
                  <a:cubicBezTo>
                    <a:pt x="304" y="633"/>
                    <a:pt x="360" y="688"/>
                    <a:pt x="422" y="668"/>
                  </a:cubicBezTo>
                  <a:cubicBezTo>
                    <a:pt x="420" y="665"/>
                    <a:pt x="418" y="663"/>
                    <a:pt x="416" y="660"/>
                  </a:cubicBezTo>
                  <a:cubicBezTo>
                    <a:pt x="406" y="647"/>
                    <a:pt x="400" y="632"/>
                    <a:pt x="398" y="617"/>
                  </a:cubicBezTo>
                  <a:cubicBezTo>
                    <a:pt x="395" y="602"/>
                    <a:pt x="397" y="587"/>
                    <a:pt x="402" y="576"/>
                  </a:cubicBezTo>
                  <a:cubicBezTo>
                    <a:pt x="406" y="564"/>
                    <a:pt x="413" y="556"/>
                    <a:pt x="419" y="551"/>
                  </a:cubicBezTo>
                  <a:cubicBezTo>
                    <a:pt x="424" y="546"/>
                    <a:pt x="428" y="544"/>
                    <a:pt x="428" y="544"/>
                  </a:cubicBezTo>
                  <a:cubicBezTo>
                    <a:pt x="428" y="544"/>
                    <a:pt x="434" y="540"/>
                    <a:pt x="436" y="540"/>
                  </a:cubicBezTo>
                  <a:cubicBezTo>
                    <a:pt x="442" y="539"/>
                    <a:pt x="447" y="540"/>
                    <a:pt x="448" y="543"/>
                  </a:cubicBezTo>
                  <a:cubicBezTo>
                    <a:pt x="450" y="545"/>
                    <a:pt x="448" y="550"/>
                    <a:pt x="443" y="556"/>
                  </a:cubicBezTo>
                  <a:cubicBezTo>
                    <a:pt x="443" y="556"/>
                    <a:pt x="440" y="557"/>
                    <a:pt x="435" y="560"/>
                  </a:cubicBezTo>
                  <a:cubicBezTo>
                    <a:pt x="431" y="563"/>
                    <a:pt x="425" y="567"/>
                    <a:pt x="420" y="575"/>
                  </a:cubicBezTo>
                  <a:cubicBezTo>
                    <a:pt x="415" y="583"/>
                    <a:pt x="412" y="593"/>
                    <a:pt x="412" y="605"/>
                  </a:cubicBezTo>
                  <a:cubicBezTo>
                    <a:pt x="412" y="617"/>
                    <a:pt x="414" y="629"/>
                    <a:pt x="420" y="641"/>
                  </a:cubicBezTo>
                  <a:cubicBezTo>
                    <a:pt x="423" y="647"/>
                    <a:pt x="426" y="652"/>
                    <a:pt x="430" y="657"/>
                  </a:cubicBezTo>
                  <a:cubicBezTo>
                    <a:pt x="434" y="662"/>
                    <a:pt x="438" y="668"/>
                    <a:pt x="442" y="673"/>
                  </a:cubicBezTo>
                  <a:cubicBezTo>
                    <a:pt x="451" y="682"/>
                    <a:pt x="459" y="691"/>
                    <a:pt x="465" y="700"/>
                  </a:cubicBezTo>
                  <a:cubicBezTo>
                    <a:pt x="479" y="716"/>
                    <a:pt x="486" y="730"/>
                    <a:pt x="485" y="730"/>
                  </a:cubicBezTo>
                  <a:cubicBezTo>
                    <a:pt x="489" y="739"/>
                    <a:pt x="491" y="747"/>
                    <a:pt x="491" y="753"/>
                  </a:cubicBezTo>
                  <a:cubicBezTo>
                    <a:pt x="492" y="755"/>
                    <a:pt x="492" y="756"/>
                    <a:pt x="492" y="757"/>
                  </a:cubicBezTo>
                  <a:cubicBezTo>
                    <a:pt x="492" y="756"/>
                    <a:pt x="493" y="755"/>
                    <a:pt x="494" y="754"/>
                  </a:cubicBezTo>
                  <a:cubicBezTo>
                    <a:pt x="499" y="750"/>
                    <a:pt x="506" y="746"/>
                    <a:pt x="515" y="742"/>
                  </a:cubicBezTo>
                  <a:cubicBezTo>
                    <a:pt x="515" y="742"/>
                    <a:pt x="529" y="737"/>
                    <a:pt x="550" y="735"/>
                  </a:cubicBezTo>
                  <a:cubicBezTo>
                    <a:pt x="561" y="734"/>
                    <a:pt x="573" y="733"/>
                    <a:pt x="586" y="732"/>
                  </a:cubicBezTo>
                  <a:cubicBezTo>
                    <a:pt x="592" y="731"/>
                    <a:pt x="599" y="731"/>
                    <a:pt x="606" y="730"/>
                  </a:cubicBezTo>
                  <a:cubicBezTo>
                    <a:pt x="612" y="729"/>
                    <a:pt x="618" y="728"/>
                    <a:pt x="624" y="725"/>
                  </a:cubicBezTo>
                  <a:cubicBezTo>
                    <a:pt x="636" y="721"/>
                    <a:pt x="647" y="714"/>
                    <a:pt x="655" y="706"/>
                  </a:cubicBezTo>
                  <a:cubicBezTo>
                    <a:pt x="664" y="697"/>
                    <a:pt x="669" y="688"/>
                    <a:pt x="671" y="679"/>
                  </a:cubicBezTo>
                  <a:cubicBezTo>
                    <a:pt x="673" y="670"/>
                    <a:pt x="672" y="663"/>
                    <a:pt x="671" y="658"/>
                  </a:cubicBezTo>
                  <a:cubicBezTo>
                    <a:pt x="670" y="652"/>
                    <a:pt x="668" y="649"/>
                    <a:pt x="668" y="649"/>
                  </a:cubicBezTo>
                  <a:cubicBezTo>
                    <a:pt x="669" y="641"/>
                    <a:pt x="671" y="637"/>
                    <a:pt x="674" y="636"/>
                  </a:cubicBezTo>
                  <a:cubicBezTo>
                    <a:pt x="677" y="635"/>
                    <a:pt x="681" y="637"/>
                    <a:pt x="684" y="643"/>
                  </a:cubicBezTo>
                  <a:cubicBezTo>
                    <a:pt x="685" y="644"/>
                    <a:pt x="687" y="651"/>
                    <a:pt x="687" y="651"/>
                  </a:cubicBezTo>
                  <a:cubicBezTo>
                    <a:pt x="687" y="651"/>
                    <a:pt x="688" y="655"/>
                    <a:pt x="689" y="663"/>
                  </a:cubicBezTo>
                  <a:cubicBezTo>
                    <a:pt x="689" y="670"/>
                    <a:pt x="688" y="681"/>
                    <a:pt x="683" y="692"/>
                  </a:cubicBezTo>
                  <a:cubicBezTo>
                    <a:pt x="678" y="704"/>
                    <a:pt x="669" y="715"/>
                    <a:pt x="657" y="724"/>
                  </a:cubicBezTo>
                  <a:cubicBezTo>
                    <a:pt x="645" y="733"/>
                    <a:pt x="630" y="740"/>
                    <a:pt x="614" y="742"/>
                  </a:cubicBezTo>
                  <a:cubicBezTo>
                    <a:pt x="610" y="742"/>
                    <a:pt x="607" y="743"/>
                    <a:pt x="604" y="743"/>
                  </a:cubicBezTo>
                  <a:cubicBezTo>
                    <a:pt x="633" y="801"/>
                    <a:pt x="711" y="802"/>
                    <a:pt x="749" y="750"/>
                  </a:cubicBezTo>
                  <a:cubicBezTo>
                    <a:pt x="749" y="749"/>
                    <a:pt x="749" y="749"/>
                    <a:pt x="749" y="749"/>
                  </a:cubicBezTo>
                  <a:cubicBezTo>
                    <a:pt x="739" y="738"/>
                    <a:pt x="729" y="725"/>
                    <a:pt x="723" y="711"/>
                  </a:cubicBezTo>
                  <a:cubicBezTo>
                    <a:pt x="709" y="682"/>
                    <a:pt x="711" y="640"/>
                    <a:pt x="736" y="616"/>
                  </a:cubicBezTo>
                  <a:cubicBezTo>
                    <a:pt x="752" y="601"/>
                    <a:pt x="790" y="588"/>
                    <a:pt x="796" y="618"/>
                  </a:cubicBezTo>
                  <a:cubicBezTo>
                    <a:pt x="797" y="611"/>
                    <a:pt x="797" y="603"/>
                    <a:pt x="795" y="597"/>
                  </a:cubicBezTo>
                  <a:cubicBezTo>
                    <a:pt x="794" y="588"/>
                    <a:pt x="790" y="580"/>
                    <a:pt x="786" y="574"/>
                  </a:cubicBezTo>
                  <a:cubicBezTo>
                    <a:pt x="780" y="565"/>
                    <a:pt x="772" y="560"/>
                    <a:pt x="768" y="559"/>
                  </a:cubicBezTo>
                  <a:cubicBezTo>
                    <a:pt x="767" y="561"/>
                    <a:pt x="766" y="562"/>
                    <a:pt x="765" y="564"/>
                  </a:cubicBezTo>
                  <a:cubicBezTo>
                    <a:pt x="765" y="564"/>
                    <a:pt x="765" y="564"/>
                    <a:pt x="765" y="564"/>
                  </a:cubicBezTo>
                  <a:cubicBezTo>
                    <a:pt x="772" y="567"/>
                    <a:pt x="773" y="576"/>
                    <a:pt x="768" y="581"/>
                  </a:cubicBezTo>
                  <a:cubicBezTo>
                    <a:pt x="765" y="586"/>
                    <a:pt x="760" y="587"/>
                    <a:pt x="755" y="586"/>
                  </a:cubicBezTo>
                  <a:cubicBezTo>
                    <a:pt x="756" y="591"/>
                    <a:pt x="755" y="596"/>
                    <a:pt x="750" y="599"/>
                  </a:cubicBezTo>
                  <a:cubicBezTo>
                    <a:pt x="744" y="603"/>
                    <a:pt x="736" y="601"/>
                    <a:pt x="731" y="596"/>
                  </a:cubicBezTo>
                  <a:cubicBezTo>
                    <a:pt x="730" y="603"/>
                    <a:pt x="726" y="611"/>
                    <a:pt x="718" y="612"/>
                  </a:cubicBezTo>
                  <a:cubicBezTo>
                    <a:pt x="710" y="613"/>
                    <a:pt x="705" y="609"/>
                    <a:pt x="702" y="603"/>
                  </a:cubicBezTo>
                  <a:cubicBezTo>
                    <a:pt x="699" y="609"/>
                    <a:pt x="693" y="613"/>
                    <a:pt x="686" y="612"/>
                  </a:cubicBezTo>
                  <a:cubicBezTo>
                    <a:pt x="679" y="611"/>
                    <a:pt x="674" y="604"/>
                    <a:pt x="672" y="598"/>
                  </a:cubicBezTo>
                  <a:cubicBezTo>
                    <a:pt x="667" y="602"/>
                    <a:pt x="661" y="603"/>
                    <a:pt x="655" y="600"/>
                  </a:cubicBezTo>
                  <a:cubicBezTo>
                    <a:pt x="649" y="597"/>
                    <a:pt x="648" y="591"/>
                    <a:pt x="648" y="585"/>
                  </a:cubicBezTo>
                  <a:cubicBezTo>
                    <a:pt x="644" y="588"/>
                    <a:pt x="637" y="586"/>
                    <a:pt x="633" y="582"/>
                  </a:cubicBezTo>
                  <a:cubicBezTo>
                    <a:pt x="628" y="578"/>
                    <a:pt x="627" y="572"/>
                    <a:pt x="628" y="567"/>
                  </a:cubicBezTo>
                  <a:cubicBezTo>
                    <a:pt x="622" y="567"/>
                    <a:pt x="617" y="564"/>
                    <a:pt x="614" y="558"/>
                  </a:cubicBezTo>
                  <a:cubicBezTo>
                    <a:pt x="610" y="550"/>
                    <a:pt x="613" y="543"/>
                    <a:pt x="619" y="540"/>
                  </a:cubicBezTo>
                  <a:cubicBezTo>
                    <a:pt x="616" y="539"/>
                    <a:pt x="614" y="539"/>
                    <a:pt x="611" y="537"/>
                  </a:cubicBezTo>
                  <a:cubicBezTo>
                    <a:pt x="608" y="535"/>
                    <a:pt x="606" y="530"/>
                    <a:pt x="606" y="526"/>
                  </a:cubicBezTo>
                  <a:cubicBezTo>
                    <a:pt x="607" y="519"/>
                    <a:pt x="612" y="513"/>
                    <a:pt x="619" y="511"/>
                  </a:cubicBezTo>
                  <a:cubicBezTo>
                    <a:pt x="614" y="507"/>
                    <a:pt x="611" y="501"/>
                    <a:pt x="614" y="495"/>
                  </a:cubicBezTo>
                  <a:cubicBezTo>
                    <a:pt x="616" y="487"/>
                    <a:pt x="623" y="483"/>
                    <a:pt x="630" y="484"/>
                  </a:cubicBezTo>
                  <a:cubicBezTo>
                    <a:pt x="627" y="478"/>
                    <a:pt x="626" y="471"/>
                    <a:pt x="631" y="465"/>
                  </a:cubicBezTo>
                  <a:cubicBezTo>
                    <a:pt x="635" y="460"/>
                    <a:pt x="642" y="459"/>
                    <a:pt x="647" y="461"/>
                  </a:cubicBezTo>
                  <a:cubicBezTo>
                    <a:pt x="646" y="455"/>
                    <a:pt x="648" y="448"/>
                    <a:pt x="655" y="445"/>
                  </a:cubicBezTo>
                  <a:cubicBezTo>
                    <a:pt x="661" y="443"/>
                    <a:pt x="668" y="445"/>
                    <a:pt x="672" y="449"/>
                  </a:cubicBezTo>
                  <a:cubicBezTo>
                    <a:pt x="673" y="442"/>
                    <a:pt x="677" y="437"/>
                    <a:pt x="685" y="437"/>
                  </a:cubicBezTo>
                  <a:cubicBezTo>
                    <a:pt x="693" y="437"/>
                    <a:pt x="698" y="442"/>
                    <a:pt x="699" y="449"/>
                  </a:cubicBezTo>
                  <a:cubicBezTo>
                    <a:pt x="701" y="442"/>
                    <a:pt x="710" y="439"/>
                    <a:pt x="716" y="442"/>
                  </a:cubicBezTo>
                  <a:cubicBezTo>
                    <a:pt x="722" y="444"/>
                    <a:pt x="724" y="449"/>
                    <a:pt x="725" y="455"/>
                  </a:cubicBezTo>
                  <a:cubicBezTo>
                    <a:pt x="729" y="450"/>
                    <a:pt x="737" y="450"/>
                    <a:pt x="741" y="455"/>
                  </a:cubicBezTo>
                  <a:cubicBezTo>
                    <a:pt x="745" y="459"/>
                    <a:pt x="746" y="464"/>
                    <a:pt x="744" y="468"/>
                  </a:cubicBezTo>
                  <a:cubicBezTo>
                    <a:pt x="752" y="466"/>
                    <a:pt x="760" y="469"/>
                    <a:pt x="763" y="477"/>
                  </a:cubicBezTo>
                  <a:cubicBezTo>
                    <a:pt x="765" y="483"/>
                    <a:pt x="764" y="489"/>
                    <a:pt x="759" y="493"/>
                  </a:cubicBezTo>
                  <a:cubicBezTo>
                    <a:pt x="766" y="495"/>
                    <a:pt x="769" y="502"/>
                    <a:pt x="768" y="509"/>
                  </a:cubicBezTo>
                  <a:cubicBezTo>
                    <a:pt x="768" y="513"/>
                    <a:pt x="765" y="516"/>
                    <a:pt x="762" y="518"/>
                  </a:cubicBezTo>
                  <a:cubicBezTo>
                    <a:pt x="767" y="522"/>
                    <a:pt x="770" y="529"/>
                    <a:pt x="767" y="536"/>
                  </a:cubicBezTo>
                  <a:cubicBezTo>
                    <a:pt x="764" y="541"/>
                    <a:pt x="759" y="543"/>
                    <a:pt x="754" y="541"/>
                  </a:cubicBezTo>
                  <a:cubicBezTo>
                    <a:pt x="756" y="546"/>
                    <a:pt x="756" y="552"/>
                    <a:pt x="752" y="556"/>
                  </a:cubicBezTo>
                  <a:cubicBezTo>
                    <a:pt x="747" y="560"/>
                    <a:pt x="740" y="560"/>
                    <a:pt x="736" y="556"/>
                  </a:cubicBezTo>
                  <a:cubicBezTo>
                    <a:pt x="736" y="562"/>
                    <a:pt x="734" y="567"/>
                    <a:pt x="728" y="569"/>
                  </a:cubicBezTo>
                  <a:cubicBezTo>
                    <a:pt x="723" y="572"/>
                    <a:pt x="718" y="570"/>
                    <a:pt x="715" y="566"/>
                  </a:cubicBezTo>
                  <a:cubicBezTo>
                    <a:pt x="709" y="575"/>
                    <a:pt x="693" y="571"/>
                    <a:pt x="692" y="559"/>
                  </a:cubicBezTo>
                  <a:cubicBezTo>
                    <a:pt x="686" y="563"/>
                    <a:pt x="679" y="563"/>
                    <a:pt x="674" y="557"/>
                  </a:cubicBezTo>
                  <a:cubicBezTo>
                    <a:pt x="670" y="552"/>
                    <a:pt x="670" y="546"/>
                    <a:pt x="674" y="541"/>
                  </a:cubicBezTo>
                  <a:cubicBezTo>
                    <a:pt x="667" y="540"/>
                    <a:pt x="661" y="535"/>
                    <a:pt x="662" y="527"/>
                  </a:cubicBezTo>
                  <a:cubicBezTo>
                    <a:pt x="663" y="520"/>
                    <a:pt x="668" y="517"/>
                    <a:pt x="674" y="516"/>
                  </a:cubicBezTo>
                  <a:cubicBezTo>
                    <a:pt x="671" y="512"/>
                    <a:pt x="671" y="505"/>
                    <a:pt x="675" y="501"/>
                  </a:cubicBezTo>
                  <a:cubicBezTo>
                    <a:pt x="680" y="496"/>
                    <a:pt x="686" y="497"/>
                    <a:pt x="691" y="502"/>
                  </a:cubicBezTo>
                  <a:cubicBezTo>
                    <a:pt x="691" y="496"/>
                    <a:pt x="695" y="490"/>
                    <a:pt x="701" y="490"/>
                  </a:cubicBezTo>
                  <a:cubicBezTo>
                    <a:pt x="707" y="490"/>
                    <a:pt x="710" y="495"/>
                    <a:pt x="710" y="501"/>
                  </a:cubicBezTo>
                  <a:cubicBezTo>
                    <a:pt x="712" y="498"/>
                    <a:pt x="715" y="497"/>
                    <a:pt x="718" y="497"/>
                  </a:cubicBezTo>
                  <a:cubicBezTo>
                    <a:pt x="721" y="497"/>
                    <a:pt x="723" y="499"/>
                    <a:pt x="724" y="502"/>
                  </a:cubicBezTo>
                  <a:cubicBezTo>
                    <a:pt x="726" y="505"/>
                    <a:pt x="725" y="509"/>
                    <a:pt x="723" y="512"/>
                  </a:cubicBezTo>
                  <a:cubicBezTo>
                    <a:pt x="725" y="522"/>
                    <a:pt x="715" y="535"/>
                    <a:pt x="702" y="531"/>
                  </a:cubicBezTo>
                  <a:cubicBezTo>
                    <a:pt x="699" y="530"/>
                    <a:pt x="700" y="528"/>
                    <a:pt x="703" y="529"/>
                  </a:cubicBezTo>
                  <a:cubicBezTo>
                    <a:pt x="720" y="527"/>
                    <a:pt x="719" y="510"/>
                    <a:pt x="710" y="507"/>
                  </a:cubicBezTo>
                  <a:cubicBezTo>
                    <a:pt x="708" y="506"/>
                    <a:pt x="704" y="505"/>
                    <a:pt x="697" y="507"/>
                  </a:cubicBezTo>
                  <a:cubicBezTo>
                    <a:pt x="689" y="510"/>
                    <a:pt x="685" y="514"/>
                    <a:pt x="682" y="520"/>
                  </a:cubicBezTo>
                  <a:cubicBezTo>
                    <a:pt x="682" y="520"/>
                    <a:pt x="682" y="520"/>
                    <a:pt x="682" y="520"/>
                  </a:cubicBezTo>
                  <a:cubicBezTo>
                    <a:pt x="680" y="526"/>
                    <a:pt x="681" y="533"/>
                    <a:pt x="684" y="541"/>
                  </a:cubicBezTo>
                  <a:cubicBezTo>
                    <a:pt x="685" y="543"/>
                    <a:pt x="689" y="549"/>
                    <a:pt x="692" y="551"/>
                  </a:cubicBezTo>
                  <a:cubicBezTo>
                    <a:pt x="705" y="557"/>
                    <a:pt x="718" y="557"/>
                    <a:pt x="730" y="550"/>
                  </a:cubicBezTo>
                  <a:cubicBezTo>
                    <a:pt x="730" y="549"/>
                    <a:pt x="731" y="549"/>
                    <a:pt x="731" y="549"/>
                  </a:cubicBezTo>
                  <a:cubicBezTo>
                    <a:pt x="734" y="547"/>
                    <a:pt x="736" y="546"/>
                    <a:pt x="737" y="544"/>
                  </a:cubicBezTo>
                  <a:cubicBezTo>
                    <a:pt x="756" y="525"/>
                    <a:pt x="759" y="492"/>
                    <a:pt x="739" y="473"/>
                  </a:cubicBezTo>
                  <a:cubicBezTo>
                    <a:pt x="704" y="440"/>
                    <a:pt x="644" y="455"/>
                    <a:pt x="631" y="502"/>
                  </a:cubicBezTo>
                  <a:cubicBezTo>
                    <a:pt x="624" y="528"/>
                    <a:pt x="626" y="553"/>
                    <a:pt x="647" y="572"/>
                  </a:cubicBezTo>
                  <a:cubicBezTo>
                    <a:pt x="658" y="582"/>
                    <a:pt x="674" y="594"/>
                    <a:pt x="690" y="595"/>
                  </a:cubicBezTo>
                  <a:cubicBezTo>
                    <a:pt x="721" y="595"/>
                    <a:pt x="751" y="583"/>
                    <a:pt x="765" y="554"/>
                  </a:cubicBezTo>
                  <a:cubicBezTo>
                    <a:pt x="765" y="554"/>
                    <a:pt x="765" y="554"/>
                    <a:pt x="765" y="554"/>
                  </a:cubicBezTo>
                  <a:cubicBezTo>
                    <a:pt x="765" y="554"/>
                    <a:pt x="765" y="554"/>
                    <a:pt x="765" y="554"/>
                  </a:cubicBezTo>
                  <a:cubicBezTo>
                    <a:pt x="765" y="553"/>
                    <a:pt x="766" y="552"/>
                    <a:pt x="767" y="552"/>
                  </a:cubicBezTo>
                  <a:cubicBezTo>
                    <a:pt x="767" y="551"/>
                    <a:pt x="768" y="551"/>
                    <a:pt x="769" y="551"/>
                  </a:cubicBezTo>
                  <a:cubicBezTo>
                    <a:pt x="769" y="551"/>
                    <a:pt x="778" y="553"/>
                    <a:pt x="789" y="561"/>
                  </a:cubicBezTo>
                  <a:cubicBezTo>
                    <a:pt x="788" y="561"/>
                    <a:pt x="797" y="568"/>
                    <a:pt x="803" y="582"/>
                  </a:cubicBezTo>
                  <a:cubicBezTo>
                    <a:pt x="804" y="586"/>
                    <a:pt x="806" y="590"/>
                    <a:pt x="807" y="595"/>
                  </a:cubicBezTo>
                  <a:cubicBezTo>
                    <a:pt x="808" y="590"/>
                    <a:pt x="809" y="586"/>
                    <a:pt x="811" y="582"/>
                  </a:cubicBezTo>
                  <a:cubicBezTo>
                    <a:pt x="817" y="568"/>
                    <a:pt x="826" y="561"/>
                    <a:pt x="825" y="561"/>
                  </a:cubicBezTo>
                  <a:cubicBezTo>
                    <a:pt x="836" y="553"/>
                    <a:pt x="845" y="551"/>
                    <a:pt x="845" y="551"/>
                  </a:cubicBezTo>
                  <a:cubicBezTo>
                    <a:pt x="846" y="551"/>
                    <a:pt x="847" y="551"/>
                    <a:pt x="847" y="552"/>
                  </a:cubicBezTo>
                  <a:cubicBezTo>
                    <a:pt x="848" y="552"/>
                    <a:pt x="849" y="553"/>
                    <a:pt x="849" y="554"/>
                  </a:cubicBezTo>
                  <a:cubicBezTo>
                    <a:pt x="849" y="554"/>
                    <a:pt x="849" y="554"/>
                    <a:pt x="849" y="554"/>
                  </a:cubicBezTo>
                  <a:cubicBezTo>
                    <a:pt x="849" y="554"/>
                    <a:pt x="849" y="554"/>
                    <a:pt x="849" y="554"/>
                  </a:cubicBezTo>
                  <a:cubicBezTo>
                    <a:pt x="863" y="583"/>
                    <a:pt x="893" y="595"/>
                    <a:pt x="924" y="595"/>
                  </a:cubicBezTo>
                  <a:cubicBezTo>
                    <a:pt x="940" y="594"/>
                    <a:pt x="956" y="582"/>
                    <a:pt x="967" y="572"/>
                  </a:cubicBezTo>
                  <a:cubicBezTo>
                    <a:pt x="988" y="553"/>
                    <a:pt x="990" y="528"/>
                    <a:pt x="983" y="502"/>
                  </a:cubicBezTo>
                  <a:cubicBezTo>
                    <a:pt x="970" y="455"/>
                    <a:pt x="910" y="440"/>
                    <a:pt x="875" y="473"/>
                  </a:cubicBezTo>
                  <a:cubicBezTo>
                    <a:pt x="855" y="492"/>
                    <a:pt x="858" y="525"/>
                    <a:pt x="877" y="544"/>
                  </a:cubicBezTo>
                  <a:cubicBezTo>
                    <a:pt x="878" y="546"/>
                    <a:pt x="880" y="547"/>
                    <a:pt x="883" y="549"/>
                  </a:cubicBezTo>
                  <a:cubicBezTo>
                    <a:pt x="883" y="549"/>
                    <a:pt x="884" y="549"/>
                    <a:pt x="884" y="550"/>
                  </a:cubicBezTo>
                  <a:cubicBezTo>
                    <a:pt x="896" y="557"/>
                    <a:pt x="909" y="557"/>
                    <a:pt x="922" y="551"/>
                  </a:cubicBezTo>
                  <a:cubicBezTo>
                    <a:pt x="925" y="549"/>
                    <a:pt x="929" y="543"/>
                    <a:pt x="930" y="541"/>
                  </a:cubicBezTo>
                  <a:cubicBezTo>
                    <a:pt x="933" y="533"/>
                    <a:pt x="934" y="526"/>
                    <a:pt x="932" y="520"/>
                  </a:cubicBezTo>
                  <a:cubicBezTo>
                    <a:pt x="932" y="520"/>
                    <a:pt x="932" y="520"/>
                    <a:pt x="932" y="520"/>
                  </a:cubicBezTo>
                  <a:cubicBezTo>
                    <a:pt x="929" y="514"/>
                    <a:pt x="925" y="510"/>
                    <a:pt x="917" y="507"/>
                  </a:cubicBezTo>
                  <a:cubicBezTo>
                    <a:pt x="910" y="505"/>
                    <a:pt x="906" y="506"/>
                    <a:pt x="904" y="507"/>
                  </a:cubicBezTo>
                  <a:cubicBezTo>
                    <a:pt x="895" y="510"/>
                    <a:pt x="894" y="527"/>
                    <a:pt x="911" y="529"/>
                  </a:cubicBezTo>
                  <a:cubicBezTo>
                    <a:pt x="914" y="528"/>
                    <a:pt x="915" y="530"/>
                    <a:pt x="912" y="531"/>
                  </a:cubicBezTo>
                  <a:cubicBezTo>
                    <a:pt x="899" y="535"/>
                    <a:pt x="889" y="522"/>
                    <a:pt x="891" y="512"/>
                  </a:cubicBezTo>
                  <a:cubicBezTo>
                    <a:pt x="889" y="509"/>
                    <a:pt x="888" y="505"/>
                    <a:pt x="890" y="502"/>
                  </a:cubicBezTo>
                  <a:cubicBezTo>
                    <a:pt x="891" y="499"/>
                    <a:pt x="893" y="497"/>
                    <a:pt x="896" y="497"/>
                  </a:cubicBezTo>
                  <a:cubicBezTo>
                    <a:pt x="899" y="497"/>
                    <a:pt x="902" y="498"/>
                    <a:pt x="904" y="501"/>
                  </a:cubicBezTo>
                  <a:cubicBezTo>
                    <a:pt x="904" y="495"/>
                    <a:pt x="907" y="490"/>
                    <a:pt x="913" y="490"/>
                  </a:cubicBezTo>
                  <a:cubicBezTo>
                    <a:pt x="919" y="490"/>
                    <a:pt x="923" y="496"/>
                    <a:pt x="923" y="502"/>
                  </a:cubicBezTo>
                  <a:cubicBezTo>
                    <a:pt x="928" y="497"/>
                    <a:pt x="934" y="496"/>
                    <a:pt x="939" y="501"/>
                  </a:cubicBezTo>
                  <a:cubicBezTo>
                    <a:pt x="943" y="505"/>
                    <a:pt x="943" y="512"/>
                    <a:pt x="940" y="516"/>
                  </a:cubicBezTo>
                  <a:cubicBezTo>
                    <a:pt x="946" y="517"/>
                    <a:pt x="951" y="520"/>
                    <a:pt x="952" y="527"/>
                  </a:cubicBezTo>
                  <a:cubicBezTo>
                    <a:pt x="953" y="535"/>
                    <a:pt x="947" y="540"/>
                    <a:pt x="940" y="541"/>
                  </a:cubicBezTo>
                  <a:cubicBezTo>
                    <a:pt x="944" y="546"/>
                    <a:pt x="944" y="552"/>
                    <a:pt x="940" y="557"/>
                  </a:cubicBezTo>
                  <a:cubicBezTo>
                    <a:pt x="935" y="563"/>
                    <a:pt x="928" y="563"/>
                    <a:pt x="922" y="559"/>
                  </a:cubicBezTo>
                  <a:cubicBezTo>
                    <a:pt x="921" y="571"/>
                    <a:pt x="905" y="575"/>
                    <a:pt x="899" y="566"/>
                  </a:cubicBezTo>
                  <a:cubicBezTo>
                    <a:pt x="896" y="570"/>
                    <a:pt x="891" y="572"/>
                    <a:pt x="886" y="569"/>
                  </a:cubicBezTo>
                  <a:cubicBezTo>
                    <a:pt x="880" y="567"/>
                    <a:pt x="878" y="562"/>
                    <a:pt x="878" y="556"/>
                  </a:cubicBezTo>
                  <a:cubicBezTo>
                    <a:pt x="874" y="560"/>
                    <a:pt x="867" y="560"/>
                    <a:pt x="862" y="556"/>
                  </a:cubicBezTo>
                  <a:cubicBezTo>
                    <a:pt x="858" y="552"/>
                    <a:pt x="858" y="546"/>
                    <a:pt x="860" y="541"/>
                  </a:cubicBezTo>
                  <a:cubicBezTo>
                    <a:pt x="855" y="543"/>
                    <a:pt x="850" y="541"/>
                    <a:pt x="847" y="536"/>
                  </a:cubicBezTo>
                  <a:cubicBezTo>
                    <a:pt x="844" y="529"/>
                    <a:pt x="847" y="522"/>
                    <a:pt x="852" y="518"/>
                  </a:cubicBezTo>
                  <a:cubicBezTo>
                    <a:pt x="849" y="516"/>
                    <a:pt x="846" y="513"/>
                    <a:pt x="846" y="509"/>
                  </a:cubicBezTo>
                  <a:cubicBezTo>
                    <a:pt x="845" y="502"/>
                    <a:pt x="848" y="495"/>
                    <a:pt x="855" y="493"/>
                  </a:cubicBezTo>
                  <a:cubicBezTo>
                    <a:pt x="850" y="489"/>
                    <a:pt x="849" y="483"/>
                    <a:pt x="851" y="477"/>
                  </a:cubicBezTo>
                  <a:cubicBezTo>
                    <a:pt x="854" y="469"/>
                    <a:pt x="862" y="466"/>
                    <a:pt x="870" y="468"/>
                  </a:cubicBezTo>
                  <a:cubicBezTo>
                    <a:pt x="868" y="464"/>
                    <a:pt x="869" y="459"/>
                    <a:pt x="873" y="455"/>
                  </a:cubicBezTo>
                  <a:cubicBezTo>
                    <a:pt x="877" y="450"/>
                    <a:pt x="885" y="450"/>
                    <a:pt x="889" y="455"/>
                  </a:cubicBezTo>
                  <a:cubicBezTo>
                    <a:pt x="890" y="449"/>
                    <a:pt x="892" y="444"/>
                    <a:pt x="898" y="442"/>
                  </a:cubicBezTo>
                  <a:cubicBezTo>
                    <a:pt x="904" y="439"/>
                    <a:pt x="913" y="442"/>
                    <a:pt x="915" y="449"/>
                  </a:cubicBezTo>
                  <a:cubicBezTo>
                    <a:pt x="916" y="442"/>
                    <a:pt x="921" y="437"/>
                    <a:pt x="929" y="437"/>
                  </a:cubicBezTo>
                  <a:cubicBezTo>
                    <a:pt x="937" y="437"/>
                    <a:pt x="941" y="442"/>
                    <a:pt x="942" y="449"/>
                  </a:cubicBezTo>
                  <a:cubicBezTo>
                    <a:pt x="946" y="445"/>
                    <a:pt x="953" y="443"/>
                    <a:pt x="959" y="445"/>
                  </a:cubicBezTo>
                  <a:cubicBezTo>
                    <a:pt x="966" y="448"/>
                    <a:pt x="968" y="455"/>
                    <a:pt x="967" y="461"/>
                  </a:cubicBezTo>
                  <a:cubicBezTo>
                    <a:pt x="972" y="459"/>
                    <a:pt x="979" y="460"/>
                    <a:pt x="983" y="465"/>
                  </a:cubicBezTo>
                  <a:cubicBezTo>
                    <a:pt x="988" y="471"/>
                    <a:pt x="987" y="478"/>
                    <a:pt x="984" y="484"/>
                  </a:cubicBezTo>
                  <a:cubicBezTo>
                    <a:pt x="991" y="483"/>
                    <a:pt x="998" y="487"/>
                    <a:pt x="1000" y="495"/>
                  </a:cubicBezTo>
                  <a:cubicBezTo>
                    <a:pt x="1003" y="501"/>
                    <a:pt x="1000" y="507"/>
                    <a:pt x="995" y="511"/>
                  </a:cubicBezTo>
                  <a:cubicBezTo>
                    <a:pt x="1002" y="513"/>
                    <a:pt x="1007" y="519"/>
                    <a:pt x="1008" y="526"/>
                  </a:cubicBezTo>
                  <a:cubicBezTo>
                    <a:pt x="1008" y="530"/>
                    <a:pt x="1006" y="535"/>
                    <a:pt x="1003" y="537"/>
                  </a:cubicBezTo>
                  <a:cubicBezTo>
                    <a:pt x="1000" y="539"/>
                    <a:pt x="998" y="539"/>
                    <a:pt x="995" y="540"/>
                  </a:cubicBezTo>
                  <a:cubicBezTo>
                    <a:pt x="1001" y="543"/>
                    <a:pt x="1004" y="550"/>
                    <a:pt x="1000" y="558"/>
                  </a:cubicBezTo>
                  <a:cubicBezTo>
                    <a:pt x="997" y="564"/>
                    <a:pt x="992" y="567"/>
                    <a:pt x="986" y="567"/>
                  </a:cubicBezTo>
                  <a:cubicBezTo>
                    <a:pt x="987" y="572"/>
                    <a:pt x="986" y="578"/>
                    <a:pt x="981" y="582"/>
                  </a:cubicBezTo>
                  <a:cubicBezTo>
                    <a:pt x="977" y="586"/>
                    <a:pt x="970" y="588"/>
                    <a:pt x="966" y="585"/>
                  </a:cubicBezTo>
                  <a:cubicBezTo>
                    <a:pt x="966" y="591"/>
                    <a:pt x="965" y="597"/>
                    <a:pt x="959" y="600"/>
                  </a:cubicBezTo>
                  <a:cubicBezTo>
                    <a:pt x="953" y="603"/>
                    <a:pt x="947" y="602"/>
                    <a:pt x="942" y="598"/>
                  </a:cubicBezTo>
                  <a:cubicBezTo>
                    <a:pt x="940" y="604"/>
                    <a:pt x="935" y="611"/>
                    <a:pt x="928" y="612"/>
                  </a:cubicBezTo>
                  <a:cubicBezTo>
                    <a:pt x="921" y="613"/>
                    <a:pt x="915" y="609"/>
                    <a:pt x="912" y="603"/>
                  </a:cubicBezTo>
                  <a:cubicBezTo>
                    <a:pt x="909" y="609"/>
                    <a:pt x="904" y="613"/>
                    <a:pt x="896" y="612"/>
                  </a:cubicBezTo>
                  <a:cubicBezTo>
                    <a:pt x="888" y="611"/>
                    <a:pt x="884" y="603"/>
                    <a:pt x="883" y="596"/>
                  </a:cubicBezTo>
                  <a:cubicBezTo>
                    <a:pt x="878" y="601"/>
                    <a:pt x="870" y="603"/>
                    <a:pt x="864" y="599"/>
                  </a:cubicBezTo>
                  <a:cubicBezTo>
                    <a:pt x="859" y="596"/>
                    <a:pt x="858" y="591"/>
                    <a:pt x="859" y="586"/>
                  </a:cubicBezTo>
                  <a:cubicBezTo>
                    <a:pt x="854" y="587"/>
                    <a:pt x="849" y="586"/>
                    <a:pt x="846" y="581"/>
                  </a:cubicBezTo>
                  <a:cubicBezTo>
                    <a:pt x="841" y="576"/>
                    <a:pt x="842" y="567"/>
                    <a:pt x="849" y="564"/>
                  </a:cubicBezTo>
                  <a:cubicBezTo>
                    <a:pt x="849" y="564"/>
                    <a:pt x="849" y="564"/>
                    <a:pt x="849" y="564"/>
                  </a:cubicBezTo>
                  <a:cubicBezTo>
                    <a:pt x="848" y="562"/>
                    <a:pt x="847" y="561"/>
                    <a:pt x="846" y="559"/>
                  </a:cubicBezTo>
                  <a:cubicBezTo>
                    <a:pt x="842" y="560"/>
                    <a:pt x="834" y="565"/>
                    <a:pt x="828" y="574"/>
                  </a:cubicBezTo>
                  <a:cubicBezTo>
                    <a:pt x="824" y="580"/>
                    <a:pt x="820" y="588"/>
                    <a:pt x="819" y="597"/>
                  </a:cubicBezTo>
                  <a:cubicBezTo>
                    <a:pt x="817" y="603"/>
                    <a:pt x="817" y="611"/>
                    <a:pt x="818" y="618"/>
                  </a:cubicBezTo>
                  <a:cubicBezTo>
                    <a:pt x="824" y="588"/>
                    <a:pt x="862" y="601"/>
                    <a:pt x="878" y="616"/>
                  </a:cubicBezTo>
                  <a:cubicBezTo>
                    <a:pt x="903" y="640"/>
                    <a:pt x="905" y="682"/>
                    <a:pt x="891" y="711"/>
                  </a:cubicBezTo>
                  <a:cubicBezTo>
                    <a:pt x="885" y="725"/>
                    <a:pt x="875" y="738"/>
                    <a:pt x="865" y="749"/>
                  </a:cubicBezTo>
                  <a:cubicBezTo>
                    <a:pt x="865" y="749"/>
                    <a:pt x="865" y="749"/>
                    <a:pt x="865" y="750"/>
                  </a:cubicBezTo>
                  <a:cubicBezTo>
                    <a:pt x="903" y="802"/>
                    <a:pt x="981" y="801"/>
                    <a:pt x="1010" y="743"/>
                  </a:cubicBezTo>
                  <a:cubicBezTo>
                    <a:pt x="1007" y="743"/>
                    <a:pt x="1004" y="742"/>
                    <a:pt x="1000" y="742"/>
                  </a:cubicBezTo>
                  <a:cubicBezTo>
                    <a:pt x="984" y="740"/>
                    <a:pt x="969" y="733"/>
                    <a:pt x="957" y="724"/>
                  </a:cubicBezTo>
                  <a:cubicBezTo>
                    <a:pt x="945" y="715"/>
                    <a:pt x="936" y="704"/>
                    <a:pt x="931" y="692"/>
                  </a:cubicBezTo>
                  <a:cubicBezTo>
                    <a:pt x="926" y="681"/>
                    <a:pt x="925" y="670"/>
                    <a:pt x="925" y="663"/>
                  </a:cubicBezTo>
                  <a:cubicBezTo>
                    <a:pt x="926" y="655"/>
                    <a:pt x="927" y="651"/>
                    <a:pt x="927" y="651"/>
                  </a:cubicBezTo>
                  <a:cubicBezTo>
                    <a:pt x="927" y="651"/>
                    <a:pt x="929" y="644"/>
                    <a:pt x="930" y="643"/>
                  </a:cubicBezTo>
                  <a:cubicBezTo>
                    <a:pt x="933" y="637"/>
                    <a:pt x="937" y="635"/>
                    <a:pt x="940" y="636"/>
                  </a:cubicBezTo>
                  <a:cubicBezTo>
                    <a:pt x="943" y="637"/>
                    <a:pt x="945" y="641"/>
                    <a:pt x="946" y="649"/>
                  </a:cubicBezTo>
                  <a:cubicBezTo>
                    <a:pt x="946" y="649"/>
                    <a:pt x="944" y="652"/>
                    <a:pt x="943" y="658"/>
                  </a:cubicBezTo>
                  <a:cubicBezTo>
                    <a:pt x="942" y="663"/>
                    <a:pt x="941" y="670"/>
                    <a:pt x="943" y="679"/>
                  </a:cubicBezTo>
                  <a:cubicBezTo>
                    <a:pt x="945" y="688"/>
                    <a:pt x="950" y="697"/>
                    <a:pt x="959" y="706"/>
                  </a:cubicBezTo>
                  <a:cubicBezTo>
                    <a:pt x="967" y="714"/>
                    <a:pt x="978" y="721"/>
                    <a:pt x="990" y="725"/>
                  </a:cubicBezTo>
                  <a:cubicBezTo>
                    <a:pt x="996" y="728"/>
                    <a:pt x="1002" y="729"/>
                    <a:pt x="1008" y="730"/>
                  </a:cubicBezTo>
                  <a:cubicBezTo>
                    <a:pt x="1015" y="731"/>
                    <a:pt x="1022" y="731"/>
                    <a:pt x="1028" y="732"/>
                  </a:cubicBezTo>
                  <a:cubicBezTo>
                    <a:pt x="1041" y="733"/>
                    <a:pt x="1053" y="734"/>
                    <a:pt x="1064" y="735"/>
                  </a:cubicBezTo>
                  <a:cubicBezTo>
                    <a:pt x="1085" y="737"/>
                    <a:pt x="1099" y="742"/>
                    <a:pt x="1099" y="742"/>
                  </a:cubicBezTo>
                  <a:cubicBezTo>
                    <a:pt x="1108" y="746"/>
                    <a:pt x="1115" y="750"/>
                    <a:pt x="1120" y="754"/>
                  </a:cubicBezTo>
                  <a:cubicBezTo>
                    <a:pt x="1121" y="755"/>
                    <a:pt x="1122" y="756"/>
                    <a:pt x="1122" y="757"/>
                  </a:cubicBezTo>
                  <a:cubicBezTo>
                    <a:pt x="1122" y="756"/>
                    <a:pt x="1122" y="755"/>
                    <a:pt x="1123" y="753"/>
                  </a:cubicBezTo>
                  <a:cubicBezTo>
                    <a:pt x="1123" y="747"/>
                    <a:pt x="1125" y="739"/>
                    <a:pt x="1129" y="730"/>
                  </a:cubicBezTo>
                  <a:cubicBezTo>
                    <a:pt x="1128" y="730"/>
                    <a:pt x="1135" y="716"/>
                    <a:pt x="1149" y="700"/>
                  </a:cubicBezTo>
                  <a:cubicBezTo>
                    <a:pt x="1155" y="691"/>
                    <a:pt x="1163" y="682"/>
                    <a:pt x="1172" y="673"/>
                  </a:cubicBezTo>
                  <a:cubicBezTo>
                    <a:pt x="1176" y="668"/>
                    <a:pt x="1180" y="662"/>
                    <a:pt x="1184" y="657"/>
                  </a:cubicBezTo>
                  <a:cubicBezTo>
                    <a:pt x="1188" y="652"/>
                    <a:pt x="1191" y="647"/>
                    <a:pt x="1194" y="641"/>
                  </a:cubicBezTo>
                  <a:cubicBezTo>
                    <a:pt x="1200" y="629"/>
                    <a:pt x="1202" y="617"/>
                    <a:pt x="1202" y="605"/>
                  </a:cubicBezTo>
                  <a:cubicBezTo>
                    <a:pt x="1202" y="593"/>
                    <a:pt x="1199" y="583"/>
                    <a:pt x="1194" y="575"/>
                  </a:cubicBezTo>
                  <a:cubicBezTo>
                    <a:pt x="1189" y="567"/>
                    <a:pt x="1183" y="563"/>
                    <a:pt x="1179" y="560"/>
                  </a:cubicBezTo>
                  <a:cubicBezTo>
                    <a:pt x="1174" y="557"/>
                    <a:pt x="1171" y="556"/>
                    <a:pt x="1171" y="556"/>
                  </a:cubicBezTo>
                  <a:cubicBezTo>
                    <a:pt x="1166" y="550"/>
                    <a:pt x="1164" y="545"/>
                    <a:pt x="1166" y="543"/>
                  </a:cubicBezTo>
                  <a:cubicBezTo>
                    <a:pt x="1167" y="540"/>
                    <a:pt x="1172" y="539"/>
                    <a:pt x="1178" y="540"/>
                  </a:cubicBezTo>
                  <a:cubicBezTo>
                    <a:pt x="1180" y="540"/>
                    <a:pt x="1186" y="544"/>
                    <a:pt x="1186" y="544"/>
                  </a:cubicBezTo>
                  <a:cubicBezTo>
                    <a:pt x="1186" y="544"/>
                    <a:pt x="1190" y="546"/>
                    <a:pt x="1195" y="551"/>
                  </a:cubicBezTo>
                  <a:cubicBezTo>
                    <a:pt x="1201" y="556"/>
                    <a:pt x="1208" y="564"/>
                    <a:pt x="1212" y="576"/>
                  </a:cubicBezTo>
                  <a:cubicBezTo>
                    <a:pt x="1217" y="587"/>
                    <a:pt x="1219" y="602"/>
                    <a:pt x="1216" y="617"/>
                  </a:cubicBezTo>
                  <a:cubicBezTo>
                    <a:pt x="1214" y="632"/>
                    <a:pt x="1208" y="647"/>
                    <a:pt x="1198" y="660"/>
                  </a:cubicBezTo>
                  <a:cubicBezTo>
                    <a:pt x="1196" y="663"/>
                    <a:pt x="1194" y="665"/>
                    <a:pt x="1192" y="668"/>
                  </a:cubicBezTo>
                  <a:cubicBezTo>
                    <a:pt x="1254" y="688"/>
                    <a:pt x="1310" y="633"/>
                    <a:pt x="1299" y="570"/>
                  </a:cubicBezTo>
                  <a:cubicBezTo>
                    <a:pt x="1299" y="570"/>
                    <a:pt x="1299" y="570"/>
                    <a:pt x="1299" y="570"/>
                  </a:cubicBezTo>
                  <a:cubicBezTo>
                    <a:pt x="1284" y="568"/>
                    <a:pt x="1268" y="566"/>
                    <a:pt x="1254" y="561"/>
                  </a:cubicBezTo>
                  <a:cubicBezTo>
                    <a:pt x="1223" y="550"/>
                    <a:pt x="1195" y="519"/>
                    <a:pt x="1196" y="485"/>
                  </a:cubicBezTo>
                  <a:cubicBezTo>
                    <a:pt x="1196" y="462"/>
                    <a:pt x="1214" y="427"/>
                    <a:pt x="1239" y="443"/>
                  </a:cubicBezTo>
                  <a:cubicBezTo>
                    <a:pt x="1235" y="438"/>
                    <a:pt x="1230" y="433"/>
                    <a:pt x="1224" y="429"/>
                  </a:cubicBezTo>
                  <a:cubicBezTo>
                    <a:pt x="1217" y="424"/>
                    <a:pt x="1209" y="421"/>
                    <a:pt x="1202" y="419"/>
                  </a:cubicBezTo>
                  <a:cubicBezTo>
                    <a:pt x="1190" y="417"/>
                    <a:pt x="1182" y="420"/>
                    <a:pt x="1178" y="421"/>
                  </a:cubicBezTo>
                  <a:cubicBezTo>
                    <a:pt x="1178" y="423"/>
                    <a:pt x="1179" y="425"/>
                    <a:pt x="1179" y="428"/>
                  </a:cubicBezTo>
                  <a:cubicBezTo>
                    <a:pt x="1179" y="427"/>
                    <a:pt x="1180" y="427"/>
                    <a:pt x="1180" y="427"/>
                  </a:cubicBezTo>
                  <a:cubicBezTo>
                    <a:pt x="1186" y="425"/>
                    <a:pt x="1193" y="430"/>
                    <a:pt x="1194" y="437"/>
                  </a:cubicBezTo>
                  <a:cubicBezTo>
                    <a:pt x="1195" y="443"/>
                    <a:pt x="1192" y="447"/>
                    <a:pt x="1188" y="449"/>
                  </a:cubicBezTo>
                  <a:cubicBezTo>
                    <a:pt x="1192" y="452"/>
                    <a:pt x="1195" y="457"/>
                    <a:pt x="1194" y="462"/>
                  </a:cubicBezTo>
                  <a:cubicBezTo>
                    <a:pt x="1192" y="469"/>
                    <a:pt x="1185" y="474"/>
                    <a:pt x="1178" y="474"/>
                  </a:cubicBezTo>
                  <a:cubicBezTo>
                    <a:pt x="1182" y="480"/>
                    <a:pt x="1185" y="488"/>
                    <a:pt x="1180" y="494"/>
                  </a:cubicBezTo>
                  <a:cubicBezTo>
                    <a:pt x="1176" y="501"/>
                    <a:pt x="1169" y="501"/>
                    <a:pt x="1162" y="500"/>
                  </a:cubicBezTo>
                  <a:cubicBezTo>
                    <a:pt x="1164" y="506"/>
                    <a:pt x="1163" y="513"/>
                    <a:pt x="1158" y="517"/>
                  </a:cubicBezTo>
                  <a:cubicBezTo>
                    <a:pt x="1152" y="521"/>
                    <a:pt x="1144" y="520"/>
                    <a:pt x="1138" y="516"/>
                  </a:cubicBezTo>
                  <a:cubicBezTo>
                    <a:pt x="1137" y="523"/>
                    <a:pt x="1133" y="529"/>
                    <a:pt x="1127" y="530"/>
                  </a:cubicBezTo>
                  <a:cubicBezTo>
                    <a:pt x="1121" y="532"/>
                    <a:pt x="1116" y="529"/>
                    <a:pt x="1112" y="525"/>
                  </a:cubicBezTo>
                  <a:cubicBezTo>
                    <a:pt x="1111" y="530"/>
                    <a:pt x="1105" y="533"/>
                    <a:pt x="1099" y="534"/>
                  </a:cubicBezTo>
                  <a:cubicBezTo>
                    <a:pt x="1092" y="534"/>
                    <a:pt x="1087" y="531"/>
                    <a:pt x="1085" y="526"/>
                  </a:cubicBezTo>
                  <a:cubicBezTo>
                    <a:pt x="1081" y="530"/>
                    <a:pt x="1075" y="532"/>
                    <a:pt x="1068" y="530"/>
                  </a:cubicBezTo>
                  <a:cubicBezTo>
                    <a:pt x="1060" y="527"/>
                    <a:pt x="1057" y="520"/>
                    <a:pt x="1059" y="513"/>
                  </a:cubicBezTo>
                  <a:cubicBezTo>
                    <a:pt x="1057" y="515"/>
                    <a:pt x="1054" y="516"/>
                    <a:pt x="1051" y="517"/>
                  </a:cubicBezTo>
                  <a:cubicBezTo>
                    <a:pt x="1048" y="518"/>
                    <a:pt x="1043" y="516"/>
                    <a:pt x="1040" y="513"/>
                  </a:cubicBezTo>
                  <a:cubicBezTo>
                    <a:pt x="1036" y="507"/>
                    <a:pt x="1035" y="499"/>
                    <a:pt x="1039" y="493"/>
                  </a:cubicBezTo>
                  <a:cubicBezTo>
                    <a:pt x="1032" y="494"/>
                    <a:pt x="1026" y="491"/>
                    <a:pt x="1023" y="485"/>
                  </a:cubicBezTo>
                  <a:cubicBezTo>
                    <a:pt x="1020" y="478"/>
                    <a:pt x="1022" y="471"/>
                    <a:pt x="1028" y="466"/>
                  </a:cubicBezTo>
                  <a:cubicBezTo>
                    <a:pt x="1021" y="464"/>
                    <a:pt x="1015" y="460"/>
                    <a:pt x="1015" y="452"/>
                  </a:cubicBezTo>
                  <a:cubicBezTo>
                    <a:pt x="1014" y="445"/>
                    <a:pt x="1018" y="440"/>
                    <a:pt x="1024" y="438"/>
                  </a:cubicBezTo>
                  <a:cubicBezTo>
                    <a:pt x="1018" y="434"/>
                    <a:pt x="1015" y="428"/>
                    <a:pt x="1018" y="421"/>
                  </a:cubicBezTo>
                  <a:cubicBezTo>
                    <a:pt x="1021" y="415"/>
                    <a:pt x="1026" y="412"/>
                    <a:pt x="1032" y="412"/>
                  </a:cubicBezTo>
                  <a:cubicBezTo>
                    <a:pt x="1029" y="406"/>
                    <a:pt x="1027" y="399"/>
                    <a:pt x="1033" y="393"/>
                  </a:cubicBezTo>
                  <a:cubicBezTo>
                    <a:pt x="1039" y="388"/>
                    <a:pt x="1046" y="388"/>
                    <a:pt x="1052" y="392"/>
                  </a:cubicBezTo>
                  <a:cubicBezTo>
                    <a:pt x="1048" y="386"/>
                    <a:pt x="1052" y="378"/>
                    <a:pt x="1058" y="375"/>
                  </a:cubicBezTo>
                  <a:cubicBezTo>
                    <a:pt x="1064" y="372"/>
                    <a:pt x="1069" y="374"/>
                    <a:pt x="1073" y="378"/>
                  </a:cubicBezTo>
                  <a:cubicBezTo>
                    <a:pt x="1074" y="372"/>
                    <a:pt x="1079" y="367"/>
                    <a:pt x="1086" y="367"/>
                  </a:cubicBezTo>
                  <a:cubicBezTo>
                    <a:pt x="1091" y="367"/>
                    <a:pt x="1096" y="369"/>
                    <a:pt x="1097" y="374"/>
                  </a:cubicBezTo>
                  <a:cubicBezTo>
                    <a:pt x="1101" y="368"/>
                    <a:pt x="1109" y="364"/>
                    <a:pt x="1116" y="367"/>
                  </a:cubicBezTo>
                  <a:cubicBezTo>
                    <a:pt x="1122" y="369"/>
                    <a:pt x="1126" y="375"/>
                    <a:pt x="1125" y="381"/>
                  </a:cubicBezTo>
                  <a:cubicBezTo>
                    <a:pt x="1131" y="378"/>
                    <a:pt x="1138" y="380"/>
                    <a:pt x="1143" y="386"/>
                  </a:cubicBezTo>
                  <a:cubicBezTo>
                    <a:pt x="1145" y="389"/>
                    <a:pt x="1146" y="393"/>
                    <a:pt x="1145" y="397"/>
                  </a:cubicBezTo>
                  <a:cubicBezTo>
                    <a:pt x="1151" y="396"/>
                    <a:pt x="1158" y="399"/>
                    <a:pt x="1161" y="406"/>
                  </a:cubicBezTo>
                  <a:cubicBezTo>
                    <a:pt x="1163" y="412"/>
                    <a:pt x="1160" y="417"/>
                    <a:pt x="1155" y="419"/>
                  </a:cubicBezTo>
                  <a:cubicBezTo>
                    <a:pt x="1160" y="421"/>
                    <a:pt x="1165" y="425"/>
                    <a:pt x="1164" y="431"/>
                  </a:cubicBezTo>
                  <a:cubicBezTo>
                    <a:pt x="1164" y="437"/>
                    <a:pt x="1159" y="442"/>
                    <a:pt x="1153" y="442"/>
                  </a:cubicBezTo>
                  <a:cubicBezTo>
                    <a:pt x="1157" y="446"/>
                    <a:pt x="1159" y="451"/>
                    <a:pt x="1157" y="457"/>
                  </a:cubicBezTo>
                  <a:cubicBezTo>
                    <a:pt x="1155" y="462"/>
                    <a:pt x="1151" y="464"/>
                    <a:pt x="1146" y="464"/>
                  </a:cubicBezTo>
                  <a:cubicBezTo>
                    <a:pt x="1148" y="475"/>
                    <a:pt x="1134" y="483"/>
                    <a:pt x="1124" y="476"/>
                  </a:cubicBezTo>
                  <a:cubicBezTo>
                    <a:pt x="1123" y="482"/>
                    <a:pt x="1118" y="487"/>
                    <a:pt x="1110" y="487"/>
                  </a:cubicBezTo>
                  <a:cubicBezTo>
                    <a:pt x="1104" y="486"/>
                    <a:pt x="1100" y="481"/>
                    <a:pt x="1099" y="475"/>
                  </a:cubicBezTo>
                  <a:cubicBezTo>
                    <a:pt x="1093" y="480"/>
                    <a:pt x="1085" y="480"/>
                    <a:pt x="1080" y="474"/>
                  </a:cubicBezTo>
                  <a:cubicBezTo>
                    <a:pt x="1077" y="468"/>
                    <a:pt x="1078" y="463"/>
                    <a:pt x="1081" y="458"/>
                  </a:cubicBezTo>
                  <a:cubicBezTo>
                    <a:pt x="1076" y="457"/>
                    <a:pt x="1071" y="452"/>
                    <a:pt x="1071" y="446"/>
                  </a:cubicBezTo>
                  <a:cubicBezTo>
                    <a:pt x="1071" y="439"/>
                    <a:pt x="1077" y="436"/>
                    <a:pt x="1083" y="435"/>
                  </a:cubicBezTo>
                  <a:cubicBezTo>
                    <a:pt x="1079" y="431"/>
                    <a:pt x="1078" y="425"/>
                    <a:pt x="1082" y="420"/>
                  </a:cubicBezTo>
                  <a:cubicBezTo>
                    <a:pt x="1086" y="416"/>
                    <a:pt x="1092" y="418"/>
                    <a:pt x="1095" y="421"/>
                  </a:cubicBezTo>
                  <a:cubicBezTo>
                    <a:pt x="1096" y="418"/>
                    <a:pt x="1096" y="415"/>
                    <a:pt x="1099" y="413"/>
                  </a:cubicBezTo>
                  <a:cubicBezTo>
                    <a:pt x="1101" y="411"/>
                    <a:pt x="1104" y="411"/>
                    <a:pt x="1106" y="412"/>
                  </a:cubicBezTo>
                  <a:cubicBezTo>
                    <a:pt x="1110" y="413"/>
                    <a:pt x="1112" y="416"/>
                    <a:pt x="1113" y="420"/>
                  </a:cubicBezTo>
                  <a:cubicBezTo>
                    <a:pt x="1121" y="425"/>
                    <a:pt x="1124" y="442"/>
                    <a:pt x="1111" y="448"/>
                  </a:cubicBezTo>
                  <a:cubicBezTo>
                    <a:pt x="1108" y="449"/>
                    <a:pt x="1108" y="447"/>
                    <a:pt x="1111" y="446"/>
                  </a:cubicBezTo>
                  <a:cubicBezTo>
                    <a:pt x="1122" y="432"/>
                    <a:pt x="1109" y="422"/>
                    <a:pt x="1100" y="425"/>
                  </a:cubicBezTo>
                  <a:cubicBezTo>
                    <a:pt x="1098" y="426"/>
                    <a:pt x="1095" y="428"/>
                    <a:pt x="1091" y="434"/>
                  </a:cubicBezTo>
                  <a:cubicBezTo>
                    <a:pt x="1088" y="442"/>
                    <a:pt x="1087" y="449"/>
                    <a:pt x="1090" y="454"/>
                  </a:cubicBezTo>
                  <a:cubicBezTo>
                    <a:pt x="1090" y="454"/>
                    <a:pt x="1090" y="455"/>
                    <a:pt x="1090" y="455"/>
                  </a:cubicBezTo>
                  <a:cubicBezTo>
                    <a:pt x="1092" y="460"/>
                    <a:pt x="1098" y="465"/>
                    <a:pt x="1106" y="468"/>
                  </a:cubicBezTo>
                  <a:cubicBezTo>
                    <a:pt x="1108" y="469"/>
                    <a:pt x="1115" y="471"/>
                    <a:pt x="1119" y="469"/>
                  </a:cubicBezTo>
                  <a:cubicBezTo>
                    <a:pt x="1132" y="465"/>
                    <a:pt x="1141" y="455"/>
                    <a:pt x="1145" y="442"/>
                  </a:cubicBezTo>
                  <a:cubicBezTo>
                    <a:pt x="1144" y="441"/>
                    <a:pt x="1145" y="441"/>
                    <a:pt x="1145" y="440"/>
                  </a:cubicBezTo>
                  <a:cubicBezTo>
                    <a:pt x="1145" y="438"/>
                    <a:pt x="1146" y="435"/>
                    <a:pt x="1146" y="432"/>
                  </a:cubicBezTo>
                  <a:cubicBezTo>
                    <a:pt x="1146" y="406"/>
                    <a:pt x="1124" y="380"/>
                    <a:pt x="1097" y="381"/>
                  </a:cubicBezTo>
                  <a:cubicBezTo>
                    <a:pt x="1048" y="383"/>
                    <a:pt x="1017" y="436"/>
                    <a:pt x="1041" y="478"/>
                  </a:cubicBezTo>
                  <a:cubicBezTo>
                    <a:pt x="1054" y="501"/>
                    <a:pt x="1074" y="517"/>
                    <a:pt x="1102" y="516"/>
                  </a:cubicBezTo>
                  <a:cubicBezTo>
                    <a:pt x="1117" y="515"/>
                    <a:pt x="1136" y="513"/>
                    <a:pt x="1148" y="502"/>
                  </a:cubicBezTo>
                  <a:cubicBezTo>
                    <a:pt x="1170" y="481"/>
                    <a:pt x="1183" y="451"/>
                    <a:pt x="1172" y="420"/>
                  </a:cubicBezTo>
                  <a:cubicBezTo>
                    <a:pt x="1172" y="420"/>
                    <a:pt x="1172" y="420"/>
                    <a:pt x="1172" y="420"/>
                  </a:cubicBezTo>
                  <a:cubicBezTo>
                    <a:pt x="1172" y="420"/>
                    <a:pt x="1172" y="420"/>
                    <a:pt x="1172" y="420"/>
                  </a:cubicBezTo>
                  <a:cubicBezTo>
                    <a:pt x="1172" y="419"/>
                    <a:pt x="1172" y="418"/>
                    <a:pt x="1172" y="417"/>
                  </a:cubicBezTo>
                  <a:cubicBezTo>
                    <a:pt x="1172" y="416"/>
                    <a:pt x="1172" y="416"/>
                    <a:pt x="1173" y="415"/>
                  </a:cubicBezTo>
                  <a:cubicBezTo>
                    <a:pt x="1173" y="416"/>
                    <a:pt x="1180" y="410"/>
                    <a:pt x="1194" y="409"/>
                  </a:cubicBezTo>
                  <a:cubicBezTo>
                    <a:pt x="1194" y="409"/>
                    <a:pt x="1205" y="408"/>
                    <a:pt x="1219" y="413"/>
                  </a:cubicBezTo>
                  <a:cubicBezTo>
                    <a:pt x="1223" y="415"/>
                    <a:pt x="1227" y="417"/>
                    <a:pt x="1231" y="419"/>
                  </a:cubicBezTo>
                  <a:cubicBezTo>
                    <a:pt x="1228" y="415"/>
                    <a:pt x="1226" y="411"/>
                    <a:pt x="1225" y="407"/>
                  </a:cubicBezTo>
                  <a:cubicBezTo>
                    <a:pt x="1219" y="393"/>
                    <a:pt x="1220" y="382"/>
                    <a:pt x="1220" y="382"/>
                  </a:cubicBezTo>
                  <a:cubicBezTo>
                    <a:pt x="1222" y="369"/>
                    <a:pt x="1227" y="361"/>
                    <a:pt x="1227" y="361"/>
                  </a:cubicBezTo>
                  <a:cubicBezTo>
                    <a:pt x="1228" y="360"/>
                    <a:pt x="1228" y="360"/>
                    <a:pt x="1229" y="360"/>
                  </a:cubicBezTo>
                  <a:cubicBezTo>
                    <a:pt x="1230" y="360"/>
                    <a:pt x="1231" y="360"/>
                    <a:pt x="1232" y="361"/>
                  </a:cubicBezTo>
                  <a:cubicBezTo>
                    <a:pt x="1232" y="361"/>
                    <a:pt x="1232" y="361"/>
                    <a:pt x="1232" y="361"/>
                  </a:cubicBezTo>
                  <a:cubicBezTo>
                    <a:pt x="1232" y="361"/>
                    <a:pt x="1232" y="361"/>
                    <a:pt x="1232" y="361"/>
                  </a:cubicBezTo>
                  <a:cubicBezTo>
                    <a:pt x="1262" y="371"/>
                    <a:pt x="1292" y="358"/>
                    <a:pt x="1314" y="336"/>
                  </a:cubicBezTo>
                  <a:cubicBezTo>
                    <a:pt x="1325" y="325"/>
                    <a:pt x="1327" y="305"/>
                    <a:pt x="1328" y="290"/>
                  </a:cubicBezTo>
                  <a:cubicBezTo>
                    <a:pt x="1329" y="262"/>
                    <a:pt x="1313" y="242"/>
                    <a:pt x="1290" y="229"/>
                  </a:cubicBezTo>
                  <a:cubicBezTo>
                    <a:pt x="1247" y="205"/>
                    <a:pt x="1194" y="237"/>
                    <a:pt x="1193" y="285"/>
                  </a:cubicBezTo>
                  <a:cubicBezTo>
                    <a:pt x="1192" y="313"/>
                    <a:pt x="1218" y="334"/>
                    <a:pt x="1244" y="334"/>
                  </a:cubicBezTo>
                  <a:cubicBezTo>
                    <a:pt x="1247" y="334"/>
                    <a:pt x="1249" y="334"/>
                    <a:pt x="1252" y="333"/>
                  </a:cubicBezTo>
                  <a:cubicBezTo>
                    <a:pt x="1252" y="333"/>
                    <a:pt x="1253" y="333"/>
                    <a:pt x="1254" y="333"/>
                  </a:cubicBezTo>
                  <a:cubicBezTo>
                    <a:pt x="1267" y="330"/>
                    <a:pt x="1277" y="320"/>
                    <a:pt x="1281" y="307"/>
                  </a:cubicBezTo>
                  <a:cubicBezTo>
                    <a:pt x="1282" y="303"/>
                    <a:pt x="1281" y="296"/>
                    <a:pt x="1280" y="294"/>
                  </a:cubicBezTo>
                  <a:cubicBezTo>
                    <a:pt x="1276" y="286"/>
                    <a:pt x="1272" y="281"/>
                    <a:pt x="1266" y="278"/>
                  </a:cubicBezTo>
                  <a:cubicBezTo>
                    <a:pt x="1266" y="278"/>
                    <a:pt x="1266" y="278"/>
                    <a:pt x="1266" y="278"/>
                  </a:cubicBezTo>
                  <a:cubicBezTo>
                    <a:pt x="1261" y="276"/>
                    <a:pt x="1254" y="276"/>
                    <a:pt x="1246" y="279"/>
                  </a:cubicBezTo>
                  <a:cubicBezTo>
                    <a:pt x="1240" y="283"/>
                    <a:pt x="1238" y="286"/>
                    <a:pt x="1237" y="289"/>
                  </a:cubicBezTo>
                  <a:cubicBezTo>
                    <a:pt x="1234" y="297"/>
                    <a:pt x="1244" y="310"/>
                    <a:pt x="1258" y="299"/>
                  </a:cubicBezTo>
                  <a:cubicBezTo>
                    <a:pt x="1259" y="296"/>
                    <a:pt x="1261" y="297"/>
                    <a:pt x="1260" y="299"/>
                  </a:cubicBezTo>
                  <a:cubicBezTo>
                    <a:pt x="1253" y="312"/>
                    <a:pt x="1237" y="310"/>
                    <a:pt x="1232" y="301"/>
                  </a:cubicBezTo>
                  <a:cubicBezTo>
                    <a:pt x="1228" y="301"/>
                    <a:pt x="1225" y="299"/>
                    <a:pt x="1224" y="295"/>
                  </a:cubicBezTo>
                  <a:cubicBezTo>
                    <a:pt x="1223" y="292"/>
                    <a:pt x="1223" y="290"/>
                    <a:pt x="1225" y="288"/>
                  </a:cubicBezTo>
                  <a:cubicBezTo>
                    <a:pt x="1227" y="285"/>
                    <a:pt x="1230" y="284"/>
                    <a:pt x="1233" y="284"/>
                  </a:cubicBezTo>
                  <a:cubicBezTo>
                    <a:pt x="1229" y="280"/>
                    <a:pt x="1228" y="275"/>
                    <a:pt x="1232" y="270"/>
                  </a:cubicBezTo>
                  <a:cubicBezTo>
                    <a:pt x="1236" y="266"/>
                    <a:pt x="1243" y="268"/>
                    <a:pt x="1247" y="271"/>
                  </a:cubicBezTo>
                  <a:cubicBezTo>
                    <a:pt x="1247" y="265"/>
                    <a:pt x="1251" y="259"/>
                    <a:pt x="1258" y="259"/>
                  </a:cubicBezTo>
                  <a:cubicBezTo>
                    <a:pt x="1264" y="260"/>
                    <a:pt x="1268" y="264"/>
                    <a:pt x="1270" y="269"/>
                  </a:cubicBezTo>
                  <a:cubicBezTo>
                    <a:pt x="1274" y="266"/>
                    <a:pt x="1280" y="265"/>
                    <a:pt x="1285" y="269"/>
                  </a:cubicBezTo>
                  <a:cubicBezTo>
                    <a:pt x="1292" y="273"/>
                    <a:pt x="1291" y="281"/>
                    <a:pt x="1287" y="287"/>
                  </a:cubicBezTo>
                  <a:cubicBezTo>
                    <a:pt x="1293" y="288"/>
                    <a:pt x="1298" y="292"/>
                    <a:pt x="1298" y="299"/>
                  </a:cubicBezTo>
                  <a:cubicBezTo>
                    <a:pt x="1299" y="306"/>
                    <a:pt x="1294" y="311"/>
                    <a:pt x="1287" y="312"/>
                  </a:cubicBezTo>
                  <a:cubicBezTo>
                    <a:pt x="1295" y="322"/>
                    <a:pt x="1286" y="336"/>
                    <a:pt x="1276" y="334"/>
                  </a:cubicBezTo>
                  <a:cubicBezTo>
                    <a:pt x="1276" y="339"/>
                    <a:pt x="1274" y="343"/>
                    <a:pt x="1268" y="345"/>
                  </a:cubicBezTo>
                  <a:cubicBezTo>
                    <a:pt x="1263" y="348"/>
                    <a:pt x="1258" y="345"/>
                    <a:pt x="1254" y="342"/>
                  </a:cubicBezTo>
                  <a:cubicBezTo>
                    <a:pt x="1253" y="347"/>
                    <a:pt x="1249" y="352"/>
                    <a:pt x="1242" y="353"/>
                  </a:cubicBezTo>
                  <a:cubicBezTo>
                    <a:pt x="1236" y="353"/>
                    <a:pt x="1232" y="349"/>
                    <a:pt x="1231" y="344"/>
                  </a:cubicBezTo>
                  <a:cubicBezTo>
                    <a:pt x="1228" y="348"/>
                    <a:pt x="1224" y="351"/>
                    <a:pt x="1218" y="349"/>
                  </a:cubicBezTo>
                  <a:cubicBezTo>
                    <a:pt x="1210" y="347"/>
                    <a:pt x="1208" y="340"/>
                    <a:pt x="1208" y="333"/>
                  </a:cubicBezTo>
                  <a:cubicBezTo>
                    <a:pt x="1205" y="334"/>
                    <a:pt x="1201" y="333"/>
                    <a:pt x="1197" y="331"/>
                  </a:cubicBezTo>
                  <a:cubicBezTo>
                    <a:pt x="1192" y="327"/>
                    <a:pt x="1190" y="320"/>
                    <a:pt x="1193" y="314"/>
                  </a:cubicBezTo>
                  <a:cubicBezTo>
                    <a:pt x="1187" y="314"/>
                    <a:pt x="1181" y="310"/>
                    <a:pt x="1179" y="305"/>
                  </a:cubicBezTo>
                  <a:cubicBezTo>
                    <a:pt x="1175" y="297"/>
                    <a:pt x="1179" y="289"/>
                    <a:pt x="1186" y="285"/>
                  </a:cubicBezTo>
                  <a:cubicBezTo>
                    <a:pt x="1181" y="284"/>
                    <a:pt x="1178" y="279"/>
                    <a:pt x="1178" y="274"/>
                  </a:cubicBezTo>
                  <a:cubicBezTo>
                    <a:pt x="1178" y="267"/>
                    <a:pt x="1183" y="262"/>
                    <a:pt x="1190" y="262"/>
                  </a:cubicBezTo>
                  <a:cubicBezTo>
                    <a:pt x="1186" y="258"/>
                    <a:pt x="1184" y="252"/>
                    <a:pt x="1187" y="247"/>
                  </a:cubicBezTo>
                  <a:cubicBezTo>
                    <a:pt x="1190" y="240"/>
                    <a:pt x="1198" y="237"/>
                    <a:pt x="1204" y="240"/>
                  </a:cubicBezTo>
                  <a:cubicBezTo>
                    <a:pt x="1199" y="234"/>
                    <a:pt x="1200" y="227"/>
                    <a:pt x="1205" y="221"/>
                  </a:cubicBezTo>
                  <a:cubicBezTo>
                    <a:pt x="1211" y="216"/>
                    <a:pt x="1218" y="217"/>
                    <a:pt x="1224" y="220"/>
                  </a:cubicBezTo>
                  <a:cubicBezTo>
                    <a:pt x="1224" y="215"/>
                    <a:pt x="1227" y="209"/>
                    <a:pt x="1232" y="206"/>
                  </a:cubicBezTo>
                  <a:cubicBezTo>
                    <a:pt x="1240" y="203"/>
                    <a:pt x="1246" y="207"/>
                    <a:pt x="1249" y="212"/>
                  </a:cubicBezTo>
                  <a:cubicBezTo>
                    <a:pt x="1252" y="206"/>
                    <a:pt x="1257" y="202"/>
                    <a:pt x="1264" y="203"/>
                  </a:cubicBezTo>
                  <a:cubicBezTo>
                    <a:pt x="1271" y="204"/>
                    <a:pt x="1276" y="209"/>
                    <a:pt x="1277" y="216"/>
                  </a:cubicBezTo>
                  <a:cubicBezTo>
                    <a:pt x="1282" y="210"/>
                    <a:pt x="1290" y="208"/>
                    <a:pt x="1297" y="212"/>
                  </a:cubicBezTo>
                  <a:cubicBezTo>
                    <a:pt x="1303" y="214"/>
                    <a:pt x="1305" y="221"/>
                    <a:pt x="1304" y="227"/>
                  </a:cubicBezTo>
                  <a:cubicBezTo>
                    <a:pt x="1311" y="224"/>
                    <a:pt x="1319" y="224"/>
                    <a:pt x="1324" y="229"/>
                  </a:cubicBezTo>
                  <a:cubicBezTo>
                    <a:pt x="1327" y="231"/>
                    <a:pt x="1329" y="236"/>
                    <a:pt x="1329" y="240"/>
                  </a:cubicBezTo>
                  <a:cubicBezTo>
                    <a:pt x="1328" y="243"/>
                    <a:pt x="1326" y="245"/>
                    <a:pt x="1325" y="247"/>
                  </a:cubicBezTo>
                  <a:cubicBezTo>
                    <a:pt x="1332" y="245"/>
                    <a:pt x="1339" y="248"/>
                    <a:pt x="1342" y="257"/>
                  </a:cubicBezTo>
                  <a:cubicBezTo>
                    <a:pt x="1344" y="263"/>
                    <a:pt x="1342" y="269"/>
                    <a:pt x="1338" y="273"/>
                  </a:cubicBezTo>
                  <a:cubicBezTo>
                    <a:pt x="1343" y="276"/>
                    <a:pt x="1345" y="281"/>
                    <a:pt x="1345" y="287"/>
                  </a:cubicBezTo>
                  <a:cubicBezTo>
                    <a:pt x="1345" y="293"/>
                    <a:pt x="1342" y="299"/>
                    <a:pt x="1336" y="300"/>
                  </a:cubicBezTo>
                  <a:cubicBezTo>
                    <a:pt x="1341" y="304"/>
                    <a:pt x="1344" y="309"/>
                    <a:pt x="1342" y="315"/>
                  </a:cubicBezTo>
                  <a:cubicBezTo>
                    <a:pt x="1340" y="322"/>
                    <a:pt x="1334" y="325"/>
                    <a:pt x="1328" y="326"/>
                  </a:cubicBezTo>
                  <a:cubicBezTo>
                    <a:pt x="1332" y="332"/>
                    <a:pt x="1333" y="340"/>
                    <a:pt x="1329" y="346"/>
                  </a:cubicBezTo>
                  <a:cubicBezTo>
                    <a:pt x="1325" y="352"/>
                    <a:pt x="1317" y="353"/>
                    <a:pt x="1311" y="350"/>
                  </a:cubicBezTo>
                  <a:cubicBezTo>
                    <a:pt x="1313" y="357"/>
                    <a:pt x="1312" y="364"/>
                    <a:pt x="1306" y="369"/>
                  </a:cubicBezTo>
                  <a:cubicBezTo>
                    <a:pt x="1300" y="373"/>
                    <a:pt x="1291" y="371"/>
                    <a:pt x="1286" y="366"/>
                  </a:cubicBezTo>
                  <a:cubicBezTo>
                    <a:pt x="1286" y="373"/>
                    <a:pt x="1281" y="380"/>
                    <a:pt x="1274" y="382"/>
                  </a:cubicBezTo>
                  <a:cubicBezTo>
                    <a:pt x="1269" y="383"/>
                    <a:pt x="1264" y="380"/>
                    <a:pt x="1261" y="376"/>
                  </a:cubicBezTo>
                  <a:cubicBezTo>
                    <a:pt x="1259" y="381"/>
                    <a:pt x="1255" y="383"/>
                    <a:pt x="1249" y="383"/>
                  </a:cubicBezTo>
                  <a:cubicBezTo>
                    <a:pt x="1242" y="382"/>
                    <a:pt x="1237" y="375"/>
                    <a:pt x="1239" y="368"/>
                  </a:cubicBezTo>
                  <a:cubicBezTo>
                    <a:pt x="1239" y="368"/>
                    <a:pt x="1239" y="368"/>
                    <a:pt x="1239" y="368"/>
                  </a:cubicBezTo>
                  <a:cubicBezTo>
                    <a:pt x="1237" y="367"/>
                    <a:pt x="1235" y="367"/>
                    <a:pt x="1233" y="366"/>
                  </a:cubicBezTo>
                  <a:cubicBezTo>
                    <a:pt x="1232" y="370"/>
                    <a:pt x="1229" y="379"/>
                    <a:pt x="1231" y="390"/>
                  </a:cubicBezTo>
                  <a:cubicBezTo>
                    <a:pt x="1232" y="397"/>
                    <a:pt x="1235" y="405"/>
                    <a:pt x="1240" y="412"/>
                  </a:cubicBezTo>
                  <a:cubicBezTo>
                    <a:pt x="1244" y="418"/>
                    <a:pt x="1249" y="423"/>
                    <a:pt x="1255" y="428"/>
                  </a:cubicBezTo>
                  <a:cubicBezTo>
                    <a:pt x="1239" y="403"/>
                    <a:pt x="1274" y="385"/>
                    <a:pt x="1296" y="384"/>
                  </a:cubicBezTo>
                  <a:cubicBezTo>
                    <a:pt x="1330" y="383"/>
                    <a:pt x="1362" y="411"/>
                    <a:pt x="1373" y="442"/>
                  </a:cubicBezTo>
                  <a:cubicBezTo>
                    <a:pt x="1378" y="457"/>
                    <a:pt x="1380" y="472"/>
                    <a:pt x="1381" y="487"/>
                  </a:cubicBezTo>
                  <a:cubicBezTo>
                    <a:pt x="1381" y="487"/>
                    <a:pt x="1381" y="487"/>
                    <a:pt x="1382" y="487"/>
                  </a:cubicBezTo>
                  <a:cubicBezTo>
                    <a:pt x="1445" y="498"/>
                    <a:pt x="1500" y="442"/>
                    <a:pt x="1479" y="380"/>
                  </a:cubicBezTo>
                  <a:cubicBezTo>
                    <a:pt x="1477" y="383"/>
                    <a:pt x="1474" y="385"/>
                    <a:pt x="1472" y="387"/>
                  </a:cubicBezTo>
                  <a:cubicBezTo>
                    <a:pt x="1459" y="396"/>
                    <a:pt x="1444" y="402"/>
                    <a:pt x="1429" y="405"/>
                  </a:cubicBezTo>
                  <a:cubicBezTo>
                    <a:pt x="1414" y="407"/>
                    <a:pt x="1399" y="405"/>
                    <a:pt x="1387" y="401"/>
                  </a:cubicBezTo>
                  <a:cubicBezTo>
                    <a:pt x="1376" y="396"/>
                    <a:pt x="1367" y="389"/>
                    <a:pt x="1363" y="383"/>
                  </a:cubicBezTo>
                  <a:cubicBezTo>
                    <a:pt x="1358" y="378"/>
                    <a:pt x="1356" y="374"/>
                    <a:pt x="1356" y="374"/>
                  </a:cubicBezTo>
                  <a:cubicBezTo>
                    <a:pt x="1356" y="374"/>
                    <a:pt x="1352" y="368"/>
                    <a:pt x="1352" y="366"/>
                  </a:cubicBezTo>
                  <a:cubicBezTo>
                    <a:pt x="1350" y="360"/>
                    <a:pt x="1352" y="355"/>
                    <a:pt x="1354" y="354"/>
                  </a:cubicBezTo>
                  <a:cubicBezTo>
                    <a:pt x="1357" y="352"/>
                    <a:pt x="1361" y="355"/>
                    <a:pt x="1367" y="360"/>
                  </a:cubicBezTo>
                  <a:cubicBezTo>
                    <a:pt x="1368" y="360"/>
                    <a:pt x="1369" y="363"/>
                    <a:pt x="1372" y="367"/>
                  </a:cubicBezTo>
                  <a:cubicBezTo>
                    <a:pt x="1374" y="372"/>
                    <a:pt x="1379" y="378"/>
                    <a:pt x="1387" y="382"/>
                  </a:cubicBezTo>
                  <a:cubicBezTo>
                    <a:pt x="1394" y="387"/>
                    <a:pt x="1405" y="390"/>
                    <a:pt x="1417" y="390"/>
                  </a:cubicBezTo>
                  <a:cubicBezTo>
                    <a:pt x="1428" y="391"/>
                    <a:pt x="1441" y="388"/>
                    <a:pt x="1453" y="382"/>
                  </a:cubicBezTo>
                  <a:cubicBezTo>
                    <a:pt x="1458" y="380"/>
                    <a:pt x="1463" y="376"/>
                    <a:pt x="1469" y="372"/>
                  </a:cubicBezTo>
                  <a:cubicBezTo>
                    <a:pt x="1474" y="368"/>
                    <a:pt x="1479" y="364"/>
                    <a:pt x="1484" y="360"/>
                  </a:cubicBezTo>
                  <a:cubicBezTo>
                    <a:pt x="1494" y="352"/>
                    <a:pt x="1503" y="344"/>
                    <a:pt x="1511" y="337"/>
                  </a:cubicBezTo>
                  <a:cubicBezTo>
                    <a:pt x="1528" y="323"/>
                    <a:pt x="1541" y="317"/>
                    <a:pt x="1541" y="317"/>
                  </a:cubicBezTo>
                  <a:cubicBezTo>
                    <a:pt x="1551" y="313"/>
                    <a:pt x="1559" y="311"/>
                    <a:pt x="1565" y="311"/>
                  </a:cubicBezTo>
                  <a:cubicBezTo>
                    <a:pt x="1566" y="311"/>
                    <a:pt x="1567" y="311"/>
                    <a:pt x="1568" y="311"/>
                  </a:cubicBezTo>
                  <a:cubicBezTo>
                    <a:pt x="1568" y="310"/>
                    <a:pt x="1567" y="309"/>
                    <a:pt x="1566" y="308"/>
                  </a:cubicBezTo>
                  <a:cubicBezTo>
                    <a:pt x="1562" y="304"/>
                    <a:pt x="1557" y="297"/>
                    <a:pt x="1554" y="287"/>
                  </a:cubicBezTo>
                  <a:cubicBezTo>
                    <a:pt x="1554" y="287"/>
                    <a:pt x="1549" y="273"/>
                    <a:pt x="1547" y="252"/>
                  </a:cubicBezTo>
                  <a:cubicBezTo>
                    <a:pt x="1546" y="241"/>
                    <a:pt x="1545" y="229"/>
                    <a:pt x="1544" y="216"/>
                  </a:cubicBezTo>
                  <a:cubicBezTo>
                    <a:pt x="1543" y="210"/>
                    <a:pt x="1543" y="203"/>
                    <a:pt x="1542" y="197"/>
                  </a:cubicBezTo>
                  <a:cubicBezTo>
                    <a:pt x="1541" y="190"/>
                    <a:pt x="1539" y="184"/>
                    <a:pt x="1537" y="178"/>
                  </a:cubicBezTo>
                  <a:cubicBezTo>
                    <a:pt x="1533" y="166"/>
                    <a:pt x="1526" y="155"/>
                    <a:pt x="1517" y="147"/>
                  </a:cubicBezTo>
                  <a:cubicBezTo>
                    <a:pt x="1509" y="139"/>
                    <a:pt x="1499" y="134"/>
                    <a:pt x="1491" y="132"/>
                  </a:cubicBezTo>
                  <a:cubicBezTo>
                    <a:pt x="1482" y="129"/>
                    <a:pt x="1474" y="130"/>
                    <a:pt x="1469" y="132"/>
                  </a:cubicBezTo>
                  <a:cubicBezTo>
                    <a:pt x="1464" y="133"/>
                    <a:pt x="1461" y="134"/>
                    <a:pt x="1461" y="134"/>
                  </a:cubicBezTo>
                  <a:cubicBezTo>
                    <a:pt x="1453" y="133"/>
                    <a:pt x="1449" y="132"/>
                    <a:pt x="1448" y="129"/>
                  </a:cubicBezTo>
                  <a:cubicBezTo>
                    <a:pt x="1447" y="126"/>
                    <a:pt x="1449" y="122"/>
                    <a:pt x="1454" y="118"/>
                  </a:cubicBezTo>
                  <a:cubicBezTo>
                    <a:pt x="1456" y="117"/>
                    <a:pt x="1463" y="115"/>
                    <a:pt x="1463" y="115"/>
                  </a:cubicBezTo>
                  <a:cubicBezTo>
                    <a:pt x="1463" y="116"/>
                    <a:pt x="1467" y="114"/>
                    <a:pt x="1474" y="114"/>
                  </a:cubicBezTo>
                  <a:cubicBezTo>
                    <a:pt x="1482" y="113"/>
                    <a:pt x="1493" y="114"/>
                    <a:pt x="1504" y="119"/>
                  </a:cubicBezTo>
                  <a:cubicBezTo>
                    <a:pt x="1516" y="124"/>
                    <a:pt x="1527" y="133"/>
                    <a:pt x="1536" y="145"/>
                  </a:cubicBezTo>
                  <a:cubicBezTo>
                    <a:pt x="1545" y="158"/>
                    <a:pt x="1551" y="173"/>
                    <a:pt x="1554" y="189"/>
                  </a:cubicBezTo>
                  <a:cubicBezTo>
                    <a:pt x="1554" y="192"/>
                    <a:pt x="1554" y="195"/>
                    <a:pt x="1555" y="198"/>
                  </a:cubicBezTo>
                  <a:cubicBezTo>
                    <a:pt x="1613" y="169"/>
                    <a:pt x="1614" y="91"/>
                    <a:pt x="1561" y="54"/>
                  </a:cubicBezTo>
                  <a:cubicBezTo>
                    <a:pt x="1561" y="53"/>
                    <a:pt x="1561" y="53"/>
                    <a:pt x="1561" y="53"/>
                  </a:cubicBezTo>
                  <a:cubicBezTo>
                    <a:pt x="1549" y="63"/>
                    <a:pt x="1537" y="73"/>
                    <a:pt x="1523" y="80"/>
                  </a:cubicBezTo>
                  <a:cubicBezTo>
                    <a:pt x="1493" y="93"/>
                    <a:pt x="1451" y="91"/>
                    <a:pt x="1428" y="66"/>
                  </a:cubicBezTo>
                  <a:cubicBezTo>
                    <a:pt x="1412" y="50"/>
                    <a:pt x="1400" y="12"/>
                    <a:pt x="1430" y="6"/>
                  </a:cubicBezTo>
                  <a:cubicBezTo>
                    <a:pt x="1423" y="5"/>
                    <a:pt x="1415" y="6"/>
                    <a:pt x="1408" y="7"/>
                  </a:cubicBezTo>
                  <a:cubicBezTo>
                    <a:pt x="1400" y="9"/>
                    <a:pt x="1392" y="12"/>
                    <a:pt x="1386" y="16"/>
                  </a:cubicBezTo>
                  <a:cubicBezTo>
                    <a:pt x="1377" y="23"/>
                    <a:pt x="1372" y="30"/>
                    <a:pt x="1370" y="34"/>
                  </a:cubicBezTo>
                  <a:cubicBezTo>
                    <a:pt x="1372" y="35"/>
                    <a:pt x="1374" y="36"/>
                    <a:pt x="1376" y="38"/>
                  </a:cubicBezTo>
                  <a:cubicBezTo>
                    <a:pt x="1376" y="38"/>
                    <a:pt x="1376" y="37"/>
                    <a:pt x="1376" y="37"/>
                  </a:cubicBezTo>
                  <a:cubicBezTo>
                    <a:pt x="1379" y="31"/>
                    <a:pt x="1388" y="30"/>
                    <a:pt x="1393" y="34"/>
                  </a:cubicBezTo>
                  <a:cubicBezTo>
                    <a:pt x="1398" y="37"/>
                    <a:pt x="1399" y="42"/>
                    <a:pt x="1397" y="47"/>
                  </a:cubicBezTo>
                  <a:cubicBezTo>
                    <a:pt x="1402" y="46"/>
                    <a:pt x="1408" y="48"/>
                    <a:pt x="1411" y="52"/>
                  </a:cubicBezTo>
                  <a:cubicBezTo>
                    <a:pt x="1414" y="58"/>
                    <a:pt x="1413" y="67"/>
                    <a:pt x="1408" y="72"/>
                  </a:cubicBezTo>
                  <a:cubicBezTo>
                    <a:pt x="1415" y="72"/>
                    <a:pt x="1423" y="76"/>
                    <a:pt x="1424" y="84"/>
                  </a:cubicBezTo>
                  <a:cubicBezTo>
                    <a:pt x="1425" y="92"/>
                    <a:pt x="1421" y="97"/>
                    <a:pt x="1415" y="101"/>
                  </a:cubicBezTo>
                  <a:cubicBezTo>
                    <a:pt x="1421" y="103"/>
                    <a:pt x="1425" y="109"/>
                    <a:pt x="1424" y="116"/>
                  </a:cubicBezTo>
                  <a:cubicBezTo>
                    <a:pt x="1423" y="123"/>
                    <a:pt x="1416" y="128"/>
                    <a:pt x="1409" y="130"/>
                  </a:cubicBezTo>
                  <a:cubicBezTo>
                    <a:pt x="1413" y="135"/>
                    <a:pt x="1415" y="142"/>
                    <a:pt x="1412" y="147"/>
                  </a:cubicBezTo>
                  <a:cubicBezTo>
                    <a:pt x="1409" y="153"/>
                    <a:pt x="1403" y="154"/>
                    <a:pt x="1397" y="154"/>
                  </a:cubicBezTo>
                  <a:cubicBezTo>
                    <a:pt x="1400" y="159"/>
                    <a:pt x="1398" y="165"/>
                    <a:pt x="1394" y="169"/>
                  </a:cubicBezTo>
                  <a:cubicBezTo>
                    <a:pt x="1390" y="174"/>
                    <a:pt x="1384" y="176"/>
                    <a:pt x="1379" y="174"/>
                  </a:cubicBezTo>
                  <a:cubicBezTo>
                    <a:pt x="1379" y="180"/>
                    <a:pt x="1376" y="186"/>
                    <a:pt x="1370" y="188"/>
                  </a:cubicBezTo>
                  <a:cubicBezTo>
                    <a:pt x="1362" y="192"/>
                    <a:pt x="1355" y="190"/>
                    <a:pt x="1351" y="183"/>
                  </a:cubicBezTo>
                  <a:cubicBezTo>
                    <a:pt x="1351" y="186"/>
                    <a:pt x="1350" y="189"/>
                    <a:pt x="1349" y="191"/>
                  </a:cubicBezTo>
                  <a:cubicBezTo>
                    <a:pt x="1347" y="194"/>
                    <a:pt x="1342" y="196"/>
                    <a:pt x="1338" y="196"/>
                  </a:cubicBezTo>
                  <a:cubicBezTo>
                    <a:pt x="1330" y="195"/>
                    <a:pt x="1325" y="190"/>
                    <a:pt x="1322" y="183"/>
                  </a:cubicBezTo>
                  <a:cubicBezTo>
                    <a:pt x="1319" y="188"/>
                    <a:pt x="1313" y="191"/>
                    <a:pt x="1306" y="189"/>
                  </a:cubicBezTo>
                  <a:cubicBezTo>
                    <a:pt x="1299" y="186"/>
                    <a:pt x="1295" y="179"/>
                    <a:pt x="1296" y="172"/>
                  </a:cubicBezTo>
                  <a:cubicBezTo>
                    <a:pt x="1290" y="176"/>
                    <a:pt x="1283" y="176"/>
                    <a:pt x="1277" y="172"/>
                  </a:cubicBezTo>
                  <a:cubicBezTo>
                    <a:pt x="1271" y="167"/>
                    <a:pt x="1271" y="161"/>
                    <a:pt x="1273" y="155"/>
                  </a:cubicBezTo>
                  <a:cubicBezTo>
                    <a:pt x="1267" y="156"/>
                    <a:pt x="1260" y="154"/>
                    <a:pt x="1257" y="147"/>
                  </a:cubicBezTo>
                  <a:cubicBezTo>
                    <a:pt x="1255" y="141"/>
                    <a:pt x="1257" y="135"/>
                    <a:pt x="1261" y="131"/>
                  </a:cubicBezTo>
                  <a:cubicBezTo>
                    <a:pt x="1254" y="129"/>
                    <a:pt x="1248" y="125"/>
                    <a:pt x="1248" y="117"/>
                  </a:cubicBezTo>
                  <a:cubicBezTo>
                    <a:pt x="1248" y="109"/>
                    <a:pt x="1253" y="104"/>
                    <a:pt x="1260" y="103"/>
                  </a:cubicBezTo>
                  <a:cubicBezTo>
                    <a:pt x="1254" y="101"/>
                    <a:pt x="1251" y="93"/>
                    <a:pt x="1253" y="86"/>
                  </a:cubicBezTo>
                  <a:cubicBezTo>
                    <a:pt x="1255" y="80"/>
                    <a:pt x="1261" y="78"/>
                    <a:pt x="1266" y="78"/>
                  </a:cubicBezTo>
                  <a:cubicBezTo>
                    <a:pt x="1262" y="73"/>
                    <a:pt x="1262" y="66"/>
                    <a:pt x="1267" y="61"/>
                  </a:cubicBezTo>
                  <a:cubicBezTo>
                    <a:pt x="1270" y="57"/>
                    <a:pt x="1276" y="56"/>
                    <a:pt x="1280" y="58"/>
                  </a:cubicBezTo>
                  <a:cubicBezTo>
                    <a:pt x="1278" y="51"/>
                    <a:pt x="1281" y="42"/>
                    <a:pt x="1289" y="39"/>
                  </a:cubicBezTo>
                  <a:cubicBezTo>
                    <a:pt x="1294" y="37"/>
                    <a:pt x="1301" y="38"/>
                    <a:pt x="1305" y="43"/>
                  </a:cubicBezTo>
                  <a:cubicBezTo>
                    <a:pt x="1307" y="37"/>
                    <a:pt x="1313" y="33"/>
                    <a:pt x="1320" y="34"/>
                  </a:cubicBezTo>
                  <a:cubicBezTo>
                    <a:pt x="1325" y="35"/>
                    <a:pt x="1328" y="37"/>
                    <a:pt x="1330" y="40"/>
                  </a:cubicBezTo>
                  <a:cubicBezTo>
                    <a:pt x="1334" y="35"/>
                    <a:pt x="1341" y="32"/>
                    <a:pt x="1347" y="36"/>
                  </a:cubicBezTo>
                  <a:cubicBezTo>
                    <a:pt x="1353" y="38"/>
                    <a:pt x="1354" y="44"/>
                    <a:pt x="1353" y="49"/>
                  </a:cubicBezTo>
                  <a:cubicBezTo>
                    <a:pt x="1358" y="46"/>
                    <a:pt x="1364" y="46"/>
                    <a:pt x="1368" y="51"/>
                  </a:cubicBezTo>
                  <a:cubicBezTo>
                    <a:pt x="1372" y="56"/>
                    <a:pt x="1372" y="62"/>
                    <a:pt x="1368" y="67"/>
                  </a:cubicBezTo>
                  <a:cubicBezTo>
                    <a:pt x="1373" y="66"/>
                    <a:pt x="1379" y="69"/>
                    <a:pt x="1381" y="74"/>
                  </a:cubicBezTo>
                  <a:cubicBezTo>
                    <a:pt x="1383" y="79"/>
                    <a:pt x="1382" y="84"/>
                    <a:pt x="1378" y="87"/>
                  </a:cubicBezTo>
                  <a:cubicBezTo>
                    <a:pt x="1387" y="93"/>
                    <a:pt x="1383" y="109"/>
                    <a:pt x="1371" y="111"/>
                  </a:cubicBezTo>
                  <a:cubicBezTo>
                    <a:pt x="1375" y="116"/>
                    <a:pt x="1375" y="124"/>
                    <a:pt x="1369" y="128"/>
                  </a:cubicBezTo>
                  <a:cubicBezTo>
                    <a:pt x="1364" y="133"/>
                    <a:pt x="1358" y="132"/>
                    <a:pt x="1353" y="128"/>
                  </a:cubicBezTo>
                  <a:cubicBezTo>
                    <a:pt x="1352" y="135"/>
                    <a:pt x="1347" y="142"/>
                    <a:pt x="1339" y="140"/>
                  </a:cubicBezTo>
                  <a:cubicBezTo>
                    <a:pt x="1332" y="139"/>
                    <a:pt x="1329" y="134"/>
                    <a:pt x="1328" y="129"/>
                  </a:cubicBezTo>
                  <a:cubicBezTo>
                    <a:pt x="1323" y="131"/>
                    <a:pt x="1317" y="132"/>
                    <a:pt x="1313" y="127"/>
                  </a:cubicBezTo>
                  <a:cubicBezTo>
                    <a:pt x="1308" y="123"/>
                    <a:pt x="1309" y="116"/>
                    <a:pt x="1313" y="111"/>
                  </a:cubicBezTo>
                  <a:cubicBezTo>
                    <a:pt x="1308" y="111"/>
                    <a:pt x="1302" y="108"/>
                    <a:pt x="1302" y="101"/>
                  </a:cubicBezTo>
                  <a:cubicBezTo>
                    <a:pt x="1302" y="95"/>
                    <a:pt x="1307" y="93"/>
                    <a:pt x="1312" y="93"/>
                  </a:cubicBezTo>
                  <a:cubicBezTo>
                    <a:pt x="1310" y="90"/>
                    <a:pt x="1308" y="87"/>
                    <a:pt x="1309" y="84"/>
                  </a:cubicBezTo>
                  <a:cubicBezTo>
                    <a:pt x="1309" y="81"/>
                    <a:pt x="1311" y="79"/>
                    <a:pt x="1313" y="78"/>
                  </a:cubicBezTo>
                  <a:cubicBezTo>
                    <a:pt x="1317" y="76"/>
                    <a:pt x="1321" y="77"/>
                    <a:pt x="1323" y="79"/>
                  </a:cubicBezTo>
                  <a:cubicBezTo>
                    <a:pt x="1333" y="77"/>
                    <a:pt x="1346" y="87"/>
                    <a:pt x="1342" y="100"/>
                  </a:cubicBezTo>
                  <a:cubicBezTo>
                    <a:pt x="1341" y="103"/>
                    <a:pt x="1340" y="102"/>
                    <a:pt x="1341" y="99"/>
                  </a:cubicBezTo>
                  <a:cubicBezTo>
                    <a:pt x="1339" y="82"/>
                    <a:pt x="1322" y="84"/>
                    <a:pt x="1319" y="92"/>
                  </a:cubicBezTo>
                  <a:cubicBezTo>
                    <a:pt x="1317" y="94"/>
                    <a:pt x="1316" y="98"/>
                    <a:pt x="1318" y="105"/>
                  </a:cubicBezTo>
                  <a:cubicBezTo>
                    <a:pt x="1322" y="113"/>
                    <a:pt x="1326" y="118"/>
                    <a:pt x="1332" y="120"/>
                  </a:cubicBezTo>
                  <a:cubicBezTo>
                    <a:pt x="1332" y="120"/>
                    <a:pt x="1332" y="120"/>
                    <a:pt x="1332" y="120"/>
                  </a:cubicBezTo>
                  <a:cubicBezTo>
                    <a:pt x="1338" y="122"/>
                    <a:pt x="1345" y="122"/>
                    <a:pt x="1353" y="118"/>
                  </a:cubicBezTo>
                  <a:cubicBezTo>
                    <a:pt x="1355" y="117"/>
                    <a:pt x="1361" y="114"/>
                    <a:pt x="1363" y="110"/>
                  </a:cubicBezTo>
                  <a:cubicBezTo>
                    <a:pt x="1369" y="98"/>
                    <a:pt x="1369" y="84"/>
                    <a:pt x="1362" y="73"/>
                  </a:cubicBezTo>
                  <a:cubicBezTo>
                    <a:pt x="1361" y="72"/>
                    <a:pt x="1361" y="71"/>
                    <a:pt x="1360" y="71"/>
                  </a:cubicBezTo>
                  <a:cubicBezTo>
                    <a:pt x="1359" y="69"/>
                    <a:pt x="1357" y="67"/>
                    <a:pt x="1355" y="65"/>
                  </a:cubicBezTo>
                  <a:cubicBezTo>
                    <a:pt x="1337" y="47"/>
                    <a:pt x="1304" y="43"/>
                    <a:pt x="1285" y="63"/>
                  </a:cubicBezTo>
                  <a:cubicBezTo>
                    <a:pt x="1252" y="98"/>
                    <a:pt x="1267" y="158"/>
                    <a:pt x="1314" y="171"/>
                  </a:cubicBezTo>
                  <a:cubicBezTo>
                    <a:pt x="1339" y="178"/>
                    <a:pt x="1365" y="176"/>
                    <a:pt x="1384" y="155"/>
                  </a:cubicBezTo>
                  <a:cubicBezTo>
                    <a:pt x="1393" y="144"/>
                    <a:pt x="1406" y="129"/>
                    <a:pt x="1406" y="113"/>
                  </a:cubicBezTo>
                  <a:cubicBezTo>
                    <a:pt x="1407" y="82"/>
                    <a:pt x="1394" y="52"/>
                    <a:pt x="1366" y="37"/>
                  </a:cubicBezTo>
                  <a:cubicBezTo>
                    <a:pt x="1366" y="37"/>
                    <a:pt x="1366" y="37"/>
                    <a:pt x="1366" y="37"/>
                  </a:cubicBezTo>
                  <a:cubicBezTo>
                    <a:pt x="1366" y="37"/>
                    <a:pt x="1366" y="37"/>
                    <a:pt x="1366" y="37"/>
                  </a:cubicBezTo>
                  <a:cubicBezTo>
                    <a:pt x="1365" y="37"/>
                    <a:pt x="1364" y="36"/>
                    <a:pt x="1363" y="36"/>
                  </a:cubicBezTo>
                  <a:cubicBezTo>
                    <a:pt x="1363" y="35"/>
                    <a:pt x="1363" y="34"/>
                    <a:pt x="1363" y="34"/>
                  </a:cubicBezTo>
                  <a:cubicBezTo>
                    <a:pt x="1363" y="34"/>
                    <a:pt x="1364" y="25"/>
                    <a:pt x="1373" y="14"/>
                  </a:cubicBezTo>
                  <a:cubicBezTo>
                    <a:pt x="1373" y="14"/>
                    <a:pt x="1379" y="6"/>
                    <a:pt x="1393" y="0"/>
                  </a:cubicBezTo>
                  <a:cubicBezTo>
                    <a:pt x="1366" y="0"/>
                    <a:pt x="1366" y="0"/>
                    <a:pt x="1366" y="0"/>
                  </a:cubicBezTo>
                  <a:cubicBezTo>
                    <a:pt x="1366" y="0"/>
                    <a:pt x="1366" y="0"/>
                    <a:pt x="1366" y="0"/>
                  </a:cubicBezTo>
                  <a:close/>
                  <a:moveTo>
                    <a:pt x="214" y="92"/>
                  </a:moveTo>
                  <a:cubicBezTo>
                    <a:pt x="214" y="86"/>
                    <a:pt x="224" y="85"/>
                    <a:pt x="225" y="92"/>
                  </a:cubicBezTo>
                  <a:cubicBezTo>
                    <a:pt x="225" y="98"/>
                    <a:pt x="215" y="99"/>
                    <a:pt x="214" y="92"/>
                  </a:cubicBezTo>
                  <a:close/>
                  <a:moveTo>
                    <a:pt x="218" y="121"/>
                  </a:moveTo>
                  <a:cubicBezTo>
                    <a:pt x="218" y="120"/>
                    <a:pt x="218" y="120"/>
                    <a:pt x="218" y="120"/>
                  </a:cubicBezTo>
                  <a:cubicBezTo>
                    <a:pt x="218" y="113"/>
                    <a:pt x="229" y="112"/>
                    <a:pt x="229" y="120"/>
                  </a:cubicBezTo>
                  <a:cubicBezTo>
                    <a:pt x="229" y="120"/>
                    <a:pt x="229" y="120"/>
                    <a:pt x="229" y="120"/>
                  </a:cubicBezTo>
                  <a:cubicBezTo>
                    <a:pt x="230" y="128"/>
                    <a:pt x="219" y="128"/>
                    <a:pt x="218" y="121"/>
                  </a:cubicBezTo>
                  <a:close/>
                  <a:moveTo>
                    <a:pt x="290" y="103"/>
                  </a:moveTo>
                  <a:cubicBezTo>
                    <a:pt x="290" y="108"/>
                    <a:pt x="283" y="108"/>
                    <a:pt x="283" y="103"/>
                  </a:cubicBezTo>
                  <a:cubicBezTo>
                    <a:pt x="283" y="99"/>
                    <a:pt x="290" y="99"/>
                    <a:pt x="290" y="103"/>
                  </a:cubicBezTo>
                  <a:close/>
                  <a:moveTo>
                    <a:pt x="256" y="93"/>
                  </a:moveTo>
                  <a:cubicBezTo>
                    <a:pt x="256" y="92"/>
                    <a:pt x="256" y="92"/>
                    <a:pt x="256" y="92"/>
                  </a:cubicBezTo>
                  <a:cubicBezTo>
                    <a:pt x="256" y="87"/>
                    <a:pt x="264" y="87"/>
                    <a:pt x="264" y="92"/>
                  </a:cubicBezTo>
                  <a:cubicBezTo>
                    <a:pt x="264" y="93"/>
                    <a:pt x="264" y="93"/>
                    <a:pt x="264" y="93"/>
                  </a:cubicBezTo>
                  <a:cubicBezTo>
                    <a:pt x="265" y="98"/>
                    <a:pt x="256" y="98"/>
                    <a:pt x="256" y="93"/>
                  </a:cubicBezTo>
                  <a:close/>
                  <a:moveTo>
                    <a:pt x="275" y="109"/>
                  </a:moveTo>
                  <a:cubicBezTo>
                    <a:pt x="275" y="114"/>
                    <a:pt x="268" y="114"/>
                    <a:pt x="267" y="109"/>
                  </a:cubicBezTo>
                  <a:cubicBezTo>
                    <a:pt x="267" y="105"/>
                    <a:pt x="274" y="105"/>
                    <a:pt x="275" y="109"/>
                  </a:cubicBezTo>
                  <a:close/>
                  <a:moveTo>
                    <a:pt x="266" y="71"/>
                  </a:moveTo>
                  <a:cubicBezTo>
                    <a:pt x="266" y="65"/>
                    <a:pt x="275" y="64"/>
                    <a:pt x="276" y="70"/>
                  </a:cubicBezTo>
                  <a:cubicBezTo>
                    <a:pt x="276" y="76"/>
                    <a:pt x="267" y="77"/>
                    <a:pt x="266" y="71"/>
                  </a:cubicBezTo>
                  <a:close/>
                  <a:moveTo>
                    <a:pt x="289" y="65"/>
                  </a:moveTo>
                  <a:cubicBezTo>
                    <a:pt x="289" y="64"/>
                    <a:pt x="289" y="64"/>
                    <a:pt x="289" y="64"/>
                  </a:cubicBezTo>
                  <a:cubicBezTo>
                    <a:pt x="289" y="58"/>
                    <a:pt x="299" y="58"/>
                    <a:pt x="299" y="64"/>
                  </a:cubicBezTo>
                  <a:cubicBezTo>
                    <a:pt x="299" y="65"/>
                    <a:pt x="299" y="65"/>
                    <a:pt x="299" y="65"/>
                  </a:cubicBezTo>
                  <a:cubicBezTo>
                    <a:pt x="299" y="71"/>
                    <a:pt x="289" y="72"/>
                    <a:pt x="289" y="65"/>
                  </a:cubicBezTo>
                  <a:close/>
                  <a:moveTo>
                    <a:pt x="326" y="135"/>
                  </a:moveTo>
                  <a:cubicBezTo>
                    <a:pt x="323" y="138"/>
                    <a:pt x="319" y="138"/>
                    <a:pt x="316" y="136"/>
                  </a:cubicBezTo>
                  <a:cubicBezTo>
                    <a:pt x="315" y="135"/>
                    <a:pt x="315" y="135"/>
                    <a:pt x="315" y="135"/>
                  </a:cubicBezTo>
                  <a:cubicBezTo>
                    <a:pt x="312" y="132"/>
                    <a:pt x="312" y="127"/>
                    <a:pt x="314" y="124"/>
                  </a:cubicBezTo>
                  <a:cubicBezTo>
                    <a:pt x="317" y="121"/>
                    <a:pt x="322" y="121"/>
                    <a:pt x="325" y="124"/>
                  </a:cubicBezTo>
                  <a:cubicBezTo>
                    <a:pt x="326" y="124"/>
                    <a:pt x="326" y="124"/>
                    <a:pt x="326" y="124"/>
                  </a:cubicBezTo>
                  <a:cubicBezTo>
                    <a:pt x="329" y="127"/>
                    <a:pt x="329" y="132"/>
                    <a:pt x="326" y="135"/>
                  </a:cubicBezTo>
                  <a:close/>
                  <a:moveTo>
                    <a:pt x="335" y="98"/>
                  </a:moveTo>
                  <a:cubicBezTo>
                    <a:pt x="335" y="105"/>
                    <a:pt x="323" y="106"/>
                    <a:pt x="322" y="98"/>
                  </a:cubicBezTo>
                  <a:cubicBezTo>
                    <a:pt x="322" y="90"/>
                    <a:pt x="334" y="90"/>
                    <a:pt x="335" y="98"/>
                  </a:cubicBezTo>
                  <a:close/>
                  <a:moveTo>
                    <a:pt x="310" y="73"/>
                  </a:moveTo>
                  <a:cubicBezTo>
                    <a:pt x="310" y="72"/>
                    <a:pt x="310" y="72"/>
                    <a:pt x="310" y="72"/>
                  </a:cubicBezTo>
                  <a:cubicBezTo>
                    <a:pt x="310" y="65"/>
                    <a:pt x="321" y="64"/>
                    <a:pt x="322" y="71"/>
                  </a:cubicBezTo>
                  <a:cubicBezTo>
                    <a:pt x="322" y="72"/>
                    <a:pt x="322" y="72"/>
                    <a:pt x="322" y="72"/>
                  </a:cubicBezTo>
                  <a:cubicBezTo>
                    <a:pt x="322" y="79"/>
                    <a:pt x="311" y="80"/>
                    <a:pt x="310" y="73"/>
                  </a:cubicBezTo>
                  <a:close/>
                  <a:moveTo>
                    <a:pt x="299" y="143"/>
                  </a:moveTo>
                  <a:cubicBezTo>
                    <a:pt x="303" y="143"/>
                    <a:pt x="306" y="146"/>
                    <a:pt x="306" y="150"/>
                  </a:cubicBezTo>
                  <a:cubicBezTo>
                    <a:pt x="306" y="150"/>
                    <a:pt x="306" y="150"/>
                    <a:pt x="306" y="150"/>
                  </a:cubicBezTo>
                  <a:cubicBezTo>
                    <a:pt x="306" y="154"/>
                    <a:pt x="303" y="157"/>
                    <a:pt x="299" y="158"/>
                  </a:cubicBezTo>
                  <a:cubicBezTo>
                    <a:pt x="295" y="158"/>
                    <a:pt x="292" y="155"/>
                    <a:pt x="292" y="151"/>
                  </a:cubicBezTo>
                  <a:cubicBezTo>
                    <a:pt x="292" y="150"/>
                    <a:pt x="292" y="150"/>
                    <a:pt x="292" y="150"/>
                  </a:cubicBezTo>
                  <a:cubicBezTo>
                    <a:pt x="292" y="146"/>
                    <a:pt x="295" y="143"/>
                    <a:pt x="299" y="143"/>
                  </a:cubicBezTo>
                  <a:close/>
                  <a:moveTo>
                    <a:pt x="276" y="156"/>
                  </a:moveTo>
                  <a:cubicBezTo>
                    <a:pt x="276" y="165"/>
                    <a:pt x="263" y="165"/>
                    <a:pt x="263" y="157"/>
                  </a:cubicBezTo>
                  <a:cubicBezTo>
                    <a:pt x="262" y="148"/>
                    <a:pt x="276" y="148"/>
                    <a:pt x="276" y="156"/>
                  </a:cubicBezTo>
                  <a:close/>
                  <a:moveTo>
                    <a:pt x="249" y="145"/>
                  </a:moveTo>
                  <a:cubicBezTo>
                    <a:pt x="249" y="153"/>
                    <a:pt x="237" y="153"/>
                    <a:pt x="237" y="145"/>
                  </a:cubicBezTo>
                  <a:cubicBezTo>
                    <a:pt x="237" y="137"/>
                    <a:pt x="249" y="137"/>
                    <a:pt x="249" y="145"/>
                  </a:cubicBezTo>
                  <a:close/>
                  <a:moveTo>
                    <a:pt x="264" y="17"/>
                  </a:moveTo>
                  <a:cubicBezTo>
                    <a:pt x="264" y="7"/>
                    <a:pt x="278" y="7"/>
                    <a:pt x="278" y="17"/>
                  </a:cubicBezTo>
                  <a:cubicBezTo>
                    <a:pt x="278" y="26"/>
                    <a:pt x="264" y="26"/>
                    <a:pt x="264" y="17"/>
                  </a:cubicBezTo>
                  <a:close/>
                  <a:moveTo>
                    <a:pt x="127" y="106"/>
                  </a:moveTo>
                  <a:cubicBezTo>
                    <a:pt x="92" y="113"/>
                    <a:pt x="62" y="138"/>
                    <a:pt x="52" y="171"/>
                  </a:cubicBezTo>
                  <a:cubicBezTo>
                    <a:pt x="51" y="173"/>
                    <a:pt x="49" y="174"/>
                    <a:pt x="47" y="173"/>
                  </a:cubicBezTo>
                  <a:cubicBezTo>
                    <a:pt x="29" y="164"/>
                    <a:pt x="28" y="144"/>
                    <a:pt x="40" y="130"/>
                  </a:cubicBezTo>
                  <a:cubicBezTo>
                    <a:pt x="22" y="118"/>
                    <a:pt x="25" y="99"/>
                    <a:pt x="44" y="90"/>
                  </a:cubicBezTo>
                  <a:cubicBezTo>
                    <a:pt x="38" y="82"/>
                    <a:pt x="42" y="71"/>
                    <a:pt x="51" y="66"/>
                  </a:cubicBezTo>
                  <a:cubicBezTo>
                    <a:pt x="52" y="65"/>
                    <a:pt x="54" y="66"/>
                    <a:pt x="55" y="67"/>
                  </a:cubicBezTo>
                  <a:cubicBezTo>
                    <a:pt x="85" y="92"/>
                    <a:pt x="104" y="93"/>
                    <a:pt x="127" y="99"/>
                  </a:cubicBezTo>
                  <a:cubicBezTo>
                    <a:pt x="129" y="99"/>
                    <a:pt x="130" y="101"/>
                    <a:pt x="129" y="102"/>
                  </a:cubicBezTo>
                  <a:cubicBezTo>
                    <a:pt x="130" y="104"/>
                    <a:pt x="129" y="105"/>
                    <a:pt x="127" y="106"/>
                  </a:cubicBezTo>
                  <a:close/>
                  <a:moveTo>
                    <a:pt x="144" y="100"/>
                  </a:moveTo>
                  <a:cubicBezTo>
                    <a:pt x="144" y="91"/>
                    <a:pt x="157" y="91"/>
                    <a:pt x="157" y="100"/>
                  </a:cubicBezTo>
                  <a:cubicBezTo>
                    <a:pt x="157" y="108"/>
                    <a:pt x="144" y="108"/>
                    <a:pt x="144" y="100"/>
                  </a:cubicBezTo>
                  <a:close/>
                  <a:moveTo>
                    <a:pt x="253" y="403"/>
                  </a:moveTo>
                  <a:cubicBezTo>
                    <a:pt x="241" y="423"/>
                    <a:pt x="228" y="437"/>
                    <a:pt x="225" y="476"/>
                  </a:cubicBezTo>
                  <a:cubicBezTo>
                    <a:pt x="225" y="478"/>
                    <a:pt x="224" y="479"/>
                    <a:pt x="222" y="480"/>
                  </a:cubicBezTo>
                  <a:cubicBezTo>
                    <a:pt x="212" y="483"/>
                    <a:pt x="202" y="477"/>
                    <a:pt x="200" y="468"/>
                  </a:cubicBezTo>
                  <a:cubicBezTo>
                    <a:pt x="181" y="475"/>
                    <a:pt x="165" y="463"/>
                    <a:pt x="169" y="442"/>
                  </a:cubicBezTo>
                  <a:cubicBezTo>
                    <a:pt x="151" y="441"/>
                    <a:pt x="138" y="426"/>
                    <a:pt x="144" y="407"/>
                  </a:cubicBezTo>
                  <a:cubicBezTo>
                    <a:pt x="145" y="405"/>
                    <a:pt x="147" y="404"/>
                    <a:pt x="149" y="405"/>
                  </a:cubicBezTo>
                  <a:cubicBezTo>
                    <a:pt x="179" y="421"/>
                    <a:pt x="218" y="417"/>
                    <a:pt x="248" y="398"/>
                  </a:cubicBezTo>
                  <a:cubicBezTo>
                    <a:pt x="250" y="397"/>
                    <a:pt x="251" y="397"/>
                    <a:pt x="252" y="399"/>
                  </a:cubicBezTo>
                  <a:cubicBezTo>
                    <a:pt x="253" y="400"/>
                    <a:pt x="254" y="401"/>
                    <a:pt x="253" y="403"/>
                  </a:cubicBezTo>
                  <a:close/>
                  <a:moveTo>
                    <a:pt x="294" y="363"/>
                  </a:moveTo>
                  <a:cubicBezTo>
                    <a:pt x="302" y="371"/>
                    <a:pt x="290" y="383"/>
                    <a:pt x="282" y="375"/>
                  </a:cubicBezTo>
                  <a:cubicBezTo>
                    <a:pt x="275" y="367"/>
                    <a:pt x="287" y="355"/>
                    <a:pt x="294" y="363"/>
                  </a:cubicBezTo>
                  <a:close/>
                  <a:moveTo>
                    <a:pt x="249" y="207"/>
                  </a:moveTo>
                  <a:cubicBezTo>
                    <a:pt x="249" y="207"/>
                    <a:pt x="249" y="208"/>
                    <a:pt x="249" y="209"/>
                  </a:cubicBezTo>
                  <a:cubicBezTo>
                    <a:pt x="233" y="224"/>
                    <a:pt x="207" y="214"/>
                    <a:pt x="194" y="200"/>
                  </a:cubicBezTo>
                  <a:cubicBezTo>
                    <a:pt x="194" y="200"/>
                    <a:pt x="194" y="200"/>
                    <a:pt x="194" y="199"/>
                  </a:cubicBezTo>
                  <a:cubicBezTo>
                    <a:pt x="194" y="199"/>
                    <a:pt x="194" y="198"/>
                    <a:pt x="195" y="197"/>
                  </a:cubicBezTo>
                  <a:cubicBezTo>
                    <a:pt x="212" y="189"/>
                    <a:pt x="237" y="189"/>
                    <a:pt x="249" y="207"/>
                  </a:cubicBezTo>
                  <a:close/>
                  <a:moveTo>
                    <a:pt x="209" y="173"/>
                  </a:moveTo>
                  <a:cubicBezTo>
                    <a:pt x="209" y="184"/>
                    <a:pt x="192" y="184"/>
                    <a:pt x="192" y="173"/>
                  </a:cubicBezTo>
                  <a:cubicBezTo>
                    <a:pt x="192" y="162"/>
                    <a:pt x="209" y="162"/>
                    <a:pt x="209" y="173"/>
                  </a:cubicBezTo>
                  <a:close/>
                  <a:moveTo>
                    <a:pt x="190" y="135"/>
                  </a:moveTo>
                  <a:cubicBezTo>
                    <a:pt x="190" y="146"/>
                    <a:pt x="174" y="146"/>
                    <a:pt x="174" y="135"/>
                  </a:cubicBezTo>
                  <a:cubicBezTo>
                    <a:pt x="174" y="124"/>
                    <a:pt x="190" y="124"/>
                    <a:pt x="190" y="135"/>
                  </a:cubicBezTo>
                  <a:close/>
                  <a:moveTo>
                    <a:pt x="185" y="98"/>
                  </a:moveTo>
                  <a:cubicBezTo>
                    <a:pt x="185" y="109"/>
                    <a:pt x="168" y="109"/>
                    <a:pt x="168" y="98"/>
                  </a:cubicBezTo>
                  <a:cubicBezTo>
                    <a:pt x="168" y="87"/>
                    <a:pt x="185" y="87"/>
                    <a:pt x="185" y="98"/>
                  </a:cubicBezTo>
                  <a:close/>
                  <a:moveTo>
                    <a:pt x="247" y="305"/>
                  </a:moveTo>
                  <a:cubicBezTo>
                    <a:pt x="239" y="297"/>
                    <a:pt x="251" y="285"/>
                    <a:pt x="259" y="293"/>
                  </a:cubicBezTo>
                  <a:cubicBezTo>
                    <a:pt x="266" y="301"/>
                    <a:pt x="254" y="312"/>
                    <a:pt x="247" y="305"/>
                  </a:cubicBezTo>
                  <a:close/>
                  <a:moveTo>
                    <a:pt x="231" y="285"/>
                  </a:moveTo>
                  <a:cubicBezTo>
                    <a:pt x="230" y="286"/>
                    <a:pt x="229" y="285"/>
                    <a:pt x="229" y="285"/>
                  </a:cubicBezTo>
                  <a:cubicBezTo>
                    <a:pt x="229" y="284"/>
                    <a:pt x="229" y="284"/>
                    <a:pt x="229" y="284"/>
                  </a:cubicBezTo>
                  <a:cubicBezTo>
                    <a:pt x="228" y="265"/>
                    <a:pt x="240" y="239"/>
                    <a:pt x="261" y="239"/>
                  </a:cubicBezTo>
                  <a:cubicBezTo>
                    <a:pt x="262" y="239"/>
                    <a:pt x="263" y="240"/>
                    <a:pt x="263" y="241"/>
                  </a:cubicBezTo>
                  <a:cubicBezTo>
                    <a:pt x="267" y="261"/>
                    <a:pt x="249" y="279"/>
                    <a:pt x="231" y="285"/>
                  </a:cubicBezTo>
                  <a:close/>
                  <a:moveTo>
                    <a:pt x="264" y="390"/>
                  </a:moveTo>
                  <a:cubicBezTo>
                    <a:pt x="258" y="384"/>
                    <a:pt x="267" y="375"/>
                    <a:pt x="273" y="381"/>
                  </a:cubicBezTo>
                  <a:cubicBezTo>
                    <a:pt x="280" y="387"/>
                    <a:pt x="270" y="396"/>
                    <a:pt x="264" y="390"/>
                  </a:cubicBezTo>
                  <a:close/>
                  <a:moveTo>
                    <a:pt x="272" y="332"/>
                  </a:moveTo>
                  <a:cubicBezTo>
                    <a:pt x="280" y="340"/>
                    <a:pt x="268" y="352"/>
                    <a:pt x="260" y="344"/>
                  </a:cubicBezTo>
                  <a:cubicBezTo>
                    <a:pt x="252" y="336"/>
                    <a:pt x="264" y="325"/>
                    <a:pt x="272" y="332"/>
                  </a:cubicBezTo>
                  <a:close/>
                  <a:moveTo>
                    <a:pt x="294" y="211"/>
                  </a:moveTo>
                  <a:cubicBezTo>
                    <a:pt x="293" y="212"/>
                    <a:pt x="292" y="213"/>
                    <a:pt x="291" y="213"/>
                  </a:cubicBezTo>
                  <a:cubicBezTo>
                    <a:pt x="267" y="223"/>
                    <a:pt x="243" y="236"/>
                    <a:pt x="224" y="255"/>
                  </a:cubicBezTo>
                  <a:cubicBezTo>
                    <a:pt x="220" y="259"/>
                    <a:pt x="205" y="272"/>
                    <a:pt x="214" y="280"/>
                  </a:cubicBezTo>
                  <a:cubicBezTo>
                    <a:pt x="220" y="285"/>
                    <a:pt x="227" y="290"/>
                    <a:pt x="232" y="296"/>
                  </a:cubicBezTo>
                  <a:cubicBezTo>
                    <a:pt x="248" y="314"/>
                    <a:pt x="255" y="339"/>
                    <a:pt x="237" y="359"/>
                  </a:cubicBezTo>
                  <a:cubicBezTo>
                    <a:pt x="222" y="376"/>
                    <a:pt x="198" y="384"/>
                    <a:pt x="175" y="375"/>
                  </a:cubicBezTo>
                  <a:cubicBezTo>
                    <a:pt x="157" y="368"/>
                    <a:pt x="141" y="357"/>
                    <a:pt x="127" y="344"/>
                  </a:cubicBezTo>
                  <a:cubicBezTo>
                    <a:pt x="110" y="328"/>
                    <a:pt x="94" y="308"/>
                    <a:pt x="69" y="305"/>
                  </a:cubicBezTo>
                  <a:cubicBezTo>
                    <a:pt x="68" y="305"/>
                    <a:pt x="66" y="304"/>
                    <a:pt x="66" y="302"/>
                  </a:cubicBezTo>
                  <a:cubicBezTo>
                    <a:pt x="65" y="301"/>
                    <a:pt x="65" y="299"/>
                    <a:pt x="66" y="298"/>
                  </a:cubicBezTo>
                  <a:cubicBezTo>
                    <a:pt x="82" y="278"/>
                    <a:pt x="79" y="253"/>
                    <a:pt x="80" y="229"/>
                  </a:cubicBezTo>
                  <a:cubicBezTo>
                    <a:pt x="80" y="210"/>
                    <a:pt x="84" y="191"/>
                    <a:pt x="92" y="174"/>
                  </a:cubicBezTo>
                  <a:cubicBezTo>
                    <a:pt x="102" y="152"/>
                    <a:pt x="124" y="140"/>
                    <a:pt x="147" y="141"/>
                  </a:cubicBezTo>
                  <a:cubicBezTo>
                    <a:pt x="173" y="143"/>
                    <a:pt x="186" y="165"/>
                    <a:pt x="188" y="189"/>
                  </a:cubicBezTo>
                  <a:cubicBezTo>
                    <a:pt x="188" y="197"/>
                    <a:pt x="187" y="206"/>
                    <a:pt x="186" y="214"/>
                  </a:cubicBezTo>
                  <a:cubicBezTo>
                    <a:pt x="186" y="225"/>
                    <a:pt x="205" y="224"/>
                    <a:pt x="211" y="224"/>
                  </a:cubicBezTo>
                  <a:cubicBezTo>
                    <a:pt x="238" y="224"/>
                    <a:pt x="264" y="216"/>
                    <a:pt x="288" y="206"/>
                  </a:cubicBezTo>
                  <a:cubicBezTo>
                    <a:pt x="289" y="206"/>
                    <a:pt x="291" y="206"/>
                    <a:pt x="292" y="206"/>
                  </a:cubicBezTo>
                  <a:cubicBezTo>
                    <a:pt x="294" y="205"/>
                    <a:pt x="294" y="206"/>
                    <a:pt x="295" y="208"/>
                  </a:cubicBezTo>
                  <a:cubicBezTo>
                    <a:pt x="296" y="209"/>
                    <a:pt x="296" y="210"/>
                    <a:pt x="294" y="211"/>
                  </a:cubicBezTo>
                  <a:close/>
                  <a:moveTo>
                    <a:pt x="348" y="181"/>
                  </a:moveTo>
                  <a:cubicBezTo>
                    <a:pt x="348" y="171"/>
                    <a:pt x="363" y="171"/>
                    <a:pt x="363" y="181"/>
                  </a:cubicBezTo>
                  <a:cubicBezTo>
                    <a:pt x="363" y="190"/>
                    <a:pt x="348" y="190"/>
                    <a:pt x="348" y="181"/>
                  </a:cubicBezTo>
                  <a:close/>
                  <a:moveTo>
                    <a:pt x="365" y="285"/>
                  </a:moveTo>
                  <a:cubicBezTo>
                    <a:pt x="368" y="288"/>
                    <a:pt x="363" y="293"/>
                    <a:pt x="360" y="289"/>
                  </a:cubicBezTo>
                  <a:cubicBezTo>
                    <a:pt x="357" y="286"/>
                    <a:pt x="362" y="281"/>
                    <a:pt x="365" y="285"/>
                  </a:cubicBezTo>
                  <a:close/>
                  <a:moveTo>
                    <a:pt x="345" y="296"/>
                  </a:moveTo>
                  <a:cubicBezTo>
                    <a:pt x="342" y="293"/>
                    <a:pt x="347" y="288"/>
                    <a:pt x="350" y="291"/>
                  </a:cubicBezTo>
                  <a:cubicBezTo>
                    <a:pt x="353" y="295"/>
                    <a:pt x="348" y="299"/>
                    <a:pt x="345" y="296"/>
                  </a:cubicBezTo>
                  <a:close/>
                  <a:moveTo>
                    <a:pt x="349" y="316"/>
                  </a:moveTo>
                  <a:cubicBezTo>
                    <a:pt x="349" y="316"/>
                    <a:pt x="349" y="316"/>
                    <a:pt x="349" y="316"/>
                  </a:cubicBezTo>
                  <a:cubicBezTo>
                    <a:pt x="345" y="312"/>
                    <a:pt x="351" y="306"/>
                    <a:pt x="354" y="310"/>
                  </a:cubicBezTo>
                  <a:cubicBezTo>
                    <a:pt x="355" y="311"/>
                    <a:pt x="355" y="311"/>
                    <a:pt x="355" y="311"/>
                  </a:cubicBezTo>
                  <a:cubicBezTo>
                    <a:pt x="359" y="315"/>
                    <a:pt x="353" y="320"/>
                    <a:pt x="349" y="316"/>
                  </a:cubicBezTo>
                  <a:close/>
                  <a:moveTo>
                    <a:pt x="371" y="324"/>
                  </a:moveTo>
                  <a:cubicBezTo>
                    <a:pt x="367" y="320"/>
                    <a:pt x="374" y="314"/>
                    <a:pt x="378" y="318"/>
                  </a:cubicBezTo>
                  <a:cubicBezTo>
                    <a:pt x="382" y="322"/>
                    <a:pt x="375" y="328"/>
                    <a:pt x="371" y="324"/>
                  </a:cubicBezTo>
                  <a:close/>
                  <a:moveTo>
                    <a:pt x="392" y="313"/>
                  </a:moveTo>
                  <a:cubicBezTo>
                    <a:pt x="391" y="312"/>
                    <a:pt x="391" y="312"/>
                    <a:pt x="391" y="312"/>
                  </a:cubicBezTo>
                  <a:cubicBezTo>
                    <a:pt x="387" y="307"/>
                    <a:pt x="394" y="300"/>
                    <a:pt x="399" y="305"/>
                  </a:cubicBezTo>
                  <a:cubicBezTo>
                    <a:pt x="399" y="306"/>
                    <a:pt x="399" y="306"/>
                    <a:pt x="399" y="306"/>
                  </a:cubicBezTo>
                  <a:cubicBezTo>
                    <a:pt x="404" y="311"/>
                    <a:pt x="396" y="318"/>
                    <a:pt x="392" y="313"/>
                  </a:cubicBezTo>
                  <a:close/>
                  <a:moveTo>
                    <a:pt x="409" y="284"/>
                  </a:moveTo>
                  <a:cubicBezTo>
                    <a:pt x="410" y="285"/>
                    <a:pt x="410" y="285"/>
                    <a:pt x="410" y="285"/>
                  </a:cubicBezTo>
                  <a:cubicBezTo>
                    <a:pt x="415" y="290"/>
                    <a:pt x="407" y="298"/>
                    <a:pt x="402" y="292"/>
                  </a:cubicBezTo>
                  <a:cubicBezTo>
                    <a:pt x="401" y="292"/>
                    <a:pt x="401" y="292"/>
                    <a:pt x="401" y="292"/>
                  </a:cubicBezTo>
                  <a:cubicBezTo>
                    <a:pt x="396" y="287"/>
                    <a:pt x="404" y="279"/>
                    <a:pt x="409" y="284"/>
                  </a:cubicBezTo>
                  <a:close/>
                  <a:moveTo>
                    <a:pt x="401" y="257"/>
                  </a:moveTo>
                  <a:cubicBezTo>
                    <a:pt x="406" y="263"/>
                    <a:pt x="397" y="271"/>
                    <a:pt x="392" y="265"/>
                  </a:cubicBezTo>
                  <a:cubicBezTo>
                    <a:pt x="386" y="260"/>
                    <a:pt x="395" y="251"/>
                    <a:pt x="401" y="257"/>
                  </a:cubicBezTo>
                  <a:close/>
                  <a:moveTo>
                    <a:pt x="360" y="244"/>
                  </a:moveTo>
                  <a:cubicBezTo>
                    <a:pt x="360" y="239"/>
                    <a:pt x="364" y="236"/>
                    <a:pt x="368" y="236"/>
                  </a:cubicBezTo>
                  <a:cubicBezTo>
                    <a:pt x="372" y="236"/>
                    <a:pt x="376" y="240"/>
                    <a:pt x="376" y="244"/>
                  </a:cubicBezTo>
                  <a:cubicBezTo>
                    <a:pt x="376" y="245"/>
                    <a:pt x="376" y="245"/>
                    <a:pt x="376" y="245"/>
                  </a:cubicBezTo>
                  <a:cubicBezTo>
                    <a:pt x="375" y="249"/>
                    <a:pt x="372" y="253"/>
                    <a:pt x="368" y="252"/>
                  </a:cubicBezTo>
                  <a:cubicBezTo>
                    <a:pt x="363" y="252"/>
                    <a:pt x="360" y="249"/>
                    <a:pt x="360" y="245"/>
                  </a:cubicBezTo>
                  <a:lnTo>
                    <a:pt x="360" y="244"/>
                  </a:lnTo>
                  <a:close/>
                  <a:moveTo>
                    <a:pt x="333" y="240"/>
                  </a:moveTo>
                  <a:cubicBezTo>
                    <a:pt x="336" y="237"/>
                    <a:pt x="341" y="237"/>
                    <a:pt x="343" y="240"/>
                  </a:cubicBezTo>
                  <a:cubicBezTo>
                    <a:pt x="344" y="240"/>
                    <a:pt x="344" y="240"/>
                    <a:pt x="344" y="240"/>
                  </a:cubicBezTo>
                  <a:cubicBezTo>
                    <a:pt x="346" y="243"/>
                    <a:pt x="346" y="248"/>
                    <a:pt x="343" y="250"/>
                  </a:cubicBezTo>
                  <a:cubicBezTo>
                    <a:pt x="341" y="253"/>
                    <a:pt x="336" y="253"/>
                    <a:pt x="333" y="250"/>
                  </a:cubicBezTo>
                  <a:cubicBezTo>
                    <a:pt x="333" y="250"/>
                    <a:pt x="333" y="250"/>
                    <a:pt x="333" y="250"/>
                  </a:cubicBezTo>
                  <a:cubicBezTo>
                    <a:pt x="330" y="247"/>
                    <a:pt x="330" y="242"/>
                    <a:pt x="333" y="240"/>
                  </a:cubicBezTo>
                  <a:close/>
                  <a:moveTo>
                    <a:pt x="298" y="292"/>
                  </a:moveTo>
                  <a:cubicBezTo>
                    <a:pt x="293" y="287"/>
                    <a:pt x="301" y="278"/>
                    <a:pt x="307" y="284"/>
                  </a:cubicBezTo>
                  <a:cubicBezTo>
                    <a:pt x="312" y="290"/>
                    <a:pt x="303" y="298"/>
                    <a:pt x="298" y="292"/>
                  </a:cubicBezTo>
                  <a:close/>
                  <a:moveTo>
                    <a:pt x="302" y="323"/>
                  </a:moveTo>
                  <a:cubicBezTo>
                    <a:pt x="302" y="323"/>
                    <a:pt x="302" y="323"/>
                    <a:pt x="302" y="323"/>
                  </a:cubicBezTo>
                  <a:cubicBezTo>
                    <a:pt x="297" y="318"/>
                    <a:pt x="305" y="310"/>
                    <a:pt x="310" y="315"/>
                  </a:cubicBezTo>
                  <a:cubicBezTo>
                    <a:pt x="311" y="316"/>
                    <a:pt x="311" y="316"/>
                    <a:pt x="311" y="316"/>
                  </a:cubicBezTo>
                  <a:cubicBezTo>
                    <a:pt x="316" y="321"/>
                    <a:pt x="307" y="329"/>
                    <a:pt x="302" y="323"/>
                  </a:cubicBezTo>
                  <a:close/>
                  <a:moveTo>
                    <a:pt x="308" y="266"/>
                  </a:moveTo>
                  <a:cubicBezTo>
                    <a:pt x="302" y="260"/>
                    <a:pt x="312" y="251"/>
                    <a:pt x="318" y="257"/>
                  </a:cubicBezTo>
                  <a:cubicBezTo>
                    <a:pt x="324" y="263"/>
                    <a:pt x="314" y="272"/>
                    <a:pt x="308" y="266"/>
                  </a:cubicBezTo>
                  <a:close/>
                  <a:moveTo>
                    <a:pt x="319" y="346"/>
                  </a:moveTo>
                  <a:cubicBezTo>
                    <a:pt x="315" y="341"/>
                    <a:pt x="322" y="334"/>
                    <a:pt x="327" y="339"/>
                  </a:cubicBezTo>
                  <a:cubicBezTo>
                    <a:pt x="331" y="344"/>
                    <a:pt x="324" y="351"/>
                    <a:pt x="319" y="346"/>
                  </a:cubicBezTo>
                  <a:close/>
                  <a:moveTo>
                    <a:pt x="418" y="354"/>
                  </a:moveTo>
                  <a:cubicBezTo>
                    <a:pt x="425" y="360"/>
                    <a:pt x="414" y="371"/>
                    <a:pt x="407" y="364"/>
                  </a:cubicBezTo>
                  <a:cubicBezTo>
                    <a:pt x="401" y="357"/>
                    <a:pt x="411" y="347"/>
                    <a:pt x="418" y="354"/>
                  </a:cubicBezTo>
                  <a:close/>
                  <a:moveTo>
                    <a:pt x="518" y="437"/>
                  </a:moveTo>
                  <a:cubicBezTo>
                    <a:pt x="521" y="440"/>
                    <a:pt x="516" y="446"/>
                    <a:pt x="513" y="442"/>
                  </a:cubicBezTo>
                  <a:cubicBezTo>
                    <a:pt x="510" y="439"/>
                    <a:pt x="514" y="434"/>
                    <a:pt x="518" y="437"/>
                  </a:cubicBezTo>
                  <a:close/>
                  <a:moveTo>
                    <a:pt x="511" y="452"/>
                  </a:moveTo>
                  <a:cubicBezTo>
                    <a:pt x="514" y="455"/>
                    <a:pt x="510" y="461"/>
                    <a:pt x="506" y="457"/>
                  </a:cubicBezTo>
                  <a:cubicBezTo>
                    <a:pt x="503" y="454"/>
                    <a:pt x="508" y="449"/>
                    <a:pt x="511" y="452"/>
                  </a:cubicBezTo>
                  <a:close/>
                  <a:moveTo>
                    <a:pt x="478" y="431"/>
                  </a:moveTo>
                  <a:cubicBezTo>
                    <a:pt x="474" y="427"/>
                    <a:pt x="480" y="420"/>
                    <a:pt x="484" y="424"/>
                  </a:cubicBezTo>
                  <a:cubicBezTo>
                    <a:pt x="489" y="428"/>
                    <a:pt x="482" y="435"/>
                    <a:pt x="478" y="431"/>
                  </a:cubicBezTo>
                  <a:close/>
                  <a:moveTo>
                    <a:pt x="487" y="454"/>
                  </a:moveTo>
                  <a:cubicBezTo>
                    <a:pt x="486" y="453"/>
                    <a:pt x="486" y="453"/>
                    <a:pt x="486" y="453"/>
                  </a:cubicBezTo>
                  <a:cubicBezTo>
                    <a:pt x="482" y="450"/>
                    <a:pt x="488" y="444"/>
                    <a:pt x="492" y="447"/>
                  </a:cubicBezTo>
                  <a:cubicBezTo>
                    <a:pt x="492" y="448"/>
                    <a:pt x="492" y="448"/>
                    <a:pt x="492" y="448"/>
                  </a:cubicBezTo>
                  <a:cubicBezTo>
                    <a:pt x="496" y="451"/>
                    <a:pt x="490" y="457"/>
                    <a:pt x="487" y="454"/>
                  </a:cubicBezTo>
                  <a:close/>
                  <a:moveTo>
                    <a:pt x="490" y="411"/>
                  </a:moveTo>
                  <a:cubicBezTo>
                    <a:pt x="490" y="411"/>
                    <a:pt x="490" y="411"/>
                    <a:pt x="490" y="411"/>
                  </a:cubicBezTo>
                  <a:cubicBezTo>
                    <a:pt x="485" y="406"/>
                    <a:pt x="492" y="399"/>
                    <a:pt x="496" y="403"/>
                  </a:cubicBezTo>
                  <a:cubicBezTo>
                    <a:pt x="497" y="404"/>
                    <a:pt x="497" y="404"/>
                    <a:pt x="497" y="404"/>
                  </a:cubicBezTo>
                  <a:cubicBezTo>
                    <a:pt x="502" y="408"/>
                    <a:pt x="495" y="416"/>
                    <a:pt x="490" y="411"/>
                  </a:cubicBezTo>
                  <a:close/>
                  <a:moveTo>
                    <a:pt x="510" y="401"/>
                  </a:moveTo>
                  <a:cubicBezTo>
                    <a:pt x="510" y="401"/>
                    <a:pt x="510" y="401"/>
                    <a:pt x="510" y="401"/>
                  </a:cubicBezTo>
                  <a:cubicBezTo>
                    <a:pt x="505" y="396"/>
                    <a:pt x="512" y="388"/>
                    <a:pt x="518" y="392"/>
                  </a:cubicBezTo>
                  <a:cubicBezTo>
                    <a:pt x="518" y="393"/>
                    <a:pt x="518" y="393"/>
                    <a:pt x="518" y="393"/>
                  </a:cubicBezTo>
                  <a:cubicBezTo>
                    <a:pt x="523" y="398"/>
                    <a:pt x="516" y="406"/>
                    <a:pt x="510" y="401"/>
                  </a:cubicBezTo>
                  <a:close/>
                  <a:moveTo>
                    <a:pt x="563" y="469"/>
                  </a:moveTo>
                  <a:cubicBezTo>
                    <a:pt x="560" y="472"/>
                    <a:pt x="556" y="472"/>
                    <a:pt x="553" y="469"/>
                  </a:cubicBezTo>
                  <a:cubicBezTo>
                    <a:pt x="552" y="469"/>
                    <a:pt x="552" y="469"/>
                    <a:pt x="552" y="469"/>
                  </a:cubicBezTo>
                  <a:cubicBezTo>
                    <a:pt x="549" y="466"/>
                    <a:pt x="549" y="462"/>
                    <a:pt x="552" y="459"/>
                  </a:cubicBezTo>
                  <a:cubicBezTo>
                    <a:pt x="554" y="456"/>
                    <a:pt x="559" y="456"/>
                    <a:pt x="562" y="459"/>
                  </a:cubicBezTo>
                  <a:cubicBezTo>
                    <a:pt x="562" y="459"/>
                    <a:pt x="562" y="459"/>
                    <a:pt x="562" y="459"/>
                  </a:cubicBezTo>
                  <a:cubicBezTo>
                    <a:pt x="565" y="462"/>
                    <a:pt x="565" y="466"/>
                    <a:pt x="563" y="469"/>
                  </a:cubicBezTo>
                  <a:close/>
                  <a:moveTo>
                    <a:pt x="557" y="427"/>
                  </a:moveTo>
                  <a:cubicBezTo>
                    <a:pt x="558" y="427"/>
                    <a:pt x="558" y="427"/>
                    <a:pt x="558" y="427"/>
                  </a:cubicBezTo>
                  <a:cubicBezTo>
                    <a:pt x="562" y="427"/>
                    <a:pt x="566" y="430"/>
                    <a:pt x="566" y="434"/>
                  </a:cubicBezTo>
                  <a:cubicBezTo>
                    <a:pt x="566" y="438"/>
                    <a:pt x="563" y="442"/>
                    <a:pt x="559" y="442"/>
                  </a:cubicBezTo>
                  <a:cubicBezTo>
                    <a:pt x="558" y="442"/>
                    <a:pt x="558" y="442"/>
                    <a:pt x="558" y="442"/>
                  </a:cubicBezTo>
                  <a:cubicBezTo>
                    <a:pt x="554" y="442"/>
                    <a:pt x="550" y="439"/>
                    <a:pt x="550" y="435"/>
                  </a:cubicBezTo>
                  <a:cubicBezTo>
                    <a:pt x="550" y="431"/>
                    <a:pt x="553" y="427"/>
                    <a:pt x="557" y="427"/>
                  </a:cubicBezTo>
                  <a:close/>
                  <a:moveTo>
                    <a:pt x="537" y="411"/>
                  </a:moveTo>
                  <a:cubicBezTo>
                    <a:pt x="531" y="405"/>
                    <a:pt x="539" y="396"/>
                    <a:pt x="545" y="402"/>
                  </a:cubicBezTo>
                  <a:cubicBezTo>
                    <a:pt x="551" y="407"/>
                    <a:pt x="543" y="416"/>
                    <a:pt x="537" y="411"/>
                  </a:cubicBezTo>
                  <a:close/>
                  <a:moveTo>
                    <a:pt x="545" y="484"/>
                  </a:moveTo>
                  <a:cubicBezTo>
                    <a:pt x="551" y="490"/>
                    <a:pt x="542" y="500"/>
                    <a:pt x="536" y="494"/>
                  </a:cubicBezTo>
                  <a:cubicBezTo>
                    <a:pt x="530" y="488"/>
                    <a:pt x="539" y="479"/>
                    <a:pt x="545" y="484"/>
                  </a:cubicBezTo>
                  <a:close/>
                  <a:moveTo>
                    <a:pt x="518" y="495"/>
                  </a:moveTo>
                  <a:cubicBezTo>
                    <a:pt x="524" y="501"/>
                    <a:pt x="516" y="510"/>
                    <a:pt x="510" y="504"/>
                  </a:cubicBezTo>
                  <a:cubicBezTo>
                    <a:pt x="504" y="499"/>
                    <a:pt x="512" y="490"/>
                    <a:pt x="518" y="495"/>
                  </a:cubicBezTo>
                  <a:close/>
                  <a:moveTo>
                    <a:pt x="487" y="492"/>
                  </a:moveTo>
                  <a:cubicBezTo>
                    <a:pt x="487" y="492"/>
                    <a:pt x="487" y="492"/>
                    <a:pt x="487" y="492"/>
                  </a:cubicBezTo>
                  <a:cubicBezTo>
                    <a:pt x="492" y="497"/>
                    <a:pt x="485" y="505"/>
                    <a:pt x="479" y="500"/>
                  </a:cubicBezTo>
                  <a:cubicBezTo>
                    <a:pt x="479" y="500"/>
                    <a:pt x="479" y="500"/>
                    <a:pt x="479" y="500"/>
                  </a:cubicBezTo>
                  <a:cubicBezTo>
                    <a:pt x="474" y="495"/>
                    <a:pt x="481" y="487"/>
                    <a:pt x="487" y="492"/>
                  </a:cubicBezTo>
                  <a:close/>
                  <a:moveTo>
                    <a:pt x="463" y="475"/>
                  </a:moveTo>
                  <a:cubicBezTo>
                    <a:pt x="468" y="480"/>
                    <a:pt x="461" y="487"/>
                    <a:pt x="457" y="483"/>
                  </a:cubicBezTo>
                  <a:cubicBezTo>
                    <a:pt x="452" y="478"/>
                    <a:pt x="459" y="471"/>
                    <a:pt x="463" y="475"/>
                  </a:cubicBezTo>
                  <a:close/>
                  <a:moveTo>
                    <a:pt x="438" y="395"/>
                  </a:moveTo>
                  <a:cubicBezTo>
                    <a:pt x="431" y="388"/>
                    <a:pt x="442" y="378"/>
                    <a:pt x="449" y="384"/>
                  </a:cubicBezTo>
                  <a:cubicBezTo>
                    <a:pt x="455" y="391"/>
                    <a:pt x="445" y="402"/>
                    <a:pt x="438" y="395"/>
                  </a:cubicBezTo>
                  <a:close/>
                  <a:moveTo>
                    <a:pt x="404" y="554"/>
                  </a:moveTo>
                  <a:cubicBezTo>
                    <a:pt x="385" y="584"/>
                    <a:pt x="381" y="623"/>
                    <a:pt x="397" y="653"/>
                  </a:cubicBezTo>
                  <a:cubicBezTo>
                    <a:pt x="399" y="655"/>
                    <a:pt x="397" y="658"/>
                    <a:pt x="395" y="658"/>
                  </a:cubicBezTo>
                  <a:cubicBezTo>
                    <a:pt x="377" y="665"/>
                    <a:pt x="361" y="651"/>
                    <a:pt x="360" y="633"/>
                  </a:cubicBezTo>
                  <a:cubicBezTo>
                    <a:pt x="339" y="638"/>
                    <a:pt x="327" y="622"/>
                    <a:pt x="334" y="602"/>
                  </a:cubicBezTo>
                  <a:cubicBezTo>
                    <a:pt x="325" y="600"/>
                    <a:pt x="320" y="590"/>
                    <a:pt x="323" y="580"/>
                  </a:cubicBezTo>
                  <a:cubicBezTo>
                    <a:pt x="323" y="579"/>
                    <a:pt x="324" y="578"/>
                    <a:pt x="326" y="577"/>
                  </a:cubicBezTo>
                  <a:cubicBezTo>
                    <a:pt x="365" y="574"/>
                    <a:pt x="379" y="561"/>
                    <a:pt x="399" y="549"/>
                  </a:cubicBezTo>
                  <a:cubicBezTo>
                    <a:pt x="401" y="548"/>
                    <a:pt x="403" y="549"/>
                    <a:pt x="404" y="550"/>
                  </a:cubicBezTo>
                  <a:cubicBezTo>
                    <a:pt x="405" y="551"/>
                    <a:pt x="405" y="553"/>
                    <a:pt x="404" y="554"/>
                  </a:cubicBezTo>
                  <a:close/>
                  <a:moveTo>
                    <a:pt x="412" y="538"/>
                  </a:moveTo>
                  <a:cubicBezTo>
                    <a:pt x="406" y="532"/>
                    <a:pt x="415" y="523"/>
                    <a:pt x="421" y="529"/>
                  </a:cubicBezTo>
                  <a:cubicBezTo>
                    <a:pt x="427" y="535"/>
                    <a:pt x="418" y="544"/>
                    <a:pt x="412" y="538"/>
                  </a:cubicBezTo>
                  <a:close/>
                  <a:moveTo>
                    <a:pt x="427" y="520"/>
                  </a:moveTo>
                  <a:cubicBezTo>
                    <a:pt x="420" y="512"/>
                    <a:pt x="432" y="500"/>
                    <a:pt x="439" y="508"/>
                  </a:cubicBezTo>
                  <a:cubicBezTo>
                    <a:pt x="447" y="516"/>
                    <a:pt x="435" y="528"/>
                    <a:pt x="427" y="520"/>
                  </a:cubicBezTo>
                  <a:close/>
                  <a:moveTo>
                    <a:pt x="735" y="747"/>
                  </a:moveTo>
                  <a:cubicBezTo>
                    <a:pt x="736" y="748"/>
                    <a:pt x="737" y="750"/>
                    <a:pt x="736" y="751"/>
                  </a:cubicBezTo>
                  <a:cubicBezTo>
                    <a:pt x="731" y="761"/>
                    <a:pt x="720" y="764"/>
                    <a:pt x="712" y="759"/>
                  </a:cubicBezTo>
                  <a:cubicBezTo>
                    <a:pt x="703" y="777"/>
                    <a:pt x="684" y="780"/>
                    <a:pt x="672" y="763"/>
                  </a:cubicBezTo>
                  <a:cubicBezTo>
                    <a:pt x="659" y="774"/>
                    <a:pt x="638" y="773"/>
                    <a:pt x="629" y="755"/>
                  </a:cubicBezTo>
                  <a:cubicBezTo>
                    <a:pt x="628" y="753"/>
                    <a:pt x="629" y="751"/>
                    <a:pt x="632" y="750"/>
                  </a:cubicBezTo>
                  <a:cubicBezTo>
                    <a:pt x="664" y="740"/>
                    <a:pt x="689" y="710"/>
                    <a:pt x="696" y="675"/>
                  </a:cubicBezTo>
                  <a:cubicBezTo>
                    <a:pt x="697" y="673"/>
                    <a:pt x="698" y="673"/>
                    <a:pt x="700" y="673"/>
                  </a:cubicBezTo>
                  <a:cubicBezTo>
                    <a:pt x="701" y="673"/>
                    <a:pt x="703" y="673"/>
                    <a:pt x="703" y="675"/>
                  </a:cubicBezTo>
                  <a:cubicBezTo>
                    <a:pt x="709" y="698"/>
                    <a:pt x="710" y="717"/>
                    <a:pt x="735" y="747"/>
                  </a:cubicBezTo>
                  <a:close/>
                  <a:moveTo>
                    <a:pt x="705" y="618"/>
                  </a:moveTo>
                  <a:cubicBezTo>
                    <a:pt x="715" y="618"/>
                    <a:pt x="715" y="635"/>
                    <a:pt x="705" y="635"/>
                  </a:cubicBezTo>
                  <a:cubicBezTo>
                    <a:pt x="694" y="635"/>
                    <a:pt x="694" y="618"/>
                    <a:pt x="705" y="618"/>
                  </a:cubicBezTo>
                  <a:close/>
                  <a:moveTo>
                    <a:pt x="702" y="645"/>
                  </a:moveTo>
                  <a:cubicBezTo>
                    <a:pt x="711" y="645"/>
                    <a:pt x="711" y="659"/>
                    <a:pt x="702" y="659"/>
                  </a:cubicBezTo>
                  <a:cubicBezTo>
                    <a:pt x="694" y="659"/>
                    <a:pt x="694" y="645"/>
                    <a:pt x="702" y="645"/>
                  </a:cubicBezTo>
                  <a:close/>
                  <a:moveTo>
                    <a:pt x="517" y="571"/>
                  </a:moveTo>
                  <a:cubicBezTo>
                    <a:pt x="523" y="553"/>
                    <a:pt x="541" y="535"/>
                    <a:pt x="562" y="539"/>
                  </a:cubicBezTo>
                  <a:cubicBezTo>
                    <a:pt x="563" y="539"/>
                    <a:pt x="563" y="540"/>
                    <a:pt x="563" y="541"/>
                  </a:cubicBezTo>
                  <a:cubicBezTo>
                    <a:pt x="563" y="563"/>
                    <a:pt x="537" y="574"/>
                    <a:pt x="519" y="574"/>
                  </a:cubicBezTo>
                  <a:cubicBezTo>
                    <a:pt x="518" y="574"/>
                    <a:pt x="518" y="573"/>
                    <a:pt x="518" y="573"/>
                  </a:cubicBezTo>
                  <a:cubicBezTo>
                    <a:pt x="517" y="573"/>
                    <a:pt x="517" y="572"/>
                    <a:pt x="517" y="571"/>
                  </a:cubicBezTo>
                  <a:close/>
                  <a:moveTo>
                    <a:pt x="509" y="544"/>
                  </a:moveTo>
                  <a:cubicBezTo>
                    <a:pt x="517" y="551"/>
                    <a:pt x="505" y="563"/>
                    <a:pt x="498" y="556"/>
                  </a:cubicBezTo>
                  <a:cubicBezTo>
                    <a:pt x="490" y="548"/>
                    <a:pt x="502" y="536"/>
                    <a:pt x="509" y="544"/>
                  </a:cubicBezTo>
                  <a:close/>
                  <a:moveTo>
                    <a:pt x="470" y="530"/>
                  </a:moveTo>
                  <a:cubicBezTo>
                    <a:pt x="478" y="538"/>
                    <a:pt x="466" y="550"/>
                    <a:pt x="458" y="542"/>
                  </a:cubicBezTo>
                  <a:cubicBezTo>
                    <a:pt x="450" y="535"/>
                    <a:pt x="462" y="523"/>
                    <a:pt x="470" y="530"/>
                  </a:cubicBezTo>
                  <a:close/>
                  <a:moveTo>
                    <a:pt x="667" y="612"/>
                  </a:moveTo>
                  <a:cubicBezTo>
                    <a:pt x="678" y="612"/>
                    <a:pt x="678" y="629"/>
                    <a:pt x="667" y="629"/>
                  </a:cubicBezTo>
                  <a:cubicBezTo>
                    <a:pt x="656" y="629"/>
                    <a:pt x="656" y="612"/>
                    <a:pt x="667" y="612"/>
                  </a:cubicBezTo>
                  <a:close/>
                  <a:moveTo>
                    <a:pt x="630" y="593"/>
                  </a:moveTo>
                  <a:cubicBezTo>
                    <a:pt x="641" y="593"/>
                    <a:pt x="641" y="610"/>
                    <a:pt x="630" y="610"/>
                  </a:cubicBezTo>
                  <a:cubicBezTo>
                    <a:pt x="619" y="610"/>
                    <a:pt x="619" y="593"/>
                    <a:pt x="630" y="593"/>
                  </a:cubicBezTo>
                  <a:close/>
                  <a:moveTo>
                    <a:pt x="613" y="614"/>
                  </a:moveTo>
                  <a:cubicBezTo>
                    <a:pt x="637" y="616"/>
                    <a:pt x="659" y="629"/>
                    <a:pt x="661" y="655"/>
                  </a:cubicBezTo>
                  <a:cubicBezTo>
                    <a:pt x="662" y="678"/>
                    <a:pt x="651" y="701"/>
                    <a:pt x="629" y="710"/>
                  </a:cubicBezTo>
                  <a:cubicBezTo>
                    <a:pt x="611" y="718"/>
                    <a:pt x="592" y="722"/>
                    <a:pt x="573" y="723"/>
                  </a:cubicBezTo>
                  <a:cubicBezTo>
                    <a:pt x="550" y="723"/>
                    <a:pt x="524" y="720"/>
                    <a:pt x="504" y="736"/>
                  </a:cubicBezTo>
                  <a:cubicBezTo>
                    <a:pt x="503" y="737"/>
                    <a:pt x="501" y="737"/>
                    <a:pt x="500" y="736"/>
                  </a:cubicBezTo>
                  <a:cubicBezTo>
                    <a:pt x="499" y="736"/>
                    <a:pt x="497" y="735"/>
                    <a:pt x="497" y="733"/>
                  </a:cubicBezTo>
                  <a:cubicBezTo>
                    <a:pt x="494" y="708"/>
                    <a:pt x="474" y="692"/>
                    <a:pt x="458" y="675"/>
                  </a:cubicBezTo>
                  <a:cubicBezTo>
                    <a:pt x="445" y="661"/>
                    <a:pt x="434" y="645"/>
                    <a:pt x="427" y="627"/>
                  </a:cubicBezTo>
                  <a:cubicBezTo>
                    <a:pt x="419" y="605"/>
                    <a:pt x="426" y="581"/>
                    <a:pt x="444" y="565"/>
                  </a:cubicBezTo>
                  <a:cubicBezTo>
                    <a:pt x="463" y="548"/>
                    <a:pt x="489" y="554"/>
                    <a:pt x="506" y="570"/>
                  </a:cubicBezTo>
                  <a:cubicBezTo>
                    <a:pt x="512" y="576"/>
                    <a:pt x="517" y="583"/>
                    <a:pt x="523" y="588"/>
                  </a:cubicBezTo>
                  <a:cubicBezTo>
                    <a:pt x="530" y="597"/>
                    <a:pt x="543" y="582"/>
                    <a:pt x="547" y="578"/>
                  </a:cubicBezTo>
                  <a:cubicBezTo>
                    <a:pt x="567" y="559"/>
                    <a:pt x="579" y="536"/>
                    <a:pt x="589" y="511"/>
                  </a:cubicBezTo>
                  <a:cubicBezTo>
                    <a:pt x="590" y="510"/>
                    <a:pt x="591" y="509"/>
                    <a:pt x="591" y="508"/>
                  </a:cubicBezTo>
                  <a:cubicBezTo>
                    <a:pt x="592" y="507"/>
                    <a:pt x="594" y="507"/>
                    <a:pt x="595" y="508"/>
                  </a:cubicBezTo>
                  <a:cubicBezTo>
                    <a:pt x="596" y="508"/>
                    <a:pt x="597" y="509"/>
                    <a:pt x="597" y="511"/>
                  </a:cubicBezTo>
                  <a:cubicBezTo>
                    <a:pt x="597" y="512"/>
                    <a:pt x="597" y="513"/>
                    <a:pt x="596" y="514"/>
                  </a:cubicBezTo>
                  <a:cubicBezTo>
                    <a:pt x="586" y="538"/>
                    <a:pt x="578" y="564"/>
                    <a:pt x="578" y="591"/>
                  </a:cubicBezTo>
                  <a:cubicBezTo>
                    <a:pt x="579" y="597"/>
                    <a:pt x="577" y="616"/>
                    <a:pt x="589" y="616"/>
                  </a:cubicBezTo>
                  <a:cubicBezTo>
                    <a:pt x="597" y="615"/>
                    <a:pt x="605" y="614"/>
                    <a:pt x="613" y="614"/>
                  </a:cubicBezTo>
                  <a:close/>
                  <a:moveTo>
                    <a:pt x="605" y="608"/>
                  </a:moveTo>
                  <a:cubicBezTo>
                    <a:pt x="605" y="609"/>
                    <a:pt x="604" y="609"/>
                    <a:pt x="603" y="608"/>
                  </a:cubicBezTo>
                  <a:cubicBezTo>
                    <a:pt x="603" y="608"/>
                    <a:pt x="602" y="608"/>
                    <a:pt x="602" y="608"/>
                  </a:cubicBezTo>
                  <a:cubicBezTo>
                    <a:pt x="588" y="596"/>
                    <a:pt x="578" y="569"/>
                    <a:pt x="593" y="554"/>
                  </a:cubicBezTo>
                  <a:cubicBezTo>
                    <a:pt x="594" y="553"/>
                    <a:pt x="595" y="553"/>
                    <a:pt x="596" y="553"/>
                  </a:cubicBezTo>
                  <a:cubicBezTo>
                    <a:pt x="613" y="565"/>
                    <a:pt x="613" y="590"/>
                    <a:pt x="605" y="608"/>
                  </a:cubicBezTo>
                  <a:close/>
                  <a:moveTo>
                    <a:pt x="621" y="454"/>
                  </a:moveTo>
                  <a:cubicBezTo>
                    <a:pt x="612" y="454"/>
                    <a:pt x="612" y="439"/>
                    <a:pt x="621" y="439"/>
                  </a:cubicBezTo>
                  <a:cubicBezTo>
                    <a:pt x="631" y="439"/>
                    <a:pt x="631" y="454"/>
                    <a:pt x="621" y="454"/>
                  </a:cubicBezTo>
                  <a:close/>
                  <a:moveTo>
                    <a:pt x="693" y="535"/>
                  </a:moveTo>
                  <a:cubicBezTo>
                    <a:pt x="688" y="535"/>
                    <a:pt x="688" y="528"/>
                    <a:pt x="693" y="528"/>
                  </a:cubicBezTo>
                  <a:cubicBezTo>
                    <a:pt x="698" y="528"/>
                    <a:pt x="697" y="535"/>
                    <a:pt x="693" y="535"/>
                  </a:cubicBezTo>
                  <a:close/>
                  <a:moveTo>
                    <a:pt x="699" y="512"/>
                  </a:moveTo>
                  <a:cubicBezTo>
                    <a:pt x="704" y="512"/>
                    <a:pt x="703" y="520"/>
                    <a:pt x="699" y="519"/>
                  </a:cubicBezTo>
                  <a:cubicBezTo>
                    <a:pt x="694" y="519"/>
                    <a:pt x="694" y="512"/>
                    <a:pt x="699" y="512"/>
                  </a:cubicBezTo>
                  <a:close/>
                  <a:moveTo>
                    <a:pt x="710" y="546"/>
                  </a:moveTo>
                  <a:cubicBezTo>
                    <a:pt x="709" y="546"/>
                    <a:pt x="709" y="546"/>
                    <a:pt x="709" y="546"/>
                  </a:cubicBezTo>
                  <a:cubicBezTo>
                    <a:pt x="704" y="546"/>
                    <a:pt x="704" y="538"/>
                    <a:pt x="710" y="538"/>
                  </a:cubicBezTo>
                  <a:cubicBezTo>
                    <a:pt x="710" y="538"/>
                    <a:pt x="710" y="538"/>
                    <a:pt x="710" y="538"/>
                  </a:cubicBezTo>
                  <a:cubicBezTo>
                    <a:pt x="716" y="538"/>
                    <a:pt x="715" y="546"/>
                    <a:pt x="710" y="546"/>
                  </a:cubicBezTo>
                  <a:close/>
                  <a:moveTo>
                    <a:pt x="732" y="536"/>
                  </a:moveTo>
                  <a:cubicBezTo>
                    <a:pt x="726" y="536"/>
                    <a:pt x="726" y="526"/>
                    <a:pt x="732" y="527"/>
                  </a:cubicBezTo>
                  <a:cubicBezTo>
                    <a:pt x="738" y="527"/>
                    <a:pt x="737" y="536"/>
                    <a:pt x="732" y="536"/>
                  </a:cubicBezTo>
                  <a:close/>
                  <a:moveTo>
                    <a:pt x="738" y="503"/>
                  </a:moveTo>
                  <a:cubicBezTo>
                    <a:pt x="745" y="503"/>
                    <a:pt x="744" y="514"/>
                    <a:pt x="738" y="513"/>
                  </a:cubicBezTo>
                  <a:cubicBezTo>
                    <a:pt x="737" y="513"/>
                    <a:pt x="737" y="513"/>
                    <a:pt x="737" y="513"/>
                  </a:cubicBezTo>
                  <a:cubicBezTo>
                    <a:pt x="731" y="513"/>
                    <a:pt x="731" y="503"/>
                    <a:pt x="737" y="503"/>
                  </a:cubicBezTo>
                  <a:lnTo>
                    <a:pt x="738" y="503"/>
                  </a:lnTo>
                  <a:close/>
                  <a:moveTo>
                    <a:pt x="730" y="481"/>
                  </a:moveTo>
                  <a:cubicBezTo>
                    <a:pt x="731" y="481"/>
                    <a:pt x="731" y="481"/>
                    <a:pt x="731" y="481"/>
                  </a:cubicBezTo>
                  <a:cubicBezTo>
                    <a:pt x="738" y="481"/>
                    <a:pt x="738" y="492"/>
                    <a:pt x="730" y="492"/>
                  </a:cubicBezTo>
                  <a:cubicBezTo>
                    <a:pt x="730" y="492"/>
                    <a:pt x="730" y="492"/>
                    <a:pt x="730" y="492"/>
                  </a:cubicBezTo>
                  <a:cubicBezTo>
                    <a:pt x="722" y="492"/>
                    <a:pt x="723" y="480"/>
                    <a:pt x="730" y="481"/>
                  </a:cubicBezTo>
                  <a:close/>
                  <a:moveTo>
                    <a:pt x="705" y="468"/>
                  </a:moveTo>
                  <a:cubicBezTo>
                    <a:pt x="713" y="468"/>
                    <a:pt x="712" y="480"/>
                    <a:pt x="704" y="480"/>
                  </a:cubicBezTo>
                  <a:cubicBezTo>
                    <a:pt x="696" y="480"/>
                    <a:pt x="697" y="467"/>
                    <a:pt x="705" y="468"/>
                  </a:cubicBezTo>
                  <a:close/>
                  <a:moveTo>
                    <a:pt x="667" y="476"/>
                  </a:moveTo>
                  <a:cubicBezTo>
                    <a:pt x="670" y="473"/>
                    <a:pt x="675" y="473"/>
                    <a:pt x="678" y="476"/>
                  </a:cubicBezTo>
                  <a:cubicBezTo>
                    <a:pt x="679" y="477"/>
                    <a:pt x="679" y="477"/>
                    <a:pt x="679" y="477"/>
                  </a:cubicBezTo>
                  <a:cubicBezTo>
                    <a:pt x="681" y="480"/>
                    <a:pt x="681" y="485"/>
                    <a:pt x="678" y="488"/>
                  </a:cubicBezTo>
                  <a:cubicBezTo>
                    <a:pt x="675" y="491"/>
                    <a:pt x="670" y="491"/>
                    <a:pt x="667" y="487"/>
                  </a:cubicBezTo>
                  <a:cubicBezTo>
                    <a:pt x="667" y="487"/>
                    <a:pt x="667" y="487"/>
                    <a:pt x="667" y="487"/>
                  </a:cubicBezTo>
                  <a:cubicBezTo>
                    <a:pt x="664" y="484"/>
                    <a:pt x="664" y="479"/>
                    <a:pt x="667" y="476"/>
                  </a:cubicBezTo>
                  <a:close/>
                  <a:moveTo>
                    <a:pt x="652" y="496"/>
                  </a:moveTo>
                  <a:cubicBezTo>
                    <a:pt x="653" y="496"/>
                    <a:pt x="653" y="496"/>
                    <a:pt x="653" y="496"/>
                  </a:cubicBezTo>
                  <a:cubicBezTo>
                    <a:pt x="657" y="496"/>
                    <a:pt x="660" y="500"/>
                    <a:pt x="660" y="504"/>
                  </a:cubicBezTo>
                  <a:cubicBezTo>
                    <a:pt x="659" y="507"/>
                    <a:pt x="656" y="511"/>
                    <a:pt x="652" y="510"/>
                  </a:cubicBezTo>
                  <a:cubicBezTo>
                    <a:pt x="652" y="510"/>
                    <a:pt x="652" y="510"/>
                    <a:pt x="652" y="510"/>
                  </a:cubicBezTo>
                  <a:cubicBezTo>
                    <a:pt x="648" y="510"/>
                    <a:pt x="645" y="507"/>
                    <a:pt x="645" y="503"/>
                  </a:cubicBezTo>
                  <a:cubicBezTo>
                    <a:pt x="645" y="499"/>
                    <a:pt x="648" y="496"/>
                    <a:pt x="652" y="496"/>
                  </a:cubicBezTo>
                  <a:close/>
                  <a:moveTo>
                    <a:pt x="646" y="540"/>
                  </a:moveTo>
                  <a:cubicBezTo>
                    <a:pt x="637" y="539"/>
                    <a:pt x="638" y="526"/>
                    <a:pt x="646" y="526"/>
                  </a:cubicBezTo>
                  <a:cubicBezTo>
                    <a:pt x="655" y="527"/>
                    <a:pt x="654" y="540"/>
                    <a:pt x="646" y="540"/>
                  </a:cubicBezTo>
                  <a:close/>
                  <a:moveTo>
                    <a:pt x="657" y="565"/>
                  </a:moveTo>
                  <a:cubicBezTo>
                    <a:pt x="649" y="565"/>
                    <a:pt x="650" y="553"/>
                    <a:pt x="658" y="553"/>
                  </a:cubicBezTo>
                  <a:cubicBezTo>
                    <a:pt x="665" y="553"/>
                    <a:pt x="665" y="566"/>
                    <a:pt x="657" y="565"/>
                  </a:cubicBezTo>
                  <a:close/>
                  <a:moveTo>
                    <a:pt x="682" y="584"/>
                  </a:moveTo>
                  <a:cubicBezTo>
                    <a:pt x="682" y="584"/>
                    <a:pt x="682" y="584"/>
                    <a:pt x="682" y="584"/>
                  </a:cubicBezTo>
                  <a:cubicBezTo>
                    <a:pt x="674" y="584"/>
                    <a:pt x="675" y="573"/>
                    <a:pt x="682" y="573"/>
                  </a:cubicBezTo>
                  <a:cubicBezTo>
                    <a:pt x="683" y="573"/>
                    <a:pt x="683" y="573"/>
                    <a:pt x="683" y="573"/>
                  </a:cubicBezTo>
                  <a:cubicBezTo>
                    <a:pt x="690" y="573"/>
                    <a:pt x="689" y="584"/>
                    <a:pt x="682" y="584"/>
                  </a:cubicBezTo>
                  <a:close/>
                  <a:moveTo>
                    <a:pt x="710" y="588"/>
                  </a:moveTo>
                  <a:cubicBezTo>
                    <a:pt x="703" y="588"/>
                    <a:pt x="704" y="578"/>
                    <a:pt x="710" y="578"/>
                  </a:cubicBezTo>
                  <a:cubicBezTo>
                    <a:pt x="717" y="578"/>
                    <a:pt x="717" y="588"/>
                    <a:pt x="710" y="588"/>
                  </a:cubicBezTo>
                  <a:close/>
                  <a:moveTo>
                    <a:pt x="785" y="539"/>
                  </a:moveTo>
                  <a:cubicBezTo>
                    <a:pt x="776" y="539"/>
                    <a:pt x="776" y="524"/>
                    <a:pt x="785" y="524"/>
                  </a:cubicBezTo>
                  <a:cubicBezTo>
                    <a:pt x="795" y="524"/>
                    <a:pt x="795" y="539"/>
                    <a:pt x="785" y="539"/>
                  </a:cubicBezTo>
                  <a:close/>
                  <a:moveTo>
                    <a:pt x="829" y="539"/>
                  </a:moveTo>
                  <a:cubicBezTo>
                    <a:pt x="819" y="539"/>
                    <a:pt x="819" y="524"/>
                    <a:pt x="829" y="524"/>
                  </a:cubicBezTo>
                  <a:cubicBezTo>
                    <a:pt x="838" y="524"/>
                    <a:pt x="838" y="539"/>
                    <a:pt x="829" y="539"/>
                  </a:cubicBezTo>
                  <a:close/>
                  <a:moveTo>
                    <a:pt x="921" y="535"/>
                  </a:moveTo>
                  <a:cubicBezTo>
                    <a:pt x="917" y="535"/>
                    <a:pt x="916" y="528"/>
                    <a:pt x="921" y="528"/>
                  </a:cubicBezTo>
                  <a:cubicBezTo>
                    <a:pt x="926" y="528"/>
                    <a:pt x="926" y="535"/>
                    <a:pt x="921" y="535"/>
                  </a:cubicBezTo>
                  <a:close/>
                  <a:moveTo>
                    <a:pt x="915" y="512"/>
                  </a:moveTo>
                  <a:cubicBezTo>
                    <a:pt x="920" y="512"/>
                    <a:pt x="920" y="519"/>
                    <a:pt x="915" y="519"/>
                  </a:cubicBezTo>
                  <a:cubicBezTo>
                    <a:pt x="911" y="520"/>
                    <a:pt x="910" y="512"/>
                    <a:pt x="915" y="512"/>
                  </a:cubicBezTo>
                  <a:close/>
                  <a:moveTo>
                    <a:pt x="904" y="538"/>
                  </a:moveTo>
                  <a:cubicBezTo>
                    <a:pt x="904" y="538"/>
                    <a:pt x="904" y="538"/>
                    <a:pt x="904" y="538"/>
                  </a:cubicBezTo>
                  <a:cubicBezTo>
                    <a:pt x="910" y="538"/>
                    <a:pt x="910" y="546"/>
                    <a:pt x="905" y="546"/>
                  </a:cubicBezTo>
                  <a:cubicBezTo>
                    <a:pt x="904" y="546"/>
                    <a:pt x="904" y="546"/>
                    <a:pt x="904" y="546"/>
                  </a:cubicBezTo>
                  <a:cubicBezTo>
                    <a:pt x="899" y="546"/>
                    <a:pt x="898" y="538"/>
                    <a:pt x="904" y="538"/>
                  </a:cubicBezTo>
                  <a:close/>
                  <a:moveTo>
                    <a:pt x="876" y="513"/>
                  </a:moveTo>
                  <a:cubicBezTo>
                    <a:pt x="870" y="514"/>
                    <a:pt x="869" y="503"/>
                    <a:pt x="876" y="503"/>
                  </a:cubicBezTo>
                  <a:cubicBezTo>
                    <a:pt x="877" y="503"/>
                    <a:pt x="877" y="503"/>
                    <a:pt x="877" y="503"/>
                  </a:cubicBezTo>
                  <a:cubicBezTo>
                    <a:pt x="883" y="503"/>
                    <a:pt x="883" y="513"/>
                    <a:pt x="877" y="513"/>
                  </a:cubicBezTo>
                  <a:lnTo>
                    <a:pt x="876" y="513"/>
                  </a:lnTo>
                  <a:close/>
                  <a:moveTo>
                    <a:pt x="882" y="536"/>
                  </a:moveTo>
                  <a:cubicBezTo>
                    <a:pt x="877" y="536"/>
                    <a:pt x="876" y="527"/>
                    <a:pt x="882" y="527"/>
                  </a:cubicBezTo>
                  <a:cubicBezTo>
                    <a:pt x="888" y="526"/>
                    <a:pt x="888" y="536"/>
                    <a:pt x="882" y="536"/>
                  </a:cubicBezTo>
                  <a:close/>
                  <a:moveTo>
                    <a:pt x="884" y="492"/>
                  </a:moveTo>
                  <a:cubicBezTo>
                    <a:pt x="884" y="492"/>
                    <a:pt x="884" y="492"/>
                    <a:pt x="884" y="492"/>
                  </a:cubicBezTo>
                  <a:cubicBezTo>
                    <a:pt x="876" y="492"/>
                    <a:pt x="876" y="481"/>
                    <a:pt x="883" y="481"/>
                  </a:cubicBezTo>
                  <a:cubicBezTo>
                    <a:pt x="884" y="481"/>
                    <a:pt x="884" y="481"/>
                    <a:pt x="884" y="481"/>
                  </a:cubicBezTo>
                  <a:cubicBezTo>
                    <a:pt x="891" y="480"/>
                    <a:pt x="892" y="492"/>
                    <a:pt x="884" y="492"/>
                  </a:cubicBezTo>
                  <a:close/>
                  <a:moveTo>
                    <a:pt x="910" y="480"/>
                  </a:moveTo>
                  <a:cubicBezTo>
                    <a:pt x="902" y="480"/>
                    <a:pt x="901" y="468"/>
                    <a:pt x="909" y="468"/>
                  </a:cubicBezTo>
                  <a:cubicBezTo>
                    <a:pt x="917" y="467"/>
                    <a:pt x="918" y="480"/>
                    <a:pt x="910" y="480"/>
                  </a:cubicBezTo>
                  <a:close/>
                  <a:moveTo>
                    <a:pt x="947" y="487"/>
                  </a:moveTo>
                  <a:cubicBezTo>
                    <a:pt x="947" y="487"/>
                    <a:pt x="947" y="487"/>
                    <a:pt x="947" y="487"/>
                  </a:cubicBezTo>
                  <a:cubicBezTo>
                    <a:pt x="944" y="491"/>
                    <a:pt x="939" y="491"/>
                    <a:pt x="936" y="488"/>
                  </a:cubicBezTo>
                  <a:cubicBezTo>
                    <a:pt x="933" y="485"/>
                    <a:pt x="933" y="480"/>
                    <a:pt x="935" y="477"/>
                  </a:cubicBezTo>
                  <a:cubicBezTo>
                    <a:pt x="936" y="476"/>
                    <a:pt x="936" y="476"/>
                    <a:pt x="936" y="476"/>
                  </a:cubicBezTo>
                  <a:cubicBezTo>
                    <a:pt x="939" y="473"/>
                    <a:pt x="944" y="473"/>
                    <a:pt x="947" y="476"/>
                  </a:cubicBezTo>
                  <a:cubicBezTo>
                    <a:pt x="950" y="479"/>
                    <a:pt x="950" y="484"/>
                    <a:pt x="947" y="487"/>
                  </a:cubicBezTo>
                  <a:close/>
                  <a:moveTo>
                    <a:pt x="968" y="540"/>
                  </a:moveTo>
                  <a:cubicBezTo>
                    <a:pt x="960" y="540"/>
                    <a:pt x="959" y="527"/>
                    <a:pt x="968" y="526"/>
                  </a:cubicBezTo>
                  <a:cubicBezTo>
                    <a:pt x="976" y="526"/>
                    <a:pt x="977" y="539"/>
                    <a:pt x="968" y="540"/>
                  </a:cubicBezTo>
                  <a:close/>
                  <a:moveTo>
                    <a:pt x="961" y="496"/>
                  </a:moveTo>
                  <a:cubicBezTo>
                    <a:pt x="962" y="496"/>
                    <a:pt x="962" y="496"/>
                    <a:pt x="962" y="496"/>
                  </a:cubicBezTo>
                  <a:cubicBezTo>
                    <a:pt x="966" y="496"/>
                    <a:pt x="969" y="499"/>
                    <a:pt x="969" y="503"/>
                  </a:cubicBezTo>
                  <a:cubicBezTo>
                    <a:pt x="969" y="507"/>
                    <a:pt x="966" y="510"/>
                    <a:pt x="962" y="510"/>
                  </a:cubicBezTo>
                  <a:cubicBezTo>
                    <a:pt x="962" y="510"/>
                    <a:pt x="962" y="510"/>
                    <a:pt x="962" y="510"/>
                  </a:cubicBezTo>
                  <a:cubicBezTo>
                    <a:pt x="958" y="511"/>
                    <a:pt x="955" y="507"/>
                    <a:pt x="954" y="504"/>
                  </a:cubicBezTo>
                  <a:cubicBezTo>
                    <a:pt x="954" y="500"/>
                    <a:pt x="957" y="496"/>
                    <a:pt x="961" y="496"/>
                  </a:cubicBezTo>
                  <a:close/>
                  <a:moveTo>
                    <a:pt x="956" y="553"/>
                  </a:moveTo>
                  <a:cubicBezTo>
                    <a:pt x="964" y="553"/>
                    <a:pt x="965" y="565"/>
                    <a:pt x="957" y="565"/>
                  </a:cubicBezTo>
                  <a:cubicBezTo>
                    <a:pt x="949" y="566"/>
                    <a:pt x="949" y="553"/>
                    <a:pt x="956" y="553"/>
                  </a:cubicBezTo>
                  <a:close/>
                  <a:moveTo>
                    <a:pt x="931" y="573"/>
                  </a:moveTo>
                  <a:cubicBezTo>
                    <a:pt x="932" y="573"/>
                    <a:pt x="932" y="573"/>
                    <a:pt x="932" y="573"/>
                  </a:cubicBezTo>
                  <a:cubicBezTo>
                    <a:pt x="939" y="573"/>
                    <a:pt x="940" y="584"/>
                    <a:pt x="932" y="584"/>
                  </a:cubicBezTo>
                  <a:cubicBezTo>
                    <a:pt x="932" y="584"/>
                    <a:pt x="932" y="584"/>
                    <a:pt x="932" y="584"/>
                  </a:cubicBezTo>
                  <a:cubicBezTo>
                    <a:pt x="925" y="584"/>
                    <a:pt x="924" y="573"/>
                    <a:pt x="931" y="573"/>
                  </a:cubicBezTo>
                  <a:close/>
                  <a:moveTo>
                    <a:pt x="904" y="578"/>
                  </a:moveTo>
                  <a:cubicBezTo>
                    <a:pt x="910" y="578"/>
                    <a:pt x="911" y="588"/>
                    <a:pt x="904" y="588"/>
                  </a:cubicBezTo>
                  <a:cubicBezTo>
                    <a:pt x="897" y="588"/>
                    <a:pt x="897" y="578"/>
                    <a:pt x="904" y="578"/>
                  </a:cubicBezTo>
                  <a:close/>
                  <a:moveTo>
                    <a:pt x="993" y="454"/>
                  </a:moveTo>
                  <a:cubicBezTo>
                    <a:pt x="983" y="454"/>
                    <a:pt x="983" y="439"/>
                    <a:pt x="993" y="439"/>
                  </a:cubicBezTo>
                  <a:cubicBezTo>
                    <a:pt x="1002" y="439"/>
                    <a:pt x="1002" y="454"/>
                    <a:pt x="993" y="454"/>
                  </a:cubicBezTo>
                  <a:close/>
                  <a:moveTo>
                    <a:pt x="909" y="618"/>
                  </a:moveTo>
                  <a:cubicBezTo>
                    <a:pt x="920" y="618"/>
                    <a:pt x="920" y="635"/>
                    <a:pt x="909" y="635"/>
                  </a:cubicBezTo>
                  <a:cubicBezTo>
                    <a:pt x="899" y="635"/>
                    <a:pt x="899" y="618"/>
                    <a:pt x="909" y="618"/>
                  </a:cubicBezTo>
                  <a:close/>
                  <a:moveTo>
                    <a:pt x="912" y="659"/>
                  </a:moveTo>
                  <a:cubicBezTo>
                    <a:pt x="903" y="659"/>
                    <a:pt x="903" y="645"/>
                    <a:pt x="912" y="645"/>
                  </a:cubicBezTo>
                  <a:cubicBezTo>
                    <a:pt x="920" y="645"/>
                    <a:pt x="920" y="659"/>
                    <a:pt x="912" y="659"/>
                  </a:cubicBezTo>
                  <a:close/>
                  <a:moveTo>
                    <a:pt x="982" y="750"/>
                  </a:moveTo>
                  <a:cubicBezTo>
                    <a:pt x="985" y="751"/>
                    <a:pt x="986" y="753"/>
                    <a:pt x="985" y="755"/>
                  </a:cubicBezTo>
                  <a:cubicBezTo>
                    <a:pt x="976" y="773"/>
                    <a:pt x="955" y="774"/>
                    <a:pt x="942" y="763"/>
                  </a:cubicBezTo>
                  <a:cubicBezTo>
                    <a:pt x="930" y="780"/>
                    <a:pt x="911" y="777"/>
                    <a:pt x="902" y="759"/>
                  </a:cubicBezTo>
                  <a:cubicBezTo>
                    <a:pt x="894" y="764"/>
                    <a:pt x="883" y="761"/>
                    <a:pt x="878" y="751"/>
                  </a:cubicBezTo>
                  <a:cubicBezTo>
                    <a:pt x="877" y="750"/>
                    <a:pt x="878" y="748"/>
                    <a:pt x="879" y="747"/>
                  </a:cubicBezTo>
                  <a:cubicBezTo>
                    <a:pt x="904" y="717"/>
                    <a:pt x="905" y="698"/>
                    <a:pt x="911" y="675"/>
                  </a:cubicBezTo>
                  <a:cubicBezTo>
                    <a:pt x="911" y="673"/>
                    <a:pt x="913" y="673"/>
                    <a:pt x="914" y="673"/>
                  </a:cubicBezTo>
                  <a:cubicBezTo>
                    <a:pt x="916" y="673"/>
                    <a:pt x="917" y="673"/>
                    <a:pt x="918" y="675"/>
                  </a:cubicBezTo>
                  <a:cubicBezTo>
                    <a:pt x="925" y="710"/>
                    <a:pt x="950" y="740"/>
                    <a:pt x="982" y="750"/>
                  </a:cubicBezTo>
                  <a:close/>
                  <a:moveTo>
                    <a:pt x="1210" y="550"/>
                  </a:moveTo>
                  <a:cubicBezTo>
                    <a:pt x="1211" y="549"/>
                    <a:pt x="1213" y="548"/>
                    <a:pt x="1215" y="549"/>
                  </a:cubicBezTo>
                  <a:cubicBezTo>
                    <a:pt x="1235" y="561"/>
                    <a:pt x="1249" y="574"/>
                    <a:pt x="1288" y="577"/>
                  </a:cubicBezTo>
                  <a:cubicBezTo>
                    <a:pt x="1290" y="578"/>
                    <a:pt x="1291" y="579"/>
                    <a:pt x="1291" y="580"/>
                  </a:cubicBezTo>
                  <a:cubicBezTo>
                    <a:pt x="1294" y="590"/>
                    <a:pt x="1289" y="600"/>
                    <a:pt x="1280" y="602"/>
                  </a:cubicBezTo>
                  <a:cubicBezTo>
                    <a:pt x="1287" y="622"/>
                    <a:pt x="1275" y="638"/>
                    <a:pt x="1254" y="633"/>
                  </a:cubicBezTo>
                  <a:cubicBezTo>
                    <a:pt x="1253" y="651"/>
                    <a:pt x="1237" y="665"/>
                    <a:pt x="1219" y="658"/>
                  </a:cubicBezTo>
                  <a:cubicBezTo>
                    <a:pt x="1217" y="658"/>
                    <a:pt x="1215" y="655"/>
                    <a:pt x="1217" y="653"/>
                  </a:cubicBezTo>
                  <a:cubicBezTo>
                    <a:pt x="1233" y="623"/>
                    <a:pt x="1229" y="584"/>
                    <a:pt x="1210" y="554"/>
                  </a:cubicBezTo>
                  <a:cubicBezTo>
                    <a:pt x="1209" y="553"/>
                    <a:pt x="1209" y="551"/>
                    <a:pt x="1210" y="550"/>
                  </a:cubicBezTo>
                  <a:close/>
                  <a:moveTo>
                    <a:pt x="1193" y="529"/>
                  </a:moveTo>
                  <a:cubicBezTo>
                    <a:pt x="1199" y="523"/>
                    <a:pt x="1208" y="532"/>
                    <a:pt x="1202" y="538"/>
                  </a:cubicBezTo>
                  <a:cubicBezTo>
                    <a:pt x="1196" y="544"/>
                    <a:pt x="1187" y="535"/>
                    <a:pt x="1193" y="529"/>
                  </a:cubicBezTo>
                  <a:close/>
                  <a:moveTo>
                    <a:pt x="1175" y="508"/>
                  </a:moveTo>
                  <a:cubicBezTo>
                    <a:pt x="1182" y="500"/>
                    <a:pt x="1194" y="512"/>
                    <a:pt x="1187" y="520"/>
                  </a:cubicBezTo>
                  <a:cubicBezTo>
                    <a:pt x="1179" y="528"/>
                    <a:pt x="1167" y="516"/>
                    <a:pt x="1175" y="508"/>
                  </a:cubicBezTo>
                  <a:close/>
                  <a:moveTo>
                    <a:pt x="984" y="593"/>
                  </a:moveTo>
                  <a:cubicBezTo>
                    <a:pt x="995" y="593"/>
                    <a:pt x="995" y="610"/>
                    <a:pt x="984" y="610"/>
                  </a:cubicBezTo>
                  <a:cubicBezTo>
                    <a:pt x="973" y="610"/>
                    <a:pt x="973" y="593"/>
                    <a:pt x="984" y="593"/>
                  </a:cubicBezTo>
                  <a:close/>
                  <a:moveTo>
                    <a:pt x="947" y="612"/>
                  </a:moveTo>
                  <a:cubicBezTo>
                    <a:pt x="958" y="612"/>
                    <a:pt x="958" y="629"/>
                    <a:pt x="947" y="629"/>
                  </a:cubicBezTo>
                  <a:cubicBezTo>
                    <a:pt x="936" y="629"/>
                    <a:pt x="936" y="612"/>
                    <a:pt x="947" y="612"/>
                  </a:cubicBezTo>
                  <a:close/>
                  <a:moveTo>
                    <a:pt x="1144" y="530"/>
                  </a:moveTo>
                  <a:cubicBezTo>
                    <a:pt x="1152" y="523"/>
                    <a:pt x="1164" y="535"/>
                    <a:pt x="1156" y="542"/>
                  </a:cubicBezTo>
                  <a:cubicBezTo>
                    <a:pt x="1148" y="550"/>
                    <a:pt x="1136" y="538"/>
                    <a:pt x="1144" y="530"/>
                  </a:cubicBezTo>
                  <a:close/>
                  <a:moveTo>
                    <a:pt x="1105" y="544"/>
                  </a:moveTo>
                  <a:cubicBezTo>
                    <a:pt x="1112" y="536"/>
                    <a:pt x="1124" y="548"/>
                    <a:pt x="1116" y="556"/>
                  </a:cubicBezTo>
                  <a:cubicBezTo>
                    <a:pt x="1109" y="563"/>
                    <a:pt x="1097" y="551"/>
                    <a:pt x="1105" y="544"/>
                  </a:cubicBezTo>
                  <a:close/>
                  <a:moveTo>
                    <a:pt x="1052" y="539"/>
                  </a:moveTo>
                  <a:cubicBezTo>
                    <a:pt x="1073" y="535"/>
                    <a:pt x="1091" y="553"/>
                    <a:pt x="1097" y="571"/>
                  </a:cubicBezTo>
                  <a:cubicBezTo>
                    <a:pt x="1097" y="572"/>
                    <a:pt x="1097" y="573"/>
                    <a:pt x="1096" y="573"/>
                  </a:cubicBezTo>
                  <a:cubicBezTo>
                    <a:pt x="1096" y="573"/>
                    <a:pt x="1096" y="574"/>
                    <a:pt x="1095" y="574"/>
                  </a:cubicBezTo>
                  <a:cubicBezTo>
                    <a:pt x="1077" y="574"/>
                    <a:pt x="1051" y="563"/>
                    <a:pt x="1051" y="541"/>
                  </a:cubicBezTo>
                  <a:cubicBezTo>
                    <a:pt x="1051" y="540"/>
                    <a:pt x="1051" y="539"/>
                    <a:pt x="1052" y="539"/>
                  </a:cubicBezTo>
                  <a:close/>
                  <a:moveTo>
                    <a:pt x="1019" y="508"/>
                  </a:moveTo>
                  <a:cubicBezTo>
                    <a:pt x="1020" y="507"/>
                    <a:pt x="1022" y="507"/>
                    <a:pt x="1023" y="508"/>
                  </a:cubicBezTo>
                  <a:cubicBezTo>
                    <a:pt x="1023" y="509"/>
                    <a:pt x="1024" y="510"/>
                    <a:pt x="1025" y="511"/>
                  </a:cubicBezTo>
                  <a:cubicBezTo>
                    <a:pt x="1035" y="536"/>
                    <a:pt x="1047" y="559"/>
                    <a:pt x="1067" y="578"/>
                  </a:cubicBezTo>
                  <a:cubicBezTo>
                    <a:pt x="1071" y="582"/>
                    <a:pt x="1084" y="597"/>
                    <a:pt x="1091" y="588"/>
                  </a:cubicBezTo>
                  <a:cubicBezTo>
                    <a:pt x="1097" y="583"/>
                    <a:pt x="1102" y="576"/>
                    <a:pt x="1108" y="570"/>
                  </a:cubicBezTo>
                  <a:cubicBezTo>
                    <a:pt x="1125" y="554"/>
                    <a:pt x="1151" y="548"/>
                    <a:pt x="1170" y="565"/>
                  </a:cubicBezTo>
                  <a:cubicBezTo>
                    <a:pt x="1188" y="581"/>
                    <a:pt x="1195" y="605"/>
                    <a:pt x="1187" y="627"/>
                  </a:cubicBezTo>
                  <a:cubicBezTo>
                    <a:pt x="1180" y="645"/>
                    <a:pt x="1169" y="661"/>
                    <a:pt x="1156" y="675"/>
                  </a:cubicBezTo>
                  <a:cubicBezTo>
                    <a:pt x="1140" y="692"/>
                    <a:pt x="1120" y="708"/>
                    <a:pt x="1117" y="733"/>
                  </a:cubicBezTo>
                  <a:cubicBezTo>
                    <a:pt x="1117" y="735"/>
                    <a:pt x="1115" y="736"/>
                    <a:pt x="1114" y="736"/>
                  </a:cubicBezTo>
                  <a:cubicBezTo>
                    <a:pt x="1113" y="737"/>
                    <a:pt x="1111" y="737"/>
                    <a:pt x="1110" y="736"/>
                  </a:cubicBezTo>
                  <a:cubicBezTo>
                    <a:pt x="1090" y="720"/>
                    <a:pt x="1064" y="723"/>
                    <a:pt x="1041" y="723"/>
                  </a:cubicBezTo>
                  <a:cubicBezTo>
                    <a:pt x="1022" y="722"/>
                    <a:pt x="1003" y="718"/>
                    <a:pt x="985" y="710"/>
                  </a:cubicBezTo>
                  <a:cubicBezTo>
                    <a:pt x="963" y="701"/>
                    <a:pt x="952" y="678"/>
                    <a:pt x="953" y="655"/>
                  </a:cubicBezTo>
                  <a:cubicBezTo>
                    <a:pt x="955" y="629"/>
                    <a:pt x="977" y="616"/>
                    <a:pt x="1001" y="614"/>
                  </a:cubicBezTo>
                  <a:cubicBezTo>
                    <a:pt x="1009" y="614"/>
                    <a:pt x="1017" y="615"/>
                    <a:pt x="1025" y="616"/>
                  </a:cubicBezTo>
                  <a:cubicBezTo>
                    <a:pt x="1037" y="616"/>
                    <a:pt x="1035" y="597"/>
                    <a:pt x="1036" y="591"/>
                  </a:cubicBezTo>
                  <a:cubicBezTo>
                    <a:pt x="1036" y="564"/>
                    <a:pt x="1028" y="538"/>
                    <a:pt x="1018" y="514"/>
                  </a:cubicBezTo>
                  <a:cubicBezTo>
                    <a:pt x="1017" y="513"/>
                    <a:pt x="1017" y="512"/>
                    <a:pt x="1017" y="511"/>
                  </a:cubicBezTo>
                  <a:cubicBezTo>
                    <a:pt x="1017" y="509"/>
                    <a:pt x="1018" y="508"/>
                    <a:pt x="1019" y="508"/>
                  </a:cubicBezTo>
                  <a:close/>
                  <a:moveTo>
                    <a:pt x="1018" y="553"/>
                  </a:moveTo>
                  <a:cubicBezTo>
                    <a:pt x="1019" y="553"/>
                    <a:pt x="1020" y="553"/>
                    <a:pt x="1021" y="554"/>
                  </a:cubicBezTo>
                  <a:cubicBezTo>
                    <a:pt x="1036" y="569"/>
                    <a:pt x="1026" y="596"/>
                    <a:pt x="1012" y="608"/>
                  </a:cubicBezTo>
                  <a:cubicBezTo>
                    <a:pt x="1012" y="608"/>
                    <a:pt x="1011" y="608"/>
                    <a:pt x="1011" y="608"/>
                  </a:cubicBezTo>
                  <a:cubicBezTo>
                    <a:pt x="1010" y="609"/>
                    <a:pt x="1009" y="609"/>
                    <a:pt x="1009" y="608"/>
                  </a:cubicBezTo>
                  <a:cubicBezTo>
                    <a:pt x="1001" y="590"/>
                    <a:pt x="1001" y="565"/>
                    <a:pt x="1018" y="553"/>
                  </a:cubicBezTo>
                  <a:close/>
                  <a:moveTo>
                    <a:pt x="1096" y="437"/>
                  </a:moveTo>
                  <a:cubicBezTo>
                    <a:pt x="1100" y="434"/>
                    <a:pt x="1104" y="439"/>
                    <a:pt x="1101" y="442"/>
                  </a:cubicBezTo>
                  <a:cubicBezTo>
                    <a:pt x="1098" y="446"/>
                    <a:pt x="1093" y="440"/>
                    <a:pt x="1096" y="437"/>
                  </a:cubicBezTo>
                  <a:close/>
                  <a:moveTo>
                    <a:pt x="1108" y="457"/>
                  </a:moveTo>
                  <a:cubicBezTo>
                    <a:pt x="1104" y="461"/>
                    <a:pt x="1100" y="455"/>
                    <a:pt x="1103" y="452"/>
                  </a:cubicBezTo>
                  <a:cubicBezTo>
                    <a:pt x="1106" y="449"/>
                    <a:pt x="1111" y="454"/>
                    <a:pt x="1108" y="457"/>
                  </a:cubicBezTo>
                  <a:close/>
                  <a:moveTo>
                    <a:pt x="1130" y="424"/>
                  </a:moveTo>
                  <a:cubicBezTo>
                    <a:pt x="1134" y="420"/>
                    <a:pt x="1140" y="427"/>
                    <a:pt x="1136" y="431"/>
                  </a:cubicBezTo>
                  <a:cubicBezTo>
                    <a:pt x="1132" y="435"/>
                    <a:pt x="1125" y="428"/>
                    <a:pt x="1130" y="424"/>
                  </a:cubicBezTo>
                  <a:close/>
                  <a:moveTo>
                    <a:pt x="1128" y="453"/>
                  </a:moveTo>
                  <a:cubicBezTo>
                    <a:pt x="1127" y="454"/>
                    <a:pt x="1127" y="454"/>
                    <a:pt x="1127" y="454"/>
                  </a:cubicBezTo>
                  <a:cubicBezTo>
                    <a:pt x="1124" y="457"/>
                    <a:pt x="1118" y="451"/>
                    <a:pt x="1122" y="448"/>
                  </a:cubicBezTo>
                  <a:cubicBezTo>
                    <a:pt x="1122" y="447"/>
                    <a:pt x="1122" y="447"/>
                    <a:pt x="1122" y="447"/>
                  </a:cubicBezTo>
                  <a:cubicBezTo>
                    <a:pt x="1126" y="444"/>
                    <a:pt x="1132" y="450"/>
                    <a:pt x="1128" y="453"/>
                  </a:cubicBezTo>
                  <a:close/>
                  <a:moveTo>
                    <a:pt x="1117" y="404"/>
                  </a:moveTo>
                  <a:cubicBezTo>
                    <a:pt x="1118" y="403"/>
                    <a:pt x="1118" y="403"/>
                    <a:pt x="1118" y="403"/>
                  </a:cubicBezTo>
                  <a:cubicBezTo>
                    <a:pt x="1122" y="399"/>
                    <a:pt x="1129" y="406"/>
                    <a:pt x="1124" y="411"/>
                  </a:cubicBezTo>
                  <a:cubicBezTo>
                    <a:pt x="1124" y="411"/>
                    <a:pt x="1124" y="411"/>
                    <a:pt x="1124" y="411"/>
                  </a:cubicBezTo>
                  <a:cubicBezTo>
                    <a:pt x="1119" y="416"/>
                    <a:pt x="1112" y="408"/>
                    <a:pt x="1117" y="404"/>
                  </a:cubicBezTo>
                  <a:close/>
                  <a:moveTo>
                    <a:pt x="1096" y="393"/>
                  </a:moveTo>
                  <a:cubicBezTo>
                    <a:pt x="1096" y="392"/>
                    <a:pt x="1096" y="392"/>
                    <a:pt x="1096" y="392"/>
                  </a:cubicBezTo>
                  <a:cubicBezTo>
                    <a:pt x="1102" y="388"/>
                    <a:pt x="1109" y="396"/>
                    <a:pt x="1104" y="401"/>
                  </a:cubicBezTo>
                  <a:cubicBezTo>
                    <a:pt x="1104" y="401"/>
                    <a:pt x="1104" y="401"/>
                    <a:pt x="1104" y="401"/>
                  </a:cubicBezTo>
                  <a:cubicBezTo>
                    <a:pt x="1098" y="406"/>
                    <a:pt x="1091" y="398"/>
                    <a:pt x="1096" y="393"/>
                  </a:cubicBezTo>
                  <a:close/>
                  <a:moveTo>
                    <a:pt x="1069" y="402"/>
                  </a:moveTo>
                  <a:cubicBezTo>
                    <a:pt x="1075" y="396"/>
                    <a:pt x="1083" y="405"/>
                    <a:pt x="1077" y="411"/>
                  </a:cubicBezTo>
                  <a:cubicBezTo>
                    <a:pt x="1071" y="416"/>
                    <a:pt x="1063" y="407"/>
                    <a:pt x="1069" y="402"/>
                  </a:cubicBezTo>
                  <a:close/>
                  <a:moveTo>
                    <a:pt x="1062" y="469"/>
                  </a:moveTo>
                  <a:cubicBezTo>
                    <a:pt x="1061" y="469"/>
                    <a:pt x="1061" y="469"/>
                    <a:pt x="1061" y="469"/>
                  </a:cubicBezTo>
                  <a:cubicBezTo>
                    <a:pt x="1058" y="472"/>
                    <a:pt x="1054" y="472"/>
                    <a:pt x="1051" y="469"/>
                  </a:cubicBezTo>
                  <a:cubicBezTo>
                    <a:pt x="1049" y="466"/>
                    <a:pt x="1049" y="462"/>
                    <a:pt x="1052" y="459"/>
                  </a:cubicBezTo>
                  <a:cubicBezTo>
                    <a:pt x="1052" y="459"/>
                    <a:pt x="1052" y="459"/>
                    <a:pt x="1052" y="459"/>
                  </a:cubicBezTo>
                  <a:cubicBezTo>
                    <a:pt x="1055" y="456"/>
                    <a:pt x="1060" y="456"/>
                    <a:pt x="1062" y="459"/>
                  </a:cubicBezTo>
                  <a:cubicBezTo>
                    <a:pt x="1065" y="462"/>
                    <a:pt x="1065" y="466"/>
                    <a:pt x="1062" y="469"/>
                  </a:cubicBezTo>
                  <a:close/>
                  <a:moveTo>
                    <a:pt x="1056" y="442"/>
                  </a:moveTo>
                  <a:cubicBezTo>
                    <a:pt x="1055" y="442"/>
                    <a:pt x="1055" y="442"/>
                    <a:pt x="1055" y="442"/>
                  </a:cubicBezTo>
                  <a:cubicBezTo>
                    <a:pt x="1051" y="442"/>
                    <a:pt x="1048" y="438"/>
                    <a:pt x="1048" y="434"/>
                  </a:cubicBezTo>
                  <a:cubicBezTo>
                    <a:pt x="1048" y="430"/>
                    <a:pt x="1052" y="427"/>
                    <a:pt x="1056" y="427"/>
                  </a:cubicBezTo>
                  <a:cubicBezTo>
                    <a:pt x="1057" y="427"/>
                    <a:pt x="1057" y="427"/>
                    <a:pt x="1057" y="427"/>
                  </a:cubicBezTo>
                  <a:cubicBezTo>
                    <a:pt x="1061" y="427"/>
                    <a:pt x="1064" y="431"/>
                    <a:pt x="1064" y="435"/>
                  </a:cubicBezTo>
                  <a:cubicBezTo>
                    <a:pt x="1064" y="439"/>
                    <a:pt x="1060" y="442"/>
                    <a:pt x="1056" y="442"/>
                  </a:cubicBezTo>
                  <a:close/>
                  <a:moveTo>
                    <a:pt x="1078" y="494"/>
                  </a:moveTo>
                  <a:cubicBezTo>
                    <a:pt x="1072" y="500"/>
                    <a:pt x="1063" y="490"/>
                    <a:pt x="1069" y="484"/>
                  </a:cubicBezTo>
                  <a:cubicBezTo>
                    <a:pt x="1075" y="479"/>
                    <a:pt x="1084" y="488"/>
                    <a:pt x="1078" y="494"/>
                  </a:cubicBezTo>
                  <a:close/>
                  <a:moveTo>
                    <a:pt x="1104" y="504"/>
                  </a:moveTo>
                  <a:cubicBezTo>
                    <a:pt x="1098" y="510"/>
                    <a:pt x="1090" y="501"/>
                    <a:pt x="1096" y="495"/>
                  </a:cubicBezTo>
                  <a:cubicBezTo>
                    <a:pt x="1102" y="490"/>
                    <a:pt x="1110" y="499"/>
                    <a:pt x="1104" y="504"/>
                  </a:cubicBezTo>
                  <a:close/>
                  <a:moveTo>
                    <a:pt x="1135" y="500"/>
                  </a:moveTo>
                  <a:cubicBezTo>
                    <a:pt x="1135" y="500"/>
                    <a:pt x="1135" y="500"/>
                    <a:pt x="1135" y="500"/>
                  </a:cubicBezTo>
                  <a:cubicBezTo>
                    <a:pt x="1129" y="505"/>
                    <a:pt x="1122" y="497"/>
                    <a:pt x="1127" y="492"/>
                  </a:cubicBezTo>
                  <a:cubicBezTo>
                    <a:pt x="1127" y="492"/>
                    <a:pt x="1127" y="492"/>
                    <a:pt x="1127" y="492"/>
                  </a:cubicBezTo>
                  <a:cubicBezTo>
                    <a:pt x="1133" y="487"/>
                    <a:pt x="1140" y="495"/>
                    <a:pt x="1135" y="500"/>
                  </a:cubicBezTo>
                  <a:close/>
                  <a:moveTo>
                    <a:pt x="1157" y="483"/>
                  </a:moveTo>
                  <a:cubicBezTo>
                    <a:pt x="1153" y="487"/>
                    <a:pt x="1146" y="480"/>
                    <a:pt x="1151" y="475"/>
                  </a:cubicBezTo>
                  <a:cubicBezTo>
                    <a:pt x="1155" y="471"/>
                    <a:pt x="1162" y="478"/>
                    <a:pt x="1157" y="483"/>
                  </a:cubicBezTo>
                  <a:close/>
                  <a:moveTo>
                    <a:pt x="1176" y="395"/>
                  </a:moveTo>
                  <a:cubicBezTo>
                    <a:pt x="1169" y="402"/>
                    <a:pt x="1159" y="391"/>
                    <a:pt x="1165" y="384"/>
                  </a:cubicBezTo>
                  <a:cubicBezTo>
                    <a:pt x="1172" y="378"/>
                    <a:pt x="1183" y="388"/>
                    <a:pt x="1176" y="395"/>
                  </a:cubicBezTo>
                  <a:close/>
                  <a:moveTo>
                    <a:pt x="1254" y="289"/>
                  </a:moveTo>
                  <a:cubicBezTo>
                    <a:pt x="1251" y="293"/>
                    <a:pt x="1246" y="288"/>
                    <a:pt x="1249" y="285"/>
                  </a:cubicBezTo>
                  <a:cubicBezTo>
                    <a:pt x="1252" y="281"/>
                    <a:pt x="1257" y="286"/>
                    <a:pt x="1254" y="289"/>
                  </a:cubicBezTo>
                  <a:close/>
                  <a:moveTo>
                    <a:pt x="1264" y="291"/>
                  </a:moveTo>
                  <a:cubicBezTo>
                    <a:pt x="1267" y="288"/>
                    <a:pt x="1272" y="293"/>
                    <a:pt x="1269" y="296"/>
                  </a:cubicBezTo>
                  <a:cubicBezTo>
                    <a:pt x="1266" y="299"/>
                    <a:pt x="1261" y="295"/>
                    <a:pt x="1264" y="291"/>
                  </a:cubicBezTo>
                  <a:close/>
                  <a:moveTo>
                    <a:pt x="1259" y="311"/>
                  </a:moveTo>
                  <a:cubicBezTo>
                    <a:pt x="1260" y="310"/>
                    <a:pt x="1260" y="310"/>
                    <a:pt x="1260" y="310"/>
                  </a:cubicBezTo>
                  <a:cubicBezTo>
                    <a:pt x="1263" y="306"/>
                    <a:pt x="1269" y="312"/>
                    <a:pt x="1265" y="316"/>
                  </a:cubicBezTo>
                  <a:cubicBezTo>
                    <a:pt x="1265" y="316"/>
                    <a:pt x="1265" y="316"/>
                    <a:pt x="1265" y="316"/>
                  </a:cubicBezTo>
                  <a:cubicBezTo>
                    <a:pt x="1261" y="320"/>
                    <a:pt x="1255" y="315"/>
                    <a:pt x="1259" y="311"/>
                  </a:cubicBezTo>
                  <a:close/>
                  <a:moveTo>
                    <a:pt x="1236" y="318"/>
                  </a:moveTo>
                  <a:cubicBezTo>
                    <a:pt x="1240" y="314"/>
                    <a:pt x="1247" y="320"/>
                    <a:pt x="1243" y="324"/>
                  </a:cubicBezTo>
                  <a:cubicBezTo>
                    <a:pt x="1239" y="328"/>
                    <a:pt x="1232" y="322"/>
                    <a:pt x="1236" y="318"/>
                  </a:cubicBezTo>
                  <a:close/>
                  <a:moveTo>
                    <a:pt x="1212" y="292"/>
                  </a:moveTo>
                  <a:cubicBezTo>
                    <a:pt x="1207" y="298"/>
                    <a:pt x="1199" y="290"/>
                    <a:pt x="1204" y="285"/>
                  </a:cubicBezTo>
                  <a:cubicBezTo>
                    <a:pt x="1205" y="284"/>
                    <a:pt x="1205" y="284"/>
                    <a:pt x="1205" y="284"/>
                  </a:cubicBezTo>
                  <a:cubicBezTo>
                    <a:pt x="1210" y="279"/>
                    <a:pt x="1218" y="287"/>
                    <a:pt x="1213" y="292"/>
                  </a:cubicBezTo>
                  <a:lnTo>
                    <a:pt x="1212" y="292"/>
                  </a:lnTo>
                  <a:close/>
                  <a:moveTo>
                    <a:pt x="1223" y="312"/>
                  </a:moveTo>
                  <a:cubicBezTo>
                    <a:pt x="1222" y="313"/>
                    <a:pt x="1222" y="313"/>
                    <a:pt x="1222" y="313"/>
                  </a:cubicBezTo>
                  <a:cubicBezTo>
                    <a:pt x="1218" y="318"/>
                    <a:pt x="1210" y="311"/>
                    <a:pt x="1215" y="306"/>
                  </a:cubicBezTo>
                  <a:cubicBezTo>
                    <a:pt x="1215" y="305"/>
                    <a:pt x="1215" y="305"/>
                    <a:pt x="1215" y="305"/>
                  </a:cubicBezTo>
                  <a:cubicBezTo>
                    <a:pt x="1220" y="300"/>
                    <a:pt x="1227" y="307"/>
                    <a:pt x="1223" y="312"/>
                  </a:cubicBezTo>
                  <a:close/>
                  <a:moveTo>
                    <a:pt x="1222" y="265"/>
                  </a:moveTo>
                  <a:cubicBezTo>
                    <a:pt x="1217" y="271"/>
                    <a:pt x="1208" y="263"/>
                    <a:pt x="1213" y="257"/>
                  </a:cubicBezTo>
                  <a:cubicBezTo>
                    <a:pt x="1219" y="251"/>
                    <a:pt x="1228" y="260"/>
                    <a:pt x="1222" y="265"/>
                  </a:cubicBezTo>
                  <a:close/>
                  <a:moveTo>
                    <a:pt x="1246" y="252"/>
                  </a:moveTo>
                  <a:cubicBezTo>
                    <a:pt x="1242" y="253"/>
                    <a:pt x="1239" y="249"/>
                    <a:pt x="1239" y="245"/>
                  </a:cubicBezTo>
                  <a:cubicBezTo>
                    <a:pt x="1238" y="244"/>
                    <a:pt x="1238" y="244"/>
                    <a:pt x="1238" y="244"/>
                  </a:cubicBezTo>
                  <a:cubicBezTo>
                    <a:pt x="1238" y="240"/>
                    <a:pt x="1242" y="236"/>
                    <a:pt x="1246" y="236"/>
                  </a:cubicBezTo>
                  <a:cubicBezTo>
                    <a:pt x="1250" y="236"/>
                    <a:pt x="1254" y="239"/>
                    <a:pt x="1254" y="244"/>
                  </a:cubicBezTo>
                  <a:cubicBezTo>
                    <a:pt x="1254" y="245"/>
                    <a:pt x="1254" y="245"/>
                    <a:pt x="1254" y="245"/>
                  </a:cubicBezTo>
                  <a:cubicBezTo>
                    <a:pt x="1254" y="249"/>
                    <a:pt x="1251" y="252"/>
                    <a:pt x="1246" y="252"/>
                  </a:cubicBezTo>
                  <a:close/>
                  <a:moveTo>
                    <a:pt x="1281" y="250"/>
                  </a:moveTo>
                  <a:cubicBezTo>
                    <a:pt x="1281" y="250"/>
                    <a:pt x="1281" y="250"/>
                    <a:pt x="1281" y="250"/>
                  </a:cubicBezTo>
                  <a:cubicBezTo>
                    <a:pt x="1278" y="253"/>
                    <a:pt x="1273" y="253"/>
                    <a:pt x="1271" y="250"/>
                  </a:cubicBezTo>
                  <a:cubicBezTo>
                    <a:pt x="1268" y="248"/>
                    <a:pt x="1268" y="243"/>
                    <a:pt x="1270" y="240"/>
                  </a:cubicBezTo>
                  <a:cubicBezTo>
                    <a:pt x="1271" y="240"/>
                    <a:pt x="1271" y="240"/>
                    <a:pt x="1271" y="240"/>
                  </a:cubicBezTo>
                  <a:cubicBezTo>
                    <a:pt x="1273" y="237"/>
                    <a:pt x="1278" y="237"/>
                    <a:pt x="1281" y="240"/>
                  </a:cubicBezTo>
                  <a:cubicBezTo>
                    <a:pt x="1284" y="242"/>
                    <a:pt x="1284" y="247"/>
                    <a:pt x="1281" y="250"/>
                  </a:cubicBezTo>
                  <a:close/>
                  <a:moveTo>
                    <a:pt x="1312" y="323"/>
                  </a:moveTo>
                  <a:cubicBezTo>
                    <a:pt x="1312" y="323"/>
                    <a:pt x="1312" y="323"/>
                    <a:pt x="1312" y="323"/>
                  </a:cubicBezTo>
                  <a:cubicBezTo>
                    <a:pt x="1307" y="329"/>
                    <a:pt x="1298" y="321"/>
                    <a:pt x="1303" y="316"/>
                  </a:cubicBezTo>
                  <a:cubicBezTo>
                    <a:pt x="1304" y="315"/>
                    <a:pt x="1304" y="315"/>
                    <a:pt x="1304" y="315"/>
                  </a:cubicBezTo>
                  <a:cubicBezTo>
                    <a:pt x="1309" y="310"/>
                    <a:pt x="1317" y="318"/>
                    <a:pt x="1312" y="323"/>
                  </a:cubicBezTo>
                  <a:close/>
                  <a:moveTo>
                    <a:pt x="1316" y="292"/>
                  </a:moveTo>
                  <a:cubicBezTo>
                    <a:pt x="1311" y="298"/>
                    <a:pt x="1302" y="290"/>
                    <a:pt x="1307" y="284"/>
                  </a:cubicBezTo>
                  <a:cubicBezTo>
                    <a:pt x="1313" y="278"/>
                    <a:pt x="1321" y="287"/>
                    <a:pt x="1316" y="292"/>
                  </a:cubicBezTo>
                  <a:close/>
                  <a:moveTo>
                    <a:pt x="1296" y="257"/>
                  </a:moveTo>
                  <a:cubicBezTo>
                    <a:pt x="1302" y="251"/>
                    <a:pt x="1312" y="260"/>
                    <a:pt x="1306" y="266"/>
                  </a:cubicBezTo>
                  <a:cubicBezTo>
                    <a:pt x="1300" y="272"/>
                    <a:pt x="1290" y="263"/>
                    <a:pt x="1296" y="257"/>
                  </a:cubicBezTo>
                  <a:close/>
                  <a:moveTo>
                    <a:pt x="1287" y="339"/>
                  </a:moveTo>
                  <a:cubicBezTo>
                    <a:pt x="1292" y="334"/>
                    <a:pt x="1299" y="341"/>
                    <a:pt x="1295" y="346"/>
                  </a:cubicBezTo>
                  <a:cubicBezTo>
                    <a:pt x="1290" y="351"/>
                    <a:pt x="1283" y="344"/>
                    <a:pt x="1287" y="339"/>
                  </a:cubicBezTo>
                  <a:close/>
                  <a:moveTo>
                    <a:pt x="1196" y="354"/>
                  </a:moveTo>
                  <a:cubicBezTo>
                    <a:pt x="1203" y="347"/>
                    <a:pt x="1213" y="357"/>
                    <a:pt x="1207" y="364"/>
                  </a:cubicBezTo>
                  <a:cubicBezTo>
                    <a:pt x="1200" y="371"/>
                    <a:pt x="1189" y="360"/>
                    <a:pt x="1196" y="354"/>
                  </a:cubicBezTo>
                  <a:close/>
                  <a:moveTo>
                    <a:pt x="1332" y="375"/>
                  </a:moveTo>
                  <a:cubicBezTo>
                    <a:pt x="1324" y="383"/>
                    <a:pt x="1312" y="371"/>
                    <a:pt x="1320" y="363"/>
                  </a:cubicBezTo>
                  <a:cubicBezTo>
                    <a:pt x="1327" y="355"/>
                    <a:pt x="1339" y="367"/>
                    <a:pt x="1332" y="375"/>
                  </a:cubicBezTo>
                  <a:close/>
                  <a:moveTo>
                    <a:pt x="1362" y="399"/>
                  </a:moveTo>
                  <a:cubicBezTo>
                    <a:pt x="1363" y="397"/>
                    <a:pt x="1364" y="397"/>
                    <a:pt x="1366" y="398"/>
                  </a:cubicBezTo>
                  <a:cubicBezTo>
                    <a:pt x="1396" y="417"/>
                    <a:pt x="1435" y="421"/>
                    <a:pt x="1465" y="405"/>
                  </a:cubicBezTo>
                  <a:cubicBezTo>
                    <a:pt x="1467" y="404"/>
                    <a:pt x="1469" y="405"/>
                    <a:pt x="1470" y="407"/>
                  </a:cubicBezTo>
                  <a:cubicBezTo>
                    <a:pt x="1476" y="426"/>
                    <a:pt x="1463" y="441"/>
                    <a:pt x="1445" y="442"/>
                  </a:cubicBezTo>
                  <a:cubicBezTo>
                    <a:pt x="1449" y="463"/>
                    <a:pt x="1433" y="475"/>
                    <a:pt x="1414" y="468"/>
                  </a:cubicBezTo>
                  <a:cubicBezTo>
                    <a:pt x="1412" y="477"/>
                    <a:pt x="1402" y="483"/>
                    <a:pt x="1392" y="480"/>
                  </a:cubicBezTo>
                  <a:cubicBezTo>
                    <a:pt x="1390" y="479"/>
                    <a:pt x="1389" y="478"/>
                    <a:pt x="1389" y="476"/>
                  </a:cubicBezTo>
                  <a:cubicBezTo>
                    <a:pt x="1386" y="437"/>
                    <a:pt x="1373" y="423"/>
                    <a:pt x="1361" y="403"/>
                  </a:cubicBezTo>
                  <a:cubicBezTo>
                    <a:pt x="1360" y="401"/>
                    <a:pt x="1361" y="400"/>
                    <a:pt x="1362" y="399"/>
                  </a:cubicBezTo>
                  <a:close/>
                  <a:moveTo>
                    <a:pt x="1487" y="99"/>
                  </a:moveTo>
                  <a:cubicBezTo>
                    <a:pt x="1510" y="93"/>
                    <a:pt x="1529" y="92"/>
                    <a:pt x="1559" y="67"/>
                  </a:cubicBezTo>
                  <a:cubicBezTo>
                    <a:pt x="1560" y="66"/>
                    <a:pt x="1562" y="65"/>
                    <a:pt x="1563" y="66"/>
                  </a:cubicBezTo>
                  <a:cubicBezTo>
                    <a:pt x="1572" y="71"/>
                    <a:pt x="1576" y="82"/>
                    <a:pt x="1570" y="90"/>
                  </a:cubicBezTo>
                  <a:cubicBezTo>
                    <a:pt x="1589" y="99"/>
                    <a:pt x="1592" y="118"/>
                    <a:pt x="1574" y="130"/>
                  </a:cubicBezTo>
                  <a:cubicBezTo>
                    <a:pt x="1586" y="144"/>
                    <a:pt x="1585" y="164"/>
                    <a:pt x="1567" y="173"/>
                  </a:cubicBezTo>
                  <a:cubicBezTo>
                    <a:pt x="1565" y="174"/>
                    <a:pt x="1563" y="173"/>
                    <a:pt x="1562" y="171"/>
                  </a:cubicBezTo>
                  <a:cubicBezTo>
                    <a:pt x="1552" y="138"/>
                    <a:pt x="1522" y="113"/>
                    <a:pt x="1487" y="106"/>
                  </a:cubicBezTo>
                  <a:cubicBezTo>
                    <a:pt x="1485" y="105"/>
                    <a:pt x="1484" y="104"/>
                    <a:pt x="1485" y="102"/>
                  </a:cubicBezTo>
                  <a:cubicBezTo>
                    <a:pt x="1484" y="101"/>
                    <a:pt x="1485" y="99"/>
                    <a:pt x="1487" y="99"/>
                  </a:cubicBezTo>
                  <a:close/>
                  <a:moveTo>
                    <a:pt x="1470" y="100"/>
                  </a:moveTo>
                  <a:cubicBezTo>
                    <a:pt x="1470" y="108"/>
                    <a:pt x="1457" y="108"/>
                    <a:pt x="1457" y="100"/>
                  </a:cubicBezTo>
                  <a:cubicBezTo>
                    <a:pt x="1457" y="91"/>
                    <a:pt x="1470" y="91"/>
                    <a:pt x="1470" y="100"/>
                  </a:cubicBezTo>
                  <a:close/>
                  <a:moveTo>
                    <a:pt x="1350" y="390"/>
                  </a:moveTo>
                  <a:cubicBezTo>
                    <a:pt x="1344" y="396"/>
                    <a:pt x="1334" y="387"/>
                    <a:pt x="1341" y="381"/>
                  </a:cubicBezTo>
                  <a:cubicBezTo>
                    <a:pt x="1347" y="375"/>
                    <a:pt x="1356" y="384"/>
                    <a:pt x="1350" y="390"/>
                  </a:cubicBezTo>
                  <a:close/>
                  <a:moveTo>
                    <a:pt x="1354" y="344"/>
                  </a:moveTo>
                  <a:cubicBezTo>
                    <a:pt x="1346" y="352"/>
                    <a:pt x="1334" y="340"/>
                    <a:pt x="1342" y="332"/>
                  </a:cubicBezTo>
                  <a:cubicBezTo>
                    <a:pt x="1350" y="325"/>
                    <a:pt x="1362" y="336"/>
                    <a:pt x="1354" y="344"/>
                  </a:cubicBezTo>
                  <a:close/>
                  <a:moveTo>
                    <a:pt x="1355" y="293"/>
                  </a:moveTo>
                  <a:cubicBezTo>
                    <a:pt x="1363" y="285"/>
                    <a:pt x="1375" y="297"/>
                    <a:pt x="1367" y="305"/>
                  </a:cubicBezTo>
                  <a:cubicBezTo>
                    <a:pt x="1360" y="312"/>
                    <a:pt x="1348" y="301"/>
                    <a:pt x="1355" y="293"/>
                  </a:cubicBezTo>
                  <a:close/>
                  <a:moveTo>
                    <a:pt x="1351" y="241"/>
                  </a:moveTo>
                  <a:cubicBezTo>
                    <a:pt x="1351" y="240"/>
                    <a:pt x="1352" y="239"/>
                    <a:pt x="1353" y="239"/>
                  </a:cubicBezTo>
                  <a:cubicBezTo>
                    <a:pt x="1374" y="239"/>
                    <a:pt x="1386" y="265"/>
                    <a:pt x="1385" y="284"/>
                  </a:cubicBezTo>
                  <a:cubicBezTo>
                    <a:pt x="1385" y="284"/>
                    <a:pt x="1385" y="284"/>
                    <a:pt x="1385" y="285"/>
                  </a:cubicBezTo>
                  <a:cubicBezTo>
                    <a:pt x="1385" y="285"/>
                    <a:pt x="1384" y="286"/>
                    <a:pt x="1383" y="285"/>
                  </a:cubicBezTo>
                  <a:cubicBezTo>
                    <a:pt x="1365" y="279"/>
                    <a:pt x="1347" y="261"/>
                    <a:pt x="1351" y="241"/>
                  </a:cubicBezTo>
                  <a:close/>
                  <a:moveTo>
                    <a:pt x="1446" y="98"/>
                  </a:moveTo>
                  <a:cubicBezTo>
                    <a:pt x="1446" y="109"/>
                    <a:pt x="1429" y="109"/>
                    <a:pt x="1429" y="98"/>
                  </a:cubicBezTo>
                  <a:cubicBezTo>
                    <a:pt x="1429" y="87"/>
                    <a:pt x="1446" y="87"/>
                    <a:pt x="1446" y="98"/>
                  </a:cubicBezTo>
                  <a:close/>
                  <a:moveTo>
                    <a:pt x="1440" y="135"/>
                  </a:moveTo>
                  <a:cubicBezTo>
                    <a:pt x="1440" y="146"/>
                    <a:pt x="1424" y="146"/>
                    <a:pt x="1424" y="135"/>
                  </a:cubicBezTo>
                  <a:cubicBezTo>
                    <a:pt x="1424" y="124"/>
                    <a:pt x="1440" y="124"/>
                    <a:pt x="1440" y="135"/>
                  </a:cubicBezTo>
                  <a:close/>
                  <a:moveTo>
                    <a:pt x="1422" y="173"/>
                  </a:moveTo>
                  <a:cubicBezTo>
                    <a:pt x="1422" y="184"/>
                    <a:pt x="1405" y="184"/>
                    <a:pt x="1405" y="173"/>
                  </a:cubicBezTo>
                  <a:cubicBezTo>
                    <a:pt x="1405" y="162"/>
                    <a:pt x="1422" y="162"/>
                    <a:pt x="1422" y="173"/>
                  </a:cubicBezTo>
                  <a:close/>
                  <a:moveTo>
                    <a:pt x="1365" y="207"/>
                  </a:moveTo>
                  <a:cubicBezTo>
                    <a:pt x="1377" y="189"/>
                    <a:pt x="1402" y="189"/>
                    <a:pt x="1419" y="197"/>
                  </a:cubicBezTo>
                  <a:cubicBezTo>
                    <a:pt x="1420" y="198"/>
                    <a:pt x="1420" y="199"/>
                    <a:pt x="1420" y="199"/>
                  </a:cubicBezTo>
                  <a:cubicBezTo>
                    <a:pt x="1420" y="200"/>
                    <a:pt x="1420" y="200"/>
                    <a:pt x="1420" y="200"/>
                  </a:cubicBezTo>
                  <a:cubicBezTo>
                    <a:pt x="1407" y="214"/>
                    <a:pt x="1381" y="224"/>
                    <a:pt x="1365" y="209"/>
                  </a:cubicBezTo>
                  <a:cubicBezTo>
                    <a:pt x="1365" y="208"/>
                    <a:pt x="1365" y="207"/>
                    <a:pt x="1365" y="207"/>
                  </a:cubicBezTo>
                  <a:close/>
                  <a:moveTo>
                    <a:pt x="1319" y="208"/>
                  </a:moveTo>
                  <a:cubicBezTo>
                    <a:pt x="1320" y="206"/>
                    <a:pt x="1320" y="205"/>
                    <a:pt x="1322" y="206"/>
                  </a:cubicBezTo>
                  <a:cubicBezTo>
                    <a:pt x="1323" y="206"/>
                    <a:pt x="1325" y="206"/>
                    <a:pt x="1326" y="206"/>
                  </a:cubicBezTo>
                  <a:cubicBezTo>
                    <a:pt x="1350" y="216"/>
                    <a:pt x="1376" y="224"/>
                    <a:pt x="1403" y="224"/>
                  </a:cubicBezTo>
                  <a:cubicBezTo>
                    <a:pt x="1409" y="224"/>
                    <a:pt x="1428" y="225"/>
                    <a:pt x="1428" y="214"/>
                  </a:cubicBezTo>
                  <a:cubicBezTo>
                    <a:pt x="1427" y="206"/>
                    <a:pt x="1426" y="197"/>
                    <a:pt x="1426" y="189"/>
                  </a:cubicBezTo>
                  <a:cubicBezTo>
                    <a:pt x="1428" y="165"/>
                    <a:pt x="1441" y="143"/>
                    <a:pt x="1467" y="141"/>
                  </a:cubicBezTo>
                  <a:cubicBezTo>
                    <a:pt x="1490" y="140"/>
                    <a:pt x="1512" y="152"/>
                    <a:pt x="1522" y="174"/>
                  </a:cubicBezTo>
                  <a:cubicBezTo>
                    <a:pt x="1530" y="191"/>
                    <a:pt x="1534" y="210"/>
                    <a:pt x="1534" y="229"/>
                  </a:cubicBezTo>
                  <a:cubicBezTo>
                    <a:pt x="1535" y="253"/>
                    <a:pt x="1532" y="278"/>
                    <a:pt x="1548" y="298"/>
                  </a:cubicBezTo>
                  <a:cubicBezTo>
                    <a:pt x="1549" y="299"/>
                    <a:pt x="1549" y="301"/>
                    <a:pt x="1548" y="302"/>
                  </a:cubicBezTo>
                  <a:cubicBezTo>
                    <a:pt x="1548" y="304"/>
                    <a:pt x="1546" y="305"/>
                    <a:pt x="1545" y="305"/>
                  </a:cubicBezTo>
                  <a:cubicBezTo>
                    <a:pt x="1520" y="308"/>
                    <a:pt x="1504" y="328"/>
                    <a:pt x="1487" y="344"/>
                  </a:cubicBezTo>
                  <a:cubicBezTo>
                    <a:pt x="1473" y="357"/>
                    <a:pt x="1457" y="368"/>
                    <a:pt x="1439" y="375"/>
                  </a:cubicBezTo>
                  <a:cubicBezTo>
                    <a:pt x="1416" y="384"/>
                    <a:pt x="1392" y="376"/>
                    <a:pt x="1377" y="359"/>
                  </a:cubicBezTo>
                  <a:cubicBezTo>
                    <a:pt x="1359" y="339"/>
                    <a:pt x="1366" y="314"/>
                    <a:pt x="1382" y="296"/>
                  </a:cubicBezTo>
                  <a:cubicBezTo>
                    <a:pt x="1387" y="290"/>
                    <a:pt x="1394" y="285"/>
                    <a:pt x="1400" y="280"/>
                  </a:cubicBezTo>
                  <a:cubicBezTo>
                    <a:pt x="1409" y="272"/>
                    <a:pt x="1394" y="259"/>
                    <a:pt x="1390" y="255"/>
                  </a:cubicBezTo>
                  <a:cubicBezTo>
                    <a:pt x="1371" y="236"/>
                    <a:pt x="1347" y="223"/>
                    <a:pt x="1323" y="213"/>
                  </a:cubicBezTo>
                  <a:cubicBezTo>
                    <a:pt x="1322" y="213"/>
                    <a:pt x="1321" y="212"/>
                    <a:pt x="1320" y="211"/>
                  </a:cubicBezTo>
                  <a:cubicBezTo>
                    <a:pt x="1318" y="210"/>
                    <a:pt x="1318" y="209"/>
                    <a:pt x="1319" y="208"/>
                  </a:cubicBezTo>
                  <a:close/>
                  <a:moveTo>
                    <a:pt x="1252" y="178"/>
                  </a:moveTo>
                  <a:cubicBezTo>
                    <a:pt x="1259" y="171"/>
                    <a:pt x="1269" y="182"/>
                    <a:pt x="1263" y="188"/>
                  </a:cubicBezTo>
                  <a:cubicBezTo>
                    <a:pt x="1256" y="195"/>
                    <a:pt x="1245" y="185"/>
                    <a:pt x="1252" y="178"/>
                  </a:cubicBezTo>
                  <a:close/>
                  <a:moveTo>
                    <a:pt x="1336" y="17"/>
                  </a:moveTo>
                  <a:cubicBezTo>
                    <a:pt x="1336" y="7"/>
                    <a:pt x="1350" y="7"/>
                    <a:pt x="1350" y="17"/>
                  </a:cubicBezTo>
                  <a:cubicBezTo>
                    <a:pt x="1350" y="26"/>
                    <a:pt x="1336" y="26"/>
                    <a:pt x="1336" y="17"/>
                  </a:cubicBezTo>
                  <a:close/>
                  <a:moveTo>
                    <a:pt x="1324" y="103"/>
                  </a:moveTo>
                  <a:cubicBezTo>
                    <a:pt x="1324" y="99"/>
                    <a:pt x="1331" y="99"/>
                    <a:pt x="1331" y="103"/>
                  </a:cubicBezTo>
                  <a:cubicBezTo>
                    <a:pt x="1331" y="108"/>
                    <a:pt x="1324" y="108"/>
                    <a:pt x="1324" y="103"/>
                  </a:cubicBezTo>
                  <a:close/>
                  <a:moveTo>
                    <a:pt x="1339" y="109"/>
                  </a:moveTo>
                  <a:cubicBezTo>
                    <a:pt x="1340" y="105"/>
                    <a:pt x="1347" y="105"/>
                    <a:pt x="1347" y="109"/>
                  </a:cubicBezTo>
                  <a:cubicBezTo>
                    <a:pt x="1346" y="114"/>
                    <a:pt x="1339" y="114"/>
                    <a:pt x="1339" y="109"/>
                  </a:cubicBezTo>
                  <a:close/>
                  <a:moveTo>
                    <a:pt x="1350" y="92"/>
                  </a:moveTo>
                  <a:cubicBezTo>
                    <a:pt x="1350" y="87"/>
                    <a:pt x="1358" y="87"/>
                    <a:pt x="1358" y="92"/>
                  </a:cubicBezTo>
                  <a:cubicBezTo>
                    <a:pt x="1358" y="93"/>
                    <a:pt x="1358" y="93"/>
                    <a:pt x="1358" y="93"/>
                  </a:cubicBezTo>
                  <a:cubicBezTo>
                    <a:pt x="1358" y="98"/>
                    <a:pt x="1349" y="98"/>
                    <a:pt x="1350" y="93"/>
                  </a:cubicBezTo>
                  <a:lnTo>
                    <a:pt x="1350" y="92"/>
                  </a:lnTo>
                  <a:close/>
                  <a:moveTo>
                    <a:pt x="1348" y="71"/>
                  </a:moveTo>
                  <a:cubicBezTo>
                    <a:pt x="1347" y="77"/>
                    <a:pt x="1338" y="76"/>
                    <a:pt x="1338" y="70"/>
                  </a:cubicBezTo>
                  <a:cubicBezTo>
                    <a:pt x="1339" y="64"/>
                    <a:pt x="1348" y="65"/>
                    <a:pt x="1348" y="71"/>
                  </a:cubicBezTo>
                  <a:close/>
                  <a:moveTo>
                    <a:pt x="1315" y="64"/>
                  </a:moveTo>
                  <a:cubicBezTo>
                    <a:pt x="1315" y="58"/>
                    <a:pt x="1325" y="58"/>
                    <a:pt x="1325" y="64"/>
                  </a:cubicBezTo>
                  <a:cubicBezTo>
                    <a:pt x="1325" y="65"/>
                    <a:pt x="1325" y="65"/>
                    <a:pt x="1325" y="65"/>
                  </a:cubicBezTo>
                  <a:cubicBezTo>
                    <a:pt x="1325" y="72"/>
                    <a:pt x="1315" y="71"/>
                    <a:pt x="1315" y="65"/>
                  </a:cubicBezTo>
                  <a:lnTo>
                    <a:pt x="1315" y="64"/>
                  </a:lnTo>
                  <a:close/>
                  <a:moveTo>
                    <a:pt x="1292" y="71"/>
                  </a:moveTo>
                  <a:cubicBezTo>
                    <a:pt x="1293" y="64"/>
                    <a:pt x="1304" y="65"/>
                    <a:pt x="1304" y="72"/>
                  </a:cubicBezTo>
                  <a:cubicBezTo>
                    <a:pt x="1304" y="73"/>
                    <a:pt x="1304" y="73"/>
                    <a:pt x="1304" y="73"/>
                  </a:cubicBezTo>
                  <a:cubicBezTo>
                    <a:pt x="1303" y="80"/>
                    <a:pt x="1292" y="79"/>
                    <a:pt x="1292" y="72"/>
                  </a:cubicBezTo>
                  <a:lnTo>
                    <a:pt x="1292" y="71"/>
                  </a:lnTo>
                  <a:close/>
                  <a:moveTo>
                    <a:pt x="1279" y="98"/>
                  </a:moveTo>
                  <a:cubicBezTo>
                    <a:pt x="1280" y="90"/>
                    <a:pt x="1292" y="90"/>
                    <a:pt x="1292" y="98"/>
                  </a:cubicBezTo>
                  <a:cubicBezTo>
                    <a:pt x="1291" y="106"/>
                    <a:pt x="1279" y="105"/>
                    <a:pt x="1279" y="98"/>
                  </a:cubicBezTo>
                  <a:close/>
                  <a:moveTo>
                    <a:pt x="1299" y="135"/>
                  </a:moveTo>
                  <a:cubicBezTo>
                    <a:pt x="1298" y="136"/>
                    <a:pt x="1298" y="136"/>
                    <a:pt x="1298" y="136"/>
                  </a:cubicBezTo>
                  <a:cubicBezTo>
                    <a:pt x="1295" y="138"/>
                    <a:pt x="1291" y="138"/>
                    <a:pt x="1288" y="135"/>
                  </a:cubicBezTo>
                  <a:cubicBezTo>
                    <a:pt x="1285" y="132"/>
                    <a:pt x="1285" y="127"/>
                    <a:pt x="1288" y="124"/>
                  </a:cubicBezTo>
                  <a:cubicBezTo>
                    <a:pt x="1289" y="124"/>
                    <a:pt x="1289" y="124"/>
                    <a:pt x="1289" y="124"/>
                  </a:cubicBezTo>
                  <a:cubicBezTo>
                    <a:pt x="1292" y="121"/>
                    <a:pt x="1297" y="121"/>
                    <a:pt x="1300" y="124"/>
                  </a:cubicBezTo>
                  <a:cubicBezTo>
                    <a:pt x="1302" y="127"/>
                    <a:pt x="1302" y="132"/>
                    <a:pt x="1299" y="135"/>
                  </a:cubicBezTo>
                  <a:close/>
                  <a:moveTo>
                    <a:pt x="1322" y="151"/>
                  </a:moveTo>
                  <a:cubicBezTo>
                    <a:pt x="1322" y="155"/>
                    <a:pt x="1319" y="158"/>
                    <a:pt x="1315" y="158"/>
                  </a:cubicBezTo>
                  <a:cubicBezTo>
                    <a:pt x="1311" y="157"/>
                    <a:pt x="1308" y="154"/>
                    <a:pt x="1308" y="150"/>
                  </a:cubicBezTo>
                  <a:cubicBezTo>
                    <a:pt x="1308" y="150"/>
                    <a:pt x="1308" y="150"/>
                    <a:pt x="1308" y="150"/>
                  </a:cubicBezTo>
                  <a:cubicBezTo>
                    <a:pt x="1308" y="146"/>
                    <a:pt x="1311" y="143"/>
                    <a:pt x="1315" y="143"/>
                  </a:cubicBezTo>
                  <a:cubicBezTo>
                    <a:pt x="1319" y="143"/>
                    <a:pt x="1322" y="146"/>
                    <a:pt x="1322" y="150"/>
                  </a:cubicBezTo>
                  <a:lnTo>
                    <a:pt x="1322" y="151"/>
                  </a:lnTo>
                  <a:close/>
                  <a:moveTo>
                    <a:pt x="1338" y="156"/>
                  </a:moveTo>
                  <a:cubicBezTo>
                    <a:pt x="1338" y="148"/>
                    <a:pt x="1352" y="148"/>
                    <a:pt x="1351" y="157"/>
                  </a:cubicBezTo>
                  <a:cubicBezTo>
                    <a:pt x="1351" y="165"/>
                    <a:pt x="1338" y="165"/>
                    <a:pt x="1338" y="156"/>
                  </a:cubicBezTo>
                  <a:close/>
                  <a:moveTo>
                    <a:pt x="1365" y="145"/>
                  </a:moveTo>
                  <a:cubicBezTo>
                    <a:pt x="1365" y="137"/>
                    <a:pt x="1377" y="137"/>
                    <a:pt x="1377" y="145"/>
                  </a:cubicBezTo>
                  <a:cubicBezTo>
                    <a:pt x="1377" y="153"/>
                    <a:pt x="1365" y="153"/>
                    <a:pt x="1365" y="145"/>
                  </a:cubicBezTo>
                  <a:close/>
                  <a:moveTo>
                    <a:pt x="1400" y="92"/>
                  </a:moveTo>
                  <a:cubicBezTo>
                    <a:pt x="1399" y="99"/>
                    <a:pt x="1389" y="98"/>
                    <a:pt x="1389" y="92"/>
                  </a:cubicBezTo>
                  <a:cubicBezTo>
                    <a:pt x="1390" y="85"/>
                    <a:pt x="1400" y="86"/>
                    <a:pt x="1400" y="92"/>
                  </a:cubicBezTo>
                  <a:close/>
                  <a:moveTo>
                    <a:pt x="1385" y="120"/>
                  </a:moveTo>
                  <a:cubicBezTo>
                    <a:pt x="1385" y="112"/>
                    <a:pt x="1396" y="113"/>
                    <a:pt x="1396" y="120"/>
                  </a:cubicBezTo>
                  <a:cubicBezTo>
                    <a:pt x="1396" y="121"/>
                    <a:pt x="1396" y="121"/>
                    <a:pt x="1396" y="121"/>
                  </a:cubicBezTo>
                  <a:cubicBezTo>
                    <a:pt x="1395" y="128"/>
                    <a:pt x="1384" y="128"/>
                    <a:pt x="1385" y="12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6" name="Freeform 78"/>
            <p:cNvSpPr>
              <a:spLocks noEditPoints="1"/>
            </p:cNvSpPr>
            <p:nvPr/>
          </p:nvSpPr>
          <p:spPr bwMode="auto">
            <a:xfrm>
              <a:off x="8024609" y="498362"/>
              <a:ext cx="594983" cy="803481"/>
            </a:xfrm>
            <a:custGeom>
              <a:avLst/>
              <a:gdLst>
                <a:gd name="T0" fmla="*/ 21 w 173"/>
                <a:gd name="T1" fmla="*/ 156 h 233"/>
                <a:gd name="T2" fmla="*/ 91 w 173"/>
                <a:gd name="T3" fmla="*/ 213 h 233"/>
                <a:gd name="T4" fmla="*/ 157 w 173"/>
                <a:gd name="T5" fmla="*/ 53 h 233"/>
                <a:gd name="T6" fmla="*/ 67 w 173"/>
                <a:gd name="T7" fmla="*/ 44 h 233"/>
                <a:gd name="T8" fmla="*/ 0 w 173"/>
                <a:gd name="T9" fmla="*/ 82 h 233"/>
                <a:gd name="T10" fmla="*/ 128 w 173"/>
                <a:gd name="T11" fmla="*/ 173 h 233"/>
                <a:gd name="T12" fmla="*/ 128 w 173"/>
                <a:gd name="T13" fmla="*/ 173 h 233"/>
                <a:gd name="T14" fmla="*/ 89 w 173"/>
                <a:gd name="T15" fmla="*/ 120 h 233"/>
                <a:gd name="T16" fmla="*/ 91 w 173"/>
                <a:gd name="T17" fmla="*/ 116 h 233"/>
                <a:gd name="T18" fmla="*/ 154 w 173"/>
                <a:gd name="T19" fmla="*/ 150 h 233"/>
                <a:gd name="T20" fmla="*/ 140 w 173"/>
                <a:gd name="T21" fmla="*/ 107 h 233"/>
                <a:gd name="T22" fmla="*/ 62 w 173"/>
                <a:gd name="T23" fmla="*/ 99 h 233"/>
                <a:gd name="T24" fmla="*/ 62 w 173"/>
                <a:gd name="T25" fmla="*/ 99 h 233"/>
                <a:gd name="T26" fmla="*/ 62 w 173"/>
                <a:gd name="T27" fmla="*/ 98 h 233"/>
                <a:gd name="T28" fmla="*/ 63 w 173"/>
                <a:gd name="T29" fmla="*/ 98 h 233"/>
                <a:gd name="T30" fmla="*/ 77 w 173"/>
                <a:gd name="T31" fmla="*/ 53 h 233"/>
                <a:gd name="T32" fmla="*/ 138 w 173"/>
                <a:gd name="T33" fmla="*/ 87 h 233"/>
                <a:gd name="T34" fmla="*/ 63 w 173"/>
                <a:gd name="T35" fmla="*/ 101 h 233"/>
                <a:gd name="T36" fmla="*/ 62 w 173"/>
                <a:gd name="T37" fmla="*/ 100 h 233"/>
                <a:gd name="T38" fmla="*/ 62 w 173"/>
                <a:gd name="T39" fmla="*/ 100 h 233"/>
                <a:gd name="T40" fmla="*/ 56 w 173"/>
                <a:gd name="T41" fmla="*/ 114 h 233"/>
                <a:gd name="T42" fmla="*/ 56 w 173"/>
                <a:gd name="T43" fmla="*/ 113 h 233"/>
                <a:gd name="T44" fmla="*/ 56 w 173"/>
                <a:gd name="T45" fmla="*/ 113 h 233"/>
                <a:gd name="T46" fmla="*/ 57 w 173"/>
                <a:gd name="T47" fmla="*/ 113 h 233"/>
                <a:gd name="T48" fmla="*/ 58 w 173"/>
                <a:gd name="T49" fmla="*/ 113 h 233"/>
                <a:gd name="T50" fmla="*/ 102 w 173"/>
                <a:gd name="T51" fmla="*/ 176 h 233"/>
                <a:gd name="T52" fmla="*/ 34 w 173"/>
                <a:gd name="T53" fmla="*/ 156 h 233"/>
                <a:gd name="T54" fmla="*/ 56 w 173"/>
                <a:gd name="T55" fmla="*/ 116 h 233"/>
                <a:gd name="T56" fmla="*/ 56 w 173"/>
                <a:gd name="T57" fmla="*/ 114 h 233"/>
                <a:gd name="T58" fmla="*/ 38 w 173"/>
                <a:gd name="T59" fmla="*/ 98 h 233"/>
                <a:gd name="T60" fmla="*/ 46 w 173"/>
                <a:gd name="T61" fmla="*/ 93 h 233"/>
                <a:gd name="T62" fmla="*/ 52 w 173"/>
                <a:gd name="T63" fmla="*/ 101 h 233"/>
                <a:gd name="T64" fmla="*/ 52 w 173"/>
                <a:gd name="T65" fmla="*/ 102 h 233"/>
                <a:gd name="T66" fmla="*/ 51 w 173"/>
                <a:gd name="T67" fmla="*/ 104 h 233"/>
                <a:gd name="T68" fmla="*/ 51 w 173"/>
                <a:gd name="T69" fmla="*/ 105 h 233"/>
                <a:gd name="T70" fmla="*/ 41 w 173"/>
                <a:gd name="T71" fmla="*/ 106 h 233"/>
                <a:gd name="T72" fmla="*/ 38 w 173"/>
                <a:gd name="T73" fmla="*/ 98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73" h="233">
                  <a:moveTo>
                    <a:pt x="37" y="113"/>
                  </a:moveTo>
                  <a:cubicBezTo>
                    <a:pt x="52" y="134"/>
                    <a:pt x="37" y="141"/>
                    <a:pt x="21" y="156"/>
                  </a:cubicBezTo>
                  <a:cubicBezTo>
                    <a:pt x="1" y="175"/>
                    <a:pt x="6" y="203"/>
                    <a:pt x="27" y="218"/>
                  </a:cubicBezTo>
                  <a:cubicBezTo>
                    <a:pt x="47" y="233"/>
                    <a:pt x="72" y="224"/>
                    <a:pt x="91" y="213"/>
                  </a:cubicBezTo>
                  <a:cubicBezTo>
                    <a:pt x="121" y="196"/>
                    <a:pt x="139" y="161"/>
                    <a:pt x="173" y="154"/>
                  </a:cubicBezTo>
                  <a:cubicBezTo>
                    <a:pt x="154" y="124"/>
                    <a:pt x="166" y="86"/>
                    <a:pt x="157" y="53"/>
                  </a:cubicBezTo>
                  <a:cubicBezTo>
                    <a:pt x="151" y="32"/>
                    <a:pt x="140" y="8"/>
                    <a:pt x="116" y="4"/>
                  </a:cubicBezTo>
                  <a:cubicBezTo>
                    <a:pt x="90" y="0"/>
                    <a:pt x="67" y="16"/>
                    <a:pt x="67" y="44"/>
                  </a:cubicBezTo>
                  <a:cubicBezTo>
                    <a:pt x="68" y="66"/>
                    <a:pt x="74" y="82"/>
                    <a:pt x="48" y="86"/>
                  </a:cubicBezTo>
                  <a:cubicBezTo>
                    <a:pt x="33" y="88"/>
                    <a:pt x="16" y="86"/>
                    <a:pt x="0" y="82"/>
                  </a:cubicBezTo>
                  <a:cubicBezTo>
                    <a:pt x="14" y="91"/>
                    <a:pt x="27" y="101"/>
                    <a:pt x="37" y="113"/>
                  </a:cubicBezTo>
                  <a:close/>
                  <a:moveTo>
                    <a:pt x="128" y="173"/>
                  </a:moveTo>
                  <a:cubicBezTo>
                    <a:pt x="121" y="180"/>
                    <a:pt x="110" y="169"/>
                    <a:pt x="117" y="163"/>
                  </a:cubicBezTo>
                  <a:cubicBezTo>
                    <a:pt x="124" y="156"/>
                    <a:pt x="134" y="166"/>
                    <a:pt x="128" y="173"/>
                  </a:cubicBezTo>
                  <a:close/>
                  <a:moveTo>
                    <a:pt x="154" y="150"/>
                  </a:moveTo>
                  <a:cubicBezTo>
                    <a:pt x="129" y="157"/>
                    <a:pt x="96" y="149"/>
                    <a:pt x="89" y="120"/>
                  </a:cubicBezTo>
                  <a:cubicBezTo>
                    <a:pt x="89" y="120"/>
                    <a:pt x="89" y="120"/>
                    <a:pt x="89" y="120"/>
                  </a:cubicBezTo>
                  <a:cubicBezTo>
                    <a:pt x="89" y="118"/>
                    <a:pt x="89" y="117"/>
                    <a:pt x="91" y="116"/>
                  </a:cubicBezTo>
                  <a:cubicBezTo>
                    <a:pt x="116" y="103"/>
                    <a:pt x="145" y="121"/>
                    <a:pt x="156" y="145"/>
                  </a:cubicBezTo>
                  <a:cubicBezTo>
                    <a:pt x="157" y="147"/>
                    <a:pt x="157" y="149"/>
                    <a:pt x="154" y="150"/>
                  </a:cubicBezTo>
                  <a:close/>
                  <a:moveTo>
                    <a:pt x="155" y="107"/>
                  </a:moveTo>
                  <a:cubicBezTo>
                    <a:pt x="155" y="117"/>
                    <a:pt x="140" y="117"/>
                    <a:pt x="140" y="107"/>
                  </a:cubicBezTo>
                  <a:cubicBezTo>
                    <a:pt x="140" y="98"/>
                    <a:pt x="155" y="98"/>
                    <a:pt x="155" y="107"/>
                  </a:cubicBezTo>
                  <a:close/>
                  <a:moveTo>
                    <a:pt x="62" y="99"/>
                  </a:moveTo>
                  <a:cubicBezTo>
                    <a:pt x="62" y="99"/>
                    <a:pt x="62" y="99"/>
                    <a:pt x="62" y="99"/>
                  </a:cubicBezTo>
                  <a:cubicBezTo>
                    <a:pt x="62" y="99"/>
                    <a:pt x="62" y="99"/>
                    <a:pt x="62" y="99"/>
                  </a:cubicBezTo>
                  <a:cubicBezTo>
                    <a:pt x="62" y="98"/>
                    <a:pt x="62" y="98"/>
                    <a:pt x="62" y="98"/>
                  </a:cubicBezTo>
                  <a:cubicBezTo>
                    <a:pt x="62" y="98"/>
                    <a:pt x="62" y="98"/>
                    <a:pt x="62" y="98"/>
                  </a:cubicBezTo>
                  <a:cubicBezTo>
                    <a:pt x="62" y="98"/>
                    <a:pt x="63" y="98"/>
                    <a:pt x="63" y="98"/>
                  </a:cubicBezTo>
                  <a:cubicBezTo>
                    <a:pt x="63" y="98"/>
                    <a:pt x="63" y="98"/>
                    <a:pt x="63" y="98"/>
                  </a:cubicBezTo>
                  <a:cubicBezTo>
                    <a:pt x="82" y="97"/>
                    <a:pt x="108" y="90"/>
                    <a:pt x="112" y="70"/>
                  </a:cubicBezTo>
                  <a:cubicBezTo>
                    <a:pt x="100" y="81"/>
                    <a:pt x="79" y="70"/>
                    <a:pt x="77" y="53"/>
                  </a:cubicBezTo>
                  <a:cubicBezTo>
                    <a:pt x="72" y="25"/>
                    <a:pt x="109" y="11"/>
                    <a:pt x="130" y="24"/>
                  </a:cubicBezTo>
                  <a:cubicBezTo>
                    <a:pt x="151" y="38"/>
                    <a:pt x="159" y="70"/>
                    <a:pt x="138" y="87"/>
                  </a:cubicBezTo>
                  <a:cubicBezTo>
                    <a:pt x="118" y="104"/>
                    <a:pt x="88" y="109"/>
                    <a:pt x="63" y="101"/>
                  </a:cubicBezTo>
                  <a:cubicBezTo>
                    <a:pt x="63" y="101"/>
                    <a:pt x="63" y="101"/>
                    <a:pt x="63" y="101"/>
                  </a:cubicBezTo>
                  <a:cubicBezTo>
                    <a:pt x="62" y="101"/>
                    <a:pt x="62" y="101"/>
                    <a:pt x="62" y="100"/>
                  </a:cubicBezTo>
                  <a:cubicBezTo>
                    <a:pt x="62" y="100"/>
                    <a:pt x="62" y="100"/>
                    <a:pt x="62" y="100"/>
                  </a:cubicBezTo>
                  <a:cubicBezTo>
                    <a:pt x="62" y="100"/>
                    <a:pt x="62" y="100"/>
                    <a:pt x="62" y="100"/>
                  </a:cubicBezTo>
                  <a:cubicBezTo>
                    <a:pt x="62" y="100"/>
                    <a:pt x="62" y="100"/>
                    <a:pt x="62" y="100"/>
                  </a:cubicBezTo>
                  <a:cubicBezTo>
                    <a:pt x="62" y="99"/>
                    <a:pt x="62" y="99"/>
                    <a:pt x="62" y="99"/>
                  </a:cubicBezTo>
                  <a:close/>
                  <a:moveTo>
                    <a:pt x="56" y="114"/>
                  </a:moveTo>
                  <a:cubicBezTo>
                    <a:pt x="56" y="114"/>
                    <a:pt x="56" y="114"/>
                    <a:pt x="56" y="114"/>
                  </a:cubicBezTo>
                  <a:cubicBezTo>
                    <a:pt x="56" y="114"/>
                    <a:pt x="56" y="114"/>
                    <a:pt x="56" y="113"/>
                  </a:cubicBezTo>
                  <a:cubicBezTo>
                    <a:pt x="56" y="113"/>
                    <a:pt x="56" y="113"/>
                    <a:pt x="56" y="113"/>
                  </a:cubicBezTo>
                  <a:cubicBezTo>
                    <a:pt x="56" y="113"/>
                    <a:pt x="56" y="113"/>
                    <a:pt x="56" y="113"/>
                  </a:cubicBezTo>
                  <a:cubicBezTo>
                    <a:pt x="56" y="113"/>
                    <a:pt x="56" y="113"/>
                    <a:pt x="56" y="113"/>
                  </a:cubicBezTo>
                  <a:cubicBezTo>
                    <a:pt x="56" y="113"/>
                    <a:pt x="57" y="113"/>
                    <a:pt x="57" y="113"/>
                  </a:cubicBezTo>
                  <a:cubicBezTo>
                    <a:pt x="57" y="113"/>
                    <a:pt x="57" y="113"/>
                    <a:pt x="57" y="113"/>
                  </a:cubicBezTo>
                  <a:cubicBezTo>
                    <a:pt x="57" y="112"/>
                    <a:pt x="58" y="112"/>
                    <a:pt x="58" y="113"/>
                  </a:cubicBezTo>
                  <a:cubicBezTo>
                    <a:pt x="58" y="113"/>
                    <a:pt x="58" y="113"/>
                    <a:pt x="58" y="113"/>
                  </a:cubicBezTo>
                  <a:cubicBezTo>
                    <a:pt x="81" y="125"/>
                    <a:pt x="99" y="149"/>
                    <a:pt x="102" y="176"/>
                  </a:cubicBezTo>
                  <a:cubicBezTo>
                    <a:pt x="104" y="203"/>
                    <a:pt x="76" y="220"/>
                    <a:pt x="51" y="215"/>
                  </a:cubicBezTo>
                  <a:cubicBezTo>
                    <a:pt x="27" y="209"/>
                    <a:pt x="10" y="173"/>
                    <a:pt x="34" y="156"/>
                  </a:cubicBezTo>
                  <a:cubicBezTo>
                    <a:pt x="48" y="147"/>
                    <a:pt x="70" y="153"/>
                    <a:pt x="71" y="169"/>
                  </a:cubicBezTo>
                  <a:cubicBezTo>
                    <a:pt x="82" y="152"/>
                    <a:pt x="69" y="129"/>
                    <a:pt x="56" y="116"/>
                  </a:cubicBezTo>
                  <a:cubicBezTo>
                    <a:pt x="56" y="116"/>
                    <a:pt x="56" y="115"/>
                    <a:pt x="56" y="115"/>
                  </a:cubicBezTo>
                  <a:cubicBezTo>
                    <a:pt x="56" y="115"/>
                    <a:pt x="55" y="115"/>
                    <a:pt x="56" y="114"/>
                  </a:cubicBezTo>
                  <a:cubicBezTo>
                    <a:pt x="56" y="114"/>
                    <a:pt x="56" y="114"/>
                    <a:pt x="56" y="114"/>
                  </a:cubicBezTo>
                  <a:close/>
                  <a:moveTo>
                    <a:pt x="38" y="98"/>
                  </a:moveTo>
                  <a:cubicBezTo>
                    <a:pt x="39" y="96"/>
                    <a:pt x="40" y="95"/>
                    <a:pt x="41" y="94"/>
                  </a:cubicBezTo>
                  <a:cubicBezTo>
                    <a:pt x="42" y="93"/>
                    <a:pt x="44" y="93"/>
                    <a:pt x="46" y="93"/>
                  </a:cubicBezTo>
                  <a:cubicBezTo>
                    <a:pt x="49" y="94"/>
                    <a:pt x="52" y="96"/>
                    <a:pt x="52" y="100"/>
                  </a:cubicBezTo>
                  <a:cubicBezTo>
                    <a:pt x="52" y="101"/>
                    <a:pt x="52" y="101"/>
                    <a:pt x="52" y="101"/>
                  </a:cubicBezTo>
                  <a:cubicBezTo>
                    <a:pt x="52" y="101"/>
                    <a:pt x="52" y="102"/>
                    <a:pt x="52" y="102"/>
                  </a:cubicBezTo>
                  <a:cubicBezTo>
                    <a:pt x="52" y="102"/>
                    <a:pt x="52" y="102"/>
                    <a:pt x="52" y="102"/>
                  </a:cubicBezTo>
                  <a:cubicBezTo>
                    <a:pt x="52" y="103"/>
                    <a:pt x="52" y="103"/>
                    <a:pt x="52" y="103"/>
                  </a:cubicBezTo>
                  <a:cubicBezTo>
                    <a:pt x="52" y="103"/>
                    <a:pt x="51" y="104"/>
                    <a:pt x="51" y="104"/>
                  </a:cubicBezTo>
                  <a:cubicBezTo>
                    <a:pt x="51" y="104"/>
                    <a:pt x="51" y="104"/>
                    <a:pt x="51" y="105"/>
                  </a:cubicBezTo>
                  <a:cubicBezTo>
                    <a:pt x="51" y="105"/>
                    <a:pt x="51" y="105"/>
                    <a:pt x="51" y="105"/>
                  </a:cubicBezTo>
                  <a:cubicBezTo>
                    <a:pt x="50" y="105"/>
                    <a:pt x="50" y="105"/>
                    <a:pt x="50" y="106"/>
                  </a:cubicBezTo>
                  <a:cubicBezTo>
                    <a:pt x="47" y="109"/>
                    <a:pt x="43" y="108"/>
                    <a:pt x="41" y="106"/>
                  </a:cubicBezTo>
                  <a:cubicBezTo>
                    <a:pt x="39" y="105"/>
                    <a:pt x="38" y="104"/>
                    <a:pt x="38" y="102"/>
                  </a:cubicBezTo>
                  <a:cubicBezTo>
                    <a:pt x="37" y="100"/>
                    <a:pt x="37" y="99"/>
                    <a:pt x="38" y="9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7" name="Freeform 79"/>
            <p:cNvSpPr>
              <a:spLocks noEditPoints="1"/>
            </p:cNvSpPr>
            <p:nvPr/>
          </p:nvSpPr>
          <p:spPr bwMode="auto">
            <a:xfrm>
              <a:off x="8154284" y="1047576"/>
              <a:ext cx="193242" cy="175443"/>
            </a:xfrm>
            <a:custGeom>
              <a:avLst/>
              <a:gdLst>
                <a:gd name="T0" fmla="*/ 26 w 56"/>
                <a:gd name="T1" fmla="*/ 19 h 51"/>
                <a:gd name="T2" fmla="*/ 27 w 56"/>
                <a:gd name="T3" fmla="*/ 17 h 51"/>
                <a:gd name="T4" fmla="*/ 3 w 56"/>
                <a:gd name="T5" fmla="*/ 17 h 51"/>
                <a:gd name="T6" fmla="*/ 17 w 56"/>
                <a:gd name="T7" fmla="*/ 43 h 51"/>
                <a:gd name="T8" fmla="*/ 52 w 56"/>
                <a:gd name="T9" fmla="*/ 4 h 51"/>
                <a:gd name="T10" fmla="*/ 50 w 56"/>
                <a:gd name="T11" fmla="*/ 2 h 51"/>
                <a:gd name="T12" fmla="*/ 38 w 56"/>
                <a:gd name="T13" fmla="*/ 21 h 51"/>
                <a:gd name="T14" fmla="*/ 31 w 56"/>
                <a:gd name="T15" fmla="*/ 23 h 51"/>
                <a:gd name="T16" fmla="*/ 26 w 56"/>
                <a:gd name="T17" fmla="*/ 19 h 51"/>
                <a:gd name="T18" fmla="*/ 21 w 56"/>
                <a:gd name="T19" fmla="*/ 31 h 51"/>
                <a:gd name="T20" fmla="*/ 11 w 56"/>
                <a:gd name="T21" fmla="*/ 21 h 51"/>
                <a:gd name="T22" fmla="*/ 21 w 56"/>
                <a:gd name="T23" fmla="*/ 31 h 51"/>
                <a:gd name="T24" fmla="*/ 38 w 56"/>
                <a:gd name="T25" fmla="*/ 35 h 51"/>
                <a:gd name="T26" fmla="*/ 31 w 56"/>
                <a:gd name="T27" fmla="*/ 28 h 51"/>
                <a:gd name="T28" fmla="*/ 38 w 56"/>
                <a:gd name="T29" fmla="*/ 35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6" h="51">
                  <a:moveTo>
                    <a:pt x="26" y="19"/>
                  </a:moveTo>
                  <a:cubicBezTo>
                    <a:pt x="27" y="18"/>
                    <a:pt x="27" y="17"/>
                    <a:pt x="27" y="17"/>
                  </a:cubicBezTo>
                  <a:cubicBezTo>
                    <a:pt x="22" y="6"/>
                    <a:pt x="8" y="5"/>
                    <a:pt x="3" y="17"/>
                  </a:cubicBezTo>
                  <a:cubicBezTo>
                    <a:pt x="0" y="27"/>
                    <a:pt x="7" y="39"/>
                    <a:pt x="17" y="43"/>
                  </a:cubicBezTo>
                  <a:cubicBezTo>
                    <a:pt x="39" y="51"/>
                    <a:pt x="56" y="23"/>
                    <a:pt x="52" y="4"/>
                  </a:cubicBezTo>
                  <a:cubicBezTo>
                    <a:pt x="51" y="2"/>
                    <a:pt x="50" y="0"/>
                    <a:pt x="50" y="2"/>
                  </a:cubicBezTo>
                  <a:cubicBezTo>
                    <a:pt x="51" y="9"/>
                    <a:pt x="44" y="17"/>
                    <a:pt x="38" y="21"/>
                  </a:cubicBezTo>
                  <a:cubicBezTo>
                    <a:pt x="36" y="22"/>
                    <a:pt x="33" y="23"/>
                    <a:pt x="31" y="23"/>
                  </a:cubicBezTo>
                  <a:cubicBezTo>
                    <a:pt x="27" y="24"/>
                    <a:pt x="26" y="23"/>
                    <a:pt x="26" y="19"/>
                  </a:cubicBezTo>
                  <a:close/>
                  <a:moveTo>
                    <a:pt x="21" y="31"/>
                  </a:moveTo>
                  <a:cubicBezTo>
                    <a:pt x="14" y="38"/>
                    <a:pt x="4" y="28"/>
                    <a:pt x="11" y="21"/>
                  </a:cubicBezTo>
                  <a:cubicBezTo>
                    <a:pt x="17" y="14"/>
                    <a:pt x="28" y="25"/>
                    <a:pt x="21" y="31"/>
                  </a:cubicBezTo>
                  <a:close/>
                  <a:moveTo>
                    <a:pt x="38" y="35"/>
                  </a:moveTo>
                  <a:cubicBezTo>
                    <a:pt x="34" y="39"/>
                    <a:pt x="27" y="33"/>
                    <a:pt x="31" y="28"/>
                  </a:cubicBezTo>
                  <a:cubicBezTo>
                    <a:pt x="36" y="24"/>
                    <a:pt x="42" y="31"/>
                    <a:pt x="38" y="3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8" name="Freeform 80"/>
            <p:cNvSpPr>
              <a:spLocks noEditPoints="1"/>
            </p:cNvSpPr>
            <p:nvPr/>
          </p:nvSpPr>
          <p:spPr bwMode="auto">
            <a:xfrm>
              <a:off x="7551674" y="1960391"/>
              <a:ext cx="96621" cy="116962"/>
            </a:xfrm>
            <a:custGeom>
              <a:avLst/>
              <a:gdLst>
                <a:gd name="T0" fmla="*/ 24 w 28"/>
                <a:gd name="T1" fmla="*/ 11 h 34"/>
                <a:gd name="T2" fmla="*/ 21 w 28"/>
                <a:gd name="T3" fmla="*/ 10 h 34"/>
                <a:gd name="T4" fmla="*/ 0 w 28"/>
                <a:gd name="T5" fmla="*/ 0 h 34"/>
                <a:gd name="T6" fmla="*/ 8 w 28"/>
                <a:gd name="T7" fmla="*/ 30 h 34"/>
                <a:gd name="T8" fmla="*/ 24 w 28"/>
                <a:gd name="T9" fmla="*/ 11 h 34"/>
                <a:gd name="T10" fmla="*/ 9 w 28"/>
                <a:gd name="T11" fmla="*/ 12 h 34"/>
                <a:gd name="T12" fmla="*/ 17 w 28"/>
                <a:gd name="T13" fmla="*/ 19 h 34"/>
                <a:gd name="T14" fmla="*/ 9 w 28"/>
                <a:gd name="T15" fmla="*/ 12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8" h="34">
                  <a:moveTo>
                    <a:pt x="24" y="11"/>
                  </a:moveTo>
                  <a:cubicBezTo>
                    <a:pt x="23" y="11"/>
                    <a:pt x="22" y="10"/>
                    <a:pt x="21" y="10"/>
                  </a:cubicBezTo>
                  <a:cubicBezTo>
                    <a:pt x="14" y="7"/>
                    <a:pt x="7" y="4"/>
                    <a:pt x="0" y="0"/>
                  </a:cubicBezTo>
                  <a:cubicBezTo>
                    <a:pt x="5" y="10"/>
                    <a:pt x="8" y="20"/>
                    <a:pt x="8" y="30"/>
                  </a:cubicBezTo>
                  <a:cubicBezTo>
                    <a:pt x="18" y="34"/>
                    <a:pt x="28" y="21"/>
                    <a:pt x="24" y="11"/>
                  </a:cubicBezTo>
                  <a:close/>
                  <a:moveTo>
                    <a:pt x="9" y="12"/>
                  </a:moveTo>
                  <a:cubicBezTo>
                    <a:pt x="14" y="7"/>
                    <a:pt x="22" y="14"/>
                    <a:pt x="17" y="19"/>
                  </a:cubicBezTo>
                  <a:cubicBezTo>
                    <a:pt x="12" y="24"/>
                    <a:pt x="4" y="17"/>
                    <a:pt x="9" y="1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79" name="Freeform 81"/>
            <p:cNvSpPr>
              <a:spLocks noEditPoints="1"/>
            </p:cNvSpPr>
            <p:nvPr/>
          </p:nvSpPr>
          <p:spPr bwMode="auto">
            <a:xfrm>
              <a:off x="8683158" y="35597"/>
              <a:ext cx="526332" cy="922985"/>
            </a:xfrm>
            <a:custGeom>
              <a:avLst/>
              <a:gdLst>
                <a:gd name="T0" fmla="*/ 23 w 153"/>
                <a:gd name="T1" fmla="*/ 26 h 268"/>
                <a:gd name="T2" fmla="*/ 35 w 153"/>
                <a:gd name="T3" fmla="*/ 51 h 268"/>
                <a:gd name="T4" fmla="*/ 53 w 153"/>
                <a:gd name="T5" fmla="*/ 88 h 268"/>
                <a:gd name="T6" fmla="*/ 55 w 153"/>
                <a:gd name="T7" fmla="*/ 129 h 268"/>
                <a:gd name="T8" fmla="*/ 45 w 153"/>
                <a:gd name="T9" fmla="*/ 167 h 268"/>
                <a:gd name="T10" fmla="*/ 22 w 153"/>
                <a:gd name="T11" fmla="*/ 190 h 268"/>
                <a:gd name="T12" fmla="*/ 0 w 153"/>
                <a:gd name="T13" fmla="*/ 214 h 268"/>
                <a:gd name="T14" fmla="*/ 5 w 153"/>
                <a:gd name="T15" fmla="*/ 268 h 268"/>
                <a:gd name="T16" fmla="*/ 58 w 153"/>
                <a:gd name="T17" fmla="*/ 0 h 268"/>
                <a:gd name="T18" fmla="*/ 105 w 153"/>
                <a:gd name="T19" fmla="*/ 135 h 268"/>
                <a:gd name="T20" fmla="*/ 106 w 153"/>
                <a:gd name="T21" fmla="*/ 151 h 268"/>
                <a:gd name="T22" fmla="*/ 93 w 153"/>
                <a:gd name="T23" fmla="*/ 147 h 268"/>
                <a:gd name="T24" fmla="*/ 84 w 153"/>
                <a:gd name="T25" fmla="*/ 155 h 268"/>
                <a:gd name="T26" fmla="*/ 72 w 153"/>
                <a:gd name="T27" fmla="*/ 136 h 268"/>
                <a:gd name="T28" fmla="*/ 84 w 153"/>
                <a:gd name="T29" fmla="*/ 132 h 268"/>
                <a:gd name="T30" fmla="*/ 84 w 153"/>
                <a:gd name="T31" fmla="*/ 119 h 268"/>
                <a:gd name="T32" fmla="*/ 92 w 153"/>
                <a:gd name="T33" fmla="*/ 125 h 268"/>
                <a:gd name="T34" fmla="*/ 107 w 153"/>
                <a:gd name="T35" fmla="*/ 127 h 268"/>
                <a:gd name="T36" fmla="*/ 59 w 153"/>
                <a:gd name="T37" fmla="*/ 53 h 268"/>
                <a:gd name="T38" fmla="*/ 55 w 153"/>
                <a:gd name="T39" fmla="*/ 45 h 268"/>
                <a:gd name="T40" fmla="*/ 43 w 153"/>
                <a:gd name="T41" fmla="*/ 35 h 268"/>
                <a:gd name="T42" fmla="*/ 55 w 153"/>
                <a:gd name="T43" fmla="*/ 29 h 268"/>
                <a:gd name="T44" fmla="*/ 56 w 153"/>
                <a:gd name="T45" fmla="*/ 16 h 268"/>
                <a:gd name="T46" fmla="*/ 78 w 153"/>
                <a:gd name="T47" fmla="*/ 21 h 268"/>
                <a:gd name="T48" fmla="*/ 72 w 153"/>
                <a:gd name="T49" fmla="*/ 33 h 268"/>
                <a:gd name="T50" fmla="*/ 81 w 153"/>
                <a:gd name="T51" fmla="*/ 42 h 268"/>
                <a:gd name="T52" fmla="*/ 71 w 153"/>
                <a:gd name="T53" fmla="*/ 44 h 268"/>
                <a:gd name="T54" fmla="*/ 59 w 153"/>
                <a:gd name="T55" fmla="*/ 53 h 268"/>
                <a:gd name="T56" fmla="*/ 68 w 153"/>
                <a:gd name="T57" fmla="*/ 78 h 268"/>
                <a:gd name="T58" fmla="*/ 83 w 153"/>
                <a:gd name="T59" fmla="*/ 77 h 268"/>
                <a:gd name="T60" fmla="*/ 88 w 153"/>
                <a:gd name="T61" fmla="*/ 64 h 268"/>
                <a:gd name="T62" fmla="*/ 105 w 153"/>
                <a:gd name="T63" fmla="*/ 77 h 268"/>
                <a:gd name="T64" fmla="*/ 95 w 153"/>
                <a:gd name="T65" fmla="*/ 86 h 268"/>
                <a:gd name="T66" fmla="*/ 98 w 153"/>
                <a:gd name="T67" fmla="*/ 100 h 268"/>
                <a:gd name="T68" fmla="*/ 85 w 153"/>
                <a:gd name="T69" fmla="*/ 97 h 268"/>
                <a:gd name="T70" fmla="*/ 76 w 153"/>
                <a:gd name="T71" fmla="*/ 101 h 268"/>
                <a:gd name="T72" fmla="*/ 79 w 153"/>
                <a:gd name="T73" fmla="*/ 87 h 268"/>
                <a:gd name="T74" fmla="*/ 54 w 153"/>
                <a:gd name="T75" fmla="*/ 218 h 268"/>
                <a:gd name="T76" fmla="*/ 50 w 153"/>
                <a:gd name="T77" fmla="*/ 238 h 268"/>
                <a:gd name="T78" fmla="*/ 37 w 153"/>
                <a:gd name="T79" fmla="*/ 234 h 268"/>
                <a:gd name="T80" fmla="*/ 26 w 153"/>
                <a:gd name="T81" fmla="*/ 243 h 268"/>
                <a:gd name="T82" fmla="*/ 23 w 153"/>
                <a:gd name="T83" fmla="*/ 230 h 268"/>
                <a:gd name="T84" fmla="*/ 16 w 153"/>
                <a:gd name="T85" fmla="*/ 224 h 268"/>
                <a:gd name="T86" fmla="*/ 30 w 153"/>
                <a:gd name="T87" fmla="*/ 220 h 268"/>
                <a:gd name="T88" fmla="*/ 33 w 153"/>
                <a:gd name="T89" fmla="*/ 207 h 268"/>
                <a:gd name="T90" fmla="*/ 40 w 153"/>
                <a:gd name="T91" fmla="*/ 219 h 268"/>
                <a:gd name="T92" fmla="*/ 54 w 153"/>
                <a:gd name="T93" fmla="*/ 218 h 268"/>
                <a:gd name="T94" fmla="*/ 63 w 153"/>
                <a:gd name="T95" fmla="*/ 206 h 268"/>
                <a:gd name="T96" fmla="*/ 59 w 153"/>
                <a:gd name="T97" fmla="*/ 194 h 268"/>
                <a:gd name="T98" fmla="*/ 52 w 153"/>
                <a:gd name="T99" fmla="*/ 188 h 268"/>
                <a:gd name="T100" fmla="*/ 66 w 153"/>
                <a:gd name="T101" fmla="*/ 184 h 268"/>
                <a:gd name="T102" fmla="*/ 69 w 153"/>
                <a:gd name="T103" fmla="*/ 170 h 268"/>
                <a:gd name="T104" fmla="*/ 76 w 153"/>
                <a:gd name="T105" fmla="*/ 182 h 268"/>
                <a:gd name="T106" fmla="*/ 90 w 153"/>
                <a:gd name="T107" fmla="*/ 181 h 268"/>
                <a:gd name="T108" fmla="*/ 87 w 153"/>
                <a:gd name="T109" fmla="*/ 202 h 268"/>
                <a:gd name="T110" fmla="*/ 74 w 153"/>
                <a:gd name="T111" fmla="*/ 198 h 2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53" h="268">
                  <a:moveTo>
                    <a:pt x="58" y="0"/>
                  </a:moveTo>
                  <a:cubicBezTo>
                    <a:pt x="45" y="7"/>
                    <a:pt x="34" y="17"/>
                    <a:pt x="23" y="26"/>
                  </a:cubicBezTo>
                  <a:cubicBezTo>
                    <a:pt x="27" y="27"/>
                    <a:pt x="31" y="28"/>
                    <a:pt x="33" y="30"/>
                  </a:cubicBezTo>
                  <a:cubicBezTo>
                    <a:pt x="40" y="36"/>
                    <a:pt x="39" y="44"/>
                    <a:pt x="35" y="51"/>
                  </a:cubicBezTo>
                  <a:cubicBezTo>
                    <a:pt x="42" y="49"/>
                    <a:pt x="50" y="53"/>
                    <a:pt x="55" y="60"/>
                  </a:cubicBezTo>
                  <a:cubicBezTo>
                    <a:pt x="63" y="70"/>
                    <a:pt x="61" y="80"/>
                    <a:pt x="53" y="88"/>
                  </a:cubicBezTo>
                  <a:cubicBezTo>
                    <a:pt x="63" y="91"/>
                    <a:pt x="71" y="100"/>
                    <a:pt x="71" y="111"/>
                  </a:cubicBezTo>
                  <a:cubicBezTo>
                    <a:pt x="71" y="121"/>
                    <a:pt x="63" y="126"/>
                    <a:pt x="55" y="129"/>
                  </a:cubicBezTo>
                  <a:cubicBezTo>
                    <a:pt x="64" y="134"/>
                    <a:pt x="71" y="147"/>
                    <a:pt x="65" y="156"/>
                  </a:cubicBezTo>
                  <a:cubicBezTo>
                    <a:pt x="61" y="162"/>
                    <a:pt x="53" y="166"/>
                    <a:pt x="45" y="167"/>
                  </a:cubicBezTo>
                  <a:cubicBezTo>
                    <a:pt x="49" y="174"/>
                    <a:pt x="50" y="184"/>
                    <a:pt x="42" y="189"/>
                  </a:cubicBezTo>
                  <a:cubicBezTo>
                    <a:pt x="36" y="194"/>
                    <a:pt x="29" y="193"/>
                    <a:pt x="22" y="190"/>
                  </a:cubicBezTo>
                  <a:cubicBezTo>
                    <a:pt x="24" y="197"/>
                    <a:pt x="23" y="204"/>
                    <a:pt x="17" y="209"/>
                  </a:cubicBezTo>
                  <a:cubicBezTo>
                    <a:pt x="12" y="213"/>
                    <a:pt x="6" y="215"/>
                    <a:pt x="0" y="214"/>
                  </a:cubicBezTo>
                  <a:cubicBezTo>
                    <a:pt x="0" y="232"/>
                    <a:pt x="1" y="249"/>
                    <a:pt x="3" y="263"/>
                  </a:cubicBezTo>
                  <a:cubicBezTo>
                    <a:pt x="4" y="264"/>
                    <a:pt x="4" y="266"/>
                    <a:pt x="5" y="268"/>
                  </a:cubicBezTo>
                  <a:cubicBezTo>
                    <a:pt x="5" y="268"/>
                    <a:pt x="5" y="268"/>
                    <a:pt x="5" y="267"/>
                  </a:cubicBezTo>
                  <a:cubicBezTo>
                    <a:pt x="130" y="246"/>
                    <a:pt x="153" y="70"/>
                    <a:pt x="58" y="0"/>
                  </a:cubicBezTo>
                  <a:close/>
                  <a:moveTo>
                    <a:pt x="108" y="128"/>
                  </a:moveTo>
                  <a:cubicBezTo>
                    <a:pt x="106" y="130"/>
                    <a:pt x="106" y="133"/>
                    <a:pt x="105" y="135"/>
                  </a:cubicBezTo>
                  <a:cubicBezTo>
                    <a:pt x="103" y="137"/>
                    <a:pt x="101" y="138"/>
                    <a:pt x="99" y="139"/>
                  </a:cubicBezTo>
                  <a:cubicBezTo>
                    <a:pt x="104" y="141"/>
                    <a:pt x="106" y="146"/>
                    <a:pt x="106" y="151"/>
                  </a:cubicBezTo>
                  <a:cubicBezTo>
                    <a:pt x="106" y="151"/>
                    <a:pt x="106" y="152"/>
                    <a:pt x="105" y="152"/>
                  </a:cubicBezTo>
                  <a:cubicBezTo>
                    <a:pt x="101" y="151"/>
                    <a:pt x="96" y="150"/>
                    <a:pt x="93" y="147"/>
                  </a:cubicBezTo>
                  <a:cubicBezTo>
                    <a:pt x="93" y="151"/>
                    <a:pt x="88" y="154"/>
                    <a:pt x="85" y="156"/>
                  </a:cubicBezTo>
                  <a:cubicBezTo>
                    <a:pt x="85" y="156"/>
                    <a:pt x="84" y="156"/>
                    <a:pt x="84" y="155"/>
                  </a:cubicBezTo>
                  <a:cubicBezTo>
                    <a:pt x="81" y="151"/>
                    <a:pt x="81" y="146"/>
                    <a:pt x="84" y="142"/>
                  </a:cubicBezTo>
                  <a:cubicBezTo>
                    <a:pt x="79" y="143"/>
                    <a:pt x="75" y="140"/>
                    <a:pt x="72" y="136"/>
                  </a:cubicBezTo>
                  <a:cubicBezTo>
                    <a:pt x="71" y="136"/>
                    <a:pt x="71" y="136"/>
                    <a:pt x="72" y="135"/>
                  </a:cubicBezTo>
                  <a:cubicBezTo>
                    <a:pt x="75" y="132"/>
                    <a:pt x="80" y="131"/>
                    <a:pt x="84" y="132"/>
                  </a:cubicBezTo>
                  <a:cubicBezTo>
                    <a:pt x="83" y="131"/>
                    <a:pt x="82" y="129"/>
                    <a:pt x="82" y="127"/>
                  </a:cubicBezTo>
                  <a:cubicBezTo>
                    <a:pt x="82" y="124"/>
                    <a:pt x="83" y="122"/>
                    <a:pt x="84" y="119"/>
                  </a:cubicBezTo>
                  <a:cubicBezTo>
                    <a:pt x="84" y="118"/>
                    <a:pt x="85" y="118"/>
                    <a:pt x="85" y="119"/>
                  </a:cubicBezTo>
                  <a:cubicBezTo>
                    <a:pt x="87" y="121"/>
                    <a:pt x="90" y="122"/>
                    <a:pt x="92" y="125"/>
                  </a:cubicBezTo>
                  <a:cubicBezTo>
                    <a:pt x="94" y="126"/>
                    <a:pt x="94" y="128"/>
                    <a:pt x="94" y="130"/>
                  </a:cubicBezTo>
                  <a:cubicBezTo>
                    <a:pt x="97" y="126"/>
                    <a:pt x="102" y="126"/>
                    <a:pt x="107" y="127"/>
                  </a:cubicBezTo>
                  <a:cubicBezTo>
                    <a:pt x="108" y="127"/>
                    <a:pt x="108" y="127"/>
                    <a:pt x="108" y="128"/>
                  </a:cubicBezTo>
                  <a:close/>
                  <a:moveTo>
                    <a:pt x="59" y="53"/>
                  </a:moveTo>
                  <a:cubicBezTo>
                    <a:pt x="59" y="53"/>
                    <a:pt x="58" y="53"/>
                    <a:pt x="58" y="52"/>
                  </a:cubicBezTo>
                  <a:cubicBezTo>
                    <a:pt x="57" y="50"/>
                    <a:pt x="55" y="47"/>
                    <a:pt x="55" y="45"/>
                  </a:cubicBezTo>
                  <a:cubicBezTo>
                    <a:pt x="55" y="42"/>
                    <a:pt x="55" y="40"/>
                    <a:pt x="56" y="38"/>
                  </a:cubicBezTo>
                  <a:cubicBezTo>
                    <a:pt x="51" y="40"/>
                    <a:pt x="47" y="38"/>
                    <a:pt x="43" y="35"/>
                  </a:cubicBezTo>
                  <a:cubicBezTo>
                    <a:pt x="42" y="34"/>
                    <a:pt x="42" y="34"/>
                    <a:pt x="43" y="34"/>
                  </a:cubicBezTo>
                  <a:cubicBezTo>
                    <a:pt x="47" y="31"/>
                    <a:pt x="51" y="28"/>
                    <a:pt x="55" y="29"/>
                  </a:cubicBezTo>
                  <a:cubicBezTo>
                    <a:pt x="53" y="26"/>
                    <a:pt x="53" y="20"/>
                    <a:pt x="55" y="16"/>
                  </a:cubicBezTo>
                  <a:cubicBezTo>
                    <a:pt x="55" y="16"/>
                    <a:pt x="55" y="16"/>
                    <a:pt x="56" y="16"/>
                  </a:cubicBezTo>
                  <a:cubicBezTo>
                    <a:pt x="61" y="17"/>
                    <a:pt x="65" y="20"/>
                    <a:pt x="65" y="25"/>
                  </a:cubicBezTo>
                  <a:cubicBezTo>
                    <a:pt x="68" y="22"/>
                    <a:pt x="73" y="21"/>
                    <a:pt x="78" y="21"/>
                  </a:cubicBezTo>
                  <a:cubicBezTo>
                    <a:pt x="78" y="21"/>
                    <a:pt x="78" y="21"/>
                    <a:pt x="78" y="22"/>
                  </a:cubicBezTo>
                  <a:cubicBezTo>
                    <a:pt x="78" y="26"/>
                    <a:pt x="76" y="31"/>
                    <a:pt x="72" y="33"/>
                  </a:cubicBezTo>
                  <a:cubicBezTo>
                    <a:pt x="74" y="33"/>
                    <a:pt x="75" y="34"/>
                    <a:pt x="76" y="35"/>
                  </a:cubicBezTo>
                  <a:cubicBezTo>
                    <a:pt x="79" y="37"/>
                    <a:pt x="80" y="39"/>
                    <a:pt x="81" y="42"/>
                  </a:cubicBezTo>
                  <a:cubicBezTo>
                    <a:pt x="82" y="43"/>
                    <a:pt x="81" y="43"/>
                    <a:pt x="81" y="43"/>
                  </a:cubicBezTo>
                  <a:cubicBezTo>
                    <a:pt x="77" y="43"/>
                    <a:pt x="74" y="44"/>
                    <a:pt x="71" y="44"/>
                  </a:cubicBezTo>
                  <a:cubicBezTo>
                    <a:pt x="69" y="43"/>
                    <a:pt x="67" y="43"/>
                    <a:pt x="66" y="41"/>
                  </a:cubicBezTo>
                  <a:cubicBezTo>
                    <a:pt x="66" y="46"/>
                    <a:pt x="63" y="49"/>
                    <a:pt x="59" y="53"/>
                  </a:cubicBezTo>
                  <a:close/>
                  <a:moveTo>
                    <a:pt x="68" y="79"/>
                  </a:moveTo>
                  <a:cubicBezTo>
                    <a:pt x="68" y="78"/>
                    <a:pt x="68" y="78"/>
                    <a:pt x="68" y="78"/>
                  </a:cubicBezTo>
                  <a:cubicBezTo>
                    <a:pt x="71" y="77"/>
                    <a:pt x="74" y="75"/>
                    <a:pt x="76" y="75"/>
                  </a:cubicBezTo>
                  <a:cubicBezTo>
                    <a:pt x="79" y="75"/>
                    <a:pt x="81" y="76"/>
                    <a:pt x="83" y="77"/>
                  </a:cubicBezTo>
                  <a:cubicBezTo>
                    <a:pt x="81" y="72"/>
                    <a:pt x="84" y="68"/>
                    <a:pt x="87" y="64"/>
                  </a:cubicBezTo>
                  <a:cubicBezTo>
                    <a:pt x="87" y="63"/>
                    <a:pt x="88" y="63"/>
                    <a:pt x="88" y="64"/>
                  </a:cubicBezTo>
                  <a:cubicBezTo>
                    <a:pt x="91" y="68"/>
                    <a:pt x="93" y="72"/>
                    <a:pt x="92" y="76"/>
                  </a:cubicBezTo>
                  <a:cubicBezTo>
                    <a:pt x="96" y="74"/>
                    <a:pt x="101" y="75"/>
                    <a:pt x="105" y="77"/>
                  </a:cubicBezTo>
                  <a:cubicBezTo>
                    <a:pt x="105" y="77"/>
                    <a:pt x="105" y="78"/>
                    <a:pt x="105" y="78"/>
                  </a:cubicBezTo>
                  <a:cubicBezTo>
                    <a:pt x="103" y="83"/>
                    <a:pt x="100" y="86"/>
                    <a:pt x="95" y="86"/>
                  </a:cubicBezTo>
                  <a:cubicBezTo>
                    <a:pt x="98" y="90"/>
                    <a:pt x="98" y="95"/>
                    <a:pt x="98" y="99"/>
                  </a:cubicBezTo>
                  <a:cubicBezTo>
                    <a:pt x="98" y="100"/>
                    <a:pt x="98" y="100"/>
                    <a:pt x="98" y="100"/>
                  </a:cubicBezTo>
                  <a:cubicBezTo>
                    <a:pt x="93" y="99"/>
                    <a:pt x="89" y="97"/>
                    <a:pt x="87" y="93"/>
                  </a:cubicBezTo>
                  <a:cubicBezTo>
                    <a:pt x="87" y="95"/>
                    <a:pt x="86" y="96"/>
                    <a:pt x="85" y="97"/>
                  </a:cubicBezTo>
                  <a:cubicBezTo>
                    <a:pt x="83" y="99"/>
                    <a:pt x="80" y="100"/>
                    <a:pt x="77" y="102"/>
                  </a:cubicBezTo>
                  <a:cubicBezTo>
                    <a:pt x="77" y="102"/>
                    <a:pt x="76" y="102"/>
                    <a:pt x="76" y="101"/>
                  </a:cubicBezTo>
                  <a:cubicBezTo>
                    <a:pt x="77" y="98"/>
                    <a:pt x="76" y="95"/>
                    <a:pt x="76" y="91"/>
                  </a:cubicBezTo>
                  <a:cubicBezTo>
                    <a:pt x="77" y="89"/>
                    <a:pt x="78" y="88"/>
                    <a:pt x="79" y="87"/>
                  </a:cubicBezTo>
                  <a:cubicBezTo>
                    <a:pt x="74" y="86"/>
                    <a:pt x="71" y="83"/>
                    <a:pt x="68" y="79"/>
                  </a:cubicBezTo>
                  <a:close/>
                  <a:moveTo>
                    <a:pt x="54" y="218"/>
                  </a:moveTo>
                  <a:cubicBezTo>
                    <a:pt x="52" y="222"/>
                    <a:pt x="49" y="226"/>
                    <a:pt x="45" y="227"/>
                  </a:cubicBezTo>
                  <a:cubicBezTo>
                    <a:pt x="48" y="229"/>
                    <a:pt x="50" y="234"/>
                    <a:pt x="50" y="238"/>
                  </a:cubicBezTo>
                  <a:cubicBezTo>
                    <a:pt x="50" y="238"/>
                    <a:pt x="50" y="239"/>
                    <a:pt x="50" y="239"/>
                  </a:cubicBezTo>
                  <a:cubicBezTo>
                    <a:pt x="44" y="240"/>
                    <a:pt x="40" y="238"/>
                    <a:pt x="37" y="234"/>
                  </a:cubicBezTo>
                  <a:cubicBezTo>
                    <a:pt x="36" y="239"/>
                    <a:pt x="32" y="241"/>
                    <a:pt x="28" y="243"/>
                  </a:cubicBezTo>
                  <a:cubicBezTo>
                    <a:pt x="27" y="244"/>
                    <a:pt x="27" y="243"/>
                    <a:pt x="26" y="243"/>
                  </a:cubicBezTo>
                  <a:cubicBezTo>
                    <a:pt x="25" y="238"/>
                    <a:pt x="25" y="234"/>
                    <a:pt x="28" y="230"/>
                  </a:cubicBezTo>
                  <a:cubicBezTo>
                    <a:pt x="26" y="231"/>
                    <a:pt x="25" y="231"/>
                    <a:pt x="23" y="230"/>
                  </a:cubicBezTo>
                  <a:cubicBezTo>
                    <a:pt x="20" y="229"/>
                    <a:pt x="18" y="228"/>
                    <a:pt x="15" y="226"/>
                  </a:cubicBezTo>
                  <a:cubicBezTo>
                    <a:pt x="15" y="225"/>
                    <a:pt x="15" y="225"/>
                    <a:pt x="16" y="224"/>
                  </a:cubicBezTo>
                  <a:cubicBezTo>
                    <a:pt x="19" y="223"/>
                    <a:pt x="21" y="221"/>
                    <a:pt x="24" y="220"/>
                  </a:cubicBezTo>
                  <a:cubicBezTo>
                    <a:pt x="26" y="219"/>
                    <a:pt x="28" y="219"/>
                    <a:pt x="30" y="220"/>
                  </a:cubicBezTo>
                  <a:cubicBezTo>
                    <a:pt x="27" y="216"/>
                    <a:pt x="29" y="211"/>
                    <a:pt x="31" y="207"/>
                  </a:cubicBezTo>
                  <a:cubicBezTo>
                    <a:pt x="32" y="206"/>
                    <a:pt x="32" y="206"/>
                    <a:pt x="33" y="207"/>
                  </a:cubicBezTo>
                  <a:cubicBezTo>
                    <a:pt x="34" y="209"/>
                    <a:pt x="37" y="210"/>
                    <a:pt x="38" y="212"/>
                  </a:cubicBezTo>
                  <a:cubicBezTo>
                    <a:pt x="40" y="214"/>
                    <a:pt x="40" y="217"/>
                    <a:pt x="40" y="219"/>
                  </a:cubicBezTo>
                  <a:cubicBezTo>
                    <a:pt x="43" y="215"/>
                    <a:pt x="49" y="215"/>
                    <a:pt x="54" y="216"/>
                  </a:cubicBezTo>
                  <a:cubicBezTo>
                    <a:pt x="54" y="217"/>
                    <a:pt x="54" y="217"/>
                    <a:pt x="54" y="218"/>
                  </a:cubicBezTo>
                  <a:close/>
                  <a:moveTo>
                    <a:pt x="64" y="207"/>
                  </a:moveTo>
                  <a:cubicBezTo>
                    <a:pt x="63" y="207"/>
                    <a:pt x="63" y="207"/>
                    <a:pt x="63" y="206"/>
                  </a:cubicBezTo>
                  <a:cubicBezTo>
                    <a:pt x="62" y="202"/>
                    <a:pt x="62" y="197"/>
                    <a:pt x="64" y="194"/>
                  </a:cubicBezTo>
                  <a:cubicBezTo>
                    <a:pt x="63" y="194"/>
                    <a:pt x="61" y="194"/>
                    <a:pt x="59" y="194"/>
                  </a:cubicBezTo>
                  <a:cubicBezTo>
                    <a:pt x="56" y="193"/>
                    <a:pt x="54" y="191"/>
                    <a:pt x="52" y="189"/>
                  </a:cubicBezTo>
                  <a:cubicBezTo>
                    <a:pt x="51" y="189"/>
                    <a:pt x="51" y="188"/>
                    <a:pt x="52" y="188"/>
                  </a:cubicBezTo>
                  <a:cubicBezTo>
                    <a:pt x="55" y="187"/>
                    <a:pt x="57" y="184"/>
                    <a:pt x="60" y="183"/>
                  </a:cubicBezTo>
                  <a:cubicBezTo>
                    <a:pt x="62" y="183"/>
                    <a:pt x="64" y="183"/>
                    <a:pt x="66" y="184"/>
                  </a:cubicBezTo>
                  <a:cubicBezTo>
                    <a:pt x="64" y="179"/>
                    <a:pt x="66" y="175"/>
                    <a:pt x="68" y="170"/>
                  </a:cubicBezTo>
                  <a:cubicBezTo>
                    <a:pt x="68" y="170"/>
                    <a:pt x="69" y="170"/>
                    <a:pt x="69" y="170"/>
                  </a:cubicBezTo>
                  <a:cubicBezTo>
                    <a:pt x="71" y="172"/>
                    <a:pt x="73" y="174"/>
                    <a:pt x="75" y="176"/>
                  </a:cubicBezTo>
                  <a:cubicBezTo>
                    <a:pt x="76" y="178"/>
                    <a:pt x="76" y="180"/>
                    <a:pt x="76" y="182"/>
                  </a:cubicBezTo>
                  <a:cubicBezTo>
                    <a:pt x="80" y="179"/>
                    <a:pt x="85" y="179"/>
                    <a:pt x="90" y="180"/>
                  </a:cubicBezTo>
                  <a:cubicBezTo>
                    <a:pt x="90" y="180"/>
                    <a:pt x="91" y="181"/>
                    <a:pt x="90" y="181"/>
                  </a:cubicBezTo>
                  <a:cubicBezTo>
                    <a:pt x="88" y="185"/>
                    <a:pt x="85" y="189"/>
                    <a:pt x="81" y="190"/>
                  </a:cubicBezTo>
                  <a:cubicBezTo>
                    <a:pt x="85" y="192"/>
                    <a:pt x="86" y="198"/>
                    <a:pt x="87" y="202"/>
                  </a:cubicBezTo>
                  <a:cubicBezTo>
                    <a:pt x="87" y="202"/>
                    <a:pt x="86" y="202"/>
                    <a:pt x="86" y="202"/>
                  </a:cubicBezTo>
                  <a:cubicBezTo>
                    <a:pt x="81" y="203"/>
                    <a:pt x="76" y="202"/>
                    <a:pt x="74" y="198"/>
                  </a:cubicBezTo>
                  <a:cubicBezTo>
                    <a:pt x="72" y="202"/>
                    <a:pt x="68" y="205"/>
                    <a:pt x="64" y="20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0" name="Freeform 82"/>
            <p:cNvSpPr/>
            <p:nvPr/>
          </p:nvSpPr>
          <p:spPr bwMode="auto">
            <a:xfrm>
              <a:off x="8965394" y="300034"/>
              <a:ext cx="38141" cy="38139"/>
            </a:xfrm>
            <a:custGeom>
              <a:avLst/>
              <a:gdLst>
                <a:gd name="T0" fmla="*/ 4 w 11"/>
                <a:gd name="T1" fmla="*/ 10 h 11"/>
                <a:gd name="T2" fmla="*/ 10 w 11"/>
                <a:gd name="T3" fmla="*/ 7 h 11"/>
                <a:gd name="T4" fmla="*/ 1 w 11"/>
                <a:gd name="T5" fmla="*/ 5 h 11"/>
                <a:gd name="T6" fmla="*/ 4 w 11"/>
                <a:gd name="T7" fmla="*/ 10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4" y="10"/>
                  </a:moveTo>
                  <a:cubicBezTo>
                    <a:pt x="7" y="11"/>
                    <a:pt x="9" y="10"/>
                    <a:pt x="10" y="7"/>
                  </a:cubicBezTo>
                  <a:cubicBezTo>
                    <a:pt x="11" y="2"/>
                    <a:pt x="2" y="0"/>
                    <a:pt x="1" y="5"/>
                  </a:cubicBezTo>
                  <a:cubicBezTo>
                    <a:pt x="0" y="8"/>
                    <a:pt x="2" y="10"/>
                    <a:pt x="4" y="1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1" name="Freeform 83"/>
            <p:cNvSpPr/>
            <p:nvPr/>
          </p:nvSpPr>
          <p:spPr bwMode="auto">
            <a:xfrm>
              <a:off x="8978107" y="493276"/>
              <a:ext cx="40683" cy="40683"/>
            </a:xfrm>
            <a:custGeom>
              <a:avLst/>
              <a:gdLst>
                <a:gd name="T0" fmla="*/ 3 w 12"/>
                <a:gd name="T1" fmla="*/ 2 h 12"/>
                <a:gd name="T2" fmla="*/ 2 w 12"/>
                <a:gd name="T3" fmla="*/ 9 h 12"/>
                <a:gd name="T4" fmla="*/ 9 w 12"/>
                <a:gd name="T5" fmla="*/ 3 h 12"/>
                <a:gd name="T6" fmla="*/ 3 w 12"/>
                <a:gd name="T7" fmla="*/ 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" h="12">
                  <a:moveTo>
                    <a:pt x="3" y="2"/>
                  </a:moveTo>
                  <a:cubicBezTo>
                    <a:pt x="0" y="4"/>
                    <a:pt x="0" y="6"/>
                    <a:pt x="2" y="9"/>
                  </a:cubicBezTo>
                  <a:cubicBezTo>
                    <a:pt x="5" y="12"/>
                    <a:pt x="12" y="7"/>
                    <a:pt x="9" y="3"/>
                  </a:cubicBezTo>
                  <a:cubicBezTo>
                    <a:pt x="8" y="1"/>
                    <a:pt x="5" y="0"/>
                    <a:pt x="3" y="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2" name="Freeform 84"/>
            <p:cNvSpPr/>
            <p:nvPr/>
          </p:nvSpPr>
          <p:spPr bwMode="auto">
            <a:xfrm>
              <a:off x="8876400" y="129675"/>
              <a:ext cx="35597" cy="35597"/>
            </a:xfrm>
            <a:custGeom>
              <a:avLst/>
              <a:gdLst>
                <a:gd name="T0" fmla="*/ 6 w 11"/>
                <a:gd name="T1" fmla="*/ 1 h 10"/>
                <a:gd name="T2" fmla="*/ 5 w 11"/>
                <a:gd name="T3" fmla="*/ 10 h 10"/>
                <a:gd name="T4" fmla="*/ 10 w 11"/>
                <a:gd name="T5" fmla="*/ 6 h 10"/>
                <a:gd name="T6" fmla="*/ 6 w 11"/>
                <a:gd name="T7" fmla="*/ 1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0">
                  <a:moveTo>
                    <a:pt x="6" y="1"/>
                  </a:moveTo>
                  <a:cubicBezTo>
                    <a:pt x="1" y="0"/>
                    <a:pt x="0" y="9"/>
                    <a:pt x="5" y="10"/>
                  </a:cubicBezTo>
                  <a:cubicBezTo>
                    <a:pt x="8" y="10"/>
                    <a:pt x="10" y="9"/>
                    <a:pt x="10" y="6"/>
                  </a:cubicBezTo>
                  <a:cubicBezTo>
                    <a:pt x="11" y="3"/>
                    <a:pt x="9" y="1"/>
                    <a:pt x="6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3" name="Freeform 85"/>
            <p:cNvSpPr/>
            <p:nvPr/>
          </p:nvSpPr>
          <p:spPr bwMode="auto">
            <a:xfrm>
              <a:off x="7981383" y="839078"/>
              <a:ext cx="55939" cy="73736"/>
            </a:xfrm>
            <a:custGeom>
              <a:avLst/>
              <a:gdLst>
                <a:gd name="T0" fmla="*/ 1 w 16"/>
                <a:gd name="T1" fmla="*/ 0 h 21"/>
                <a:gd name="T2" fmla="*/ 1 w 16"/>
                <a:gd name="T3" fmla="*/ 0 h 21"/>
                <a:gd name="T4" fmla="*/ 16 w 16"/>
                <a:gd name="T5" fmla="*/ 21 h 21"/>
                <a:gd name="T6" fmla="*/ 1 w 16"/>
                <a:gd name="T7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" h="21">
                  <a:moveTo>
                    <a:pt x="1" y="0"/>
                  </a:moveTo>
                  <a:cubicBezTo>
                    <a:pt x="1" y="0"/>
                    <a:pt x="1" y="0"/>
                    <a:pt x="1" y="0"/>
                  </a:cubicBezTo>
                  <a:cubicBezTo>
                    <a:pt x="0" y="9"/>
                    <a:pt x="7" y="18"/>
                    <a:pt x="16" y="21"/>
                  </a:cubicBezTo>
                  <a:cubicBezTo>
                    <a:pt x="16" y="12"/>
                    <a:pt x="11" y="0"/>
                    <a:pt x="1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4" name="Freeform 86"/>
            <p:cNvSpPr/>
            <p:nvPr/>
          </p:nvSpPr>
          <p:spPr bwMode="auto">
            <a:xfrm>
              <a:off x="7427083" y="0"/>
              <a:ext cx="139847" cy="25427"/>
            </a:xfrm>
            <a:custGeom>
              <a:avLst/>
              <a:gdLst>
                <a:gd name="T0" fmla="*/ 20 w 41"/>
                <a:gd name="T1" fmla="*/ 6 h 7"/>
                <a:gd name="T2" fmla="*/ 41 w 41"/>
                <a:gd name="T3" fmla="*/ 0 h 7"/>
                <a:gd name="T4" fmla="*/ 0 w 41"/>
                <a:gd name="T5" fmla="*/ 0 h 7"/>
                <a:gd name="T6" fmla="*/ 20 w 41"/>
                <a:gd name="T7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1" h="7">
                  <a:moveTo>
                    <a:pt x="20" y="6"/>
                  </a:moveTo>
                  <a:cubicBezTo>
                    <a:pt x="23" y="6"/>
                    <a:pt x="34" y="3"/>
                    <a:pt x="41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" y="5"/>
                    <a:pt x="13" y="7"/>
                    <a:pt x="20" y="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5" name="Freeform 87"/>
            <p:cNvSpPr/>
            <p:nvPr/>
          </p:nvSpPr>
          <p:spPr bwMode="auto">
            <a:xfrm>
              <a:off x="2934201" y="0"/>
              <a:ext cx="127133" cy="30512"/>
            </a:xfrm>
            <a:custGeom>
              <a:avLst/>
              <a:gdLst>
                <a:gd name="T0" fmla="*/ 37 w 37"/>
                <a:gd name="T1" fmla="*/ 0 h 9"/>
                <a:gd name="T2" fmla="*/ 0 w 37"/>
                <a:gd name="T3" fmla="*/ 0 h 9"/>
                <a:gd name="T4" fmla="*/ 37 w 37"/>
                <a:gd name="T5" fmla="*/ 0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7" h="9">
                  <a:moveTo>
                    <a:pt x="37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11" y="9"/>
                    <a:pt x="26" y="8"/>
                    <a:pt x="37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6" name="Freeform 88"/>
            <p:cNvSpPr/>
            <p:nvPr/>
          </p:nvSpPr>
          <p:spPr bwMode="auto">
            <a:xfrm>
              <a:off x="3829217" y="2107865"/>
              <a:ext cx="137304" cy="124590"/>
            </a:xfrm>
            <a:custGeom>
              <a:avLst/>
              <a:gdLst>
                <a:gd name="T0" fmla="*/ 12 w 40"/>
                <a:gd name="T1" fmla="*/ 9 h 36"/>
                <a:gd name="T2" fmla="*/ 4 w 40"/>
                <a:gd name="T3" fmla="*/ 35 h 36"/>
                <a:gd name="T4" fmla="*/ 7 w 40"/>
                <a:gd name="T5" fmla="*/ 35 h 36"/>
                <a:gd name="T6" fmla="*/ 38 w 40"/>
                <a:gd name="T7" fmla="*/ 1 h 36"/>
                <a:gd name="T8" fmla="*/ 12 w 40"/>
                <a:gd name="T9" fmla="*/ 9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0" h="36">
                  <a:moveTo>
                    <a:pt x="12" y="9"/>
                  </a:moveTo>
                  <a:cubicBezTo>
                    <a:pt x="10" y="11"/>
                    <a:pt x="0" y="24"/>
                    <a:pt x="4" y="35"/>
                  </a:cubicBezTo>
                  <a:cubicBezTo>
                    <a:pt x="5" y="36"/>
                    <a:pt x="6" y="35"/>
                    <a:pt x="7" y="35"/>
                  </a:cubicBezTo>
                  <a:cubicBezTo>
                    <a:pt x="26" y="36"/>
                    <a:pt x="40" y="19"/>
                    <a:pt x="38" y="1"/>
                  </a:cubicBezTo>
                  <a:cubicBezTo>
                    <a:pt x="29" y="0"/>
                    <a:pt x="20" y="2"/>
                    <a:pt x="12" y="9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7" name="Freeform 89"/>
            <p:cNvSpPr/>
            <p:nvPr/>
          </p:nvSpPr>
          <p:spPr bwMode="auto">
            <a:xfrm>
              <a:off x="3196094" y="1085716"/>
              <a:ext cx="160188" cy="116962"/>
            </a:xfrm>
            <a:custGeom>
              <a:avLst/>
              <a:gdLst>
                <a:gd name="T0" fmla="*/ 47 w 47"/>
                <a:gd name="T1" fmla="*/ 7 h 34"/>
                <a:gd name="T2" fmla="*/ 17 w 47"/>
                <a:gd name="T3" fmla="*/ 5 h 34"/>
                <a:gd name="T4" fmla="*/ 5 w 47"/>
                <a:gd name="T5" fmla="*/ 16 h 34"/>
                <a:gd name="T6" fmla="*/ 3 w 47"/>
                <a:gd name="T7" fmla="*/ 21 h 34"/>
                <a:gd name="T8" fmla="*/ 6 w 47"/>
                <a:gd name="T9" fmla="*/ 27 h 34"/>
                <a:gd name="T10" fmla="*/ 47 w 47"/>
                <a:gd name="T11" fmla="*/ 7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7" h="34">
                  <a:moveTo>
                    <a:pt x="47" y="7"/>
                  </a:moveTo>
                  <a:cubicBezTo>
                    <a:pt x="37" y="2"/>
                    <a:pt x="27" y="0"/>
                    <a:pt x="17" y="5"/>
                  </a:cubicBezTo>
                  <a:cubicBezTo>
                    <a:pt x="12" y="8"/>
                    <a:pt x="9" y="12"/>
                    <a:pt x="5" y="16"/>
                  </a:cubicBezTo>
                  <a:cubicBezTo>
                    <a:pt x="4" y="18"/>
                    <a:pt x="3" y="19"/>
                    <a:pt x="3" y="21"/>
                  </a:cubicBezTo>
                  <a:cubicBezTo>
                    <a:pt x="0" y="26"/>
                    <a:pt x="3" y="25"/>
                    <a:pt x="6" y="27"/>
                  </a:cubicBezTo>
                  <a:cubicBezTo>
                    <a:pt x="24" y="34"/>
                    <a:pt x="41" y="24"/>
                    <a:pt x="47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8" name="Freeform 90"/>
            <p:cNvSpPr>
              <a:spLocks noEditPoints="1"/>
            </p:cNvSpPr>
            <p:nvPr/>
          </p:nvSpPr>
          <p:spPr bwMode="auto">
            <a:xfrm>
              <a:off x="4378432" y="0"/>
              <a:ext cx="3435137" cy="1777319"/>
            </a:xfrm>
            <a:custGeom>
              <a:avLst/>
              <a:gdLst>
                <a:gd name="T0" fmla="*/ 763 w 996"/>
                <a:gd name="T1" fmla="*/ 45 h 516"/>
                <a:gd name="T2" fmla="*/ 734 w 996"/>
                <a:gd name="T3" fmla="*/ 100 h 516"/>
                <a:gd name="T4" fmla="*/ 707 w 996"/>
                <a:gd name="T5" fmla="*/ 206 h 516"/>
                <a:gd name="T6" fmla="*/ 594 w 996"/>
                <a:gd name="T7" fmla="*/ 224 h 516"/>
                <a:gd name="T8" fmla="*/ 516 w 996"/>
                <a:gd name="T9" fmla="*/ 273 h 516"/>
                <a:gd name="T10" fmla="*/ 420 w 996"/>
                <a:gd name="T11" fmla="*/ 239 h 516"/>
                <a:gd name="T12" fmla="*/ 345 w 996"/>
                <a:gd name="T13" fmla="*/ 218 h 516"/>
                <a:gd name="T14" fmla="*/ 278 w 996"/>
                <a:gd name="T15" fmla="*/ 144 h 516"/>
                <a:gd name="T16" fmla="*/ 253 w 996"/>
                <a:gd name="T17" fmla="*/ 72 h 516"/>
                <a:gd name="T18" fmla="*/ 137 w 996"/>
                <a:gd name="T19" fmla="*/ 0 h 516"/>
                <a:gd name="T20" fmla="*/ 87 w 996"/>
                <a:gd name="T21" fmla="*/ 120 h 516"/>
                <a:gd name="T22" fmla="*/ 88 w 996"/>
                <a:gd name="T23" fmla="*/ 173 h 516"/>
                <a:gd name="T24" fmla="*/ 135 w 996"/>
                <a:gd name="T25" fmla="*/ 359 h 516"/>
                <a:gd name="T26" fmla="*/ 324 w 996"/>
                <a:gd name="T27" fmla="*/ 413 h 516"/>
                <a:gd name="T28" fmla="*/ 455 w 996"/>
                <a:gd name="T29" fmla="*/ 433 h 516"/>
                <a:gd name="T30" fmla="*/ 583 w 996"/>
                <a:gd name="T31" fmla="*/ 412 h 516"/>
                <a:gd name="T32" fmla="*/ 673 w 996"/>
                <a:gd name="T33" fmla="*/ 412 h 516"/>
                <a:gd name="T34" fmla="*/ 866 w 996"/>
                <a:gd name="T35" fmla="*/ 363 h 516"/>
                <a:gd name="T36" fmla="*/ 914 w 996"/>
                <a:gd name="T37" fmla="*/ 170 h 516"/>
                <a:gd name="T38" fmla="*/ 914 w 996"/>
                <a:gd name="T39" fmla="*/ 80 h 516"/>
                <a:gd name="T40" fmla="*/ 84 w 996"/>
                <a:gd name="T41" fmla="*/ 32 h 516"/>
                <a:gd name="T42" fmla="*/ 896 w 996"/>
                <a:gd name="T43" fmla="*/ 24 h 516"/>
                <a:gd name="T44" fmla="*/ 837 w 996"/>
                <a:gd name="T45" fmla="*/ 52 h 516"/>
                <a:gd name="T46" fmla="*/ 832 w 996"/>
                <a:gd name="T47" fmla="*/ 139 h 516"/>
                <a:gd name="T48" fmla="*/ 830 w 996"/>
                <a:gd name="T49" fmla="*/ 189 h 516"/>
                <a:gd name="T50" fmla="*/ 829 w 996"/>
                <a:gd name="T51" fmla="*/ 274 h 516"/>
                <a:gd name="T52" fmla="*/ 776 w 996"/>
                <a:gd name="T53" fmla="*/ 252 h 516"/>
                <a:gd name="T54" fmla="*/ 632 w 996"/>
                <a:gd name="T55" fmla="*/ 317 h 516"/>
                <a:gd name="T56" fmla="*/ 622 w 996"/>
                <a:gd name="T57" fmla="*/ 355 h 516"/>
                <a:gd name="T58" fmla="*/ 540 w 996"/>
                <a:gd name="T59" fmla="*/ 327 h 516"/>
                <a:gd name="T60" fmla="*/ 392 w 996"/>
                <a:gd name="T61" fmla="*/ 247 h 516"/>
                <a:gd name="T62" fmla="*/ 364 w 996"/>
                <a:gd name="T63" fmla="*/ 317 h 516"/>
                <a:gd name="T64" fmla="*/ 293 w 996"/>
                <a:gd name="T65" fmla="*/ 260 h 516"/>
                <a:gd name="T66" fmla="*/ 219 w 996"/>
                <a:gd name="T67" fmla="*/ 132 h 516"/>
                <a:gd name="T68" fmla="*/ 220 w 996"/>
                <a:gd name="T69" fmla="*/ 252 h 516"/>
                <a:gd name="T70" fmla="*/ 179 w 996"/>
                <a:gd name="T71" fmla="*/ 262 h 516"/>
                <a:gd name="T72" fmla="*/ 204 w 996"/>
                <a:gd name="T73" fmla="*/ 96 h 516"/>
                <a:gd name="T74" fmla="*/ 138 w 996"/>
                <a:gd name="T75" fmla="*/ 119 h 516"/>
                <a:gd name="T76" fmla="*/ 107 w 996"/>
                <a:gd name="T77" fmla="*/ 81 h 516"/>
                <a:gd name="T78" fmla="*/ 111 w 996"/>
                <a:gd name="T79" fmla="*/ 104 h 516"/>
                <a:gd name="T80" fmla="*/ 146 w 996"/>
                <a:gd name="T81" fmla="*/ 172 h 516"/>
                <a:gd name="T82" fmla="*/ 165 w 996"/>
                <a:gd name="T83" fmla="*/ 330 h 516"/>
                <a:gd name="T84" fmla="*/ 165 w 996"/>
                <a:gd name="T85" fmla="*/ 330 h 516"/>
                <a:gd name="T86" fmla="*/ 273 w 996"/>
                <a:gd name="T87" fmla="*/ 342 h 516"/>
                <a:gd name="T88" fmla="*/ 361 w 996"/>
                <a:gd name="T89" fmla="*/ 274 h 516"/>
                <a:gd name="T90" fmla="*/ 331 w 996"/>
                <a:gd name="T91" fmla="*/ 337 h 516"/>
                <a:gd name="T92" fmla="*/ 347 w 996"/>
                <a:gd name="T93" fmla="*/ 393 h 516"/>
                <a:gd name="T94" fmla="*/ 398 w 996"/>
                <a:gd name="T95" fmla="*/ 289 h 516"/>
                <a:gd name="T96" fmla="*/ 423 w 996"/>
                <a:gd name="T97" fmla="*/ 382 h 516"/>
                <a:gd name="T98" fmla="*/ 496 w 996"/>
                <a:gd name="T99" fmla="*/ 467 h 516"/>
                <a:gd name="T100" fmla="*/ 527 w 996"/>
                <a:gd name="T101" fmla="*/ 393 h 516"/>
                <a:gd name="T102" fmla="*/ 555 w 996"/>
                <a:gd name="T103" fmla="*/ 334 h 516"/>
                <a:gd name="T104" fmla="*/ 649 w 996"/>
                <a:gd name="T105" fmla="*/ 393 h 516"/>
                <a:gd name="T106" fmla="*/ 665 w 996"/>
                <a:gd name="T107" fmla="*/ 337 h 516"/>
                <a:gd name="T108" fmla="*/ 702 w 996"/>
                <a:gd name="T109" fmla="*/ 239 h 516"/>
                <a:gd name="T110" fmla="*/ 719 w 996"/>
                <a:gd name="T111" fmla="*/ 322 h 516"/>
                <a:gd name="T112" fmla="*/ 831 w 996"/>
                <a:gd name="T113" fmla="*/ 330 h 516"/>
                <a:gd name="T114" fmla="*/ 845 w 996"/>
                <a:gd name="T115" fmla="*/ 221 h 516"/>
                <a:gd name="T116" fmla="*/ 886 w 996"/>
                <a:gd name="T117" fmla="*/ 170 h 516"/>
                <a:gd name="T118" fmla="*/ 885 w 996"/>
                <a:gd name="T119" fmla="*/ 104 h 5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996" h="516">
                  <a:moveTo>
                    <a:pt x="878" y="0"/>
                  </a:moveTo>
                  <a:cubicBezTo>
                    <a:pt x="859" y="0"/>
                    <a:pt x="859" y="0"/>
                    <a:pt x="859" y="0"/>
                  </a:cubicBezTo>
                  <a:cubicBezTo>
                    <a:pt x="846" y="11"/>
                    <a:pt x="830" y="9"/>
                    <a:pt x="817" y="0"/>
                  </a:cubicBezTo>
                  <a:cubicBezTo>
                    <a:pt x="794" y="0"/>
                    <a:pt x="794" y="0"/>
                    <a:pt x="794" y="0"/>
                  </a:cubicBezTo>
                  <a:cubicBezTo>
                    <a:pt x="792" y="8"/>
                    <a:pt x="784" y="13"/>
                    <a:pt x="776" y="14"/>
                  </a:cubicBezTo>
                  <a:cubicBezTo>
                    <a:pt x="783" y="17"/>
                    <a:pt x="787" y="28"/>
                    <a:pt x="783" y="36"/>
                  </a:cubicBezTo>
                  <a:cubicBezTo>
                    <a:pt x="780" y="43"/>
                    <a:pt x="771" y="45"/>
                    <a:pt x="763" y="45"/>
                  </a:cubicBezTo>
                  <a:cubicBezTo>
                    <a:pt x="770" y="50"/>
                    <a:pt x="772" y="60"/>
                    <a:pt x="767" y="67"/>
                  </a:cubicBezTo>
                  <a:cubicBezTo>
                    <a:pt x="761" y="73"/>
                    <a:pt x="751" y="75"/>
                    <a:pt x="743" y="72"/>
                  </a:cubicBezTo>
                  <a:cubicBezTo>
                    <a:pt x="745" y="77"/>
                    <a:pt x="744" y="83"/>
                    <a:pt x="740" y="86"/>
                  </a:cubicBezTo>
                  <a:cubicBezTo>
                    <a:pt x="732" y="92"/>
                    <a:pt x="723" y="88"/>
                    <a:pt x="716" y="83"/>
                  </a:cubicBezTo>
                  <a:cubicBezTo>
                    <a:pt x="715" y="83"/>
                    <a:pt x="715" y="84"/>
                    <a:pt x="714" y="84"/>
                  </a:cubicBezTo>
                  <a:cubicBezTo>
                    <a:pt x="715" y="84"/>
                    <a:pt x="715" y="85"/>
                    <a:pt x="715" y="86"/>
                  </a:cubicBezTo>
                  <a:cubicBezTo>
                    <a:pt x="723" y="87"/>
                    <a:pt x="734" y="91"/>
                    <a:pt x="734" y="100"/>
                  </a:cubicBezTo>
                  <a:cubicBezTo>
                    <a:pt x="734" y="107"/>
                    <a:pt x="730" y="111"/>
                    <a:pt x="725" y="113"/>
                  </a:cubicBezTo>
                  <a:cubicBezTo>
                    <a:pt x="733" y="114"/>
                    <a:pt x="740" y="124"/>
                    <a:pt x="739" y="132"/>
                  </a:cubicBezTo>
                  <a:cubicBezTo>
                    <a:pt x="737" y="142"/>
                    <a:pt x="728" y="147"/>
                    <a:pt x="718" y="144"/>
                  </a:cubicBezTo>
                  <a:cubicBezTo>
                    <a:pt x="718" y="144"/>
                    <a:pt x="718" y="144"/>
                    <a:pt x="718" y="144"/>
                  </a:cubicBezTo>
                  <a:cubicBezTo>
                    <a:pt x="727" y="150"/>
                    <a:pt x="735" y="160"/>
                    <a:pt x="728" y="171"/>
                  </a:cubicBezTo>
                  <a:cubicBezTo>
                    <a:pt x="723" y="178"/>
                    <a:pt x="716" y="180"/>
                    <a:pt x="708" y="178"/>
                  </a:cubicBezTo>
                  <a:cubicBezTo>
                    <a:pt x="715" y="187"/>
                    <a:pt x="718" y="198"/>
                    <a:pt x="707" y="206"/>
                  </a:cubicBezTo>
                  <a:cubicBezTo>
                    <a:pt x="699" y="213"/>
                    <a:pt x="689" y="211"/>
                    <a:pt x="682" y="205"/>
                  </a:cubicBezTo>
                  <a:cubicBezTo>
                    <a:pt x="684" y="213"/>
                    <a:pt x="680" y="223"/>
                    <a:pt x="671" y="226"/>
                  </a:cubicBezTo>
                  <a:cubicBezTo>
                    <a:pt x="663" y="228"/>
                    <a:pt x="656" y="224"/>
                    <a:pt x="651" y="218"/>
                  </a:cubicBezTo>
                  <a:cubicBezTo>
                    <a:pt x="652" y="226"/>
                    <a:pt x="646" y="235"/>
                    <a:pt x="638" y="236"/>
                  </a:cubicBezTo>
                  <a:cubicBezTo>
                    <a:pt x="629" y="236"/>
                    <a:pt x="621" y="230"/>
                    <a:pt x="617" y="222"/>
                  </a:cubicBezTo>
                  <a:cubicBezTo>
                    <a:pt x="615" y="227"/>
                    <a:pt x="610" y="231"/>
                    <a:pt x="604" y="231"/>
                  </a:cubicBezTo>
                  <a:cubicBezTo>
                    <a:pt x="600" y="230"/>
                    <a:pt x="597" y="227"/>
                    <a:pt x="594" y="224"/>
                  </a:cubicBezTo>
                  <a:cubicBezTo>
                    <a:pt x="594" y="225"/>
                    <a:pt x="593" y="225"/>
                    <a:pt x="592" y="225"/>
                  </a:cubicBezTo>
                  <a:cubicBezTo>
                    <a:pt x="592" y="229"/>
                    <a:pt x="592" y="233"/>
                    <a:pt x="589" y="237"/>
                  </a:cubicBezTo>
                  <a:cubicBezTo>
                    <a:pt x="586" y="241"/>
                    <a:pt x="580" y="242"/>
                    <a:pt x="574" y="240"/>
                  </a:cubicBezTo>
                  <a:cubicBezTo>
                    <a:pt x="577" y="248"/>
                    <a:pt x="576" y="258"/>
                    <a:pt x="569" y="264"/>
                  </a:cubicBezTo>
                  <a:cubicBezTo>
                    <a:pt x="563" y="269"/>
                    <a:pt x="552" y="267"/>
                    <a:pt x="547" y="261"/>
                  </a:cubicBezTo>
                  <a:cubicBezTo>
                    <a:pt x="548" y="269"/>
                    <a:pt x="546" y="277"/>
                    <a:pt x="538" y="281"/>
                  </a:cubicBezTo>
                  <a:cubicBezTo>
                    <a:pt x="530" y="285"/>
                    <a:pt x="520" y="281"/>
                    <a:pt x="516" y="273"/>
                  </a:cubicBezTo>
                  <a:cubicBezTo>
                    <a:pt x="516" y="283"/>
                    <a:pt x="510" y="291"/>
                    <a:pt x="499" y="292"/>
                  </a:cubicBezTo>
                  <a:cubicBezTo>
                    <a:pt x="486" y="294"/>
                    <a:pt x="480" y="284"/>
                    <a:pt x="478" y="273"/>
                  </a:cubicBezTo>
                  <a:cubicBezTo>
                    <a:pt x="475" y="280"/>
                    <a:pt x="467" y="284"/>
                    <a:pt x="459" y="282"/>
                  </a:cubicBezTo>
                  <a:cubicBezTo>
                    <a:pt x="447" y="279"/>
                    <a:pt x="445" y="266"/>
                    <a:pt x="448" y="256"/>
                  </a:cubicBezTo>
                  <a:cubicBezTo>
                    <a:pt x="448" y="256"/>
                    <a:pt x="448" y="256"/>
                    <a:pt x="448" y="256"/>
                  </a:cubicBezTo>
                  <a:cubicBezTo>
                    <a:pt x="443" y="265"/>
                    <a:pt x="433" y="268"/>
                    <a:pt x="424" y="262"/>
                  </a:cubicBezTo>
                  <a:cubicBezTo>
                    <a:pt x="417" y="257"/>
                    <a:pt x="416" y="246"/>
                    <a:pt x="420" y="239"/>
                  </a:cubicBezTo>
                  <a:cubicBezTo>
                    <a:pt x="415" y="241"/>
                    <a:pt x="410" y="241"/>
                    <a:pt x="405" y="237"/>
                  </a:cubicBezTo>
                  <a:cubicBezTo>
                    <a:pt x="402" y="233"/>
                    <a:pt x="401" y="229"/>
                    <a:pt x="402" y="224"/>
                  </a:cubicBezTo>
                  <a:cubicBezTo>
                    <a:pt x="402" y="224"/>
                    <a:pt x="402" y="224"/>
                    <a:pt x="402" y="224"/>
                  </a:cubicBezTo>
                  <a:cubicBezTo>
                    <a:pt x="399" y="228"/>
                    <a:pt x="396" y="230"/>
                    <a:pt x="392" y="231"/>
                  </a:cubicBezTo>
                  <a:cubicBezTo>
                    <a:pt x="386" y="231"/>
                    <a:pt x="381" y="227"/>
                    <a:pt x="379" y="222"/>
                  </a:cubicBezTo>
                  <a:cubicBezTo>
                    <a:pt x="375" y="230"/>
                    <a:pt x="367" y="236"/>
                    <a:pt x="358" y="236"/>
                  </a:cubicBezTo>
                  <a:cubicBezTo>
                    <a:pt x="350" y="235"/>
                    <a:pt x="344" y="226"/>
                    <a:pt x="345" y="218"/>
                  </a:cubicBezTo>
                  <a:cubicBezTo>
                    <a:pt x="340" y="224"/>
                    <a:pt x="333" y="228"/>
                    <a:pt x="325" y="226"/>
                  </a:cubicBezTo>
                  <a:cubicBezTo>
                    <a:pt x="316" y="223"/>
                    <a:pt x="312" y="213"/>
                    <a:pt x="314" y="205"/>
                  </a:cubicBezTo>
                  <a:cubicBezTo>
                    <a:pt x="307" y="211"/>
                    <a:pt x="297" y="213"/>
                    <a:pt x="289" y="206"/>
                  </a:cubicBezTo>
                  <a:cubicBezTo>
                    <a:pt x="278" y="198"/>
                    <a:pt x="281" y="187"/>
                    <a:pt x="288" y="178"/>
                  </a:cubicBezTo>
                  <a:cubicBezTo>
                    <a:pt x="280" y="180"/>
                    <a:pt x="273" y="178"/>
                    <a:pt x="268" y="171"/>
                  </a:cubicBezTo>
                  <a:cubicBezTo>
                    <a:pt x="261" y="160"/>
                    <a:pt x="269" y="150"/>
                    <a:pt x="278" y="144"/>
                  </a:cubicBezTo>
                  <a:cubicBezTo>
                    <a:pt x="278" y="144"/>
                    <a:pt x="278" y="144"/>
                    <a:pt x="278" y="144"/>
                  </a:cubicBezTo>
                  <a:cubicBezTo>
                    <a:pt x="268" y="147"/>
                    <a:pt x="259" y="142"/>
                    <a:pt x="257" y="132"/>
                  </a:cubicBezTo>
                  <a:cubicBezTo>
                    <a:pt x="256" y="124"/>
                    <a:pt x="263" y="114"/>
                    <a:pt x="271" y="113"/>
                  </a:cubicBezTo>
                  <a:cubicBezTo>
                    <a:pt x="266" y="111"/>
                    <a:pt x="262" y="107"/>
                    <a:pt x="262" y="100"/>
                  </a:cubicBezTo>
                  <a:cubicBezTo>
                    <a:pt x="262" y="96"/>
                    <a:pt x="264" y="93"/>
                    <a:pt x="267" y="91"/>
                  </a:cubicBezTo>
                  <a:cubicBezTo>
                    <a:pt x="267" y="90"/>
                    <a:pt x="267" y="90"/>
                    <a:pt x="266" y="89"/>
                  </a:cubicBezTo>
                  <a:cubicBezTo>
                    <a:pt x="263" y="90"/>
                    <a:pt x="260" y="89"/>
                    <a:pt x="256" y="86"/>
                  </a:cubicBezTo>
                  <a:cubicBezTo>
                    <a:pt x="252" y="83"/>
                    <a:pt x="251" y="77"/>
                    <a:pt x="253" y="72"/>
                  </a:cubicBezTo>
                  <a:cubicBezTo>
                    <a:pt x="245" y="75"/>
                    <a:pt x="235" y="73"/>
                    <a:pt x="229" y="67"/>
                  </a:cubicBezTo>
                  <a:cubicBezTo>
                    <a:pt x="224" y="60"/>
                    <a:pt x="226" y="50"/>
                    <a:pt x="233" y="45"/>
                  </a:cubicBezTo>
                  <a:cubicBezTo>
                    <a:pt x="225" y="45"/>
                    <a:pt x="216" y="43"/>
                    <a:pt x="213" y="36"/>
                  </a:cubicBezTo>
                  <a:cubicBezTo>
                    <a:pt x="209" y="28"/>
                    <a:pt x="213" y="17"/>
                    <a:pt x="220" y="14"/>
                  </a:cubicBezTo>
                  <a:cubicBezTo>
                    <a:pt x="212" y="13"/>
                    <a:pt x="204" y="8"/>
                    <a:pt x="202" y="0"/>
                  </a:cubicBezTo>
                  <a:cubicBezTo>
                    <a:pt x="179" y="0"/>
                    <a:pt x="179" y="0"/>
                    <a:pt x="179" y="0"/>
                  </a:cubicBezTo>
                  <a:cubicBezTo>
                    <a:pt x="166" y="9"/>
                    <a:pt x="150" y="11"/>
                    <a:pt x="137" y="0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97" y="24"/>
                    <a:pt x="55" y="17"/>
                    <a:pt x="3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8" y="2"/>
                    <a:pt x="16" y="5"/>
                    <a:pt x="23" y="9"/>
                  </a:cubicBezTo>
                  <a:cubicBezTo>
                    <a:pt x="37" y="16"/>
                    <a:pt x="50" y="26"/>
                    <a:pt x="60" y="38"/>
                  </a:cubicBezTo>
                  <a:cubicBezTo>
                    <a:pt x="71" y="51"/>
                    <a:pt x="78" y="66"/>
                    <a:pt x="82" y="80"/>
                  </a:cubicBezTo>
                  <a:cubicBezTo>
                    <a:pt x="86" y="95"/>
                    <a:pt x="87" y="109"/>
                    <a:pt x="87" y="120"/>
                  </a:cubicBezTo>
                  <a:cubicBezTo>
                    <a:pt x="86" y="144"/>
                    <a:pt x="82" y="160"/>
                    <a:pt x="82" y="160"/>
                  </a:cubicBezTo>
                  <a:cubicBezTo>
                    <a:pt x="82" y="160"/>
                    <a:pt x="81" y="164"/>
                    <a:pt x="80" y="166"/>
                  </a:cubicBezTo>
                  <a:cubicBezTo>
                    <a:pt x="80" y="167"/>
                    <a:pt x="80" y="167"/>
                    <a:pt x="79" y="168"/>
                  </a:cubicBezTo>
                  <a:cubicBezTo>
                    <a:pt x="79" y="168"/>
                    <a:pt x="78" y="169"/>
                    <a:pt x="76" y="170"/>
                  </a:cubicBezTo>
                  <a:cubicBezTo>
                    <a:pt x="78" y="170"/>
                    <a:pt x="79" y="169"/>
                    <a:pt x="80" y="169"/>
                  </a:cubicBezTo>
                  <a:cubicBezTo>
                    <a:pt x="81" y="169"/>
                    <a:pt x="81" y="170"/>
                    <a:pt x="82" y="170"/>
                  </a:cubicBezTo>
                  <a:cubicBezTo>
                    <a:pt x="84" y="171"/>
                    <a:pt x="88" y="173"/>
                    <a:pt x="88" y="173"/>
                  </a:cubicBezTo>
                  <a:cubicBezTo>
                    <a:pt x="87" y="174"/>
                    <a:pt x="102" y="181"/>
                    <a:pt x="119" y="197"/>
                  </a:cubicBezTo>
                  <a:cubicBezTo>
                    <a:pt x="127" y="206"/>
                    <a:pt x="136" y="216"/>
                    <a:pt x="144" y="230"/>
                  </a:cubicBezTo>
                  <a:cubicBezTo>
                    <a:pt x="151" y="243"/>
                    <a:pt x="157" y="258"/>
                    <a:pt x="158" y="274"/>
                  </a:cubicBezTo>
                  <a:cubicBezTo>
                    <a:pt x="160" y="290"/>
                    <a:pt x="158" y="307"/>
                    <a:pt x="153" y="321"/>
                  </a:cubicBezTo>
                  <a:cubicBezTo>
                    <a:pt x="148" y="336"/>
                    <a:pt x="141" y="348"/>
                    <a:pt x="134" y="358"/>
                  </a:cubicBezTo>
                  <a:cubicBezTo>
                    <a:pt x="132" y="360"/>
                    <a:pt x="131" y="362"/>
                    <a:pt x="130" y="363"/>
                  </a:cubicBezTo>
                  <a:cubicBezTo>
                    <a:pt x="132" y="362"/>
                    <a:pt x="133" y="361"/>
                    <a:pt x="135" y="359"/>
                  </a:cubicBezTo>
                  <a:cubicBezTo>
                    <a:pt x="145" y="352"/>
                    <a:pt x="158" y="345"/>
                    <a:pt x="172" y="341"/>
                  </a:cubicBezTo>
                  <a:cubicBezTo>
                    <a:pt x="187" y="336"/>
                    <a:pt x="203" y="333"/>
                    <a:pt x="219" y="335"/>
                  </a:cubicBezTo>
                  <a:cubicBezTo>
                    <a:pt x="235" y="337"/>
                    <a:pt x="251" y="342"/>
                    <a:pt x="264" y="350"/>
                  </a:cubicBezTo>
                  <a:cubicBezTo>
                    <a:pt x="277" y="357"/>
                    <a:pt x="288" y="366"/>
                    <a:pt x="296" y="375"/>
                  </a:cubicBezTo>
                  <a:cubicBezTo>
                    <a:pt x="312" y="392"/>
                    <a:pt x="320" y="406"/>
                    <a:pt x="320" y="406"/>
                  </a:cubicBezTo>
                  <a:cubicBezTo>
                    <a:pt x="320" y="406"/>
                    <a:pt x="322" y="409"/>
                    <a:pt x="323" y="412"/>
                  </a:cubicBezTo>
                  <a:cubicBezTo>
                    <a:pt x="324" y="412"/>
                    <a:pt x="324" y="413"/>
                    <a:pt x="324" y="413"/>
                  </a:cubicBezTo>
                  <a:cubicBezTo>
                    <a:pt x="324" y="414"/>
                    <a:pt x="324" y="416"/>
                    <a:pt x="323" y="417"/>
                  </a:cubicBezTo>
                  <a:cubicBezTo>
                    <a:pt x="324" y="416"/>
                    <a:pt x="325" y="414"/>
                    <a:pt x="326" y="414"/>
                  </a:cubicBezTo>
                  <a:cubicBezTo>
                    <a:pt x="326" y="414"/>
                    <a:pt x="326" y="413"/>
                    <a:pt x="327" y="413"/>
                  </a:cubicBezTo>
                  <a:cubicBezTo>
                    <a:pt x="329" y="412"/>
                    <a:pt x="334" y="411"/>
                    <a:pt x="334" y="411"/>
                  </a:cubicBezTo>
                  <a:cubicBezTo>
                    <a:pt x="334" y="412"/>
                    <a:pt x="349" y="407"/>
                    <a:pt x="373" y="406"/>
                  </a:cubicBezTo>
                  <a:cubicBezTo>
                    <a:pt x="385" y="406"/>
                    <a:pt x="399" y="407"/>
                    <a:pt x="413" y="412"/>
                  </a:cubicBezTo>
                  <a:cubicBezTo>
                    <a:pt x="428" y="416"/>
                    <a:pt x="442" y="423"/>
                    <a:pt x="455" y="433"/>
                  </a:cubicBezTo>
                  <a:cubicBezTo>
                    <a:pt x="468" y="443"/>
                    <a:pt x="478" y="456"/>
                    <a:pt x="484" y="470"/>
                  </a:cubicBezTo>
                  <a:cubicBezTo>
                    <a:pt x="491" y="483"/>
                    <a:pt x="495" y="497"/>
                    <a:pt x="497" y="509"/>
                  </a:cubicBezTo>
                  <a:cubicBezTo>
                    <a:pt x="497" y="512"/>
                    <a:pt x="498" y="514"/>
                    <a:pt x="498" y="516"/>
                  </a:cubicBezTo>
                  <a:cubicBezTo>
                    <a:pt x="498" y="514"/>
                    <a:pt x="499" y="512"/>
                    <a:pt x="499" y="509"/>
                  </a:cubicBezTo>
                  <a:cubicBezTo>
                    <a:pt x="501" y="497"/>
                    <a:pt x="505" y="483"/>
                    <a:pt x="512" y="470"/>
                  </a:cubicBezTo>
                  <a:cubicBezTo>
                    <a:pt x="518" y="456"/>
                    <a:pt x="528" y="443"/>
                    <a:pt x="541" y="433"/>
                  </a:cubicBezTo>
                  <a:cubicBezTo>
                    <a:pt x="554" y="423"/>
                    <a:pt x="568" y="416"/>
                    <a:pt x="583" y="412"/>
                  </a:cubicBezTo>
                  <a:cubicBezTo>
                    <a:pt x="597" y="407"/>
                    <a:pt x="611" y="406"/>
                    <a:pt x="623" y="406"/>
                  </a:cubicBezTo>
                  <a:cubicBezTo>
                    <a:pt x="647" y="407"/>
                    <a:pt x="662" y="412"/>
                    <a:pt x="662" y="411"/>
                  </a:cubicBezTo>
                  <a:cubicBezTo>
                    <a:pt x="662" y="411"/>
                    <a:pt x="667" y="412"/>
                    <a:pt x="669" y="413"/>
                  </a:cubicBezTo>
                  <a:cubicBezTo>
                    <a:pt x="670" y="413"/>
                    <a:pt x="670" y="414"/>
                    <a:pt x="670" y="414"/>
                  </a:cubicBezTo>
                  <a:cubicBezTo>
                    <a:pt x="671" y="414"/>
                    <a:pt x="672" y="416"/>
                    <a:pt x="673" y="417"/>
                  </a:cubicBezTo>
                  <a:cubicBezTo>
                    <a:pt x="672" y="416"/>
                    <a:pt x="672" y="414"/>
                    <a:pt x="672" y="413"/>
                  </a:cubicBezTo>
                  <a:cubicBezTo>
                    <a:pt x="672" y="413"/>
                    <a:pt x="672" y="412"/>
                    <a:pt x="673" y="412"/>
                  </a:cubicBezTo>
                  <a:cubicBezTo>
                    <a:pt x="674" y="409"/>
                    <a:pt x="676" y="406"/>
                    <a:pt x="676" y="406"/>
                  </a:cubicBezTo>
                  <a:cubicBezTo>
                    <a:pt x="676" y="406"/>
                    <a:pt x="684" y="392"/>
                    <a:pt x="700" y="375"/>
                  </a:cubicBezTo>
                  <a:cubicBezTo>
                    <a:pt x="708" y="366"/>
                    <a:pt x="719" y="357"/>
                    <a:pt x="732" y="350"/>
                  </a:cubicBezTo>
                  <a:cubicBezTo>
                    <a:pt x="745" y="342"/>
                    <a:pt x="761" y="337"/>
                    <a:pt x="777" y="335"/>
                  </a:cubicBezTo>
                  <a:cubicBezTo>
                    <a:pt x="793" y="333"/>
                    <a:pt x="809" y="336"/>
                    <a:pt x="824" y="341"/>
                  </a:cubicBezTo>
                  <a:cubicBezTo>
                    <a:pt x="838" y="345"/>
                    <a:pt x="851" y="352"/>
                    <a:pt x="861" y="359"/>
                  </a:cubicBezTo>
                  <a:cubicBezTo>
                    <a:pt x="863" y="361"/>
                    <a:pt x="864" y="362"/>
                    <a:pt x="866" y="363"/>
                  </a:cubicBezTo>
                  <a:cubicBezTo>
                    <a:pt x="865" y="362"/>
                    <a:pt x="864" y="360"/>
                    <a:pt x="862" y="358"/>
                  </a:cubicBezTo>
                  <a:cubicBezTo>
                    <a:pt x="855" y="348"/>
                    <a:pt x="848" y="336"/>
                    <a:pt x="843" y="321"/>
                  </a:cubicBezTo>
                  <a:cubicBezTo>
                    <a:pt x="838" y="307"/>
                    <a:pt x="836" y="290"/>
                    <a:pt x="838" y="274"/>
                  </a:cubicBezTo>
                  <a:cubicBezTo>
                    <a:pt x="839" y="258"/>
                    <a:pt x="845" y="243"/>
                    <a:pt x="852" y="230"/>
                  </a:cubicBezTo>
                  <a:cubicBezTo>
                    <a:pt x="860" y="216"/>
                    <a:pt x="869" y="206"/>
                    <a:pt x="877" y="197"/>
                  </a:cubicBezTo>
                  <a:cubicBezTo>
                    <a:pt x="894" y="181"/>
                    <a:pt x="909" y="174"/>
                    <a:pt x="908" y="173"/>
                  </a:cubicBezTo>
                  <a:cubicBezTo>
                    <a:pt x="908" y="173"/>
                    <a:pt x="912" y="171"/>
                    <a:pt x="914" y="170"/>
                  </a:cubicBezTo>
                  <a:cubicBezTo>
                    <a:pt x="915" y="170"/>
                    <a:pt x="915" y="169"/>
                    <a:pt x="916" y="169"/>
                  </a:cubicBezTo>
                  <a:cubicBezTo>
                    <a:pt x="917" y="169"/>
                    <a:pt x="918" y="170"/>
                    <a:pt x="920" y="170"/>
                  </a:cubicBezTo>
                  <a:cubicBezTo>
                    <a:pt x="918" y="169"/>
                    <a:pt x="917" y="168"/>
                    <a:pt x="917" y="168"/>
                  </a:cubicBezTo>
                  <a:cubicBezTo>
                    <a:pt x="916" y="167"/>
                    <a:pt x="916" y="167"/>
                    <a:pt x="916" y="166"/>
                  </a:cubicBezTo>
                  <a:cubicBezTo>
                    <a:pt x="915" y="164"/>
                    <a:pt x="914" y="160"/>
                    <a:pt x="914" y="160"/>
                  </a:cubicBezTo>
                  <a:cubicBezTo>
                    <a:pt x="914" y="160"/>
                    <a:pt x="910" y="144"/>
                    <a:pt x="909" y="120"/>
                  </a:cubicBezTo>
                  <a:cubicBezTo>
                    <a:pt x="909" y="109"/>
                    <a:pt x="910" y="95"/>
                    <a:pt x="914" y="80"/>
                  </a:cubicBezTo>
                  <a:cubicBezTo>
                    <a:pt x="918" y="66"/>
                    <a:pt x="925" y="51"/>
                    <a:pt x="936" y="38"/>
                  </a:cubicBezTo>
                  <a:cubicBezTo>
                    <a:pt x="946" y="26"/>
                    <a:pt x="959" y="16"/>
                    <a:pt x="973" y="9"/>
                  </a:cubicBezTo>
                  <a:cubicBezTo>
                    <a:pt x="980" y="5"/>
                    <a:pt x="988" y="2"/>
                    <a:pt x="996" y="0"/>
                  </a:cubicBezTo>
                  <a:cubicBezTo>
                    <a:pt x="966" y="0"/>
                    <a:pt x="966" y="0"/>
                    <a:pt x="966" y="0"/>
                  </a:cubicBezTo>
                  <a:cubicBezTo>
                    <a:pt x="941" y="17"/>
                    <a:pt x="899" y="24"/>
                    <a:pt x="878" y="0"/>
                  </a:cubicBezTo>
                  <a:close/>
                  <a:moveTo>
                    <a:pt x="67" y="32"/>
                  </a:moveTo>
                  <a:cubicBezTo>
                    <a:pt x="67" y="21"/>
                    <a:pt x="84" y="21"/>
                    <a:pt x="84" y="32"/>
                  </a:cubicBezTo>
                  <a:cubicBezTo>
                    <a:pt x="84" y="43"/>
                    <a:pt x="67" y="43"/>
                    <a:pt x="67" y="32"/>
                  </a:cubicBezTo>
                  <a:close/>
                  <a:moveTo>
                    <a:pt x="903" y="81"/>
                  </a:moveTo>
                  <a:cubicBezTo>
                    <a:pt x="903" y="90"/>
                    <a:pt x="889" y="90"/>
                    <a:pt x="889" y="81"/>
                  </a:cubicBezTo>
                  <a:cubicBezTo>
                    <a:pt x="889" y="72"/>
                    <a:pt x="903" y="72"/>
                    <a:pt x="903" y="81"/>
                  </a:cubicBezTo>
                  <a:close/>
                  <a:moveTo>
                    <a:pt x="896" y="24"/>
                  </a:moveTo>
                  <a:cubicBezTo>
                    <a:pt x="906" y="43"/>
                    <a:pt x="894" y="62"/>
                    <a:pt x="885" y="70"/>
                  </a:cubicBezTo>
                  <a:cubicBezTo>
                    <a:pt x="876" y="50"/>
                    <a:pt x="881" y="34"/>
                    <a:pt x="896" y="24"/>
                  </a:cubicBezTo>
                  <a:close/>
                  <a:moveTo>
                    <a:pt x="876" y="10"/>
                  </a:moveTo>
                  <a:cubicBezTo>
                    <a:pt x="873" y="29"/>
                    <a:pt x="850" y="42"/>
                    <a:pt x="830" y="38"/>
                  </a:cubicBezTo>
                  <a:cubicBezTo>
                    <a:pt x="838" y="14"/>
                    <a:pt x="862" y="9"/>
                    <a:pt x="876" y="10"/>
                  </a:cubicBezTo>
                  <a:close/>
                  <a:moveTo>
                    <a:pt x="813" y="21"/>
                  </a:moveTo>
                  <a:cubicBezTo>
                    <a:pt x="814" y="20"/>
                    <a:pt x="816" y="22"/>
                    <a:pt x="815" y="23"/>
                  </a:cubicBezTo>
                  <a:cubicBezTo>
                    <a:pt x="794" y="43"/>
                    <a:pt x="796" y="79"/>
                    <a:pt x="829" y="82"/>
                  </a:cubicBezTo>
                  <a:cubicBezTo>
                    <a:pt x="824" y="74"/>
                    <a:pt x="828" y="58"/>
                    <a:pt x="837" y="52"/>
                  </a:cubicBezTo>
                  <a:cubicBezTo>
                    <a:pt x="862" y="36"/>
                    <a:pt x="881" y="72"/>
                    <a:pt x="870" y="93"/>
                  </a:cubicBezTo>
                  <a:cubicBezTo>
                    <a:pt x="854" y="122"/>
                    <a:pt x="809" y="123"/>
                    <a:pt x="792" y="96"/>
                  </a:cubicBezTo>
                  <a:cubicBezTo>
                    <a:pt x="773" y="68"/>
                    <a:pt x="785" y="36"/>
                    <a:pt x="813" y="21"/>
                  </a:cubicBezTo>
                  <a:close/>
                  <a:moveTo>
                    <a:pt x="872" y="119"/>
                  </a:moveTo>
                  <a:cubicBezTo>
                    <a:pt x="872" y="128"/>
                    <a:pt x="858" y="128"/>
                    <a:pt x="858" y="119"/>
                  </a:cubicBezTo>
                  <a:cubicBezTo>
                    <a:pt x="858" y="110"/>
                    <a:pt x="872" y="110"/>
                    <a:pt x="872" y="119"/>
                  </a:cubicBezTo>
                  <a:close/>
                  <a:moveTo>
                    <a:pt x="832" y="139"/>
                  </a:moveTo>
                  <a:cubicBezTo>
                    <a:pt x="824" y="147"/>
                    <a:pt x="812" y="135"/>
                    <a:pt x="820" y="127"/>
                  </a:cubicBezTo>
                  <a:cubicBezTo>
                    <a:pt x="828" y="120"/>
                    <a:pt x="840" y="132"/>
                    <a:pt x="832" y="139"/>
                  </a:cubicBezTo>
                  <a:close/>
                  <a:moveTo>
                    <a:pt x="751" y="98"/>
                  </a:moveTo>
                  <a:cubicBezTo>
                    <a:pt x="758" y="91"/>
                    <a:pt x="770" y="103"/>
                    <a:pt x="763" y="110"/>
                  </a:cubicBezTo>
                  <a:cubicBezTo>
                    <a:pt x="755" y="118"/>
                    <a:pt x="743" y="106"/>
                    <a:pt x="751" y="98"/>
                  </a:cubicBezTo>
                  <a:close/>
                  <a:moveTo>
                    <a:pt x="777" y="132"/>
                  </a:moveTo>
                  <a:cubicBezTo>
                    <a:pt x="808" y="125"/>
                    <a:pt x="839" y="158"/>
                    <a:pt x="830" y="189"/>
                  </a:cubicBezTo>
                  <a:cubicBezTo>
                    <a:pt x="823" y="212"/>
                    <a:pt x="784" y="224"/>
                    <a:pt x="778" y="194"/>
                  </a:cubicBezTo>
                  <a:cubicBezTo>
                    <a:pt x="775" y="184"/>
                    <a:pt x="784" y="170"/>
                    <a:pt x="793" y="168"/>
                  </a:cubicBezTo>
                  <a:cubicBezTo>
                    <a:pt x="768" y="147"/>
                    <a:pt x="740" y="171"/>
                    <a:pt x="741" y="200"/>
                  </a:cubicBezTo>
                  <a:cubicBezTo>
                    <a:pt x="741" y="201"/>
                    <a:pt x="739" y="202"/>
                    <a:pt x="738" y="200"/>
                  </a:cubicBezTo>
                  <a:cubicBezTo>
                    <a:pt x="729" y="169"/>
                    <a:pt x="744" y="139"/>
                    <a:pt x="777" y="132"/>
                  </a:cubicBezTo>
                  <a:close/>
                  <a:moveTo>
                    <a:pt x="817" y="262"/>
                  </a:moveTo>
                  <a:cubicBezTo>
                    <a:pt x="825" y="254"/>
                    <a:pt x="837" y="266"/>
                    <a:pt x="829" y="274"/>
                  </a:cubicBezTo>
                  <a:cubicBezTo>
                    <a:pt x="821" y="281"/>
                    <a:pt x="809" y="269"/>
                    <a:pt x="817" y="262"/>
                  </a:cubicBezTo>
                  <a:close/>
                  <a:moveTo>
                    <a:pt x="800" y="256"/>
                  </a:moveTo>
                  <a:cubicBezTo>
                    <a:pt x="796" y="238"/>
                    <a:pt x="804" y="224"/>
                    <a:pt x="824" y="216"/>
                  </a:cubicBezTo>
                  <a:cubicBezTo>
                    <a:pt x="826" y="228"/>
                    <a:pt x="821" y="250"/>
                    <a:pt x="800" y="256"/>
                  </a:cubicBezTo>
                  <a:close/>
                  <a:moveTo>
                    <a:pt x="776" y="252"/>
                  </a:moveTo>
                  <a:cubicBezTo>
                    <a:pt x="765" y="243"/>
                    <a:pt x="751" y="222"/>
                    <a:pt x="763" y="200"/>
                  </a:cubicBezTo>
                  <a:cubicBezTo>
                    <a:pt x="780" y="211"/>
                    <a:pt x="787" y="237"/>
                    <a:pt x="776" y="252"/>
                  </a:cubicBezTo>
                  <a:close/>
                  <a:moveTo>
                    <a:pt x="757" y="254"/>
                  </a:moveTo>
                  <a:cubicBezTo>
                    <a:pt x="733" y="256"/>
                    <a:pt x="720" y="237"/>
                    <a:pt x="720" y="217"/>
                  </a:cubicBezTo>
                  <a:cubicBezTo>
                    <a:pt x="742" y="218"/>
                    <a:pt x="760" y="234"/>
                    <a:pt x="757" y="254"/>
                  </a:cubicBezTo>
                  <a:close/>
                  <a:moveTo>
                    <a:pt x="755" y="273"/>
                  </a:moveTo>
                  <a:cubicBezTo>
                    <a:pt x="739" y="284"/>
                    <a:pt x="714" y="278"/>
                    <a:pt x="703" y="260"/>
                  </a:cubicBezTo>
                  <a:cubicBezTo>
                    <a:pt x="725" y="249"/>
                    <a:pt x="746" y="262"/>
                    <a:pt x="755" y="273"/>
                  </a:cubicBezTo>
                  <a:close/>
                  <a:moveTo>
                    <a:pt x="632" y="317"/>
                  </a:moveTo>
                  <a:cubicBezTo>
                    <a:pt x="643" y="317"/>
                    <a:pt x="643" y="333"/>
                    <a:pt x="632" y="333"/>
                  </a:cubicBezTo>
                  <a:cubicBezTo>
                    <a:pt x="621" y="333"/>
                    <a:pt x="621" y="317"/>
                    <a:pt x="632" y="317"/>
                  </a:cubicBezTo>
                  <a:close/>
                  <a:moveTo>
                    <a:pt x="659" y="386"/>
                  </a:moveTo>
                  <a:cubicBezTo>
                    <a:pt x="640" y="379"/>
                    <a:pt x="628" y="359"/>
                    <a:pt x="639" y="337"/>
                  </a:cubicBezTo>
                  <a:cubicBezTo>
                    <a:pt x="661" y="345"/>
                    <a:pt x="666" y="365"/>
                    <a:pt x="659" y="386"/>
                  </a:cubicBezTo>
                  <a:close/>
                  <a:moveTo>
                    <a:pt x="622" y="369"/>
                  </a:moveTo>
                  <a:cubicBezTo>
                    <a:pt x="613" y="369"/>
                    <a:pt x="613" y="355"/>
                    <a:pt x="622" y="355"/>
                  </a:cubicBezTo>
                  <a:cubicBezTo>
                    <a:pt x="631" y="355"/>
                    <a:pt x="631" y="369"/>
                    <a:pt x="622" y="369"/>
                  </a:cubicBezTo>
                  <a:close/>
                  <a:moveTo>
                    <a:pt x="604" y="247"/>
                  </a:moveTo>
                  <a:cubicBezTo>
                    <a:pt x="615" y="247"/>
                    <a:pt x="615" y="264"/>
                    <a:pt x="604" y="264"/>
                  </a:cubicBezTo>
                  <a:cubicBezTo>
                    <a:pt x="593" y="264"/>
                    <a:pt x="593" y="247"/>
                    <a:pt x="604" y="247"/>
                  </a:cubicBezTo>
                  <a:close/>
                  <a:moveTo>
                    <a:pt x="540" y="327"/>
                  </a:moveTo>
                  <a:cubicBezTo>
                    <a:pt x="545" y="348"/>
                    <a:pt x="531" y="370"/>
                    <a:pt x="513" y="373"/>
                  </a:cubicBezTo>
                  <a:cubicBezTo>
                    <a:pt x="511" y="359"/>
                    <a:pt x="517" y="335"/>
                    <a:pt x="540" y="327"/>
                  </a:cubicBezTo>
                  <a:close/>
                  <a:moveTo>
                    <a:pt x="498" y="309"/>
                  </a:moveTo>
                  <a:cubicBezTo>
                    <a:pt x="512" y="323"/>
                    <a:pt x="516" y="345"/>
                    <a:pt x="498" y="361"/>
                  </a:cubicBezTo>
                  <a:cubicBezTo>
                    <a:pt x="482" y="349"/>
                    <a:pt x="483" y="325"/>
                    <a:pt x="498" y="309"/>
                  </a:cubicBezTo>
                  <a:close/>
                  <a:moveTo>
                    <a:pt x="483" y="373"/>
                  </a:moveTo>
                  <a:cubicBezTo>
                    <a:pt x="465" y="370"/>
                    <a:pt x="451" y="348"/>
                    <a:pt x="456" y="327"/>
                  </a:cubicBezTo>
                  <a:cubicBezTo>
                    <a:pt x="479" y="335"/>
                    <a:pt x="485" y="359"/>
                    <a:pt x="483" y="373"/>
                  </a:cubicBezTo>
                  <a:close/>
                  <a:moveTo>
                    <a:pt x="392" y="247"/>
                  </a:moveTo>
                  <a:cubicBezTo>
                    <a:pt x="403" y="247"/>
                    <a:pt x="403" y="264"/>
                    <a:pt x="392" y="264"/>
                  </a:cubicBezTo>
                  <a:cubicBezTo>
                    <a:pt x="381" y="264"/>
                    <a:pt x="381" y="247"/>
                    <a:pt x="392" y="247"/>
                  </a:cubicBezTo>
                  <a:close/>
                  <a:moveTo>
                    <a:pt x="374" y="355"/>
                  </a:moveTo>
                  <a:cubicBezTo>
                    <a:pt x="383" y="355"/>
                    <a:pt x="383" y="369"/>
                    <a:pt x="374" y="369"/>
                  </a:cubicBezTo>
                  <a:cubicBezTo>
                    <a:pt x="365" y="369"/>
                    <a:pt x="365" y="355"/>
                    <a:pt x="374" y="355"/>
                  </a:cubicBezTo>
                  <a:close/>
                  <a:moveTo>
                    <a:pt x="364" y="333"/>
                  </a:moveTo>
                  <a:cubicBezTo>
                    <a:pt x="353" y="333"/>
                    <a:pt x="353" y="317"/>
                    <a:pt x="364" y="317"/>
                  </a:cubicBezTo>
                  <a:cubicBezTo>
                    <a:pt x="375" y="317"/>
                    <a:pt x="375" y="333"/>
                    <a:pt x="364" y="333"/>
                  </a:cubicBezTo>
                  <a:close/>
                  <a:moveTo>
                    <a:pt x="337" y="386"/>
                  </a:moveTo>
                  <a:cubicBezTo>
                    <a:pt x="330" y="365"/>
                    <a:pt x="335" y="345"/>
                    <a:pt x="357" y="337"/>
                  </a:cubicBezTo>
                  <a:cubicBezTo>
                    <a:pt x="368" y="359"/>
                    <a:pt x="356" y="379"/>
                    <a:pt x="337" y="386"/>
                  </a:cubicBezTo>
                  <a:close/>
                  <a:moveTo>
                    <a:pt x="293" y="260"/>
                  </a:moveTo>
                  <a:cubicBezTo>
                    <a:pt x="282" y="278"/>
                    <a:pt x="257" y="284"/>
                    <a:pt x="241" y="273"/>
                  </a:cubicBezTo>
                  <a:cubicBezTo>
                    <a:pt x="250" y="262"/>
                    <a:pt x="271" y="249"/>
                    <a:pt x="293" y="260"/>
                  </a:cubicBezTo>
                  <a:close/>
                  <a:moveTo>
                    <a:pt x="276" y="217"/>
                  </a:moveTo>
                  <a:cubicBezTo>
                    <a:pt x="276" y="237"/>
                    <a:pt x="263" y="256"/>
                    <a:pt x="239" y="254"/>
                  </a:cubicBezTo>
                  <a:cubicBezTo>
                    <a:pt x="236" y="234"/>
                    <a:pt x="254" y="218"/>
                    <a:pt x="276" y="217"/>
                  </a:cubicBezTo>
                  <a:close/>
                  <a:moveTo>
                    <a:pt x="247" y="101"/>
                  </a:moveTo>
                  <a:cubicBezTo>
                    <a:pt x="247" y="112"/>
                    <a:pt x="230" y="112"/>
                    <a:pt x="230" y="101"/>
                  </a:cubicBezTo>
                  <a:cubicBezTo>
                    <a:pt x="230" y="90"/>
                    <a:pt x="247" y="90"/>
                    <a:pt x="247" y="101"/>
                  </a:cubicBezTo>
                  <a:close/>
                  <a:moveTo>
                    <a:pt x="219" y="132"/>
                  </a:moveTo>
                  <a:cubicBezTo>
                    <a:pt x="252" y="139"/>
                    <a:pt x="267" y="169"/>
                    <a:pt x="258" y="200"/>
                  </a:cubicBezTo>
                  <a:cubicBezTo>
                    <a:pt x="257" y="202"/>
                    <a:pt x="255" y="201"/>
                    <a:pt x="255" y="200"/>
                  </a:cubicBezTo>
                  <a:cubicBezTo>
                    <a:pt x="256" y="171"/>
                    <a:pt x="228" y="147"/>
                    <a:pt x="203" y="168"/>
                  </a:cubicBezTo>
                  <a:cubicBezTo>
                    <a:pt x="212" y="170"/>
                    <a:pt x="221" y="184"/>
                    <a:pt x="218" y="194"/>
                  </a:cubicBezTo>
                  <a:cubicBezTo>
                    <a:pt x="212" y="224"/>
                    <a:pt x="173" y="212"/>
                    <a:pt x="166" y="189"/>
                  </a:cubicBezTo>
                  <a:cubicBezTo>
                    <a:pt x="157" y="158"/>
                    <a:pt x="188" y="125"/>
                    <a:pt x="219" y="132"/>
                  </a:cubicBezTo>
                  <a:close/>
                  <a:moveTo>
                    <a:pt x="220" y="252"/>
                  </a:moveTo>
                  <a:cubicBezTo>
                    <a:pt x="209" y="237"/>
                    <a:pt x="216" y="211"/>
                    <a:pt x="233" y="200"/>
                  </a:cubicBezTo>
                  <a:cubicBezTo>
                    <a:pt x="245" y="222"/>
                    <a:pt x="231" y="243"/>
                    <a:pt x="220" y="252"/>
                  </a:cubicBezTo>
                  <a:close/>
                  <a:moveTo>
                    <a:pt x="172" y="216"/>
                  </a:moveTo>
                  <a:cubicBezTo>
                    <a:pt x="192" y="224"/>
                    <a:pt x="200" y="238"/>
                    <a:pt x="196" y="256"/>
                  </a:cubicBezTo>
                  <a:cubicBezTo>
                    <a:pt x="175" y="250"/>
                    <a:pt x="170" y="228"/>
                    <a:pt x="172" y="216"/>
                  </a:cubicBezTo>
                  <a:close/>
                  <a:moveTo>
                    <a:pt x="167" y="274"/>
                  </a:moveTo>
                  <a:cubicBezTo>
                    <a:pt x="159" y="266"/>
                    <a:pt x="171" y="254"/>
                    <a:pt x="179" y="262"/>
                  </a:cubicBezTo>
                  <a:cubicBezTo>
                    <a:pt x="187" y="269"/>
                    <a:pt x="175" y="281"/>
                    <a:pt x="167" y="274"/>
                  </a:cubicBezTo>
                  <a:close/>
                  <a:moveTo>
                    <a:pt x="160" y="130"/>
                  </a:moveTo>
                  <a:cubicBezTo>
                    <a:pt x="160" y="119"/>
                    <a:pt x="177" y="119"/>
                    <a:pt x="177" y="130"/>
                  </a:cubicBezTo>
                  <a:cubicBezTo>
                    <a:pt x="177" y="141"/>
                    <a:pt x="160" y="141"/>
                    <a:pt x="160" y="130"/>
                  </a:cubicBezTo>
                  <a:close/>
                  <a:moveTo>
                    <a:pt x="181" y="23"/>
                  </a:moveTo>
                  <a:cubicBezTo>
                    <a:pt x="180" y="22"/>
                    <a:pt x="182" y="20"/>
                    <a:pt x="183" y="21"/>
                  </a:cubicBezTo>
                  <a:cubicBezTo>
                    <a:pt x="211" y="36"/>
                    <a:pt x="223" y="68"/>
                    <a:pt x="204" y="96"/>
                  </a:cubicBezTo>
                  <a:cubicBezTo>
                    <a:pt x="187" y="123"/>
                    <a:pt x="142" y="122"/>
                    <a:pt x="126" y="93"/>
                  </a:cubicBezTo>
                  <a:cubicBezTo>
                    <a:pt x="115" y="72"/>
                    <a:pt x="134" y="36"/>
                    <a:pt x="159" y="52"/>
                  </a:cubicBezTo>
                  <a:cubicBezTo>
                    <a:pt x="168" y="58"/>
                    <a:pt x="172" y="74"/>
                    <a:pt x="167" y="82"/>
                  </a:cubicBezTo>
                  <a:cubicBezTo>
                    <a:pt x="200" y="79"/>
                    <a:pt x="202" y="43"/>
                    <a:pt x="181" y="23"/>
                  </a:cubicBezTo>
                  <a:close/>
                  <a:moveTo>
                    <a:pt x="138" y="119"/>
                  </a:moveTo>
                  <a:cubicBezTo>
                    <a:pt x="138" y="128"/>
                    <a:pt x="124" y="128"/>
                    <a:pt x="124" y="119"/>
                  </a:cubicBezTo>
                  <a:cubicBezTo>
                    <a:pt x="124" y="110"/>
                    <a:pt x="138" y="110"/>
                    <a:pt x="138" y="119"/>
                  </a:cubicBezTo>
                  <a:close/>
                  <a:moveTo>
                    <a:pt x="166" y="38"/>
                  </a:moveTo>
                  <a:cubicBezTo>
                    <a:pt x="146" y="42"/>
                    <a:pt x="123" y="29"/>
                    <a:pt x="120" y="10"/>
                  </a:cubicBezTo>
                  <a:cubicBezTo>
                    <a:pt x="134" y="9"/>
                    <a:pt x="158" y="14"/>
                    <a:pt x="166" y="38"/>
                  </a:cubicBezTo>
                  <a:close/>
                  <a:moveTo>
                    <a:pt x="100" y="24"/>
                  </a:moveTo>
                  <a:cubicBezTo>
                    <a:pt x="115" y="34"/>
                    <a:pt x="120" y="50"/>
                    <a:pt x="111" y="70"/>
                  </a:cubicBezTo>
                  <a:cubicBezTo>
                    <a:pt x="102" y="62"/>
                    <a:pt x="90" y="43"/>
                    <a:pt x="100" y="24"/>
                  </a:cubicBezTo>
                  <a:close/>
                  <a:moveTo>
                    <a:pt x="107" y="81"/>
                  </a:moveTo>
                  <a:cubicBezTo>
                    <a:pt x="107" y="90"/>
                    <a:pt x="93" y="90"/>
                    <a:pt x="93" y="81"/>
                  </a:cubicBezTo>
                  <a:cubicBezTo>
                    <a:pt x="93" y="72"/>
                    <a:pt x="107" y="72"/>
                    <a:pt x="107" y="81"/>
                  </a:cubicBezTo>
                  <a:close/>
                  <a:moveTo>
                    <a:pt x="90" y="160"/>
                  </a:moveTo>
                  <a:cubicBezTo>
                    <a:pt x="90" y="153"/>
                    <a:pt x="102" y="153"/>
                    <a:pt x="102" y="160"/>
                  </a:cubicBezTo>
                  <a:cubicBezTo>
                    <a:pt x="102" y="168"/>
                    <a:pt x="90" y="168"/>
                    <a:pt x="90" y="160"/>
                  </a:cubicBezTo>
                  <a:close/>
                  <a:moveTo>
                    <a:pt x="100" y="146"/>
                  </a:moveTo>
                  <a:cubicBezTo>
                    <a:pt x="92" y="131"/>
                    <a:pt x="96" y="116"/>
                    <a:pt x="111" y="104"/>
                  </a:cubicBezTo>
                  <a:cubicBezTo>
                    <a:pt x="116" y="115"/>
                    <a:pt x="117" y="135"/>
                    <a:pt x="100" y="146"/>
                  </a:cubicBezTo>
                  <a:close/>
                  <a:moveTo>
                    <a:pt x="157" y="136"/>
                  </a:moveTo>
                  <a:cubicBezTo>
                    <a:pt x="148" y="159"/>
                    <a:pt x="128" y="163"/>
                    <a:pt x="107" y="156"/>
                  </a:cubicBezTo>
                  <a:cubicBezTo>
                    <a:pt x="115" y="137"/>
                    <a:pt x="135" y="125"/>
                    <a:pt x="157" y="136"/>
                  </a:cubicBezTo>
                  <a:close/>
                  <a:moveTo>
                    <a:pt x="146" y="172"/>
                  </a:moveTo>
                  <a:cubicBezTo>
                    <a:pt x="140" y="166"/>
                    <a:pt x="150" y="156"/>
                    <a:pt x="156" y="162"/>
                  </a:cubicBezTo>
                  <a:cubicBezTo>
                    <a:pt x="162" y="169"/>
                    <a:pt x="153" y="178"/>
                    <a:pt x="146" y="172"/>
                  </a:cubicBezTo>
                  <a:close/>
                  <a:moveTo>
                    <a:pt x="110" y="170"/>
                  </a:moveTo>
                  <a:cubicBezTo>
                    <a:pt x="130" y="166"/>
                    <a:pt x="143" y="181"/>
                    <a:pt x="148" y="192"/>
                  </a:cubicBezTo>
                  <a:cubicBezTo>
                    <a:pt x="128" y="194"/>
                    <a:pt x="115" y="186"/>
                    <a:pt x="110" y="170"/>
                  </a:cubicBezTo>
                  <a:close/>
                  <a:moveTo>
                    <a:pt x="151" y="221"/>
                  </a:moveTo>
                  <a:cubicBezTo>
                    <a:pt x="145" y="214"/>
                    <a:pt x="155" y="205"/>
                    <a:pt x="161" y="211"/>
                  </a:cubicBezTo>
                  <a:cubicBezTo>
                    <a:pt x="167" y="217"/>
                    <a:pt x="157" y="227"/>
                    <a:pt x="151" y="221"/>
                  </a:cubicBezTo>
                  <a:close/>
                  <a:moveTo>
                    <a:pt x="165" y="330"/>
                  </a:moveTo>
                  <a:cubicBezTo>
                    <a:pt x="165" y="330"/>
                    <a:pt x="165" y="330"/>
                    <a:pt x="165" y="330"/>
                  </a:cubicBezTo>
                  <a:cubicBezTo>
                    <a:pt x="165" y="330"/>
                    <a:pt x="165" y="330"/>
                    <a:pt x="165" y="330"/>
                  </a:cubicBezTo>
                  <a:cubicBezTo>
                    <a:pt x="164" y="330"/>
                    <a:pt x="163" y="330"/>
                    <a:pt x="163" y="329"/>
                  </a:cubicBezTo>
                  <a:cubicBezTo>
                    <a:pt x="163" y="329"/>
                    <a:pt x="163" y="328"/>
                    <a:pt x="163" y="328"/>
                  </a:cubicBezTo>
                  <a:cubicBezTo>
                    <a:pt x="169" y="296"/>
                    <a:pt x="195" y="260"/>
                    <a:pt x="231" y="261"/>
                  </a:cubicBezTo>
                  <a:cubicBezTo>
                    <a:pt x="232" y="261"/>
                    <a:pt x="232" y="262"/>
                    <a:pt x="233" y="262"/>
                  </a:cubicBezTo>
                  <a:cubicBezTo>
                    <a:pt x="238" y="299"/>
                    <a:pt x="198" y="326"/>
                    <a:pt x="165" y="330"/>
                  </a:cubicBezTo>
                  <a:close/>
                  <a:moveTo>
                    <a:pt x="220" y="326"/>
                  </a:moveTo>
                  <a:cubicBezTo>
                    <a:pt x="212" y="318"/>
                    <a:pt x="224" y="306"/>
                    <a:pt x="232" y="314"/>
                  </a:cubicBezTo>
                  <a:cubicBezTo>
                    <a:pt x="239" y="322"/>
                    <a:pt x="227" y="334"/>
                    <a:pt x="220" y="326"/>
                  </a:cubicBezTo>
                  <a:close/>
                  <a:moveTo>
                    <a:pt x="237" y="297"/>
                  </a:moveTo>
                  <a:cubicBezTo>
                    <a:pt x="255" y="293"/>
                    <a:pt x="269" y="301"/>
                    <a:pt x="277" y="322"/>
                  </a:cubicBezTo>
                  <a:cubicBezTo>
                    <a:pt x="265" y="323"/>
                    <a:pt x="243" y="318"/>
                    <a:pt x="237" y="297"/>
                  </a:cubicBezTo>
                  <a:close/>
                  <a:moveTo>
                    <a:pt x="273" y="342"/>
                  </a:moveTo>
                  <a:cubicBezTo>
                    <a:pt x="266" y="336"/>
                    <a:pt x="276" y="326"/>
                    <a:pt x="282" y="332"/>
                  </a:cubicBezTo>
                  <a:cubicBezTo>
                    <a:pt x="289" y="339"/>
                    <a:pt x="279" y="348"/>
                    <a:pt x="273" y="342"/>
                  </a:cubicBezTo>
                  <a:close/>
                  <a:moveTo>
                    <a:pt x="299" y="275"/>
                  </a:moveTo>
                  <a:cubicBezTo>
                    <a:pt x="309" y="273"/>
                    <a:pt x="323" y="281"/>
                    <a:pt x="325" y="290"/>
                  </a:cubicBezTo>
                  <a:cubicBezTo>
                    <a:pt x="346" y="265"/>
                    <a:pt x="322" y="238"/>
                    <a:pt x="294" y="239"/>
                  </a:cubicBezTo>
                  <a:cubicBezTo>
                    <a:pt x="292" y="239"/>
                    <a:pt x="292" y="236"/>
                    <a:pt x="293" y="236"/>
                  </a:cubicBezTo>
                  <a:cubicBezTo>
                    <a:pt x="324" y="226"/>
                    <a:pt x="355" y="241"/>
                    <a:pt x="361" y="274"/>
                  </a:cubicBezTo>
                  <a:cubicBezTo>
                    <a:pt x="368" y="306"/>
                    <a:pt x="336" y="337"/>
                    <a:pt x="305" y="327"/>
                  </a:cubicBezTo>
                  <a:cubicBezTo>
                    <a:pt x="281" y="320"/>
                    <a:pt x="269" y="282"/>
                    <a:pt x="299" y="275"/>
                  </a:cubicBezTo>
                  <a:close/>
                  <a:moveTo>
                    <a:pt x="323" y="383"/>
                  </a:moveTo>
                  <a:cubicBezTo>
                    <a:pt x="307" y="378"/>
                    <a:pt x="299" y="365"/>
                    <a:pt x="301" y="345"/>
                  </a:cubicBezTo>
                  <a:cubicBezTo>
                    <a:pt x="312" y="350"/>
                    <a:pt x="327" y="364"/>
                    <a:pt x="323" y="383"/>
                  </a:cubicBezTo>
                  <a:close/>
                  <a:moveTo>
                    <a:pt x="321" y="347"/>
                  </a:moveTo>
                  <a:cubicBezTo>
                    <a:pt x="315" y="341"/>
                    <a:pt x="325" y="331"/>
                    <a:pt x="331" y="337"/>
                  </a:cubicBezTo>
                  <a:cubicBezTo>
                    <a:pt x="337" y="344"/>
                    <a:pt x="328" y="353"/>
                    <a:pt x="321" y="347"/>
                  </a:cubicBezTo>
                  <a:close/>
                  <a:moveTo>
                    <a:pt x="333" y="403"/>
                  </a:moveTo>
                  <a:cubicBezTo>
                    <a:pt x="325" y="403"/>
                    <a:pt x="325" y="392"/>
                    <a:pt x="333" y="392"/>
                  </a:cubicBezTo>
                  <a:cubicBezTo>
                    <a:pt x="340" y="392"/>
                    <a:pt x="340" y="403"/>
                    <a:pt x="333" y="403"/>
                  </a:cubicBezTo>
                  <a:close/>
                  <a:moveTo>
                    <a:pt x="347" y="393"/>
                  </a:moveTo>
                  <a:cubicBezTo>
                    <a:pt x="358" y="376"/>
                    <a:pt x="379" y="378"/>
                    <a:pt x="389" y="382"/>
                  </a:cubicBezTo>
                  <a:cubicBezTo>
                    <a:pt x="377" y="398"/>
                    <a:pt x="362" y="401"/>
                    <a:pt x="347" y="393"/>
                  </a:cubicBezTo>
                  <a:close/>
                  <a:moveTo>
                    <a:pt x="398" y="289"/>
                  </a:moveTo>
                  <a:cubicBezTo>
                    <a:pt x="425" y="271"/>
                    <a:pt x="458" y="282"/>
                    <a:pt x="473" y="310"/>
                  </a:cubicBezTo>
                  <a:cubicBezTo>
                    <a:pt x="474" y="311"/>
                    <a:pt x="472" y="313"/>
                    <a:pt x="470" y="312"/>
                  </a:cubicBezTo>
                  <a:cubicBezTo>
                    <a:pt x="451" y="291"/>
                    <a:pt x="415" y="294"/>
                    <a:pt x="412" y="326"/>
                  </a:cubicBezTo>
                  <a:cubicBezTo>
                    <a:pt x="419" y="321"/>
                    <a:pt x="435" y="325"/>
                    <a:pt x="441" y="334"/>
                  </a:cubicBezTo>
                  <a:cubicBezTo>
                    <a:pt x="457" y="359"/>
                    <a:pt x="421" y="378"/>
                    <a:pt x="400" y="367"/>
                  </a:cubicBezTo>
                  <a:cubicBezTo>
                    <a:pt x="371" y="352"/>
                    <a:pt x="370" y="307"/>
                    <a:pt x="398" y="289"/>
                  </a:cubicBezTo>
                  <a:close/>
                  <a:moveTo>
                    <a:pt x="412" y="400"/>
                  </a:moveTo>
                  <a:cubicBezTo>
                    <a:pt x="403" y="400"/>
                    <a:pt x="403" y="386"/>
                    <a:pt x="412" y="386"/>
                  </a:cubicBezTo>
                  <a:cubicBezTo>
                    <a:pt x="421" y="386"/>
                    <a:pt x="421" y="400"/>
                    <a:pt x="412" y="400"/>
                  </a:cubicBezTo>
                  <a:close/>
                  <a:moveTo>
                    <a:pt x="461" y="426"/>
                  </a:moveTo>
                  <a:cubicBezTo>
                    <a:pt x="450" y="426"/>
                    <a:pt x="450" y="409"/>
                    <a:pt x="461" y="409"/>
                  </a:cubicBezTo>
                  <a:cubicBezTo>
                    <a:pt x="472" y="409"/>
                    <a:pt x="472" y="426"/>
                    <a:pt x="461" y="426"/>
                  </a:cubicBezTo>
                  <a:close/>
                  <a:moveTo>
                    <a:pt x="423" y="382"/>
                  </a:moveTo>
                  <a:cubicBezTo>
                    <a:pt x="443" y="373"/>
                    <a:pt x="459" y="378"/>
                    <a:pt x="469" y="393"/>
                  </a:cubicBezTo>
                  <a:cubicBezTo>
                    <a:pt x="450" y="403"/>
                    <a:pt x="431" y="392"/>
                    <a:pt x="423" y="382"/>
                  </a:cubicBezTo>
                  <a:close/>
                  <a:moveTo>
                    <a:pt x="500" y="467"/>
                  </a:moveTo>
                  <a:cubicBezTo>
                    <a:pt x="500" y="467"/>
                    <a:pt x="500" y="467"/>
                    <a:pt x="499" y="468"/>
                  </a:cubicBezTo>
                  <a:cubicBezTo>
                    <a:pt x="499" y="468"/>
                    <a:pt x="499" y="468"/>
                    <a:pt x="499" y="468"/>
                  </a:cubicBezTo>
                  <a:cubicBezTo>
                    <a:pt x="499" y="469"/>
                    <a:pt x="498" y="468"/>
                    <a:pt x="497" y="468"/>
                  </a:cubicBezTo>
                  <a:cubicBezTo>
                    <a:pt x="497" y="468"/>
                    <a:pt x="497" y="468"/>
                    <a:pt x="496" y="467"/>
                  </a:cubicBezTo>
                  <a:cubicBezTo>
                    <a:pt x="478" y="440"/>
                    <a:pt x="471" y="397"/>
                    <a:pt x="497" y="372"/>
                  </a:cubicBezTo>
                  <a:cubicBezTo>
                    <a:pt x="498" y="372"/>
                    <a:pt x="499" y="371"/>
                    <a:pt x="499" y="372"/>
                  </a:cubicBezTo>
                  <a:cubicBezTo>
                    <a:pt x="529" y="394"/>
                    <a:pt x="520" y="442"/>
                    <a:pt x="500" y="467"/>
                  </a:cubicBezTo>
                  <a:close/>
                  <a:moveTo>
                    <a:pt x="535" y="426"/>
                  </a:moveTo>
                  <a:cubicBezTo>
                    <a:pt x="524" y="426"/>
                    <a:pt x="524" y="409"/>
                    <a:pt x="535" y="409"/>
                  </a:cubicBezTo>
                  <a:cubicBezTo>
                    <a:pt x="546" y="409"/>
                    <a:pt x="546" y="426"/>
                    <a:pt x="535" y="426"/>
                  </a:cubicBezTo>
                  <a:close/>
                  <a:moveTo>
                    <a:pt x="527" y="393"/>
                  </a:moveTo>
                  <a:cubicBezTo>
                    <a:pt x="537" y="378"/>
                    <a:pt x="553" y="373"/>
                    <a:pt x="573" y="382"/>
                  </a:cubicBezTo>
                  <a:cubicBezTo>
                    <a:pt x="565" y="392"/>
                    <a:pt x="546" y="403"/>
                    <a:pt x="527" y="393"/>
                  </a:cubicBezTo>
                  <a:close/>
                  <a:moveTo>
                    <a:pt x="584" y="400"/>
                  </a:moveTo>
                  <a:cubicBezTo>
                    <a:pt x="575" y="400"/>
                    <a:pt x="575" y="386"/>
                    <a:pt x="584" y="386"/>
                  </a:cubicBezTo>
                  <a:cubicBezTo>
                    <a:pt x="593" y="386"/>
                    <a:pt x="593" y="400"/>
                    <a:pt x="584" y="400"/>
                  </a:cubicBezTo>
                  <a:close/>
                  <a:moveTo>
                    <a:pt x="596" y="367"/>
                  </a:moveTo>
                  <a:cubicBezTo>
                    <a:pt x="575" y="378"/>
                    <a:pt x="539" y="359"/>
                    <a:pt x="555" y="334"/>
                  </a:cubicBezTo>
                  <a:cubicBezTo>
                    <a:pt x="561" y="325"/>
                    <a:pt x="577" y="321"/>
                    <a:pt x="584" y="326"/>
                  </a:cubicBezTo>
                  <a:cubicBezTo>
                    <a:pt x="581" y="294"/>
                    <a:pt x="545" y="291"/>
                    <a:pt x="526" y="312"/>
                  </a:cubicBezTo>
                  <a:cubicBezTo>
                    <a:pt x="524" y="313"/>
                    <a:pt x="522" y="311"/>
                    <a:pt x="523" y="310"/>
                  </a:cubicBezTo>
                  <a:cubicBezTo>
                    <a:pt x="538" y="282"/>
                    <a:pt x="571" y="271"/>
                    <a:pt x="598" y="289"/>
                  </a:cubicBezTo>
                  <a:cubicBezTo>
                    <a:pt x="626" y="307"/>
                    <a:pt x="625" y="352"/>
                    <a:pt x="596" y="367"/>
                  </a:cubicBezTo>
                  <a:close/>
                  <a:moveTo>
                    <a:pt x="607" y="382"/>
                  </a:moveTo>
                  <a:cubicBezTo>
                    <a:pt x="617" y="378"/>
                    <a:pt x="638" y="376"/>
                    <a:pt x="649" y="393"/>
                  </a:cubicBezTo>
                  <a:cubicBezTo>
                    <a:pt x="634" y="401"/>
                    <a:pt x="619" y="398"/>
                    <a:pt x="607" y="382"/>
                  </a:cubicBezTo>
                  <a:close/>
                  <a:moveTo>
                    <a:pt x="663" y="403"/>
                  </a:moveTo>
                  <a:cubicBezTo>
                    <a:pt x="656" y="403"/>
                    <a:pt x="656" y="392"/>
                    <a:pt x="663" y="392"/>
                  </a:cubicBezTo>
                  <a:cubicBezTo>
                    <a:pt x="671" y="392"/>
                    <a:pt x="671" y="403"/>
                    <a:pt x="663" y="403"/>
                  </a:cubicBezTo>
                  <a:close/>
                  <a:moveTo>
                    <a:pt x="665" y="337"/>
                  </a:moveTo>
                  <a:cubicBezTo>
                    <a:pt x="671" y="331"/>
                    <a:pt x="681" y="341"/>
                    <a:pt x="675" y="347"/>
                  </a:cubicBezTo>
                  <a:cubicBezTo>
                    <a:pt x="668" y="353"/>
                    <a:pt x="659" y="344"/>
                    <a:pt x="665" y="337"/>
                  </a:cubicBezTo>
                  <a:close/>
                  <a:moveTo>
                    <a:pt x="673" y="383"/>
                  </a:moveTo>
                  <a:cubicBezTo>
                    <a:pt x="669" y="364"/>
                    <a:pt x="684" y="350"/>
                    <a:pt x="695" y="345"/>
                  </a:cubicBezTo>
                  <a:cubicBezTo>
                    <a:pt x="697" y="365"/>
                    <a:pt x="689" y="379"/>
                    <a:pt x="673" y="383"/>
                  </a:cubicBezTo>
                  <a:close/>
                  <a:moveTo>
                    <a:pt x="691" y="327"/>
                  </a:moveTo>
                  <a:cubicBezTo>
                    <a:pt x="660" y="337"/>
                    <a:pt x="628" y="306"/>
                    <a:pt x="635" y="274"/>
                  </a:cubicBezTo>
                  <a:cubicBezTo>
                    <a:pt x="641" y="241"/>
                    <a:pt x="672" y="226"/>
                    <a:pt x="703" y="236"/>
                  </a:cubicBezTo>
                  <a:cubicBezTo>
                    <a:pt x="704" y="236"/>
                    <a:pt x="704" y="239"/>
                    <a:pt x="702" y="239"/>
                  </a:cubicBezTo>
                  <a:cubicBezTo>
                    <a:pt x="674" y="238"/>
                    <a:pt x="650" y="265"/>
                    <a:pt x="671" y="290"/>
                  </a:cubicBezTo>
                  <a:cubicBezTo>
                    <a:pt x="673" y="281"/>
                    <a:pt x="687" y="273"/>
                    <a:pt x="697" y="275"/>
                  </a:cubicBezTo>
                  <a:cubicBezTo>
                    <a:pt x="727" y="282"/>
                    <a:pt x="715" y="320"/>
                    <a:pt x="691" y="327"/>
                  </a:cubicBezTo>
                  <a:close/>
                  <a:moveTo>
                    <a:pt x="723" y="342"/>
                  </a:moveTo>
                  <a:cubicBezTo>
                    <a:pt x="717" y="348"/>
                    <a:pt x="707" y="339"/>
                    <a:pt x="714" y="332"/>
                  </a:cubicBezTo>
                  <a:cubicBezTo>
                    <a:pt x="720" y="326"/>
                    <a:pt x="730" y="336"/>
                    <a:pt x="723" y="342"/>
                  </a:cubicBezTo>
                  <a:close/>
                  <a:moveTo>
                    <a:pt x="719" y="322"/>
                  </a:moveTo>
                  <a:cubicBezTo>
                    <a:pt x="727" y="301"/>
                    <a:pt x="741" y="293"/>
                    <a:pt x="759" y="297"/>
                  </a:cubicBezTo>
                  <a:cubicBezTo>
                    <a:pt x="753" y="318"/>
                    <a:pt x="731" y="323"/>
                    <a:pt x="719" y="322"/>
                  </a:cubicBezTo>
                  <a:close/>
                  <a:moveTo>
                    <a:pt x="776" y="326"/>
                  </a:moveTo>
                  <a:cubicBezTo>
                    <a:pt x="769" y="334"/>
                    <a:pt x="757" y="322"/>
                    <a:pt x="764" y="314"/>
                  </a:cubicBezTo>
                  <a:cubicBezTo>
                    <a:pt x="772" y="306"/>
                    <a:pt x="784" y="318"/>
                    <a:pt x="776" y="326"/>
                  </a:cubicBezTo>
                  <a:close/>
                  <a:moveTo>
                    <a:pt x="833" y="329"/>
                  </a:moveTo>
                  <a:cubicBezTo>
                    <a:pt x="833" y="330"/>
                    <a:pt x="832" y="330"/>
                    <a:pt x="831" y="330"/>
                  </a:cubicBezTo>
                  <a:cubicBezTo>
                    <a:pt x="831" y="330"/>
                    <a:pt x="831" y="330"/>
                    <a:pt x="831" y="330"/>
                  </a:cubicBezTo>
                  <a:cubicBezTo>
                    <a:pt x="831" y="330"/>
                    <a:pt x="831" y="330"/>
                    <a:pt x="831" y="330"/>
                  </a:cubicBezTo>
                  <a:cubicBezTo>
                    <a:pt x="798" y="326"/>
                    <a:pt x="758" y="299"/>
                    <a:pt x="763" y="262"/>
                  </a:cubicBezTo>
                  <a:cubicBezTo>
                    <a:pt x="764" y="262"/>
                    <a:pt x="764" y="261"/>
                    <a:pt x="765" y="261"/>
                  </a:cubicBezTo>
                  <a:cubicBezTo>
                    <a:pt x="801" y="260"/>
                    <a:pt x="827" y="296"/>
                    <a:pt x="833" y="328"/>
                  </a:cubicBezTo>
                  <a:cubicBezTo>
                    <a:pt x="833" y="328"/>
                    <a:pt x="833" y="329"/>
                    <a:pt x="833" y="329"/>
                  </a:cubicBezTo>
                  <a:close/>
                  <a:moveTo>
                    <a:pt x="845" y="221"/>
                  </a:moveTo>
                  <a:cubicBezTo>
                    <a:pt x="839" y="227"/>
                    <a:pt x="829" y="217"/>
                    <a:pt x="835" y="211"/>
                  </a:cubicBezTo>
                  <a:cubicBezTo>
                    <a:pt x="841" y="205"/>
                    <a:pt x="851" y="214"/>
                    <a:pt x="845" y="221"/>
                  </a:cubicBezTo>
                  <a:close/>
                  <a:moveTo>
                    <a:pt x="840" y="162"/>
                  </a:moveTo>
                  <a:cubicBezTo>
                    <a:pt x="846" y="156"/>
                    <a:pt x="856" y="166"/>
                    <a:pt x="850" y="172"/>
                  </a:cubicBezTo>
                  <a:cubicBezTo>
                    <a:pt x="843" y="178"/>
                    <a:pt x="834" y="169"/>
                    <a:pt x="840" y="162"/>
                  </a:cubicBezTo>
                  <a:close/>
                  <a:moveTo>
                    <a:pt x="848" y="192"/>
                  </a:moveTo>
                  <a:cubicBezTo>
                    <a:pt x="853" y="181"/>
                    <a:pt x="866" y="166"/>
                    <a:pt x="886" y="170"/>
                  </a:cubicBezTo>
                  <a:cubicBezTo>
                    <a:pt x="881" y="186"/>
                    <a:pt x="868" y="194"/>
                    <a:pt x="848" y="192"/>
                  </a:cubicBezTo>
                  <a:close/>
                  <a:moveTo>
                    <a:pt x="839" y="137"/>
                  </a:moveTo>
                  <a:cubicBezTo>
                    <a:pt x="861" y="127"/>
                    <a:pt x="879" y="138"/>
                    <a:pt x="888" y="158"/>
                  </a:cubicBezTo>
                  <a:cubicBezTo>
                    <a:pt x="869" y="166"/>
                    <a:pt x="847" y="160"/>
                    <a:pt x="839" y="137"/>
                  </a:cubicBezTo>
                  <a:close/>
                  <a:moveTo>
                    <a:pt x="885" y="104"/>
                  </a:moveTo>
                  <a:cubicBezTo>
                    <a:pt x="900" y="116"/>
                    <a:pt x="904" y="131"/>
                    <a:pt x="896" y="146"/>
                  </a:cubicBezTo>
                  <a:cubicBezTo>
                    <a:pt x="879" y="135"/>
                    <a:pt x="880" y="115"/>
                    <a:pt x="885" y="104"/>
                  </a:cubicBezTo>
                  <a:close/>
                  <a:moveTo>
                    <a:pt x="903" y="167"/>
                  </a:moveTo>
                  <a:cubicBezTo>
                    <a:pt x="898" y="172"/>
                    <a:pt x="890" y="164"/>
                    <a:pt x="895" y="159"/>
                  </a:cubicBezTo>
                  <a:cubicBezTo>
                    <a:pt x="900" y="153"/>
                    <a:pt x="909" y="162"/>
                    <a:pt x="903" y="167"/>
                  </a:cubicBezTo>
                  <a:close/>
                  <a:moveTo>
                    <a:pt x="912" y="32"/>
                  </a:moveTo>
                  <a:cubicBezTo>
                    <a:pt x="912" y="21"/>
                    <a:pt x="929" y="21"/>
                    <a:pt x="929" y="32"/>
                  </a:cubicBezTo>
                  <a:cubicBezTo>
                    <a:pt x="929" y="43"/>
                    <a:pt x="912" y="43"/>
                    <a:pt x="912" y="3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89" name="Freeform 91"/>
            <p:cNvSpPr/>
            <p:nvPr/>
          </p:nvSpPr>
          <p:spPr bwMode="auto">
            <a:xfrm>
              <a:off x="8037322" y="686519"/>
              <a:ext cx="88994" cy="50853"/>
            </a:xfrm>
            <a:custGeom>
              <a:avLst/>
              <a:gdLst>
                <a:gd name="T0" fmla="*/ 26 w 26"/>
                <a:gd name="T1" fmla="*/ 4 h 15"/>
                <a:gd name="T2" fmla="*/ 0 w 26"/>
                <a:gd name="T3" fmla="*/ 8 h 15"/>
                <a:gd name="T4" fmla="*/ 0 w 26"/>
                <a:gd name="T5" fmla="*/ 8 h 15"/>
                <a:gd name="T6" fmla="*/ 26 w 26"/>
                <a:gd name="T7" fmla="*/ 4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6" h="15">
                  <a:moveTo>
                    <a:pt x="26" y="4"/>
                  </a:moveTo>
                  <a:cubicBezTo>
                    <a:pt x="17" y="0"/>
                    <a:pt x="6" y="0"/>
                    <a:pt x="0" y="8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8" y="15"/>
                    <a:pt x="19" y="11"/>
                    <a:pt x="26" y="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0" name="Freeform 92"/>
            <p:cNvSpPr>
              <a:spLocks noEditPoints="1"/>
            </p:cNvSpPr>
            <p:nvPr/>
          </p:nvSpPr>
          <p:spPr bwMode="auto">
            <a:xfrm>
              <a:off x="8075463" y="1439146"/>
              <a:ext cx="114421" cy="94078"/>
            </a:xfrm>
            <a:custGeom>
              <a:avLst/>
              <a:gdLst>
                <a:gd name="T0" fmla="*/ 11 w 33"/>
                <a:gd name="T1" fmla="*/ 23 h 27"/>
                <a:gd name="T2" fmla="*/ 30 w 33"/>
                <a:gd name="T3" fmla="*/ 7 h 27"/>
                <a:gd name="T4" fmla="*/ 0 w 33"/>
                <a:gd name="T5" fmla="*/ 0 h 27"/>
                <a:gd name="T6" fmla="*/ 10 w 33"/>
                <a:gd name="T7" fmla="*/ 21 h 27"/>
                <a:gd name="T8" fmla="*/ 11 w 33"/>
                <a:gd name="T9" fmla="*/ 23 h 27"/>
                <a:gd name="T10" fmla="*/ 11 w 33"/>
                <a:gd name="T11" fmla="*/ 8 h 27"/>
                <a:gd name="T12" fmla="*/ 19 w 33"/>
                <a:gd name="T13" fmla="*/ 16 h 27"/>
                <a:gd name="T14" fmla="*/ 11 w 33"/>
                <a:gd name="T15" fmla="*/ 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3" h="27">
                  <a:moveTo>
                    <a:pt x="11" y="23"/>
                  </a:moveTo>
                  <a:cubicBezTo>
                    <a:pt x="20" y="27"/>
                    <a:pt x="33" y="17"/>
                    <a:pt x="30" y="7"/>
                  </a:cubicBezTo>
                  <a:cubicBezTo>
                    <a:pt x="20" y="7"/>
                    <a:pt x="10" y="4"/>
                    <a:pt x="0" y="0"/>
                  </a:cubicBezTo>
                  <a:cubicBezTo>
                    <a:pt x="3" y="7"/>
                    <a:pt x="7" y="13"/>
                    <a:pt x="10" y="21"/>
                  </a:cubicBezTo>
                  <a:cubicBezTo>
                    <a:pt x="10" y="22"/>
                    <a:pt x="10" y="23"/>
                    <a:pt x="11" y="23"/>
                  </a:cubicBezTo>
                  <a:close/>
                  <a:moveTo>
                    <a:pt x="11" y="8"/>
                  </a:moveTo>
                  <a:cubicBezTo>
                    <a:pt x="16" y="3"/>
                    <a:pt x="24" y="11"/>
                    <a:pt x="19" y="16"/>
                  </a:cubicBezTo>
                  <a:cubicBezTo>
                    <a:pt x="14" y="21"/>
                    <a:pt x="6" y="13"/>
                    <a:pt x="11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1" name="Freeform 93"/>
            <p:cNvSpPr>
              <a:spLocks noEditPoints="1"/>
            </p:cNvSpPr>
            <p:nvPr/>
          </p:nvSpPr>
          <p:spPr bwMode="auto">
            <a:xfrm>
              <a:off x="8337356" y="605153"/>
              <a:ext cx="185615" cy="203413"/>
            </a:xfrm>
            <a:custGeom>
              <a:avLst/>
              <a:gdLst>
                <a:gd name="T0" fmla="*/ 22 w 54"/>
                <a:gd name="T1" fmla="*/ 28 h 59"/>
                <a:gd name="T2" fmla="*/ 29 w 54"/>
                <a:gd name="T3" fmla="*/ 28 h 59"/>
                <a:gd name="T4" fmla="*/ 32 w 54"/>
                <a:gd name="T5" fmla="*/ 35 h 59"/>
                <a:gd name="T6" fmla="*/ 27 w 54"/>
                <a:gd name="T7" fmla="*/ 57 h 59"/>
                <a:gd name="T8" fmla="*/ 30 w 54"/>
                <a:gd name="T9" fmla="*/ 57 h 59"/>
                <a:gd name="T10" fmla="*/ 33 w 54"/>
                <a:gd name="T11" fmla="*/ 5 h 59"/>
                <a:gd name="T12" fmla="*/ 5 w 54"/>
                <a:gd name="T13" fmla="*/ 14 h 59"/>
                <a:gd name="T14" fmla="*/ 21 w 54"/>
                <a:gd name="T15" fmla="*/ 31 h 59"/>
                <a:gd name="T16" fmla="*/ 22 w 54"/>
                <a:gd name="T17" fmla="*/ 28 h 59"/>
                <a:gd name="T18" fmla="*/ 42 w 54"/>
                <a:gd name="T19" fmla="*/ 25 h 59"/>
                <a:gd name="T20" fmla="*/ 33 w 54"/>
                <a:gd name="T21" fmla="*/ 25 h 59"/>
                <a:gd name="T22" fmla="*/ 42 w 54"/>
                <a:gd name="T23" fmla="*/ 25 h 59"/>
                <a:gd name="T24" fmla="*/ 13 w 54"/>
                <a:gd name="T25" fmla="*/ 16 h 59"/>
                <a:gd name="T26" fmla="*/ 27 w 54"/>
                <a:gd name="T27" fmla="*/ 16 h 59"/>
                <a:gd name="T28" fmla="*/ 13 w 54"/>
                <a:gd name="T29" fmla="*/ 16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4" h="59">
                  <a:moveTo>
                    <a:pt x="22" y="28"/>
                  </a:moveTo>
                  <a:cubicBezTo>
                    <a:pt x="25" y="25"/>
                    <a:pt x="27" y="25"/>
                    <a:pt x="29" y="28"/>
                  </a:cubicBezTo>
                  <a:cubicBezTo>
                    <a:pt x="30" y="30"/>
                    <a:pt x="31" y="33"/>
                    <a:pt x="32" y="35"/>
                  </a:cubicBezTo>
                  <a:cubicBezTo>
                    <a:pt x="34" y="42"/>
                    <a:pt x="33" y="52"/>
                    <a:pt x="27" y="57"/>
                  </a:cubicBezTo>
                  <a:cubicBezTo>
                    <a:pt x="26" y="59"/>
                    <a:pt x="28" y="58"/>
                    <a:pt x="30" y="57"/>
                  </a:cubicBezTo>
                  <a:cubicBezTo>
                    <a:pt x="47" y="47"/>
                    <a:pt x="54" y="14"/>
                    <a:pt x="33" y="5"/>
                  </a:cubicBezTo>
                  <a:cubicBezTo>
                    <a:pt x="23" y="0"/>
                    <a:pt x="9" y="4"/>
                    <a:pt x="5" y="14"/>
                  </a:cubicBezTo>
                  <a:cubicBezTo>
                    <a:pt x="0" y="25"/>
                    <a:pt x="10" y="35"/>
                    <a:pt x="21" y="31"/>
                  </a:cubicBezTo>
                  <a:cubicBezTo>
                    <a:pt x="22" y="30"/>
                    <a:pt x="22" y="29"/>
                    <a:pt x="22" y="28"/>
                  </a:cubicBezTo>
                  <a:close/>
                  <a:moveTo>
                    <a:pt x="42" y="25"/>
                  </a:moveTo>
                  <a:cubicBezTo>
                    <a:pt x="42" y="31"/>
                    <a:pt x="33" y="31"/>
                    <a:pt x="33" y="25"/>
                  </a:cubicBezTo>
                  <a:cubicBezTo>
                    <a:pt x="33" y="19"/>
                    <a:pt x="42" y="19"/>
                    <a:pt x="42" y="25"/>
                  </a:cubicBezTo>
                  <a:close/>
                  <a:moveTo>
                    <a:pt x="13" y="16"/>
                  </a:moveTo>
                  <a:cubicBezTo>
                    <a:pt x="13" y="7"/>
                    <a:pt x="27" y="7"/>
                    <a:pt x="27" y="16"/>
                  </a:cubicBezTo>
                  <a:cubicBezTo>
                    <a:pt x="27" y="25"/>
                    <a:pt x="13" y="25"/>
                    <a:pt x="13" y="1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2" name="Freeform 94"/>
            <p:cNvSpPr>
              <a:spLocks noEditPoints="1"/>
            </p:cNvSpPr>
            <p:nvPr/>
          </p:nvSpPr>
          <p:spPr bwMode="auto">
            <a:xfrm>
              <a:off x="4002118" y="1439146"/>
              <a:ext cx="114421" cy="94078"/>
            </a:xfrm>
            <a:custGeom>
              <a:avLst/>
              <a:gdLst>
                <a:gd name="T0" fmla="*/ 22 w 33"/>
                <a:gd name="T1" fmla="*/ 23 h 27"/>
                <a:gd name="T2" fmla="*/ 23 w 33"/>
                <a:gd name="T3" fmla="*/ 21 h 27"/>
                <a:gd name="T4" fmla="*/ 33 w 33"/>
                <a:gd name="T5" fmla="*/ 0 h 27"/>
                <a:gd name="T6" fmla="*/ 3 w 33"/>
                <a:gd name="T7" fmla="*/ 7 h 27"/>
                <a:gd name="T8" fmla="*/ 22 w 33"/>
                <a:gd name="T9" fmla="*/ 23 h 27"/>
                <a:gd name="T10" fmla="*/ 22 w 33"/>
                <a:gd name="T11" fmla="*/ 8 h 27"/>
                <a:gd name="T12" fmla="*/ 14 w 33"/>
                <a:gd name="T13" fmla="*/ 16 h 27"/>
                <a:gd name="T14" fmla="*/ 22 w 33"/>
                <a:gd name="T15" fmla="*/ 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3" h="27">
                  <a:moveTo>
                    <a:pt x="22" y="23"/>
                  </a:moveTo>
                  <a:cubicBezTo>
                    <a:pt x="23" y="23"/>
                    <a:pt x="23" y="22"/>
                    <a:pt x="23" y="21"/>
                  </a:cubicBezTo>
                  <a:cubicBezTo>
                    <a:pt x="26" y="13"/>
                    <a:pt x="30" y="7"/>
                    <a:pt x="33" y="0"/>
                  </a:cubicBezTo>
                  <a:cubicBezTo>
                    <a:pt x="23" y="4"/>
                    <a:pt x="13" y="7"/>
                    <a:pt x="3" y="7"/>
                  </a:cubicBezTo>
                  <a:cubicBezTo>
                    <a:pt x="0" y="17"/>
                    <a:pt x="13" y="27"/>
                    <a:pt x="22" y="23"/>
                  </a:cubicBezTo>
                  <a:close/>
                  <a:moveTo>
                    <a:pt x="22" y="8"/>
                  </a:moveTo>
                  <a:cubicBezTo>
                    <a:pt x="27" y="13"/>
                    <a:pt x="19" y="21"/>
                    <a:pt x="14" y="16"/>
                  </a:cubicBezTo>
                  <a:cubicBezTo>
                    <a:pt x="9" y="11"/>
                    <a:pt x="17" y="3"/>
                    <a:pt x="22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3" name="Freeform 95"/>
            <p:cNvSpPr>
              <a:spLocks noEditPoints="1"/>
            </p:cNvSpPr>
            <p:nvPr/>
          </p:nvSpPr>
          <p:spPr bwMode="auto">
            <a:xfrm>
              <a:off x="3539354" y="320375"/>
              <a:ext cx="127133" cy="86450"/>
            </a:xfrm>
            <a:custGeom>
              <a:avLst/>
              <a:gdLst>
                <a:gd name="T0" fmla="*/ 12 w 37"/>
                <a:gd name="T1" fmla="*/ 0 h 25"/>
                <a:gd name="T2" fmla="*/ 10 w 37"/>
                <a:gd name="T3" fmla="*/ 25 h 25"/>
                <a:gd name="T4" fmla="*/ 37 w 37"/>
                <a:gd name="T5" fmla="*/ 9 h 25"/>
                <a:gd name="T6" fmla="*/ 15 w 37"/>
                <a:gd name="T7" fmla="*/ 1 h 25"/>
                <a:gd name="T8" fmla="*/ 12 w 37"/>
                <a:gd name="T9" fmla="*/ 0 h 25"/>
                <a:gd name="T10" fmla="*/ 22 w 37"/>
                <a:gd name="T11" fmla="*/ 11 h 25"/>
                <a:gd name="T12" fmla="*/ 11 w 37"/>
                <a:gd name="T13" fmla="*/ 11 h 25"/>
                <a:gd name="T14" fmla="*/ 22 w 37"/>
                <a:gd name="T15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7" h="25">
                  <a:moveTo>
                    <a:pt x="12" y="0"/>
                  </a:moveTo>
                  <a:cubicBezTo>
                    <a:pt x="3" y="5"/>
                    <a:pt x="0" y="21"/>
                    <a:pt x="10" y="25"/>
                  </a:cubicBezTo>
                  <a:cubicBezTo>
                    <a:pt x="17" y="18"/>
                    <a:pt x="26" y="13"/>
                    <a:pt x="37" y="9"/>
                  </a:cubicBezTo>
                  <a:cubicBezTo>
                    <a:pt x="29" y="7"/>
                    <a:pt x="22" y="5"/>
                    <a:pt x="15" y="1"/>
                  </a:cubicBezTo>
                  <a:cubicBezTo>
                    <a:pt x="14" y="1"/>
                    <a:pt x="13" y="1"/>
                    <a:pt x="12" y="0"/>
                  </a:cubicBezTo>
                  <a:close/>
                  <a:moveTo>
                    <a:pt x="22" y="11"/>
                  </a:moveTo>
                  <a:cubicBezTo>
                    <a:pt x="22" y="18"/>
                    <a:pt x="11" y="18"/>
                    <a:pt x="11" y="11"/>
                  </a:cubicBezTo>
                  <a:cubicBezTo>
                    <a:pt x="11" y="4"/>
                    <a:pt x="22" y="4"/>
                    <a:pt x="22" y="1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4" name="Freeform 96"/>
            <p:cNvSpPr>
              <a:spLocks noEditPoints="1"/>
            </p:cNvSpPr>
            <p:nvPr/>
          </p:nvSpPr>
          <p:spPr bwMode="auto">
            <a:xfrm>
              <a:off x="3844473" y="1047576"/>
              <a:ext cx="193242" cy="175443"/>
            </a:xfrm>
            <a:custGeom>
              <a:avLst/>
              <a:gdLst>
                <a:gd name="T0" fmla="*/ 29 w 56"/>
                <a:gd name="T1" fmla="*/ 17 h 51"/>
                <a:gd name="T2" fmla="*/ 30 w 56"/>
                <a:gd name="T3" fmla="*/ 19 h 51"/>
                <a:gd name="T4" fmla="*/ 25 w 56"/>
                <a:gd name="T5" fmla="*/ 23 h 51"/>
                <a:gd name="T6" fmla="*/ 18 w 56"/>
                <a:gd name="T7" fmla="*/ 21 h 51"/>
                <a:gd name="T8" fmla="*/ 6 w 56"/>
                <a:gd name="T9" fmla="*/ 2 h 51"/>
                <a:gd name="T10" fmla="*/ 4 w 56"/>
                <a:gd name="T11" fmla="*/ 4 h 51"/>
                <a:gd name="T12" fmla="*/ 39 w 56"/>
                <a:gd name="T13" fmla="*/ 43 h 51"/>
                <a:gd name="T14" fmla="*/ 53 w 56"/>
                <a:gd name="T15" fmla="*/ 17 h 51"/>
                <a:gd name="T16" fmla="*/ 29 w 56"/>
                <a:gd name="T17" fmla="*/ 17 h 51"/>
                <a:gd name="T18" fmla="*/ 18 w 56"/>
                <a:gd name="T19" fmla="*/ 35 h 51"/>
                <a:gd name="T20" fmla="*/ 25 w 56"/>
                <a:gd name="T21" fmla="*/ 28 h 51"/>
                <a:gd name="T22" fmla="*/ 18 w 56"/>
                <a:gd name="T23" fmla="*/ 35 h 51"/>
                <a:gd name="T24" fmla="*/ 35 w 56"/>
                <a:gd name="T25" fmla="*/ 31 h 51"/>
                <a:gd name="T26" fmla="*/ 45 w 56"/>
                <a:gd name="T27" fmla="*/ 21 h 51"/>
                <a:gd name="T28" fmla="*/ 35 w 56"/>
                <a:gd name="T29" fmla="*/ 31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6" h="51">
                  <a:moveTo>
                    <a:pt x="29" y="17"/>
                  </a:moveTo>
                  <a:cubicBezTo>
                    <a:pt x="29" y="17"/>
                    <a:pt x="29" y="18"/>
                    <a:pt x="30" y="19"/>
                  </a:cubicBezTo>
                  <a:cubicBezTo>
                    <a:pt x="30" y="23"/>
                    <a:pt x="29" y="24"/>
                    <a:pt x="25" y="23"/>
                  </a:cubicBezTo>
                  <a:cubicBezTo>
                    <a:pt x="23" y="23"/>
                    <a:pt x="20" y="22"/>
                    <a:pt x="18" y="21"/>
                  </a:cubicBezTo>
                  <a:cubicBezTo>
                    <a:pt x="12" y="17"/>
                    <a:pt x="5" y="9"/>
                    <a:pt x="6" y="2"/>
                  </a:cubicBezTo>
                  <a:cubicBezTo>
                    <a:pt x="6" y="0"/>
                    <a:pt x="5" y="2"/>
                    <a:pt x="4" y="4"/>
                  </a:cubicBezTo>
                  <a:cubicBezTo>
                    <a:pt x="0" y="23"/>
                    <a:pt x="17" y="51"/>
                    <a:pt x="39" y="43"/>
                  </a:cubicBezTo>
                  <a:cubicBezTo>
                    <a:pt x="49" y="39"/>
                    <a:pt x="56" y="27"/>
                    <a:pt x="53" y="17"/>
                  </a:cubicBezTo>
                  <a:cubicBezTo>
                    <a:pt x="48" y="5"/>
                    <a:pt x="34" y="6"/>
                    <a:pt x="29" y="17"/>
                  </a:cubicBezTo>
                  <a:close/>
                  <a:moveTo>
                    <a:pt x="18" y="35"/>
                  </a:moveTo>
                  <a:cubicBezTo>
                    <a:pt x="14" y="31"/>
                    <a:pt x="20" y="24"/>
                    <a:pt x="25" y="28"/>
                  </a:cubicBezTo>
                  <a:cubicBezTo>
                    <a:pt x="29" y="33"/>
                    <a:pt x="22" y="39"/>
                    <a:pt x="18" y="35"/>
                  </a:cubicBezTo>
                  <a:close/>
                  <a:moveTo>
                    <a:pt x="35" y="31"/>
                  </a:moveTo>
                  <a:cubicBezTo>
                    <a:pt x="28" y="25"/>
                    <a:pt x="39" y="14"/>
                    <a:pt x="45" y="21"/>
                  </a:cubicBezTo>
                  <a:cubicBezTo>
                    <a:pt x="52" y="28"/>
                    <a:pt x="42" y="38"/>
                    <a:pt x="35" y="3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5" name="Freeform 97"/>
            <p:cNvSpPr/>
            <p:nvPr/>
          </p:nvSpPr>
          <p:spPr bwMode="auto">
            <a:xfrm>
              <a:off x="4063142" y="686519"/>
              <a:ext cx="91536" cy="50853"/>
            </a:xfrm>
            <a:custGeom>
              <a:avLst/>
              <a:gdLst>
                <a:gd name="T0" fmla="*/ 26 w 26"/>
                <a:gd name="T1" fmla="*/ 8 h 15"/>
                <a:gd name="T2" fmla="*/ 26 w 26"/>
                <a:gd name="T3" fmla="*/ 8 h 15"/>
                <a:gd name="T4" fmla="*/ 0 w 26"/>
                <a:gd name="T5" fmla="*/ 4 h 15"/>
                <a:gd name="T6" fmla="*/ 26 w 26"/>
                <a:gd name="T7" fmla="*/ 8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6" h="15">
                  <a:moveTo>
                    <a:pt x="26" y="8"/>
                  </a:moveTo>
                  <a:cubicBezTo>
                    <a:pt x="26" y="8"/>
                    <a:pt x="26" y="8"/>
                    <a:pt x="26" y="8"/>
                  </a:cubicBezTo>
                  <a:cubicBezTo>
                    <a:pt x="20" y="0"/>
                    <a:pt x="9" y="0"/>
                    <a:pt x="0" y="4"/>
                  </a:cubicBezTo>
                  <a:cubicBezTo>
                    <a:pt x="7" y="11"/>
                    <a:pt x="18" y="15"/>
                    <a:pt x="26" y="8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6" name="Freeform 98"/>
            <p:cNvSpPr/>
            <p:nvPr/>
          </p:nvSpPr>
          <p:spPr bwMode="auto">
            <a:xfrm>
              <a:off x="4154678" y="839078"/>
              <a:ext cx="53397" cy="73736"/>
            </a:xfrm>
            <a:custGeom>
              <a:avLst/>
              <a:gdLst>
                <a:gd name="T0" fmla="*/ 15 w 16"/>
                <a:gd name="T1" fmla="*/ 0 h 21"/>
                <a:gd name="T2" fmla="*/ 15 w 16"/>
                <a:gd name="T3" fmla="*/ 0 h 21"/>
                <a:gd name="T4" fmla="*/ 0 w 16"/>
                <a:gd name="T5" fmla="*/ 21 h 21"/>
                <a:gd name="T6" fmla="*/ 15 w 16"/>
                <a:gd name="T7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" h="21">
                  <a:moveTo>
                    <a:pt x="15" y="0"/>
                  </a:moveTo>
                  <a:cubicBezTo>
                    <a:pt x="15" y="0"/>
                    <a:pt x="15" y="0"/>
                    <a:pt x="15" y="0"/>
                  </a:cubicBezTo>
                  <a:cubicBezTo>
                    <a:pt x="5" y="0"/>
                    <a:pt x="0" y="12"/>
                    <a:pt x="0" y="21"/>
                  </a:cubicBezTo>
                  <a:cubicBezTo>
                    <a:pt x="9" y="18"/>
                    <a:pt x="16" y="9"/>
                    <a:pt x="15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7" name="Freeform 99"/>
            <p:cNvSpPr>
              <a:spLocks noEditPoints="1"/>
            </p:cNvSpPr>
            <p:nvPr/>
          </p:nvSpPr>
          <p:spPr bwMode="auto">
            <a:xfrm>
              <a:off x="3666487" y="605153"/>
              <a:ext cx="188157" cy="203413"/>
            </a:xfrm>
            <a:custGeom>
              <a:avLst/>
              <a:gdLst>
                <a:gd name="T0" fmla="*/ 24 w 54"/>
                <a:gd name="T1" fmla="*/ 57 h 59"/>
                <a:gd name="T2" fmla="*/ 27 w 54"/>
                <a:gd name="T3" fmla="*/ 57 h 59"/>
                <a:gd name="T4" fmla="*/ 22 w 54"/>
                <a:gd name="T5" fmla="*/ 35 h 59"/>
                <a:gd name="T6" fmla="*/ 25 w 54"/>
                <a:gd name="T7" fmla="*/ 28 h 59"/>
                <a:gd name="T8" fmla="*/ 32 w 54"/>
                <a:gd name="T9" fmla="*/ 28 h 59"/>
                <a:gd name="T10" fmla="*/ 33 w 54"/>
                <a:gd name="T11" fmla="*/ 31 h 59"/>
                <a:gd name="T12" fmla="*/ 49 w 54"/>
                <a:gd name="T13" fmla="*/ 14 h 59"/>
                <a:gd name="T14" fmla="*/ 21 w 54"/>
                <a:gd name="T15" fmla="*/ 5 h 59"/>
                <a:gd name="T16" fmla="*/ 24 w 54"/>
                <a:gd name="T17" fmla="*/ 57 h 59"/>
                <a:gd name="T18" fmla="*/ 41 w 54"/>
                <a:gd name="T19" fmla="*/ 16 h 59"/>
                <a:gd name="T20" fmla="*/ 27 w 54"/>
                <a:gd name="T21" fmla="*/ 16 h 59"/>
                <a:gd name="T22" fmla="*/ 41 w 54"/>
                <a:gd name="T23" fmla="*/ 16 h 59"/>
                <a:gd name="T24" fmla="*/ 12 w 54"/>
                <a:gd name="T25" fmla="*/ 25 h 59"/>
                <a:gd name="T26" fmla="*/ 21 w 54"/>
                <a:gd name="T27" fmla="*/ 25 h 59"/>
                <a:gd name="T28" fmla="*/ 12 w 54"/>
                <a:gd name="T29" fmla="*/ 25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4" h="59">
                  <a:moveTo>
                    <a:pt x="24" y="57"/>
                  </a:moveTo>
                  <a:cubicBezTo>
                    <a:pt x="26" y="58"/>
                    <a:pt x="28" y="59"/>
                    <a:pt x="27" y="57"/>
                  </a:cubicBezTo>
                  <a:cubicBezTo>
                    <a:pt x="21" y="52"/>
                    <a:pt x="20" y="42"/>
                    <a:pt x="22" y="35"/>
                  </a:cubicBezTo>
                  <a:cubicBezTo>
                    <a:pt x="23" y="33"/>
                    <a:pt x="24" y="30"/>
                    <a:pt x="25" y="28"/>
                  </a:cubicBezTo>
                  <a:cubicBezTo>
                    <a:pt x="27" y="25"/>
                    <a:pt x="29" y="25"/>
                    <a:pt x="32" y="28"/>
                  </a:cubicBezTo>
                  <a:cubicBezTo>
                    <a:pt x="32" y="29"/>
                    <a:pt x="32" y="30"/>
                    <a:pt x="33" y="31"/>
                  </a:cubicBezTo>
                  <a:cubicBezTo>
                    <a:pt x="44" y="35"/>
                    <a:pt x="54" y="25"/>
                    <a:pt x="49" y="14"/>
                  </a:cubicBezTo>
                  <a:cubicBezTo>
                    <a:pt x="45" y="4"/>
                    <a:pt x="31" y="0"/>
                    <a:pt x="21" y="5"/>
                  </a:cubicBezTo>
                  <a:cubicBezTo>
                    <a:pt x="0" y="14"/>
                    <a:pt x="7" y="47"/>
                    <a:pt x="24" y="57"/>
                  </a:cubicBezTo>
                  <a:close/>
                  <a:moveTo>
                    <a:pt x="41" y="16"/>
                  </a:moveTo>
                  <a:cubicBezTo>
                    <a:pt x="41" y="25"/>
                    <a:pt x="27" y="25"/>
                    <a:pt x="27" y="16"/>
                  </a:cubicBezTo>
                  <a:cubicBezTo>
                    <a:pt x="27" y="7"/>
                    <a:pt x="41" y="7"/>
                    <a:pt x="41" y="16"/>
                  </a:cubicBezTo>
                  <a:close/>
                  <a:moveTo>
                    <a:pt x="12" y="25"/>
                  </a:moveTo>
                  <a:cubicBezTo>
                    <a:pt x="12" y="19"/>
                    <a:pt x="21" y="19"/>
                    <a:pt x="21" y="25"/>
                  </a:cubicBezTo>
                  <a:cubicBezTo>
                    <a:pt x="21" y="31"/>
                    <a:pt x="12" y="31"/>
                    <a:pt x="12" y="2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8" name="Freeform 100"/>
            <p:cNvSpPr>
              <a:spLocks noEditPoints="1"/>
            </p:cNvSpPr>
            <p:nvPr/>
          </p:nvSpPr>
          <p:spPr bwMode="auto">
            <a:xfrm>
              <a:off x="5672646" y="2410443"/>
              <a:ext cx="83909" cy="124590"/>
            </a:xfrm>
            <a:custGeom>
              <a:avLst/>
              <a:gdLst>
                <a:gd name="T0" fmla="*/ 0 w 25"/>
                <a:gd name="T1" fmla="*/ 27 h 36"/>
                <a:gd name="T2" fmla="*/ 25 w 25"/>
                <a:gd name="T3" fmla="*/ 24 h 36"/>
                <a:gd name="T4" fmla="*/ 24 w 25"/>
                <a:gd name="T5" fmla="*/ 22 h 36"/>
                <a:gd name="T6" fmla="*/ 16 w 25"/>
                <a:gd name="T7" fmla="*/ 0 h 36"/>
                <a:gd name="T8" fmla="*/ 0 w 25"/>
                <a:gd name="T9" fmla="*/ 27 h 36"/>
                <a:gd name="T10" fmla="*/ 14 w 25"/>
                <a:gd name="T11" fmla="*/ 25 h 36"/>
                <a:gd name="T12" fmla="*/ 14 w 25"/>
                <a:gd name="T13" fmla="*/ 14 h 36"/>
                <a:gd name="T14" fmla="*/ 14 w 25"/>
                <a:gd name="T15" fmla="*/ 25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5" h="36">
                  <a:moveTo>
                    <a:pt x="0" y="27"/>
                  </a:moveTo>
                  <a:cubicBezTo>
                    <a:pt x="5" y="36"/>
                    <a:pt x="21" y="33"/>
                    <a:pt x="25" y="24"/>
                  </a:cubicBezTo>
                  <a:cubicBezTo>
                    <a:pt x="25" y="23"/>
                    <a:pt x="24" y="22"/>
                    <a:pt x="24" y="22"/>
                  </a:cubicBezTo>
                  <a:cubicBezTo>
                    <a:pt x="21" y="15"/>
                    <a:pt x="18" y="7"/>
                    <a:pt x="16" y="0"/>
                  </a:cubicBezTo>
                  <a:cubicBezTo>
                    <a:pt x="12" y="10"/>
                    <a:pt x="7" y="19"/>
                    <a:pt x="0" y="27"/>
                  </a:cubicBezTo>
                  <a:close/>
                  <a:moveTo>
                    <a:pt x="14" y="25"/>
                  </a:moveTo>
                  <a:cubicBezTo>
                    <a:pt x="7" y="25"/>
                    <a:pt x="7" y="14"/>
                    <a:pt x="14" y="14"/>
                  </a:cubicBezTo>
                  <a:cubicBezTo>
                    <a:pt x="21" y="14"/>
                    <a:pt x="21" y="25"/>
                    <a:pt x="14" y="2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99" name="Freeform 101"/>
            <p:cNvSpPr>
              <a:spLocks noEditPoints="1"/>
            </p:cNvSpPr>
            <p:nvPr/>
          </p:nvSpPr>
          <p:spPr bwMode="auto">
            <a:xfrm>
              <a:off x="6613431" y="1912081"/>
              <a:ext cx="803481" cy="594983"/>
            </a:xfrm>
            <a:custGeom>
              <a:avLst/>
              <a:gdLst>
                <a:gd name="T0" fmla="*/ 85 w 233"/>
                <a:gd name="T1" fmla="*/ 48 h 173"/>
                <a:gd name="T2" fmla="*/ 44 w 233"/>
                <a:gd name="T3" fmla="*/ 67 h 173"/>
                <a:gd name="T4" fmla="*/ 4 w 233"/>
                <a:gd name="T5" fmla="*/ 115 h 173"/>
                <a:gd name="T6" fmla="*/ 53 w 233"/>
                <a:gd name="T7" fmla="*/ 156 h 173"/>
                <a:gd name="T8" fmla="*/ 153 w 233"/>
                <a:gd name="T9" fmla="*/ 173 h 173"/>
                <a:gd name="T10" fmla="*/ 213 w 233"/>
                <a:gd name="T11" fmla="*/ 90 h 173"/>
                <a:gd name="T12" fmla="*/ 218 w 233"/>
                <a:gd name="T13" fmla="*/ 26 h 173"/>
                <a:gd name="T14" fmla="*/ 156 w 233"/>
                <a:gd name="T15" fmla="*/ 20 h 173"/>
                <a:gd name="T16" fmla="*/ 113 w 233"/>
                <a:gd name="T17" fmla="*/ 36 h 173"/>
                <a:gd name="T18" fmla="*/ 82 w 233"/>
                <a:gd name="T19" fmla="*/ 0 h 173"/>
                <a:gd name="T20" fmla="*/ 85 w 233"/>
                <a:gd name="T21" fmla="*/ 48 h 173"/>
                <a:gd name="T22" fmla="*/ 24 w 233"/>
                <a:gd name="T23" fmla="*/ 129 h 173"/>
                <a:gd name="T24" fmla="*/ 53 w 233"/>
                <a:gd name="T25" fmla="*/ 76 h 173"/>
                <a:gd name="T26" fmla="*/ 70 w 233"/>
                <a:gd name="T27" fmla="*/ 112 h 173"/>
                <a:gd name="T28" fmla="*/ 97 w 233"/>
                <a:gd name="T29" fmla="*/ 63 h 173"/>
                <a:gd name="T30" fmla="*/ 97 w 233"/>
                <a:gd name="T31" fmla="*/ 63 h 173"/>
                <a:gd name="T32" fmla="*/ 98 w 233"/>
                <a:gd name="T33" fmla="*/ 61 h 173"/>
                <a:gd name="T34" fmla="*/ 98 w 233"/>
                <a:gd name="T35" fmla="*/ 61 h 173"/>
                <a:gd name="T36" fmla="*/ 98 w 233"/>
                <a:gd name="T37" fmla="*/ 61 h 173"/>
                <a:gd name="T38" fmla="*/ 99 w 233"/>
                <a:gd name="T39" fmla="*/ 61 h 173"/>
                <a:gd name="T40" fmla="*/ 99 w 233"/>
                <a:gd name="T41" fmla="*/ 61 h 173"/>
                <a:gd name="T42" fmla="*/ 99 w 233"/>
                <a:gd name="T43" fmla="*/ 61 h 173"/>
                <a:gd name="T44" fmla="*/ 99 w 233"/>
                <a:gd name="T45" fmla="*/ 61 h 173"/>
                <a:gd name="T46" fmla="*/ 100 w 233"/>
                <a:gd name="T47" fmla="*/ 61 h 173"/>
                <a:gd name="T48" fmla="*/ 100 w 233"/>
                <a:gd name="T49" fmla="*/ 61 h 173"/>
                <a:gd name="T50" fmla="*/ 101 w 233"/>
                <a:gd name="T51" fmla="*/ 62 h 173"/>
                <a:gd name="T52" fmla="*/ 101 w 233"/>
                <a:gd name="T53" fmla="*/ 62 h 173"/>
                <a:gd name="T54" fmla="*/ 87 w 233"/>
                <a:gd name="T55" fmla="*/ 137 h 173"/>
                <a:gd name="T56" fmla="*/ 24 w 233"/>
                <a:gd name="T57" fmla="*/ 129 h 173"/>
                <a:gd name="T58" fmla="*/ 107 w 233"/>
                <a:gd name="T59" fmla="*/ 154 h 173"/>
                <a:gd name="T60" fmla="*/ 107 w 233"/>
                <a:gd name="T61" fmla="*/ 139 h 173"/>
                <a:gd name="T62" fmla="*/ 107 w 233"/>
                <a:gd name="T63" fmla="*/ 154 h 173"/>
                <a:gd name="T64" fmla="*/ 173 w 233"/>
                <a:gd name="T65" fmla="*/ 127 h 173"/>
                <a:gd name="T66" fmla="*/ 162 w 233"/>
                <a:gd name="T67" fmla="*/ 116 h 173"/>
                <a:gd name="T68" fmla="*/ 173 w 233"/>
                <a:gd name="T69" fmla="*/ 127 h 173"/>
                <a:gd name="T70" fmla="*/ 112 w 233"/>
                <a:gd name="T71" fmla="*/ 56 h 173"/>
                <a:gd name="T72" fmla="*/ 112 w 233"/>
                <a:gd name="T73" fmla="*/ 56 h 173"/>
                <a:gd name="T74" fmla="*/ 113 w 233"/>
                <a:gd name="T75" fmla="*/ 56 h 173"/>
                <a:gd name="T76" fmla="*/ 113 w 233"/>
                <a:gd name="T77" fmla="*/ 55 h 173"/>
                <a:gd name="T78" fmla="*/ 113 w 233"/>
                <a:gd name="T79" fmla="*/ 55 h 173"/>
                <a:gd name="T80" fmla="*/ 113 w 233"/>
                <a:gd name="T81" fmla="*/ 55 h 173"/>
                <a:gd name="T82" fmla="*/ 113 w 233"/>
                <a:gd name="T83" fmla="*/ 55 h 173"/>
                <a:gd name="T84" fmla="*/ 114 w 233"/>
                <a:gd name="T85" fmla="*/ 55 h 173"/>
                <a:gd name="T86" fmla="*/ 114 w 233"/>
                <a:gd name="T87" fmla="*/ 55 h 173"/>
                <a:gd name="T88" fmla="*/ 115 w 233"/>
                <a:gd name="T89" fmla="*/ 55 h 173"/>
                <a:gd name="T90" fmla="*/ 115 w 233"/>
                <a:gd name="T91" fmla="*/ 55 h 173"/>
                <a:gd name="T92" fmla="*/ 169 w 233"/>
                <a:gd name="T93" fmla="*/ 71 h 173"/>
                <a:gd name="T94" fmla="*/ 156 w 233"/>
                <a:gd name="T95" fmla="*/ 33 h 173"/>
                <a:gd name="T96" fmla="*/ 214 w 233"/>
                <a:gd name="T97" fmla="*/ 50 h 173"/>
                <a:gd name="T98" fmla="*/ 175 w 233"/>
                <a:gd name="T99" fmla="*/ 101 h 173"/>
                <a:gd name="T100" fmla="*/ 112 w 233"/>
                <a:gd name="T101" fmla="*/ 57 h 173"/>
                <a:gd name="T102" fmla="*/ 112 w 233"/>
                <a:gd name="T103" fmla="*/ 57 h 173"/>
                <a:gd name="T104" fmla="*/ 112 w 233"/>
                <a:gd name="T105" fmla="*/ 56 h 173"/>
                <a:gd name="T106" fmla="*/ 117 w 233"/>
                <a:gd name="T107" fmla="*/ 89 h 173"/>
                <a:gd name="T108" fmla="*/ 118 w 233"/>
                <a:gd name="T109" fmla="*/ 89 h 173"/>
                <a:gd name="T110" fmla="*/ 122 w 233"/>
                <a:gd name="T111" fmla="*/ 88 h 173"/>
                <a:gd name="T112" fmla="*/ 148 w 233"/>
                <a:gd name="T113" fmla="*/ 154 h 173"/>
                <a:gd name="T114" fmla="*/ 142 w 233"/>
                <a:gd name="T115" fmla="*/ 156 h 173"/>
                <a:gd name="T116" fmla="*/ 117 w 233"/>
                <a:gd name="T117" fmla="*/ 89 h 173"/>
                <a:gd name="T118" fmla="*/ 100 w 233"/>
                <a:gd name="T119" fmla="*/ 37 h 173"/>
                <a:gd name="T120" fmla="*/ 100 w 233"/>
                <a:gd name="T121" fmla="*/ 51 h 173"/>
                <a:gd name="T122" fmla="*/ 100 w 233"/>
                <a:gd name="T123" fmla="*/ 37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33" h="173">
                  <a:moveTo>
                    <a:pt x="85" y="48"/>
                  </a:moveTo>
                  <a:cubicBezTo>
                    <a:pt x="82" y="73"/>
                    <a:pt x="66" y="67"/>
                    <a:pt x="44" y="67"/>
                  </a:cubicBezTo>
                  <a:cubicBezTo>
                    <a:pt x="16" y="66"/>
                    <a:pt x="0" y="89"/>
                    <a:pt x="4" y="115"/>
                  </a:cubicBezTo>
                  <a:cubicBezTo>
                    <a:pt x="8" y="140"/>
                    <a:pt x="31" y="151"/>
                    <a:pt x="53" y="156"/>
                  </a:cubicBezTo>
                  <a:cubicBezTo>
                    <a:pt x="86" y="166"/>
                    <a:pt x="124" y="153"/>
                    <a:pt x="153" y="173"/>
                  </a:cubicBezTo>
                  <a:cubicBezTo>
                    <a:pt x="161" y="138"/>
                    <a:pt x="196" y="120"/>
                    <a:pt x="213" y="90"/>
                  </a:cubicBezTo>
                  <a:cubicBezTo>
                    <a:pt x="224" y="71"/>
                    <a:pt x="233" y="46"/>
                    <a:pt x="218" y="26"/>
                  </a:cubicBezTo>
                  <a:cubicBezTo>
                    <a:pt x="203" y="5"/>
                    <a:pt x="175" y="0"/>
                    <a:pt x="156" y="20"/>
                  </a:cubicBezTo>
                  <a:cubicBezTo>
                    <a:pt x="141" y="36"/>
                    <a:pt x="134" y="52"/>
                    <a:pt x="113" y="36"/>
                  </a:cubicBezTo>
                  <a:cubicBezTo>
                    <a:pt x="101" y="27"/>
                    <a:pt x="90" y="14"/>
                    <a:pt x="82" y="0"/>
                  </a:cubicBezTo>
                  <a:cubicBezTo>
                    <a:pt x="86" y="16"/>
                    <a:pt x="87" y="32"/>
                    <a:pt x="85" y="48"/>
                  </a:cubicBezTo>
                  <a:close/>
                  <a:moveTo>
                    <a:pt x="24" y="129"/>
                  </a:moveTo>
                  <a:cubicBezTo>
                    <a:pt x="11" y="109"/>
                    <a:pt x="25" y="71"/>
                    <a:pt x="53" y="76"/>
                  </a:cubicBezTo>
                  <a:cubicBezTo>
                    <a:pt x="69" y="79"/>
                    <a:pt x="81" y="99"/>
                    <a:pt x="70" y="112"/>
                  </a:cubicBezTo>
                  <a:cubicBezTo>
                    <a:pt x="90" y="107"/>
                    <a:pt x="97" y="81"/>
                    <a:pt x="97" y="63"/>
                  </a:cubicBezTo>
                  <a:cubicBezTo>
                    <a:pt x="97" y="63"/>
                    <a:pt x="97" y="63"/>
                    <a:pt x="97" y="63"/>
                  </a:cubicBezTo>
                  <a:cubicBezTo>
                    <a:pt x="97" y="62"/>
                    <a:pt x="98" y="62"/>
                    <a:pt x="98" y="61"/>
                  </a:cubicBezTo>
                  <a:cubicBezTo>
                    <a:pt x="98" y="61"/>
                    <a:pt x="98" y="61"/>
                    <a:pt x="98" y="61"/>
                  </a:cubicBezTo>
                  <a:cubicBezTo>
                    <a:pt x="98" y="61"/>
                    <a:pt x="98" y="61"/>
                    <a:pt x="98" y="61"/>
                  </a:cubicBezTo>
                  <a:cubicBezTo>
                    <a:pt x="98" y="61"/>
                    <a:pt x="98" y="61"/>
                    <a:pt x="99" y="61"/>
                  </a:cubicBezTo>
                  <a:cubicBezTo>
                    <a:pt x="99" y="61"/>
                    <a:pt x="99" y="61"/>
                    <a:pt x="99" y="61"/>
                  </a:cubicBezTo>
                  <a:cubicBezTo>
                    <a:pt x="99" y="61"/>
                    <a:pt x="99" y="61"/>
                    <a:pt x="99" y="61"/>
                  </a:cubicBezTo>
                  <a:cubicBezTo>
                    <a:pt x="99" y="61"/>
                    <a:pt x="99" y="61"/>
                    <a:pt x="99" y="61"/>
                  </a:cubicBezTo>
                  <a:cubicBezTo>
                    <a:pt x="100" y="61"/>
                    <a:pt x="100" y="61"/>
                    <a:pt x="100" y="61"/>
                  </a:cubicBezTo>
                  <a:cubicBezTo>
                    <a:pt x="100" y="61"/>
                    <a:pt x="100" y="61"/>
                    <a:pt x="100" y="61"/>
                  </a:cubicBezTo>
                  <a:cubicBezTo>
                    <a:pt x="100" y="61"/>
                    <a:pt x="101" y="62"/>
                    <a:pt x="101" y="62"/>
                  </a:cubicBezTo>
                  <a:cubicBezTo>
                    <a:pt x="101" y="62"/>
                    <a:pt x="101" y="62"/>
                    <a:pt x="101" y="62"/>
                  </a:cubicBezTo>
                  <a:cubicBezTo>
                    <a:pt x="108" y="87"/>
                    <a:pt x="104" y="117"/>
                    <a:pt x="87" y="137"/>
                  </a:cubicBezTo>
                  <a:cubicBezTo>
                    <a:pt x="70" y="158"/>
                    <a:pt x="37" y="150"/>
                    <a:pt x="24" y="129"/>
                  </a:cubicBezTo>
                  <a:close/>
                  <a:moveTo>
                    <a:pt x="107" y="154"/>
                  </a:moveTo>
                  <a:cubicBezTo>
                    <a:pt x="98" y="154"/>
                    <a:pt x="98" y="139"/>
                    <a:pt x="107" y="139"/>
                  </a:cubicBezTo>
                  <a:cubicBezTo>
                    <a:pt x="117" y="139"/>
                    <a:pt x="117" y="154"/>
                    <a:pt x="107" y="154"/>
                  </a:cubicBezTo>
                  <a:close/>
                  <a:moveTo>
                    <a:pt x="173" y="127"/>
                  </a:moveTo>
                  <a:cubicBezTo>
                    <a:pt x="166" y="133"/>
                    <a:pt x="156" y="123"/>
                    <a:pt x="162" y="116"/>
                  </a:cubicBezTo>
                  <a:cubicBezTo>
                    <a:pt x="169" y="110"/>
                    <a:pt x="180" y="120"/>
                    <a:pt x="173" y="127"/>
                  </a:cubicBezTo>
                  <a:close/>
                  <a:moveTo>
                    <a:pt x="112" y="56"/>
                  </a:moveTo>
                  <a:cubicBezTo>
                    <a:pt x="112" y="56"/>
                    <a:pt x="112" y="56"/>
                    <a:pt x="112" y="56"/>
                  </a:cubicBezTo>
                  <a:cubicBezTo>
                    <a:pt x="112" y="56"/>
                    <a:pt x="112" y="56"/>
                    <a:pt x="113" y="56"/>
                  </a:cubicBezTo>
                  <a:cubicBezTo>
                    <a:pt x="113" y="56"/>
                    <a:pt x="113" y="55"/>
                    <a:pt x="113" y="55"/>
                  </a:cubicBezTo>
                  <a:cubicBezTo>
                    <a:pt x="113" y="55"/>
                    <a:pt x="113" y="55"/>
                    <a:pt x="113" y="55"/>
                  </a:cubicBezTo>
                  <a:cubicBezTo>
                    <a:pt x="113" y="55"/>
                    <a:pt x="113" y="55"/>
                    <a:pt x="113" y="55"/>
                  </a:cubicBezTo>
                  <a:cubicBezTo>
                    <a:pt x="113" y="55"/>
                    <a:pt x="113" y="55"/>
                    <a:pt x="113" y="55"/>
                  </a:cubicBezTo>
                  <a:cubicBezTo>
                    <a:pt x="114" y="55"/>
                    <a:pt x="114" y="55"/>
                    <a:pt x="114" y="55"/>
                  </a:cubicBezTo>
                  <a:cubicBezTo>
                    <a:pt x="114" y="55"/>
                    <a:pt x="114" y="55"/>
                    <a:pt x="114" y="55"/>
                  </a:cubicBezTo>
                  <a:cubicBezTo>
                    <a:pt x="114" y="55"/>
                    <a:pt x="115" y="55"/>
                    <a:pt x="115" y="55"/>
                  </a:cubicBezTo>
                  <a:cubicBezTo>
                    <a:pt x="115" y="55"/>
                    <a:pt x="115" y="55"/>
                    <a:pt x="115" y="55"/>
                  </a:cubicBezTo>
                  <a:cubicBezTo>
                    <a:pt x="128" y="68"/>
                    <a:pt x="152" y="82"/>
                    <a:pt x="169" y="71"/>
                  </a:cubicBezTo>
                  <a:cubicBezTo>
                    <a:pt x="153" y="69"/>
                    <a:pt x="146" y="47"/>
                    <a:pt x="156" y="33"/>
                  </a:cubicBezTo>
                  <a:cubicBezTo>
                    <a:pt x="173" y="10"/>
                    <a:pt x="209" y="27"/>
                    <a:pt x="214" y="50"/>
                  </a:cubicBezTo>
                  <a:cubicBezTo>
                    <a:pt x="220" y="75"/>
                    <a:pt x="202" y="103"/>
                    <a:pt x="175" y="101"/>
                  </a:cubicBezTo>
                  <a:cubicBezTo>
                    <a:pt x="149" y="99"/>
                    <a:pt x="125" y="80"/>
                    <a:pt x="112" y="57"/>
                  </a:cubicBezTo>
                  <a:cubicBezTo>
                    <a:pt x="112" y="57"/>
                    <a:pt x="112" y="57"/>
                    <a:pt x="112" y="57"/>
                  </a:cubicBezTo>
                  <a:cubicBezTo>
                    <a:pt x="112" y="57"/>
                    <a:pt x="112" y="57"/>
                    <a:pt x="112" y="56"/>
                  </a:cubicBezTo>
                  <a:close/>
                  <a:moveTo>
                    <a:pt x="117" y="89"/>
                  </a:moveTo>
                  <a:cubicBezTo>
                    <a:pt x="117" y="89"/>
                    <a:pt x="118" y="89"/>
                    <a:pt x="118" y="89"/>
                  </a:cubicBezTo>
                  <a:cubicBezTo>
                    <a:pt x="118" y="88"/>
                    <a:pt x="120" y="87"/>
                    <a:pt x="122" y="88"/>
                  </a:cubicBezTo>
                  <a:cubicBezTo>
                    <a:pt x="149" y="97"/>
                    <a:pt x="157" y="130"/>
                    <a:pt x="148" y="154"/>
                  </a:cubicBezTo>
                  <a:cubicBezTo>
                    <a:pt x="147" y="157"/>
                    <a:pt x="145" y="158"/>
                    <a:pt x="142" y="156"/>
                  </a:cubicBezTo>
                  <a:cubicBezTo>
                    <a:pt x="119" y="144"/>
                    <a:pt x="102" y="115"/>
                    <a:pt x="117" y="89"/>
                  </a:cubicBezTo>
                  <a:close/>
                  <a:moveTo>
                    <a:pt x="100" y="37"/>
                  </a:moveTo>
                  <a:cubicBezTo>
                    <a:pt x="110" y="37"/>
                    <a:pt x="110" y="51"/>
                    <a:pt x="100" y="51"/>
                  </a:cubicBezTo>
                  <a:cubicBezTo>
                    <a:pt x="91" y="51"/>
                    <a:pt x="91" y="37"/>
                    <a:pt x="100" y="3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0" name="Freeform 102"/>
            <p:cNvSpPr/>
            <p:nvPr/>
          </p:nvSpPr>
          <p:spPr bwMode="auto">
            <a:xfrm>
              <a:off x="9130666" y="0"/>
              <a:ext cx="127133" cy="30512"/>
            </a:xfrm>
            <a:custGeom>
              <a:avLst/>
              <a:gdLst>
                <a:gd name="T0" fmla="*/ 37 w 37"/>
                <a:gd name="T1" fmla="*/ 0 h 9"/>
                <a:gd name="T2" fmla="*/ 0 w 37"/>
                <a:gd name="T3" fmla="*/ 0 h 9"/>
                <a:gd name="T4" fmla="*/ 37 w 37"/>
                <a:gd name="T5" fmla="*/ 0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7" h="9">
                  <a:moveTo>
                    <a:pt x="37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11" y="8"/>
                    <a:pt x="26" y="9"/>
                    <a:pt x="37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1" name="Freeform 103"/>
            <p:cNvSpPr>
              <a:spLocks noEditPoints="1"/>
            </p:cNvSpPr>
            <p:nvPr/>
          </p:nvSpPr>
          <p:spPr bwMode="auto">
            <a:xfrm>
              <a:off x="6432903" y="2410443"/>
              <a:ext cx="86450" cy="124590"/>
            </a:xfrm>
            <a:custGeom>
              <a:avLst/>
              <a:gdLst>
                <a:gd name="T0" fmla="*/ 1 w 25"/>
                <a:gd name="T1" fmla="*/ 22 h 36"/>
                <a:gd name="T2" fmla="*/ 0 w 25"/>
                <a:gd name="T3" fmla="*/ 24 h 36"/>
                <a:gd name="T4" fmla="*/ 25 w 25"/>
                <a:gd name="T5" fmla="*/ 27 h 36"/>
                <a:gd name="T6" fmla="*/ 9 w 25"/>
                <a:gd name="T7" fmla="*/ 0 h 36"/>
                <a:gd name="T8" fmla="*/ 1 w 25"/>
                <a:gd name="T9" fmla="*/ 22 h 36"/>
                <a:gd name="T10" fmla="*/ 11 w 25"/>
                <a:gd name="T11" fmla="*/ 25 h 36"/>
                <a:gd name="T12" fmla="*/ 11 w 25"/>
                <a:gd name="T13" fmla="*/ 14 h 36"/>
                <a:gd name="T14" fmla="*/ 11 w 25"/>
                <a:gd name="T15" fmla="*/ 25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5" h="36">
                  <a:moveTo>
                    <a:pt x="1" y="22"/>
                  </a:moveTo>
                  <a:cubicBezTo>
                    <a:pt x="1" y="22"/>
                    <a:pt x="0" y="23"/>
                    <a:pt x="0" y="24"/>
                  </a:cubicBezTo>
                  <a:cubicBezTo>
                    <a:pt x="4" y="33"/>
                    <a:pt x="20" y="36"/>
                    <a:pt x="25" y="27"/>
                  </a:cubicBezTo>
                  <a:cubicBezTo>
                    <a:pt x="18" y="19"/>
                    <a:pt x="13" y="10"/>
                    <a:pt x="9" y="0"/>
                  </a:cubicBezTo>
                  <a:cubicBezTo>
                    <a:pt x="7" y="7"/>
                    <a:pt x="4" y="15"/>
                    <a:pt x="1" y="22"/>
                  </a:cubicBezTo>
                  <a:close/>
                  <a:moveTo>
                    <a:pt x="11" y="25"/>
                  </a:moveTo>
                  <a:cubicBezTo>
                    <a:pt x="4" y="25"/>
                    <a:pt x="4" y="14"/>
                    <a:pt x="11" y="14"/>
                  </a:cubicBezTo>
                  <a:cubicBezTo>
                    <a:pt x="18" y="14"/>
                    <a:pt x="18" y="25"/>
                    <a:pt x="11" y="2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2" name="Freeform 104"/>
            <p:cNvSpPr/>
            <p:nvPr/>
          </p:nvSpPr>
          <p:spPr bwMode="auto">
            <a:xfrm>
              <a:off x="4879336" y="2720648"/>
              <a:ext cx="111877" cy="157645"/>
            </a:xfrm>
            <a:custGeom>
              <a:avLst/>
              <a:gdLst>
                <a:gd name="T0" fmla="*/ 6 w 33"/>
                <a:gd name="T1" fmla="*/ 40 h 46"/>
                <a:gd name="T2" fmla="*/ 12 w 33"/>
                <a:gd name="T3" fmla="*/ 44 h 46"/>
                <a:gd name="T4" fmla="*/ 17 w 33"/>
                <a:gd name="T5" fmla="*/ 41 h 46"/>
                <a:gd name="T6" fmla="*/ 28 w 33"/>
                <a:gd name="T7" fmla="*/ 29 h 46"/>
                <a:gd name="T8" fmla="*/ 26 w 33"/>
                <a:gd name="T9" fmla="*/ 0 h 46"/>
                <a:gd name="T10" fmla="*/ 6 w 33"/>
                <a:gd name="T11" fmla="*/ 4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33" h="46">
                  <a:moveTo>
                    <a:pt x="6" y="40"/>
                  </a:moveTo>
                  <a:cubicBezTo>
                    <a:pt x="8" y="44"/>
                    <a:pt x="8" y="46"/>
                    <a:pt x="12" y="44"/>
                  </a:cubicBezTo>
                  <a:cubicBezTo>
                    <a:pt x="14" y="43"/>
                    <a:pt x="15" y="42"/>
                    <a:pt x="17" y="41"/>
                  </a:cubicBezTo>
                  <a:cubicBezTo>
                    <a:pt x="21" y="38"/>
                    <a:pt x="26" y="34"/>
                    <a:pt x="28" y="29"/>
                  </a:cubicBezTo>
                  <a:cubicBezTo>
                    <a:pt x="33" y="19"/>
                    <a:pt x="31" y="9"/>
                    <a:pt x="26" y="0"/>
                  </a:cubicBezTo>
                  <a:cubicBezTo>
                    <a:pt x="9" y="5"/>
                    <a:pt x="0" y="22"/>
                    <a:pt x="6" y="4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3" name="Freeform 105"/>
            <p:cNvSpPr>
              <a:spLocks noEditPoints="1"/>
            </p:cNvSpPr>
            <p:nvPr/>
          </p:nvSpPr>
          <p:spPr bwMode="auto">
            <a:xfrm>
              <a:off x="4543705" y="1960391"/>
              <a:ext cx="96621" cy="116962"/>
            </a:xfrm>
            <a:custGeom>
              <a:avLst/>
              <a:gdLst>
                <a:gd name="T0" fmla="*/ 4 w 28"/>
                <a:gd name="T1" fmla="*/ 11 h 34"/>
                <a:gd name="T2" fmla="*/ 20 w 28"/>
                <a:gd name="T3" fmla="*/ 30 h 34"/>
                <a:gd name="T4" fmla="*/ 28 w 28"/>
                <a:gd name="T5" fmla="*/ 0 h 34"/>
                <a:gd name="T6" fmla="*/ 7 w 28"/>
                <a:gd name="T7" fmla="*/ 10 h 34"/>
                <a:gd name="T8" fmla="*/ 4 w 28"/>
                <a:gd name="T9" fmla="*/ 11 h 34"/>
                <a:gd name="T10" fmla="*/ 19 w 28"/>
                <a:gd name="T11" fmla="*/ 12 h 34"/>
                <a:gd name="T12" fmla="*/ 11 w 28"/>
                <a:gd name="T13" fmla="*/ 19 h 34"/>
                <a:gd name="T14" fmla="*/ 19 w 28"/>
                <a:gd name="T15" fmla="*/ 12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8" h="34">
                  <a:moveTo>
                    <a:pt x="4" y="11"/>
                  </a:moveTo>
                  <a:cubicBezTo>
                    <a:pt x="0" y="21"/>
                    <a:pt x="10" y="34"/>
                    <a:pt x="20" y="30"/>
                  </a:cubicBezTo>
                  <a:cubicBezTo>
                    <a:pt x="20" y="20"/>
                    <a:pt x="23" y="10"/>
                    <a:pt x="28" y="0"/>
                  </a:cubicBezTo>
                  <a:cubicBezTo>
                    <a:pt x="21" y="4"/>
                    <a:pt x="14" y="7"/>
                    <a:pt x="7" y="10"/>
                  </a:cubicBezTo>
                  <a:cubicBezTo>
                    <a:pt x="6" y="10"/>
                    <a:pt x="5" y="11"/>
                    <a:pt x="4" y="11"/>
                  </a:cubicBezTo>
                  <a:close/>
                  <a:moveTo>
                    <a:pt x="19" y="12"/>
                  </a:moveTo>
                  <a:cubicBezTo>
                    <a:pt x="24" y="17"/>
                    <a:pt x="16" y="24"/>
                    <a:pt x="11" y="19"/>
                  </a:cubicBezTo>
                  <a:cubicBezTo>
                    <a:pt x="6" y="14"/>
                    <a:pt x="14" y="7"/>
                    <a:pt x="19" y="12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4" name="Freeform 106"/>
            <p:cNvSpPr/>
            <p:nvPr/>
          </p:nvSpPr>
          <p:spPr bwMode="auto">
            <a:xfrm>
              <a:off x="2646879" y="38139"/>
              <a:ext cx="86450" cy="261893"/>
            </a:xfrm>
            <a:custGeom>
              <a:avLst/>
              <a:gdLst>
                <a:gd name="T0" fmla="*/ 3 w 25"/>
                <a:gd name="T1" fmla="*/ 76 h 76"/>
                <a:gd name="T2" fmla="*/ 6 w 25"/>
                <a:gd name="T3" fmla="*/ 64 h 76"/>
                <a:gd name="T4" fmla="*/ 24 w 25"/>
                <a:gd name="T5" fmla="*/ 28 h 76"/>
                <a:gd name="T6" fmla="*/ 25 w 25"/>
                <a:gd name="T7" fmla="*/ 27 h 76"/>
                <a:gd name="T8" fmla="*/ 24 w 25"/>
                <a:gd name="T9" fmla="*/ 21 h 76"/>
                <a:gd name="T10" fmla="*/ 11 w 25"/>
                <a:gd name="T11" fmla="*/ 5 h 76"/>
                <a:gd name="T12" fmla="*/ 0 w 25"/>
                <a:gd name="T13" fmla="*/ 0 h 76"/>
                <a:gd name="T14" fmla="*/ 0 w 25"/>
                <a:gd name="T15" fmla="*/ 6 h 76"/>
                <a:gd name="T16" fmla="*/ 2 w 25"/>
                <a:gd name="T17" fmla="*/ 7 h 76"/>
                <a:gd name="T18" fmla="*/ 6 w 25"/>
                <a:gd name="T19" fmla="*/ 9 h 76"/>
                <a:gd name="T20" fmla="*/ 13 w 25"/>
                <a:gd name="T21" fmla="*/ 18 h 76"/>
                <a:gd name="T22" fmla="*/ 11 w 25"/>
                <a:gd name="T23" fmla="*/ 38 h 76"/>
                <a:gd name="T24" fmla="*/ 8 w 25"/>
                <a:gd name="T25" fmla="*/ 42 h 76"/>
                <a:gd name="T26" fmla="*/ 5 w 25"/>
                <a:gd name="T27" fmla="*/ 46 h 76"/>
                <a:gd name="T28" fmla="*/ 0 w 25"/>
                <a:gd name="T29" fmla="*/ 49 h 76"/>
                <a:gd name="T30" fmla="*/ 0 w 25"/>
                <a:gd name="T31" fmla="*/ 76 h 76"/>
                <a:gd name="T32" fmla="*/ 2 w 25"/>
                <a:gd name="T33" fmla="*/ 76 h 76"/>
                <a:gd name="T34" fmla="*/ 3 w 25"/>
                <a:gd name="T35" fmla="*/ 76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5" h="76">
                  <a:moveTo>
                    <a:pt x="3" y="76"/>
                  </a:moveTo>
                  <a:cubicBezTo>
                    <a:pt x="4" y="72"/>
                    <a:pt x="4" y="68"/>
                    <a:pt x="6" y="64"/>
                  </a:cubicBezTo>
                  <a:cubicBezTo>
                    <a:pt x="9" y="51"/>
                    <a:pt x="15" y="38"/>
                    <a:pt x="24" y="28"/>
                  </a:cubicBezTo>
                  <a:cubicBezTo>
                    <a:pt x="25" y="27"/>
                    <a:pt x="25" y="27"/>
                    <a:pt x="25" y="27"/>
                  </a:cubicBezTo>
                  <a:cubicBezTo>
                    <a:pt x="25" y="25"/>
                    <a:pt x="25" y="23"/>
                    <a:pt x="24" y="21"/>
                  </a:cubicBezTo>
                  <a:cubicBezTo>
                    <a:pt x="22" y="16"/>
                    <a:pt x="18" y="10"/>
                    <a:pt x="11" y="5"/>
                  </a:cubicBezTo>
                  <a:cubicBezTo>
                    <a:pt x="8" y="3"/>
                    <a:pt x="4" y="1"/>
                    <a:pt x="0" y="0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1" y="6"/>
                    <a:pt x="1" y="7"/>
                    <a:pt x="2" y="7"/>
                  </a:cubicBezTo>
                  <a:cubicBezTo>
                    <a:pt x="3" y="7"/>
                    <a:pt x="5" y="8"/>
                    <a:pt x="6" y="9"/>
                  </a:cubicBezTo>
                  <a:cubicBezTo>
                    <a:pt x="9" y="11"/>
                    <a:pt x="11" y="15"/>
                    <a:pt x="13" y="18"/>
                  </a:cubicBezTo>
                  <a:cubicBezTo>
                    <a:pt x="15" y="25"/>
                    <a:pt x="14" y="32"/>
                    <a:pt x="11" y="38"/>
                  </a:cubicBezTo>
                  <a:cubicBezTo>
                    <a:pt x="10" y="39"/>
                    <a:pt x="9" y="41"/>
                    <a:pt x="8" y="42"/>
                  </a:cubicBezTo>
                  <a:cubicBezTo>
                    <a:pt x="7" y="43"/>
                    <a:pt x="6" y="45"/>
                    <a:pt x="5" y="46"/>
                  </a:cubicBezTo>
                  <a:cubicBezTo>
                    <a:pt x="3" y="47"/>
                    <a:pt x="2" y="48"/>
                    <a:pt x="0" y="49"/>
                  </a:cubicBezTo>
                  <a:cubicBezTo>
                    <a:pt x="0" y="76"/>
                    <a:pt x="0" y="76"/>
                    <a:pt x="0" y="76"/>
                  </a:cubicBezTo>
                  <a:cubicBezTo>
                    <a:pt x="1" y="76"/>
                    <a:pt x="1" y="76"/>
                    <a:pt x="2" y="76"/>
                  </a:cubicBezTo>
                  <a:cubicBezTo>
                    <a:pt x="2" y="76"/>
                    <a:pt x="2" y="76"/>
                    <a:pt x="3" y="7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5" name="Freeform 107"/>
            <p:cNvSpPr/>
            <p:nvPr/>
          </p:nvSpPr>
          <p:spPr bwMode="auto">
            <a:xfrm>
              <a:off x="9458671" y="38139"/>
              <a:ext cx="86450" cy="261893"/>
            </a:xfrm>
            <a:custGeom>
              <a:avLst/>
              <a:gdLst>
                <a:gd name="T0" fmla="*/ 20 w 25"/>
                <a:gd name="T1" fmla="*/ 46 h 76"/>
                <a:gd name="T2" fmla="*/ 17 w 25"/>
                <a:gd name="T3" fmla="*/ 42 h 76"/>
                <a:gd name="T4" fmla="*/ 14 w 25"/>
                <a:gd name="T5" fmla="*/ 38 h 76"/>
                <a:gd name="T6" fmla="*/ 12 w 25"/>
                <a:gd name="T7" fmla="*/ 18 h 76"/>
                <a:gd name="T8" fmla="*/ 19 w 25"/>
                <a:gd name="T9" fmla="*/ 9 h 76"/>
                <a:gd name="T10" fmla="*/ 23 w 25"/>
                <a:gd name="T11" fmla="*/ 7 h 76"/>
                <a:gd name="T12" fmla="*/ 25 w 25"/>
                <a:gd name="T13" fmla="*/ 6 h 76"/>
                <a:gd name="T14" fmla="*/ 25 w 25"/>
                <a:gd name="T15" fmla="*/ 0 h 76"/>
                <a:gd name="T16" fmla="*/ 14 w 25"/>
                <a:gd name="T17" fmla="*/ 5 h 76"/>
                <a:gd name="T18" fmla="*/ 1 w 25"/>
                <a:gd name="T19" fmla="*/ 21 h 76"/>
                <a:gd name="T20" fmla="*/ 0 w 25"/>
                <a:gd name="T21" fmla="*/ 27 h 76"/>
                <a:gd name="T22" fmla="*/ 1 w 25"/>
                <a:gd name="T23" fmla="*/ 28 h 76"/>
                <a:gd name="T24" fmla="*/ 19 w 25"/>
                <a:gd name="T25" fmla="*/ 64 h 76"/>
                <a:gd name="T26" fmla="*/ 22 w 25"/>
                <a:gd name="T27" fmla="*/ 76 h 76"/>
                <a:gd name="T28" fmla="*/ 23 w 25"/>
                <a:gd name="T29" fmla="*/ 76 h 76"/>
                <a:gd name="T30" fmla="*/ 25 w 25"/>
                <a:gd name="T31" fmla="*/ 76 h 76"/>
                <a:gd name="T32" fmla="*/ 25 w 25"/>
                <a:gd name="T33" fmla="*/ 49 h 76"/>
                <a:gd name="T34" fmla="*/ 20 w 25"/>
                <a:gd name="T35" fmla="*/ 46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5" h="76">
                  <a:moveTo>
                    <a:pt x="20" y="46"/>
                  </a:moveTo>
                  <a:cubicBezTo>
                    <a:pt x="19" y="45"/>
                    <a:pt x="18" y="43"/>
                    <a:pt x="17" y="42"/>
                  </a:cubicBezTo>
                  <a:cubicBezTo>
                    <a:pt x="16" y="41"/>
                    <a:pt x="15" y="39"/>
                    <a:pt x="14" y="38"/>
                  </a:cubicBezTo>
                  <a:cubicBezTo>
                    <a:pt x="11" y="32"/>
                    <a:pt x="10" y="25"/>
                    <a:pt x="12" y="18"/>
                  </a:cubicBezTo>
                  <a:cubicBezTo>
                    <a:pt x="14" y="15"/>
                    <a:pt x="16" y="11"/>
                    <a:pt x="19" y="9"/>
                  </a:cubicBezTo>
                  <a:cubicBezTo>
                    <a:pt x="20" y="8"/>
                    <a:pt x="22" y="7"/>
                    <a:pt x="23" y="7"/>
                  </a:cubicBezTo>
                  <a:cubicBezTo>
                    <a:pt x="24" y="7"/>
                    <a:pt x="24" y="6"/>
                    <a:pt x="25" y="6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1" y="1"/>
                    <a:pt x="17" y="3"/>
                    <a:pt x="14" y="5"/>
                  </a:cubicBezTo>
                  <a:cubicBezTo>
                    <a:pt x="7" y="10"/>
                    <a:pt x="3" y="16"/>
                    <a:pt x="1" y="21"/>
                  </a:cubicBezTo>
                  <a:cubicBezTo>
                    <a:pt x="0" y="23"/>
                    <a:pt x="0" y="25"/>
                    <a:pt x="0" y="27"/>
                  </a:cubicBezTo>
                  <a:cubicBezTo>
                    <a:pt x="0" y="27"/>
                    <a:pt x="0" y="27"/>
                    <a:pt x="1" y="28"/>
                  </a:cubicBezTo>
                  <a:cubicBezTo>
                    <a:pt x="10" y="38"/>
                    <a:pt x="16" y="51"/>
                    <a:pt x="19" y="64"/>
                  </a:cubicBezTo>
                  <a:cubicBezTo>
                    <a:pt x="21" y="68"/>
                    <a:pt x="21" y="72"/>
                    <a:pt x="22" y="76"/>
                  </a:cubicBezTo>
                  <a:cubicBezTo>
                    <a:pt x="23" y="76"/>
                    <a:pt x="23" y="76"/>
                    <a:pt x="23" y="76"/>
                  </a:cubicBezTo>
                  <a:cubicBezTo>
                    <a:pt x="24" y="76"/>
                    <a:pt x="24" y="76"/>
                    <a:pt x="25" y="76"/>
                  </a:cubicBezTo>
                  <a:cubicBezTo>
                    <a:pt x="25" y="49"/>
                    <a:pt x="25" y="49"/>
                    <a:pt x="25" y="49"/>
                  </a:cubicBezTo>
                  <a:cubicBezTo>
                    <a:pt x="23" y="48"/>
                    <a:pt x="22" y="47"/>
                    <a:pt x="20" y="46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6" name="Freeform 108"/>
            <p:cNvSpPr>
              <a:spLocks noEditPoints="1"/>
            </p:cNvSpPr>
            <p:nvPr/>
          </p:nvSpPr>
          <p:spPr bwMode="auto">
            <a:xfrm>
              <a:off x="2646879" y="0"/>
              <a:ext cx="6898242" cy="3770766"/>
            </a:xfrm>
            <a:custGeom>
              <a:avLst/>
              <a:gdLst>
                <a:gd name="T0" fmla="*/ 1968 w 2000"/>
                <a:gd name="T1" fmla="*/ 32 h 1095"/>
                <a:gd name="T2" fmla="*/ 1778 w 2000"/>
                <a:gd name="T3" fmla="*/ 298 h 1095"/>
                <a:gd name="T4" fmla="*/ 1574 w 2000"/>
                <a:gd name="T5" fmla="*/ 605 h 1095"/>
                <a:gd name="T6" fmla="*/ 1264 w 2000"/>
                <a:gd name="T7" fmla="*/ 821 h 1095"/>
                <a:gd name="T8" fmla="*/ 774 w 2000"/>
                <a:gd name="T9" fmla="*/ 867 h 1095"/>
                <a:gd name="T10" fmla="*/ 424 w 2000"/>
                <a:gd name="T11" fmla="*/ 662 h 1095"/>
                <a:gd name="T12" fmla="*/ 228 w 2000"/>
                <a:gd name="T13" fmla="*/ 312 h 1095"/>
                <a:gd name="T14" fmla="*/ 1 w 2000"/>
                <a:gd name="T15" fmla="*/ 0 h 1095"/>
                <a:gd name="T16" fmla="*/ 66 w 2000"/>
                <a:gd name="T17" fmla="*/ 39 h 1095"/>
                <a:gd name="T18" fmla="*/ 83 w 2000"/>
                <a:gd name="T19" fmla="*/ 280 h 1095"/>
                <a:gd name="T20" fmla="*/ 46 w 2000"/>
                <a:gd name="T21" fmla="*/ 355 h 1095"/>
                <a:gd name="T22" fmla="*/ 58 w 2000"/>
                <a:gd name="T23" fmla="*/ 457 h 1095"/>
                <a:gd name="T24" fmla="*/ 106 w 2000"/>
                <a:gd name="T25" fmla="*/ 409 h 1095"/>
                <a:gd name="T26" fmla="*/ 155 w 2000"/>
                <a:gd name="T27" fmla="*/ 430 h 1095"/>
                <a:gd name="T28" fmla="*/ 279 w 2000"/>
                <a:gd name="T29" fmla="*/ 593 h 1095"/>
                <a:gd name="T30" fmla="*/ 227 w 2000"/>
                <a:gd name="T31" fmla="*/ 695 h 1095"/>
                <a:gd name="T32" fmla="*/ 257 w 2000"/>
                <a:gd name="T33" fmla="*/ 704 h 1095"/>
                <a:gd name="T34" fmla="*/ 293 w 2000"/>
                <a:gd name="T35" fmla="*/ 725 h 1095"/>
                <a:gd name="T36" fmla="*/ 322 w 2000"/>
                <a:gd name="T37" fmla="*/ 768 h 1095"/>
                <a:gd name="T38" fmla="*/ 393 w 2000"/>
                <a:gd name="T39" fmla="*/ 724 h 1095"/>
                <a:gd name="T40" fmla="*/ 569 w 2000"/>
                <a:gd name="T41" fmla="*/ 842 h 1095"/>
                <a:gd name="T42" fmla="*/ 577 w 2000"/>
                <a:gd name="T43" fmla="*/ 887 h 1095"/>
                <a:gd name="T44" fmla="*/ 524 w 2000"/>
                <a:gd name="T45" fmla="*/ 898 h 1095"/>
                <a:gd name="T46" fmla="*/ 645 w 2000"/>
                <a:gd name="T47" fmla="*/ 954 h 1095"/>
                <a:gd name="T48" fmla="*/ 727 w 2000"/>
                <a:gd name="T49" fmla="*/ 906 h 1095"/>
                <a:gd name="T50" fmla="*/ 910 w 2000"/>
                <a:gd name="T51" fmla="*/ 979 h 1095"/>
                <a:gd name="T52" fmla="*/ 963 w 2000"/>
                <a:gd name="T53" fmla="*/ 963 h 1095"/>
                <a:gd name="T54" fmla="*/ 953 w 2000"/>
                <a:gd name="T55" fmla="*/ 999 h 1095"/>
                <a:gd name="T56" fmla="*/ 1091 w 2000"/>
                <a:gd name="T57" fmla="*/ 994 h 1095"/>
                <a:gd name="T58" fmla="*/ 1022 w 2000"/>
                <a:gd name="T59" fmla="*/ 994 h 1095"/>
                <a:gd name="T60" fmla="*/ 1064 w 2000"/>
                <a:gd name="T61" fmla="*/ 932 h 1095"/>
                <a:gd name="T62" fmla="*/ 1280 w 2000"/>
                <a:gd name="T63" fmla="*/ 872 h 1095"/>
                <a:gd name="T64" fmla="*/ 1364 w 2000"/>
                <a:gd name="T65" fmla="*/ 969 h 1095"/>
                <a:gd name="T66" fmla="*/ 1362 w 2000"/>
                <a:gd name="T67" fmla="*/ 926 h 1095"/>
                <a:gd name="T68" fmla="*/ 1422 w 2000"/>
                <a:gd name="T69" fmla="*/ 904 h 1095"/>
                <a:gd name="T70" fmla="*/ 1393 w 2000"/>
                <a:gd name="T71" fmla="*/ 838 h 1095"/>
                <a:gd name="T72" fmla="*/ 1557 w 2000"/>
                <a:gd name="T73" fmla="*/ 850 h 1095"/>
                <a:gd name="T74" fmla="*/ 1588 w 2000"/>
                <a:gd name="T75" fmla="*/ 689 h 1095"/>
                <a:gd name="T76" fmla="*/ 1685 w 2000"/>
                <a:gd name="T77" fmla="*/ 736 h 1095"/>
                <a:gd name="T78" fmla="*/ 1774 w 2000"/>
                <a:gd name="T79" fmla="*/ 754 h 1095"/>
                <a:gd name="T80" fmla="*/ 1748 w 2000"/>
                <a:gd name="T81" fmla="*/ 680 h 1095"/>
                <a:gd name="T82" fmla="*/ 1718 w 2000"/>
                <a:gd name="T83" fmla="*/ 580 h 1095"/>
                <a:gd name="T84" fmla="*/ 1862 w 2000"/>
                <a:gd name="T85" fmla="*/ 487 h 1095"/>
                <a:gd name="T86" fmla="*/ 1873 w 2000"/>
                <a:gd name="T87" fmla="*/ 403 h 1095"/>
                <a:gd name="T88" fmla="*/ 1907 w 2000"/>
                <a:gd name="T89" fmla="*/ 426 h 1095"/>
                <a:gd name="T90" fmla="*/ 1960 w 2000"/>
                <a:gd name="T91" fmla="*/ 356 h 1095"/>
                <a:gd name="T92" fmla="*/ 1937 w 2000"/>
                <a:gd name="T93" fmla="*/ 374 h 1095"/>
                <a:gd name="T94" fmla="*/ 1873 w 2000"/>
                <a:gd name="T95" fmla="*/ 291 h 1095"/>
                <a:gd name="T96" fmla="*/ 45 w 2000"/>
                <a:gd name="T97" fmla="*/ 231 h 1095"/>
                <a:gd name="T98" fmla="*/ 169 w 2000"/>
                <a:gd name="T99" fmla="*/ 289 h 1095"/>
                <a:gd name="T100" fmla="*/ 205 w 2000"/>
                <a:gd name="T101" fmla="*/ 583 h 1095"/>
                <a:gd name="T102" fmla="*/ 336 w 2000"/>
                <a:gd name="T103" fmla="*/ 601 h 1095"/>
                <a:gd name="T104" fmla="*/ 492 w 2000"/>
                <a:gd name="T105" fmla="*/ 763 h 1095"/>
                <a:gd name="T106" fmla="*/ 640 w 2000"/>
                <a:gd name="T107" fmla="*/ 867 h 1095"/>
                <a:gd name="T108" fmla="*/ 854 w 2000"/>
                <a:gd name="T109" fmla="*/ 956 h 1095"/>
                <a:gd name="T110" fmla="*/ 1031 w 2000"/>
                <a:gd name="T111" fmla="*/ 1046 h 1095"/>
                <a:gd name="T112" fmla="*/ 1193 w 2000"/>
                <a:gd name="T113" fmla="*/ 986 h 1095"/>
                <a:gd name="T114" fmla="*/ 1360 w 2000"/>
                <a:gd name="T115" fmla="*/ 867 h 1095"/>
                <a:gd name="T116" fmla="*/ 1564 w 2000"/>
                <a:gd name="T117" fmla="*/ 832 h 1095"/>
                <a:gd name="T118" fmla="*/ 1681 w 2000"/>
                <a:gd name="T119" fmla="*/ 676 h 1095"/>
                <a:gd name="T120" fmla="*/ 1758 w 2000"/>
                <a:gd name="T121" fmla="*/ 587 h 1095"/>
                <a:gd name="T122" fmla="*/ 1871 w 2000"/>
                <a:gd name="T123" fmla="*/ 357 h 1095"/>
                <a:gd name="T124" fmla="*/ 1922 w 2000"/>
                <a:gd name="T125" fmla="*/ 261 h 10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000" h="1095">
                  <a:moveTo>
                    <a:pt x="1984" y="85"/>
                  </a:moveTo>
                  <a:cubicBezTo>
                    <a:pt x="1981" y="71"/>
                    <a:pt x="1977" y="57"/>
                    <a:pt x="1968" y="48"/>
                  </a:cubicBezTo>
                  <a:cubicBezTo>
                    <a:pt x="1963" y="43"/>
                    <a:pt x="1958" y="39"/>
                    <a:pt x="1952" y="38"/>
                  </a:cubicBezTo>
                  <a:cubicBezTo>
                    <a:pt x="1946" y="37"/>
                    <a:pt x="1940" y="37"/>
                    <a:pt x="1934" y="39"/>
                  </a:cubicBezTo>
                  <a:cubicBezTo>
                    <a:pt x="1929" y="41"/>
                    <a:pt x="1924" y="44"/>
                    <a:pt x="1921" y="49"/>
                  </a:cubicBezTo>
                  <a:cubicBezTo>
                    <a:pt x="1918" y="53"/>
                    <a:pt x="1916" y="59"/>
                    <a:pt x="1916" y="64"/>
                  </a:cubicBezTo>
                  <a:cubicBezTo>
                    <a:pt x="1916" y="69"/>
                    <a:pt x="1918" y="73"/>
                    <a:pt x="1921" y="77"/>
                  </a:cubicBezTo>
                  <a:cubicBezTo>
                    <a:pt x="1924" y="80"/>
                    <a:pt x="1928" y="82"/>
                    <a:pt x="1933" y="83"/>
                  </a:cubicBezTo>
                  <a:cubicBezTo>
                    <a:pt x="1937" y="84"/>
                    <a:pt x="1941" y="83"/>
                    <a:pt x="1944" y="82"/>
                  </a:cubicBezTo>
                  <a:cubicBezTo>
                    <a:pt x="1948" y="80"/>
                    <a:pt x="1951" y="78"/>
                    <a:pt x="1953" y="76"/>
                  </a:cubicBezTo>
                  <a:cubicBezTo>
                    <a:pt x="1956" y="71"/>
                    <a:pt x="1953" y="66"/>
                    <a:pt x="1950" y="64"/>
                  </a:cubicBezTo>
                  <a:cubicBezTo>
                    <a:pt x="1946" y="62"/>
                    <a:pt x="1944" y="62"/>
                    <a:pt x="1943" y="62"/>
                  </a:cubicBezTo>
                  <a:cubicBezTo>
                    <a:pt x="1942" y="63"/>
                    <a:pt x="1941" y="63"/>
                    <a:pt x="1940" y="63"/>
                  </a:cubicBezTo>
                  <a:cubicBezTo>
                    <a:pt x="1939" y="63"/>
                    <a:pt x="1939" y="63"/>
                    <a:pt x="1938" y="63"/>
                  </a:cubicBezTo>
                  <a:cubicBezTo>
                    <a:pt x="1937" y="62"/>
                    <a:pt x="1937" y="61"/>
                    <a:pt x="1937" y="59"/>
                  </a:cubicBezTo>
                  <a:cubicBezTo>
                    <a:pt x="1937" y="58"/>
                    <a:pt x="1939" y="56"/>
                    <a:pt x="1942" y="55"/>
                  </a:cubicBezTo>
                  <a:cubicBezTo>
                    <a:pt x="1942" y="55"/>
                    <a:pt x="1945" y="54"/>
                    <a:pt x="1949" y="55"/>
                  </a:cubicBezTo>
                  <a:cubicBezTo>
                    <a:pt x="1952" y="56"/>
                    <a:pt x="1958" y="59"/>
                    <a:pt x="1961" y="66"/>
                  </a:cubicBezTo>
                  <a:cubicBezTo>
                    <a:pt x="1963" y="69"/>
                    <a:pt x="1963" y="75"/>
                    <a:pt x="1960" y="79"/>
                  </a:cubicBezTo>
                  <a:cubicBezTo>
                    <a:pt x="1958" y="83"/>
                    <a:pt x="1955" y="86"/>
                    <a:pt x="1951" y="88"/>
                  </a:cubicBezTo>
                  <a:cubicBezTo>
                    <a:pt x="1947" y="91"/>
                    <a:pt x="1942" y="92"/>
                    <a:pt x="1937" y="93"/>
                  </a:cubicBezTo>
                  <a:cubicBezTo>
                    <a:pt x="1932" y="93"/>
                    <a:pt x="1926" y="92"/>
                    <a:pt x="1921" y="89"/>
                  </a:cubicBezTo>
                  <a:cubicBezTo>
                    <a:pt x="1921" y="89"/>
                    <a:pt x="1919" y="88"/>
                    <a:pt x="1916" y="86"/>
                  </a:cubicBezTo>
                  <a:cubicBezTo>
                    <a:pt x="1912" y="83"/>
                    <a:pt x="1908" y="78"/>
                    <a:pt x="1906" y="70"/>
                  </a:cubicBezTo>
                  <a:cubicBezTo>
                    <a:pt x="1905" y="67"/>
                    <a:pt x="1905" y="62"/>
                    <a:pt x="1906" y="58"/>
                  </a:cubicBezTo>
                  <a:cubicBezTo>
                    <a:pt x="1907" y="54"/>
                    <a:pt x="1908" y="49"/>
                    <a:pt x="1911" y="44"/>
                  </a:cubicBezTo>
                  <a:cubicBezTo>
                    <a:pt x="1916" y="35"/>
                    <a:pt x="1927" y="29"/>
                    <a:pt x="1939" y="27"/>
                  </a:cubicBezTo>
                  <a:cubicBezTo>
                    <a:pt x="1945" y="26"/>
                    <a:pt x="1951" y="26"/>
                    <a:pt x="1958" y="28"/>
                  </a:cubicBezTo>
                  <a:cubicBezTo>
                    <a:pt x="1961" y="29"/>
                    <a:pt x="1964" y="30"/>
                    <a:pt x="1968" y="32"/>
                  </a:cubicBezTo>
                  <a:cubicBezTo>
                    <a:pt x="1968" y="32"/>
                    <a:pt x="1968" y="32"/>
                    <a:pt x="1968" y="32"/>
                  </a:cubicBezTo>
                  <a:cubicBezTo>
                    <a:pt x="1968" y="28"/>
                    <a:pt x="1970" y="21"/>
                    <a:pt x="1975" y="15"/>
                  </a:cubicBezTo>
                  <a:cubicBezTo>
                    <a:pt x="1975" y="15"/>
                    <a:pt x="1977" y="12"/>
                    <a:pt x="1981" y="9"/>
                  </a:cubicBezTo>
                  <a:cubicBezTo>
                    <a:pt x="1985" y="6"/>
                    <a:pt x="1991" y="2"/>
                    <a:pt x="1999" y="0"/>
                  </a:cubicBezTo>
                  <a:cubicBezTo>
                    <a:pt x="1976" y="0"/>
                    <a:pt x="1976" y="0"/>
                    <a:pt x="1976" y="0"/>
                  </a:cubicBezTo>
                  <a:cubicBezTo>
                    <a:pt x="1973" y="2"/>
                    <a:pt x="1968" y="2"/>
                    <a:pt x="1965" y="0"/>
                  </a:cubicBezTo>
                  <a:cubicBezTo>
                    <a:pt x="1954" y="0"/>
                    <a:pt x="1954" y="0"/>
                    <a:pt x="1954" y="0"/>
                  </a:cubicBezTo>
                  <a:cubicBezTo>
                    <a:pt x="1930" y="23"/>
                    <a:pt x="1894" y="24"/>
                    <a:pt x="1871" y="0"/>
                  </a:cubicBezTo>
                  <a:cubicBezTo>
                    <a:pt x="1856" y="0"/>
                    <a:pt x="1856" y="0"/>
                    <a:pt x="1856" y="0"/>
                  </a:cubicBezTo>
                  <a:cubicBezTo>
                    <a:pt x="1853" y="3"/>
                    <a:pt x="1847" y="3"/>
                    <a:pt x="1845" y="0"/>
                  </a:cubicBezTo>
                  <a:cubicBezTo>
                    <a:pt x="1836" y="0"/>
                    <a:pt x="1836" y="0"/>
                    <a:pt x="1836" y="0"/>
                  </a:cubicBezTo>
                  <a:cubicBezTo>
                    <a:pt x="1840" y="6"/>
                    <a:pt x="1840" y="14"/>
                    <a:pt x="1837" y="21"/>
                  </a:cubicBezTo>
                  <a:cubicBezTo>
                    <a:pt x="1847" y="17"/>
                    <a:pt x="1861" y="15"/>
                    <a:pt x="1866" y="26"/>
                  </a:cubicBezTo>
                  <a:cubicBezTo>
                    <a:pt x="1870" y="34"/>
                    <a:pt x="1868" y="42"/>
                    <a:pt x="1863" y="48"/>
                  </a:cubicBezTo>
                  <a:cubicBezTo>
                    <a:pt x="1870" y="48"/>
                    <a:pt x="1877" y="52"/>
                    <a:pt x="1879" y="60"/>
                  </a:cubicBezTo>
                  <a:cubicBezTo>
                    <a:pt x="1882" y="68"/>
                    <a:pt x="1880" y="76"/>
                    <a:pt x="1874" y="82"/>
                  </a:cubicBezTo>
                  <a:cubicBezTo>
                    <a:pt x="1882" y="84"/>
                    <a:pt x="1889" y="90"/>
                    <a:pt x="1890" y="98"/>
                  </a:cubicBezTo>
                  <a:cubicBezTo>
                    <a:pt x="1892" y="107"/>
                    <a:pt x="1888" y="115"/>
                    <a:pt x="1881" y="121"/>
                  </a:cubicBezTo>
                  <a:cubicBezTo>
                    <a:pt x="1889" y="125"/>
                    <a:pt x="1894" y="135"/>
                    <a:pt x="1893" y="144"/>
                  </a:cubicBezTo>
                  <a:cubicBezTo>
                    <a:pt x="1893" y="152"/>
                    <a:pt x="1888" y="156"/>
                    <a:pt x="1882" y="159"/>
                  </a:cubicBezTo>
                  <a:cubicBezTo>
                    <a:pt x="1887" y="163"/>
                    <a:pt x="1889" y="171"/>
                    <a:pt x="1888" y="179"/>
                  </a:cubicBezTo>
                  <a:cubicBezTo>
                    <a:pt x="1886" y="189"/>
                    <a:pt x="1879" y="196"/>
                    <a:pt x="1869" y="198"/>
                  </a:cubicBezTo>
                  <a:cubicBezTo>
                    <a:pt x="1875" y="204"/>
                    <a:pt x="1876" y="214"/>
                    <a:pt x="1872" y="222"/>
                  </a:cubicBezTo>
                  <a:cubicBezTo>
                    <a:pt x="1867" y="230"/>
                    <a:pt x="1860" y="233"/>
                    <a:pt x="1852" y="232"/>
                  </a:cubicBezTo>
                  <a:cubicBezTo>
                    <a:pt x="1855" y="240"/>
                    <a:pt x="1855" y="250"/>
                    <a:pt x="1849" y="256"/>
                  </a:cubicBezTo>
                  <a:cubicBezTo>
                    <a:pt x="1842" y="262"/>
                    <a:pt x="1833" y="262"/>
                    <a:pt x="1825" y="260"/>
                  </a:cubicBezTo>
                  <a:cubicBezTo>
                    <a:pt x="1826" y="268"/>
                    <a:pt x="1823" y="277"/>
                    <a:pt x="1816" y="282"/>
                  </a:cubicBezTo>
                  <a:cubicBezTo>
                    <a:pt x="1808" y="286"/>
                    <a:pt x="1800" y="286"/>
                    <a:pt x="1793" y="281"/>
                  </a:cubicBezTo>
                  <a:cubicBezTo>
                    <a:pt x="1791" y="289"/>
                    <a:pt x="1786" y="296"/>
                    <a:pt x="1778" y="298"/>
                  </a:cubicBezTo>
                  <a:cubicBezTo>
                    <a:pt x="1771" y="300"/>
                    <a:pt x="1765" y="298"/>
                    <a:pt x="1760" y="293"/>
                  </a:cubicBezTo>
                  <a:cubicBezTo>
                    <a:pt x="1761" y="296"/>
                    <a:pt x="1762" y="298"/>
                    <a:pt x="1763" y="299"/>
                  </a:cubicBezTo>
                  <a:cubicBezTo>
                    <a:pt x="1767" y="305"/>
                    <a:pt x="1770" y="309"/>
                    <a:pt x="1771" y="310"/>
                  </a:cubicBezTo>
                  <a:cubicBezTo>
                    <a:pt x="1772" y="310"/>
                    <a:pt x="1772" y="311"/>
                    <a:pt x="1772" y="312"/>
                  </a:cubicBezTo>
                  <a:cubicBezTo>
                    <a:pt x="1772" y="313"/>
                    <a:pt x="1771" y="318"/>
                    <a:pt x="1767" y="318"/>
                  </a:cubicBezTo>
                  <a:cubicBezTo>
                    <a:pt x="1766" y="318"/>
                    <a:pt x="1761" y="318"/>
                    <a:pt x="1754" y="320"/>
                  </a:cubicBezTo>
                  <a:cubicBezTo>
                    <a:pt x="1752" y="320"/>
                    <a:pt x="1750" y="321"/>
                    <a:pt x="1748" y="322"/>
                  </a:cubicBezTo>
                  <a:cubicBezTo>
                    <a:pt x="1755" y="322"/>
                    <a:pt x="1761" y="325"/>
                    <a:pt x="1764" y="332"/>
                  </a:cubicBezTo>
                  <a:cubicBezTo>
                    <a:pt x="1768" y="339"/>
                    <a:pt x="1767" y="347"/>
                    <a:pt x="1763" y="354"/>
                  </a:cubicBezTo>
                  <a:cubicBezTo>
                    <a:pt x="1771" y="355"/>
                    <a:pt x="1777" y="361"/>
                    <a:pt x="1779" y="370"/>
                  </a:cubicBezTo>
                  <a:cubicBezTo>
                    <a:pt x="1781" y="379"/>
                    <a:pt x="1777" y="387"/>
                    <a:pt x="1770" y="392"/>
                  </a:cubicBezTo>
                  <a:cubicBezTo>
                    <a:pt x="1778" y="396"/>
                    <a:pt x="1784" y="402"/>
                    <a:pt x="1784" y="411"/>
                  </a:cubicBezTo>
                  <a:cubicBezTo>
                    <a:pt x="1784" y="420"/>
                    <a:pt x="1778" y="427"/>
                    <a:pt x="1770" y="431"/>
                  </a:cubicBezTo>
                  <a:cubicBezTo>
                    <a:pt x="1776" y="435"/>
                    <a:pt x="1779" y="443"/>
                    <a:pt x="1776" y="452"/>
                  </a:cubicBezTo>
                  <a:cubicBezTo>
                    <a:pt x="1774" y="460"/>
                    <a:pt x="1766" y="466"/>
                    <a:pt x="1758" y="467"/>
                  </a:cubicBezTo>
                  <a:cubicBezTo>
                    <a:pt x="1764" y="475"/>
                    <a:pt x="1764" y="485"/>
                    <a:pt x="1757" y="493"/>
                  </a:cubicBezTo>
                  <a:cubicBezTo>
                    <a:pt x="1753" y="500"/>
                    <a:pt x="1746" y="504"/>
                    <a:pt x="1739" y="503"/>
                  </a:cubicBezTo>
                  <a:cubicBezTo>
                    <a:pt x="1741" y="510"/>
                    <a:pt x="1742" y="516"/>
                    <a:pt x="1737" y="521"/>
                  </a:cubicBezTo>
                  <a:cubicBezTo>
                    <a:pt x="1731" y="529"/>
                    <a:pt x="1720" y="532"/>
                    <a:pt x="1711" y="529"/>
                  </a:cubicBezTo>
                  <a:cubicBezTo>
                    <a:pt x="1713" y="538"/>
                    <a:pt x="1710" y="547"/>
                    <a:pt x="1702" y="552"/>
                  </a:cubicBezTo>
                  <a:cubicBezTo>
                    <a:pt x="1695" y="557"/>
                    <a:pt x="1687" y="556"/>
                    <a:pt x="1680" y="552"/>
                  </a:cubicBezTo>
                  <a:cubicBezTo>
                    <a:pt x="1679" y="560"/>
                    <a:pt x="1675" y="568"/>
                    <a:pt x="1667" y="572"/>
                  </a:cubicBezTo>
                  <a:cubicBezTo>
                    <a:pt x="1660" y="575"/>
                    <a:pt x="1653" y="573"/>
                    <a:pt x="1648" y="569"/>
                  </a:cubicBezTo>
                  <a:cubicBezTo>
                    <a:pt x="1647" y="576"/>
                    <a:pt x="1642" y="583"/>
                    <a:pt x="1635" y="586"/>
                  </a:cubicBezTo>
                  <a:cubicBezTo>
                    <a:pt x="1623" y="590"/>
                    <a:pt x="1615" y="579"/>
                    <a:pt x="1610" y="569"/>
                  </a:cubicBezTo>
                  <a:cubicBezTo>
                    <a:pt x="1607" y="577"/>
                    <a:pt x="1601" y="583"/>
                    <a:pt x="1592" y="583"/>
                  </a:cubicBezTo>
                  <a:cubicBezTo>
                    <a:pt x="1591" y="583"/>
                    <a:pt x="1589" y="583"/>
                    <a:pt x="1588" y="583"/>
                  </a:cubicBezTo>
                  <a:cubicBezTo>
                    <a:pt x="1588" y="584"/>
                    <a:pt x="1588" y="586"/>
                    <a:pt x="1588" y="588"/>
                  </a:cubicBezTo>
                  <a:cubicBezTo>
                    <a:pt x="1587" y="596"/>
                    <a:pt x="1582" y="602"/>
                    <a:pt x="1574" y="605"/>
                  </a:cubicBezTo>
                  <a:cubicBezTo>
                    <a:pt x="1584" y="610"/>
                    <a:pt x="1595" y="619"/>
                    <a:pt x="1591" y="630"/>
                  </a:cubicBezTo>
                  <a:cubicBezTo>
                    <a:pt x="1588" y="637"/>
                    <a:pt x="1581" y="642"/>
                    <a:pt x="1574" y="643"/>
                  </a:cubicBezTo>
                  <a:cubicBezTo>
                    <a:pt x="1578" y="648"/>
                    <a:pt x="1580" y="655"/>
                    <a:pt x="1576" y="662"/>
                  </a:cubicBezTo>
                  <a:cubicBezTo>
                    <a:pt x="1573" y="671"/>
                    <a:pt x="1565" y="675"/>
                    <a:pt x="1557" y="675"/>
                  </a:cubicBezTo>
                  <a:cubicBezTo>
                    <a:pt x="1561" y="682"/>
                    <a:pt x="1562" y="691"/>
                    <a:pt x="1557" y="698"/>
                  </a:cubicBezTo>
                  <a:cubicBezTo>
                    <a:pt x="1551" y="705"/>
                    <a:pt x="1543" y="708"/>
                    <a:pt x="1534" y="707"/>
                  </a:cubicBezTo>
                  <a:cubicBezTo>
                    <a:pt x="1537" y="716"/>
                    <a:pt x="1533" y="726"/>
                    <a:pt x="1526" y="732"/>
                  </a:cubicBezTo>
                  <a:cubicBezTo>
                    <a:pt x="1521" y="737"/>
                    <a:pt x="1514" y="736"/>
                    <a:pt x="1508" y="734"/>
                  </a:cubicBezTo>
                  <a:cubicBezTo>
                    <a:pt x="1508" y="741"/>
                    <a:pt x="1504" y="748"/>
                    <a:pt x="1498" y="753"/>
                  </a:cubicBezTo>
                  <a:cubicBezTo>
                    <a:pt x="1489" y="759"/>
                    <a:pt x="1479" y="759"/>
                    <a:pt x="1472" y="753"/>
                  </a:cubicBezTo>
                  <a:cubicBezTo>
                    <a:pt x="1471" y="762"/>
                    <a:pt x="1465" y="769"/>
                    <a:pt x="1456" y="772"/>
                  </a:cubicBezTo>
                  <a:cubicBezTo>
                    <a:pt x="1448" y="774"/>
                    <a:pt x="1440" y="771"/>
                    <a:pt x="1435" y="765"/>
                  </a:cubicBezTo>
                  <a:cubicBezTo>
                    <a:pt x="1432" y="773"/>
                    <a:pt x="1424" y="780"/>
                    <a:pt x="1416" y="779"/>
                  </a:cubicBezTo>
                  <a:cubicBezTo>
                    <a:pt x="1407" y="779"/>
                    <a:pt x="1401" y="773"/>
                    <a:pt x="1397" y="766"/>
                  </a:cubicBezTo>
                  <a:cubicBezTo>
                    <a:pt x="1392" y="772"/>
                    <a:pt x="1383" y="776"/>
                    <a:pt x="1374" y="774"/>
                  </a:cubicBezTo>
                  <a:cubicBezTo>
                    <a:pt x="1365" y="772"/>
                    <a:pt x="1360" y="766"/>
                    <a:pt x="1359" y="758"/>
                  </a:cubicBezTo>
                  <a:cubicBezTo>
                    <a:pt x="1352" y="763"/>
                    <a:pt x="1343" y="763"/>
                    <a:pt x="1336" y="760"/>
                  </a:cubicBezTo>
                  <a:cubicBezTo>
                    <a:pt x="1329" y="756"/>
                    <a:pt x="1327" y="750"/>
                    <a:pt x="1326" y="743"/>
                  </a:cubicBezTo>
                  <a:cubicBezTo>
                    <a:pt x="1326" y="746"/>
                    <a:pt x="1325" y="748"/>
                    <a:pt x="1324" y="750"/>
                  </a:cubicBezTo>
                  <a:cubicBezTo>
                    <a:pt x="1323" y="757"/>
                    <a:pt x="1323" y="761"/>
                    <a:pt x="1323" y="763"/>
                  </a:cubicBezTo>
                  <a:cubicBezTo>
                    <a:pt x="1323" y="764"/>
                    <a:pt x="1323" y="765"/>
                    <a:pt x="1322" y="765"/>
                  </a:cubicBezTo>
                  <a:cubicBezTo>
                    <a:pt x="1321" y="766"/>
                    <a:pt x="1317" y="767"/>
                    <a:pt x="1317" y="767"/>
                  </a:cubicBezTo>
                  <a:cubicBezTo>
                    <a:pt x="1316" y="767"/>
                    <a:pt x="1315" y="767"/>
                    <a:pt x="1314" y="766"/>
                  </a:cubicBezTo>
                  <a:cubicBezTo>
                    <a:pt x="1313" y="765"/>
                    <a:pt x="1310" y="762"/>
                    <a:pt x="1304" y="758"/>
                  </a:cubicBezTo>
                  <a:cubicBezTo>
                    <a:pt x="1302" y="757"/>
                    <a:pt x="1300" y="756"/>
                    <a:pt x="1298" y="755"/>
                  </a:cubicBezTo>
                  <a:cubicBezTo>
                    <a:pt x="1302" y="760"/>
                    <a:pt x="1305" y="766"/>
                    <a:pt x="1303" y="773"/>
                  </a:cubicBezTo>
                  <a:cubicBezTo>
                    <a:pt x="1300" y="781"/>
                    <a:pt x="1294" y="787"/>
                    <a:pt x="1286" y="788"/>
                  </a:cubicBezTo>
                  <a:cubicBezTo>
                    <a:pt x="1290" y="795"/>
                    <a:pt x="1291" y="803"/>
                    <a:pt x="1286" y="811"/>
                  </a:cubicBezTo>
                  <a:cubicBezTo>
                    <a:pt x="1281" y="819"/>
                    <a:pt x="1273" y="822"/>
                    <a:pt x="1264" y="821"/>
                  </a:cubicBezTo>
                  <a:cubicBezTo>
                    <a:pt x="1267" y="829"/>
                    <a:pt x="1266" y="837"/>
                    <a:pt x="1260" y="844"/>
                  </a:cubicBezTo>
                  <a:cubicBezTo>
                    <a:pt x="1255" y="850"/>
                    <a:pt x="1245" y="851"/>
                    <a:pt x="1237" y="848"/>
                  </a:cubicBezTo>
                  <a:cubicBezTo>
                    <a:pt x="1238" y="855"/>
                    <a:pt x="1234" y="863"/>
                    <a:pt x="1226" y="867"/>
                  </a:cubicBezTo>
                  <a:cubicBezTo>
                    <a:pt x="1218" y="871"/>
                    <a:pt x="1209" y="870"/>
                    <a:pt x="1202" y="865"/>
                  </a:cubicBezTo>
                  <a:cubicBezTo>
                    <a:pt x="1201" y="874"/>
                    <a:pt x="1194" y="881"/>
                    <a:pt x="1183" y="883"/>
                  </a:cubicBezTo>
                  <a:cubicBezTo>
                    <a:pt x="1176" y="884"/>
                    <a:pt x="1168" y="882"/>
                    <a:pt x="1163" y="877"/>
                  </a:cubicBezTo>
                  <a:cubicBezTo>
                    <a:pt x="1160" y="883"/>
                    <a:pt x="1156" y="888"/>
                    <a:pt x="1149" y="888"/>
                  </a:cubicBezTo>
                  <a:cubicBezTo>
                    <a:pt x="1140" y="889"/>
                    <a:pt x="1130" y="884"/>
                    <a:pt x="1125" y="876"/>
                  </a:cubicBezTo>
                  <a:cubicBezTo>
                    <a:pt x="1120" y="883"/>
                    <a:pt x="1112" y="887"/>
                    <a:pt x="1103" y="886"/>
                  </a:cubicBezTo>
                  <a:cubicBezTo>
                    <a:pt x="1094" y="884"/>
                    <a:pt x="1089" y="877"/>
                    <a:pt x="1087" y="870"/>
                  </a:cubicBezTo>
                  <a:cubicBezTo>
                    <a:pt x="1081" y="875"/>
                    <a:pt x="1073" y="878"/>
                    <a:pt x="1064" y="875"/>
                  </a:cubicBezTo>
                  <a:cubicBezTo>
                    <a:pt x="1057" y="872"/>
                    <a:pt x="1053" y="866"/>
                    <a:pt x="1052" y="859"/>
                  </a:cubicBezTo>
                  <a:cubicBezTo>
                    <a:pt x="1046" y="863"/>
                    <a:pt x="1038" y="865"/>
                    <a:pt x="1031" y="862"/>
                  </a:cubicBezTo>
                  <a:cubicBezTo>
                    <a:pt x="1020" y="857"/>
                    <a:pt x="1022" y="843"/>
                    <a:pt x="1025" y="833"/>
                  </a:cubicBezTo>
                  <a:cubicBezTo>
                    <a:pt x="1018" y="836"/>
                    <a:pt x="1010" y="836"/>
                    <a:pt x="1003" y="830"/>
                  </a:cubicBezTo>
                  <a:cubicBezTo>
                    <a:pt x="1002" y="829"/>
                    <a:pt x="1001" y="827"/>
                    <a:pt x="1000" y="826"/>
                  </a:cubicBezTo>
                  <a:cubicBezTo>
                    <a:pt x="999" y="827"/>
                    <a:pt x="998" y="829"/>
                    <a:pt x="997" y="830"/>
                  </a:cubicBezTo>
                  <a:cubicBezTo>
                    <a:pt x="990" y="836"/>
                    <a:pt x="982" y="836"/>
                    <a:pt x="975" y="833"/>
                  </a:cubicBezTo>
                  <a:cubicBezTo>
                    <a:pt x="978" y="843"/>
                    <a:pt x="980" y="857"/>
                    <a:pt x="969" y="862"/>
                  </a:cubicBezTo>
                  <a:cubicBezTo>
                    <a:pt x="962" y="865"/>
                    <a:pt x="954" y="863"/>
                    <a:pt x="948" y="859"/>
                  </a:cubicBezTo>
                  <a:cubicBezTo>
                    <a:pt x="947" y="866"/>
                    <a:pt x="943" y="872"/>
                    <a:pt x="936" y="875"/>
                  </a:cubicBezTo>
                  <a:cubicBezTo>
                    <a:pt x="927" y="878"/>
                    <a:pt x="919" y="875"/>
                    <a:pt x="913" y="870"/>
                  </a:cubicBezTo>
                  <a:cubicBezTo>
                    <a:pt x="911" y="877"/>
                    <a:pt x="906" y="884"/>
                    <a:pt x="897" y="886"/>
                  </a:cubicBezTo>
                  <a:cubicBezTo>
                    <a:pt x="888" y="887"/>
                    <a:pt x="880" y="883"/>
                    <a:pt x="875" y="876"/>
                  </a:cubicBezTo>
                  <a:cubicBezTo>
                    <a:pt x="870" y="884"/>
                    <a:pt x="860" y="889"/>
                    <a:pt x="851" y="888"/>
                  </a:cubicBezTo>
                  <a:cubicBezTo>
                    <a:pt x="844" y="888"/>
                    <a:pt x="840" y="883"/>
                    <a:pt x="837" y="877"/>
                  </a:cubicBezTo>
                  <a:cubicBezTo>
                    <a:pt x="832" y="882"/>
                    <a:pt x="824" y="884"/>
                    <a:pt x="817" y="883"/>
                  </a:cubicBezTo>
                  <a:cubicBezTo>
                    <a:pt x="806" y="881"/>
                    <a:pt x="799" y="874"/>
                    <a:pt x="798" y="865"/>
                  </a:cubicBezTo>
                  <a:cubicBezTo>
                    <a:pt x="791" y="870"/>
                    <a:pt x="782" y="871"/>
                    <a:pt x="774" y="867"/>
                  </a:cubicBezTo>
                  <a:cubicBezTo>
                    <a:pt x="766" y="863"/>
                    <a:pt x="762" y="855"/>
                    <a:pt x="763" y="848"/>
                  </a:cubicBezTo>
                  <a:cubicBezTo>
                    <a:pt x="755" y="851"/>
                    <a:pt x="745" y="850"/>
                    <a:pt x="740" y="844"/>
                  </a:cubicBezTo>
                  <a:cubicBezTo>
                    <a:pt x="734" y="837"/>
                    <a:pt x="733" y="829"/>
                    <a:pt x="736" y="821"/>
                  </a:cubicBezTo>
                  <a:cubicBezTo>
                    <a:pt x="727" y="822"/>
                    <a:pt x="719" y="819"/>
                    <a:pt x="714" y="811"/>
                  </a:cubicBezTo>
                  <a:cubicBezTo>
                    <a:pt x="709" y="803"/>
                    <a:pt x="710" y="795"/>
                    <a:pt x="714" y="788"/>
                  </a:cubicBezTo>
                  <a:cubicBezTo>
                    <a:pt x="706" y="787"/>
                    <a:pt x="700" y="781"/>
                    <a:pt x="697" y="773"/>
                  </a:cubicBezTo>
                  <a:cubicBezTo>
                    <a:pt x="695" y="766"/>
                    <a:pt x="698" y="760"/>
                    <a:pt x="702" y="755"/>
                  </a:cubicBezTo>
                  <a:cubicBezTo>
                    <a:pt x="700" y="756"/>
                    <a:pt x="698" y="757"/>
                    <a:pt x="696" y="758"/>
                  </a:cubicBezTo>
                  <a:cubicBezTo>
                    <a:pt x="690" y="762"/>
                    <a:pt x="687" y="765"/>
                    <a:pt x="686" y="766"/>
                  </a:cubicBezTo>
                  <a:cubicBezTo>
                    <a:pt x="685" y="767"/>
                    <a:pt x="684" y="767"/>
                    <a:pt x="683" y="767"/>
                  </a:cubicBezTo>
                  <a:cubicBezTo>
                    <a:pt x="683" y="767"/>
                    <a:pt x="679" y="766"/>
                    <a:pt x="678" y="765"/>
                  </a:cubicBezTo>
                  <a:cubicBezTo>
                    <a:pt x="677" y="765"/>
                    <a:pt x="677" y="764"/>
                    <a:pt x="677" y="763"/>
                  </a:cubicBezTo>
                  <a:cubicBezTo>
                    <a:pt x="677" y="761"/>
                    <a:pt x="677" y="757"/>
                    <a:pt x="676" y="750"/>
                  </a:cubicBezTo>
                  <a:cubicBezTo>
                    <a:pt x="675" y="748"/>
                    <a:pt x="674" y="746"/>
                    <a:pt x="674" y="743"/>
                  </a:cubicBezTo>
                  <a:cubicBezTo>
                    <a:pt x="673" y="750"/>
                    <a:pt x="671" y="756"/>
                    <a:pt x="664" y="760"/>
                  </a:cubicBezTo>
                  <a:cubicBezTo>
                    <a:pt x="657" y="763"/>
                    <a:pt x="648" y="763"/>
                    <a:pt x="641" y="758"/>
                  </a:cubicBezTo>
                  <a:cubicBezTo>
                    <a:pt x="640" y="766"/>
                    <a:pt x="635" y="772"/>
                    <a:pt x="626" y="774"/>
                  </a:cubicBezTo>
                  <a:cubicBezTo>
                    <a:pt x="617" y="776"/>
                    <a:pt x="608" y="772"/>
                    <a:pt x="603" y="766"/>
                  </a:cubicBezTo>
                  <a:cubicBezTo>
                    <a:pt x="599" y="773"/>
                    <a:pt x="593" y="779"/>
                    <a:pt x="584" y="779"/>
                  </a:cubicBezTo>
                  <a:cubicBezTo>
                    <a:pt x="576" y="780"/>
                    <a:pt x="568" y="773"/>
                    <a:pt x="565" y="765"/>
                  </a:cubicBezTo>
                  <a:cubicBezTo>
                    <a:pt x="560" y="771"/>
                    <a:pt x="552" y="774"/>
                    <a:pt x="544" y="772"/>
                  </a:cubicBezTo>
                  <a:cubicBezTo>
                    <a:pt x="535" y="769"/>
                    <a:pt x="529" y="762"/>
                    <a:pt x="528" y="753"/>
                  </a:cubicBezTo>
                  <a:cubicBezTo>
                    <a:pt x="521" y="759"/>
                    <a:pt x="511" y="759"/>
                    <a:pt x="502" y="753"/>
                  </a:cubicBezTo>
                  <a:cubicBezTo>
                    <a:pt x="496" y="748"/>
                    <a:pt x="492" y="741"/>
                    <a:pt x="492" y="734"/>
                  </a:cubicBezTo>
                  <a:cubicBezTo>
                    <a:pt x="486" y="736"/>
                    <a:pt x="479" y="737"/>
                    <a:pt x="474" y="732"/>
                  </a:cubicBezTo>
                  <a:cubicBezTo>
                    <a:pt x="467" y="726"/>
                    <a:pt x="463" y="716"/>
                    <a:pt x="466" y="707"/>
                  </a:cubicBezTo>
                  <a:cubicBezTo>
                    <a:pt x="457" y="708"/>
                    <a:pt x="449" y="705"/>
                    <a:pt x="443" y="698"/>
                  </a:cubicBezTo>
                  <a:cubicBezTo>
                    <a:pt x="438" y="691"/>
                    <a:pt x="439" y="682"/>
                    <a:pt x="443" y="675"/>
                  </a:cubicBezTo>
                  <a:cubicBezTo>
                    <a:pt x="435" y="675"/>
                    <a:pt x="427" y="671"/>
                    <a:pt x="424" y="662"/>
                  </a:cubicBezTo>
                  <a:cubicBezTo>
                    <a:pt x="420" y="655"/>
                    <a:pt x="422" y="648"/>
                    <a:pt x="426" y="643"/>
                  </a:cubicBezTo>
                  <a:cubicBezTo>
                    <a:pt x="419" y="642"/>
                    <a:pt x="412" y="637"/>
                    <a:pt x="409" y="630"/>
                  </a:cubicBezTo>
                  <a:cubicBezTo>
                    <a:pt x="405" y="619"/>
                    <a:pt x="416" y="610"/>
                    <a:pt x="426" y="605"/>
                  </a:cubicBezTo>
                  <a:cubicBezTo>
                    <a:pt x="418" y="602"/>
                    <a:pt x="413" y="596"/>
                    <a:pt x="412" y="588"/>
                  </a:cubicBezTo>
                  <a:cubicBezTo>
                    <a:pt x="412" y="586"/>
                    <a:pt x="412" y="584"/>
                    <a:pt x="412" y="583"/>
                  </a:cubicBezTo>
                  <a:cubicBezTo>
                    <a:pt x="411" y="583"/>
                    <a:pt x="409" y="583"/>
                    <a:pt x="408" y="583"/>
                  </a:cubicBezTo>
                  <a:cubicBezTo>
                    <a:pt x="399" y="583"/>
                    <a:pt x="393" y="577"/>
                    <a:pt x="390" y="569"/>
                  </a:cubicBezTo>
                  <a:cubicBezTo>
                    <a:pt x="385" y="579"/>
                    <a:pt x="377" y="590"/>
                    <a:pt x="365" y="586"/>
                  </a:cubicBezTo>
                  <a:cubicBezTo>
                    <a:pt x="358" y="583"/>
                    <a:pt x="353" y="576"/>
                    <a:pt x="352" y="569"/>
                  </a:cubicBezTo>
                  <a:cubicBezTo>
                    <a:pt x="347" y="573"/>
                    <a:pt x="340" y="575"/>
                    <a:pt x="333" y="572"/>
                  </a:cubicBezTo>
                  <a:cubicBezTo>
                    <a:pt x="325" y="568"/>
                    <a:pt x="321" y="560"/>
                    <a:pt x="320" y="552"/>
                  </a:cubicBezTo>
                  <a:cubicBezTo>
                    <a:pt x="313" y="556"/>
                    <a:pt x="305" y="557"/>
                    <a:pt x="298" y="552"/>
                  </a:cubicBezTo>
                  <a:cubicBezTo>
                    <a:pt x="290" y="547"/>
                    <a:pt x="287" y="538"/>
                    <a:pt x="289" y="529"/>
                  </a:cubicBezTo>
                  <a:cubicBezTo>
                    <a:pt x="280" y="532"/>
                    <a:pt x="269" y="529"/>
                    <a:pt x="263" y="521"/>
                  </a:cubicBezTo>
                  <a:cubicBezTo>
                    <a:pt x="258" y="516"/>
                    <a:pt x="259" y="510"/>
                    <a:pt x="261" y="503"/>
                  </a:cubicBezTo>
                  <a:cubicBezTo>
                    <a:pt x="254" y="504"/>
                    <a:pt x="247" y="500"/>
                    <a:pt x="243" y="493"/>
                  </a:cubicBezTo>
                  <a:cubicBezTo>
                    <a:pt x="236" y="485"/>
                    <a:pt x="236" y="475"/>
                    <a:pt x="242" y="467"/>
                  </a:cubicBezTo>
                  <a:cubicBezTo>
                    <a:pt x="234" y="466"/>
                    <a:pt x="226" y="460"/>
                    <a:pt x="224" y="452"/>
                  </a:cubicBezTo>
                  <a:cubicBezTo>
                    <a:pt x="221" y="443"/>
                    <a:pt x="224" y="435"/>
                    <a:pt x="230" y="431"/>
                  </a:cubicBezTo>
                  <a:cubicBezTo>
                    <a:pt x="222" y="427"/>
                    <a:pt x="216" y="420"/>
                    <a:pt x="216" y="411"/>
                  </a:cubicBezTo>
                  <a:cubicBezTo>
                    <a:pt x="216" y="402"/>
                    <a:pt x="222" y="396"/>
                    <a:pt x="230" y="392"/>
                  </a:cubicBezTo>
                  <a:cubicBezTo>
                    <a:pt x="223" y="387"/>
                    <a:pt x="219" y="379"/>
                    <a:pt x="221" y="370"/>
                  </a:cubicBezTo>
                  <a:cubicBezTo>
                    <a:pt x="223" y="361"/>
                    <a:pt x="229" y="355"/>
                    <a:pt x="237" y="354"/>
                  </a:cubicBezTo>
                  <a:cubicBezTo>
                    <a:pt x="233" y="347"/>
                    <a:pt x="232" y="339"/>
                    <a:pt x="236" y="332"/>
                  </a:cubicBezTo>
                  <a:cubicBezTo>
                    <a:pt x="239" y="325"/>
                    <a:pt x="245" y="322"/>
                    <a:pt x="252" y="322"/>
                  </a:cubicBezTo>
                  <a:cubicBezTo>
                    <a:pt x="250" y="321"/>
                    <a:pt x="248" y="320"/>
                    <a:pt x="246" y="320"/>
                  </a:cubicBezTo>
                  <a:cubicBezTo>
                    <a:pt x="239" y="318"/>
                    <a:pt x="234" y="318"/>
                    <a:pt x="233" y="318"/>
                  </a:cubicBezTo>
                  <a:cubicBezTo>
                    <a:pt x="232" y="318"/>
                    <a:pt x="231" y="318"/>
                    <a:pt x="230" y="317"/>
                  </a:cubicBezTo>
                  <a:cubicBezTo>
                    <a:pt x="230" y="317"/>
                    <a:pt x="228" y="313"/>
                    <a:pt x="228" y="312"/>
                  </a:cubicBezTo>
                  <a:cubicBezTo>
                    <a:pt x="228" y="311"/>
                    <a:pt x="228" y="310"/>
                    <a:pt x="229" y="310"/>
                  </a:cubicBezTo>
                  <a:cubicBezTo>
                    <a:pt x="230" y="309"/>
                    <a:pt x="233" y="305"/>
                    <a:pt x="237" y="299"/>
                  </a:cubicBezTo>
                  <a:cubicBezTo>
                    <a:pt x="238" y="298"/>
                    <a:pt x="239" y="296"/>
                    <a:pt x="240" y="293"/>
                  </a:cubicBezTo>
                  <a:cubicBezTo>
                    <a:pt x="235" y="298"/>
                    <a:pt x="229" y="300"/>
                    <a:pt x="222" y="298"/>
                  </a:cubicBezTo>
                  <a:cubicBezTo>
                    <a:pt x="214" y="296"/>
                    <a:pt x="209" y="289"/>
                    <a:pt x="207" y="281"/>
                  </a:cubicBezTo>
                  <a:cubicBezTo>
                    <a:pt x="200" y="286"/>
                    <a:pt x="192" y="286"/>
                    <a:pt x="184" y="282"/>
                  </a:cubicBezTo>
                  <a:cubicBezTo>
                    <a:pt x="177" y="277"/>
                    <a:pt x="174" y="268"/>
                    <a:pt x="175" y="260"/>
                  </a:cubicBezTo>
                  <a:cubicBezTo>
                    <a:pt x="167" y="262"/>
                    <a:pt x="158" y="262"/>
                    <a:pt x="151" y="256"/>
                  </a:cubicBezTo>
                  <a:cubicBezTo>
                    <a:pt x="145" y="250"/>
                    <a:pt x="145" y="240"/>
                    <a:pt x="148" y="232"/>
                  </a:cubicBezTo>
                  <a:cubicBezTo>
                    <a:pt x="140" y="233"/>
                    <a:pt x="133" y="230"/>
                    <a:pt x="128" y="222"/>
                  </a:cubicBezTo>
                  <a:cubicBezTo>
                    <a:pt x="124" y="214"/>
                    <a:pt x="125" y="204"/>
                    <a:pt x="131" y="198"/>
                  </a:cubicBezTo>
                  <a:cubicBezTo>
                    <a:pt x="121" y="196"/>
                    <a:pt x="114" y="189"/>
                    <a:pt x="112" y="179"/>
                  </a:cubicBezTo>
                  <a:cubicBezTo>
                    <a:pt x="111" y="171"/>
                    <a:pt x="113" y="163"/>
                    <a:pt x="118" y="159"/>
                  </a:cubicBezTo>
                  <a:cubicBezTo>
                    <a:pt x="112" y="156"/>
                    <a:pt x="107" y="152"/>
                    <a:pt x="107" y="144"/>
                  </a:cubicBezTo>
                  <a:cubicBezTo>
                    <a:pt x="106" y="135"/>
                    <a:pt x="111" y="125"/>
                    <a:pt x="119" y="121"/>
                  </a:cubicBezTo>
                  <a:cubicBezTo>
                    <a:pt x="112" y="115"/>
                    <a:pt x="108" y="107"/>
                    <a:pt x="110" y="98"/>
                  </a:cubicBezTo>
                  <a:cubicBezTo>
                    <a:pt x="111" y="90"/>
                    <a:pt x="118" y="84"/>
                    <a:pt x="126" y="82"/>
                  </a:cubicBezTo>
                  <a:cubicBezTo>
                    <a:pt x="120" y="76"/>
                    <a:pt x="118" y="68"/>
                    <a:pt x="121" y="60"/>
                  </a:cubicBezTo>
                  <a:cubicBezTo>
                    <a:pt x="123" y="52"/>
                    <a:pt x="130" y="48"/>
                    <a:pt x="137" y="48"/>
                  </a:cubicBezTo>
                  <a:cubicBezTo>
                    <a:pt x="132" y="42"/>
                    <a:pt x="130" y="34"/>
                    <a:pt x="134" y="26"/>
                  </a:cubicBezTo>
                  <a:cubicBezTo>
                    <a:pt x="139" y="15"/>
                    <a:pt x="153" y="17"/>
                    <a:pt x="163" y="21"/>
                  </a:cubicBezTo>
                  <a:cubicBezTo>
                    <a:pt x="160" y="14"/>
                    <a:pt x="160" y="6"/>
                    <a:pt x="164" y="0"/>
                  </a:cubicBezTo>
                  <a:cubicBezTo>
                    <a:pt x="155" y="0"/>
                    <a:pt x="155" y="0"/>
                    <a:pt x="155" y="0"/>
                  </a:cubicBezTo>
                  <a:cubicBezTo>
                    <a:pt x="153" y="3"/>
                    <a:pt x="147" y="3"/>
                    <a:pt x="144" y="0"/>
                  </a:cubicBezTo>
                  <a:cubicBezTo>
                    <a:pt x="129" y="0"/>
                    <a:pt x="129" y="0"/>
                    <a:pt x="129" y="0"/>
                  </a:cubicBezTo>
                  <a:cubicBezTo>
                    <a:pt x="106" y="24"/>
                    <a:pt x="70" y="23"/>
                    <a:pt x="46" y="0"/>
                  </a:cubicBezTo>
                  <a:cubicBezTo>
                    <a:pt x="35" y="0"/>
                    <a:pt x="35" y="0"/>
                    <a:pt x="35" y="0"/>
                  </a:cubicBezTo>
                  <a:cubicBezTo>
                    <a:pt x="32" y="2"/>
                    <a:pt x="27" y="2"/>
                    <a:pt x="24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9" y="2"/>
                    <a:pt x="15" y="6"/>
                    <a:pt x="19" y="9"/>
                  </a:cubicBezTo>
                  <a:cubicBezTo>
                    <a:pt x="23" y="12"/>
                    <a:pt x="25" y="15"/>
                    <a:pt x="25" y="15"/>
                  </a:cubicBezTo>
                  <a:cubicBezTo>
                    <a:pt x="30" y="21"/>
                    <a:pt x="32" y="28"/>
                    <a:pt x="32" y="32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36" y="30"/>
                    <a:pt x="39" y="29"/>
                    <a:pt x="42" y="28"/>
                  </a:cubicBezTo>
                  <a:cubicBezTo>
                    <a:pt x="49" y="26"/>
                    <a:pt x="55" y="26"/>
                    <a:pt x="61" y="27"/>
                  </a:cubicBezTo>
                  <a:cubicBezTo>
                    <a:pt x="73" y="29"/>
                    <a:pt x="84" y="35"/>
                    <a:pt x="89" y="44"/>
                  </a:cubicBezTo>
                  <a:cubicBezTo>
                    <a:pt x="92" y="49"/>
                    <a:pt x="93" y="54"/>
                    <a:pt x="94" y="58"/>
                  </a:cubicBezTo>
                  <a:cubicBezTo>
                    <a:pt x="95" y="62"/>
                    <a:pt x="95" y="67"/>
                    <a:pt x="94" y="70"/>
                  </a:cubicBezTo>
                  <a:cubicBezTo>
                    <a:pt x="92" y="78"/>
                    <a:pt x="88" y="83"/>
                    <a:pt x="84" y="86"/>
                  </a:cubicBezTo>
                  <a:cubicBezTo>
                    <a:pt x="81" y="88"/>
                    <a:pt x="79" y="89"/>
                    <a:pt x="79" y="89"/>
                  </a:cubicBezTo>
                  <a:cubicBezTo>
                    <a:pt x="74" y="92"/>
                    <a:pt x="68" y="93"/>
                    <a:pt x="63" y="93"/>
                  </a:cubicBezTo>
                  <a:cubicBezTo>
                    <a:pt x="58" y="92"/>
                    <a:pt x="53" y="91"/>
                    <a:pt x="49" y="88"/>
                  </a:cubicBezTo>
                  <a:cubicBezTo>
                    <a:pt x="45" y="86"/>
                    <a:pt x="42" y="83"/>
                    <a:pt x="40" y="79"/>
                  </a:cubicBezTo>
                  <a:cubicBezTo>
                    <a:pt x="37" y="75"/>
                    <a:pt x="37" y="69"/>
                    <a:pt x="39" y="66"/>
                  </a:cubicBezTo>
                  <a:cubicBezTo>
                    <a:pt x="42" y="59"/>
                    <a:pt x="48" y="56"/>
                    <a:pt x="51" y="55"/>
                  </a:cubicBezTo>
                  <a:cubicBezTo>
                    <a:pt x="55" y="54"/>
                    <a:pt x="58" y="55"/>
                    <a:pt x="58" y="55"/>
                  </a:cubicBezTo>
                  <a:cubicBezTo>
                    <a:pt x="61" y="56"/>
                    <a:pt x="63" y="58"/>
                    <a:pt x="63" y="59"/>
                  </a:cubicBezTo>
                  <a:cubicBezTo>
                    <a:pt x="63" y="61"/>
                    <a:pt x="63" y="62"/>
                    <a:pt x="62" y="63"/>
                  </a:cubicBezTo>
                  <a:cubicBezTo>
                    <a:pt x="61" y="63"/>
                    <a:pt x="61" y="63"/>
                    <a:pt x="60" y="63"/>
                  </a:cubicBezTo>
                  <a:cubicBezTo>
                    <a:pt x="59" y="63"/>
                    <a:pt x="58" y="63"/>
                    <a:pt x="57" y="62"/>
                  </a:cubicBezTo>
                  <a:cubicBezTo>
                    <a:pt x="56" y="62"/>
                    <a:pt x="54" y="62"/>
                    <a:pt x="50" y="64"/>
                  </a:cubicBezTo>
                  <a:cubicBezTo>
                    <a:pt x="47" y="66"/>
                    <a:pt x="44" y="71"/>
                    <a:pt x="47" y="76"/>
                  </a:cubicBezTo>
                  <a:cubicBezTo>
                    <a:pt x="49" y="78"/>
                    <a:pt x="52" y="80"/>
                    <a:pt x="56" y="82"/>
                  </a:cubicBezTo>
                  <a:cubicBezTo>
                    <a:pt x="59" y="83"/>
                    <a:pt x="63" y="84"/>
                    <a:pt x="67" y="83"/>
                  </a:cubicBezTo>
                  <a:cubicBezTo>
                    <a:pt x="72" y="82"/>
                    <a:pt x="76" y="80"/>
                    <a:pt x="79" y="77"/>
                  </a:cubicBezTo>
                  <a:cubicBezTo>
                    <a:pt x="82" y="73"/>
                    <a:pt x="84" y="69"/>
                    <a:pt x="84" y="64"/>
                  </a:cubicBezTo>
                  <a:cubicBezTo>
                    <a:pt x="84" y="59"/>
                    <a:pt x="82" y="53"/>
                    <a:pt x="79" y="49"/>
                  </a:cubicBezTo>
                  <a:cubicBezTo>
                    <a:pt x="76" y="44"/>
                    <a:pt x="71" y="41"/>
                    <a:pt x="66" y="39"/>
                  </a:cubicBezTo>
                  <a:cubicBezTo>
                    <a:pt x="60" y="37"/>
                    <a:pt x="54" y="37"/>
                    <a:pt x="48" y="38"/>
                  </a:cubicBezTo>
                  <a:cubicBezTo>
                    <a:pt x="42" y="39"/>
                    <a:pt x="37" y="43"/>
                    <a:pt x="32" y="48"/>
                  </a:cubicBezTo>
                  <a:cubicBezTo>
                    <a:pt x="23" y="57"/>
                    <a:pt x="19" y="71"/>
                    <a:pt x="16" y="85"/>
                  </a:cubicBezTo>
                  <a:cubicBezTo>
                    <a:pt x="13" y="99"/>
                    <a:pt x="13" y="114"/>
                    <a:pt x="11" y="129"/>
                  </a:cubicBezTo>
                  <a:cubicBezTo>
                    <a:pt x="10" y="144"/>
                    <a:pt x="7" y="159"/>
                    <a:pt x="0" y="173"/>
                  </a:cubicBezTo>
                  <a:cubicBezTo>
                    <a:pt x="0" y="205"/>
                    <a:pt x="0" y="205"/>
                    <a:pt x="0" y="205"/>
                  </a:cubicBezTo>
                  <a:cubicBezTo>
                    <a:pt x="1" y="205"/>
                    <a:pt x="1" y="205"/>
                    <a:pt x="2" y="206"/>
                  </a:cubicBezTo>
                  <a:cubicBezTo>
                    <a:pt x="9" y="210"/>
                    <a:pt x="14" y="215"/>
                    <a:pt x="19" y="221"/>
                  </a:cubicBezTo>
                  <a:cubicBezTo>
                    <a:pt x="29" y="232"/>
                    <a:pt x="36" y="245"/>
                    <a:pt x="43" y="257"/>
                  </a:cubicBezTo>
                  <a:cubicBezTo>
                    <a:pt x="49" y="269"/>
                    <a:pt x="56" y="280"/>
                    <a:pt x="63" y="290"/>
                  </a:cubicBezTo>
                  <a:cubicBezTo>
                    <a:pt x="71" y="299"/>
                    <a:pt x="79" y="307"/>
                    <a:pt x="89" y="311"/>
                  </a:cubicBezTo>
                  <a:cubicBezTo>
                    <a:pt x="93" y="313"/>
                    <a:pt x="98" y="313"/>
                    <a:pt x="102" y="313"/>
                  </a:cubicBezTo>
                  <a:cubicBezTo>
                    <a:pt x="106" y="312"/>
                    <a:pt x="110" y="311"/>
                    <a:pt x="114" y="308"/>
                  </a:cubicBezTo>
                  <a:cubicBezTo>
                    <a:pt x="121" y="304"/>
                    <a:pt x="126" y="297"/>
                    <a:pt x="127" y="291"/>
                  </a:cubicBezTo>
                  <a:cubicBezTo>
                    <a:pt x="127" y="288"/>
                    <a:pt x="126" y="285"/>
                    <a:pt x="126" y="282"/>
                  </a:cubicBezTo>
                  <a:cubicBezTo>
                    <a:pt x="125" y="279"/>
                    <a:pt x="124" y="277"/>
                    <a:pt x="123" y="275"/>
                  </a:cubicBezTo>
                  <a:cubicBezTo>
                    <a:pt x="120" y="272"/>
                    <a:pt x="117" y="270"/>
                    <a:pt x="115" y="270"/>
                  </a:cubicBezTo>
                  <a:cubicBezTo>
                    <a:pt x="113" y="269"/>
                    <a:pt x="111" y="269"/>
                    <a:pt x="111" y="269"/>
                  </a:cubicBezTo>
                  <a:cubicBezTo>
                    <a:pt x="105" y="268"/>
                    <a:pt x="98" y="271"/>
                    <a:pt x="95" y="276"/>
                  </a:cubicBezTo>
                  <a:cubicBezTo>
                    <a:pt x="93" y="278"/>
                    <a:pt x="92" y="281"/>
                    <a:pt x="91" y="282"/>
                  </a:cubicBezTo>
                  <a:cubicBezTo>
                    <a:pt x="91" y="284"/>
                    <a:pt x="91" y="286"/>
                    <a:pt x="92" y="287"/>
                  </a:cubicBezTo>
                  <a:cubicBezTo>
                    <a:pt x="93" y="288"/>
                    <a:pt x="95" y="289"/>
                    <a:pt x="96" y="289"/>
                  </a:cubicBezTo>
                  <a:cubicBezTo>
                    <a:pt x="96" y="288"/>
                    <a:pt x="95" y="287"/>
                    <a:pt x="95" y="285"/>
                  </a:cubicBezTo>
                  <a:cubicBezTo>
                    <a:pt x="95" y="274"/>
                    <a:pt x="112" y="274"/>
                    <a:pt x="112" y="285"/>
                  </a:cubicBezTo>
                  <a:cubicBezTo>
                    <a:pt x="112" y="288"/>
                    <a:pt x="111" y="290"/>
                    <a:pt x="110" y="291"/>
                  </a:cubicBezTo>
                  <a:cubicBezTo>
                    <a:pt x="109" y="292"/>
                    <a:pt x="109" y="294"/>
                    <a:pt x="107" y="295"/>
                  </a:cubicBezTo>
                  <a:cubicBezTo>
                    <a:pt x="105" y="296"/>
                    <a:pt x="101" y="298"/>
                    <a:pt x="95" y="297"/>
                  </a:cubicBezTo>
                  <a:cubicBezTo>
                    <a:pt x="93" y="296"/>
                    <a:pt x="90" y="295"/>
                    <a:pt x="87" y="292"/>
                  </a:cubicBezTo>
                  <a:cubicBezTo>
                    <a:pt x="84" y="290"/>
                    <a:pt x="82" y="285"/>
                    <a:pt x="83" y="280"/>
                  </a:cubicBezTo>
                  <a:cubicBezTo>
                    <a:pt x="84" y="276"/>
                    <a:pt x="86" y="272"/>
                    <a:pt x="90" y="268"/>
                  </a:cubicBezTo>
                  <a:cubicBezTo>
                    <a:pt x="93" y="264"/>
                    <a:pt x="97" y="261"/>
                    <a:pt x="103" y="260"/>
                  </a:cubicBezTo>
                  <a:cubicBezTo>
                    <a:pt x="108" y="258"/>
                    <a:pt x="115" y="259"/>
                    <a:pt x="120" y="261"/>
                  </a:cubicBezTo>
                  <a:cubicBezTo>
                    <a:pt x="126" y="263"/>
                    <a:pt x="131" y="268"/>
                    <a:pt x="134" y="274"/>
                  </a:cubicBezTo>
                  <a:cubicBezTo>
                    <a:pt x="136" y="277"/>
                    <a:pt x="136" y="281"/>
                    <a:pt x="137" y="284"/>
                  </a:cubicBezTo>
                  <a:cubicBezTo>
                    <a:pt x="137" y="287"/>
                    <a:pt x="138" y="291"/>
                    <a:pt x="137" y="294"/>
                  </a:cubicBezTo>
                  <a:cubicBezTo>
                    <a:pt x="136" y="302"/>
                    <a:pt x="131" y="308"/>
                    <a:pt x="126" y="313"/>
                  </a:cubicBezTo>
                  <a:cubicBezTo>
                    <a:pt x="121" y="318"/>
                    <a:pt x="114" y="322"/>
                    <a:pt x="107" y="324"/>
                  </a:cubicBezTo>
                  <a:cubicBezTo>
                    <a:pt x="103" y="324"/>
                    <a:pt x="99" y="325"/>
                    <a:pt x="95" y="324"/>
                  </a:cubicBezTo>
                  <a:cubicBezTo>
                    <a:pt x="93" y="324"/>
                    <a:pt x="92" y="324"/>
                    <a:pt x="91" y="323"/>
                  </a:cubicBezTo>
                  <a:cubicBezTo>
                    <a:pt x="91" y="324"/>
                    <a:pt x="91" y="324"/>
                    <a:pt x="91" y="325"/>
                  </a:cubicBezTo>
                  <a:cubicBezTo>
                    <a:pt x="92" y="331"/>
                    <a:pt x="93" y="340"/>
                    <a:pt x="89" y="350"/>
                  </a:cubicBezTo>
                  <a:cubicBezTo>
                    <a:pt x="87" y="355"/>
                    <a:pt x="83" y="360"/>
                    <a:pt x="79" y="364"/>
                  </a:cubicBezTo>
                  <a:cubicBezTo>
                    <a:pt x="75" y="368"/>
                    <a:pt x="70" y="372"/>
                    <a:pt x="63" y="374"/>
                  </a:cubicBezTo>
                  <a:cubicBezTo>
                    <a:pt x="57" y="376"/>
                    <a:pt x="49" y="376"/>
                    <a:pt x="43" y="373"/>
                  </a:cubicBezTo>
                  <a:cubicBezTo>
                    <a:pt x="36" y="371"/>
                    <a:pt x="30" y="366"/>
                    <a:pt x="27" y="359"/>
                  </a:cubicBezTo>
                  <a:cubicBezTo>
                    <a:pt x="23" y="353"/>
                    <a:pt x="21" y="346"/>
                    <a:pt x="22" y="338"/>
                  </a:cubicBezTo>
                  <a:cubicBezTo>
                    <a:pt x="23" y="331"/>
                    <a:pt x="27" y="324"/>
                    <a:pt x="34" y="319"/>
                  </a:cubicBezTo>
                  <a:cubicBezTo>
                    <a:pt x="40" y="315"/>
                    <a:pt x="49" y="315"/>
                    <a:pt x="55" y="316"/>
                  </a:cubicBezTo>
                  <a:cubicBezTo>
                    <a:pt x="56" y="317"/>
                    <a:pt x="58" y="317"/>
                    <a:pt x="59" y="318"/>
                  </a:cubicBezTo>
                  <a:cubicBezTo>
                    <a:pt x="61" y="318"/>
                    <a:pt x="63" y="319"/>
                    <a:pt x="64" y="320"/>
                  </a:cubicBezTo>
                  <a:cubicBezTo>
                    <a:pt x="67" y="322"/>
                    <a:pt x="69" y="324"/>
                    <a:pt x="71" y="327"/>
                  </a:cubicBezTo>
                  <a:cubicBezTo>
                    <a:pt x="73" y="329"/>
                    <a:pt x="74" y="332"/>
                    <a:pt x="75" y="335"/>
                  </a:cubicBezTo>
                  <a:cubicBezTo>
                    <a:pt x="76" y="338"/>
                    <a:pt x="76" y="342"/>
                    <a:pt x="75" y="345"/>
                  </a:cubicBezTo>
                  <a:cubicBezTo>
                    <a:pt x="74" y="348"/>
                    <a:pt x="72" y="351"/>
                    <a:pt x="70" y="353"/>
                  </a:cubicBezTo>
                  <a:cubicBezTo>
                    <a:pt x="68" y="354"/>
                    <a:pt x="66" y="356"/>
                    <a:pt x="64" y="357"/>
                  </a:cubicBezTo>
                  <a:cubicBezTo>
                    <a:pt x="60" y="358"/>
                    <a:pt x="56" y="358"/>
                    <a:pt x="54" y="358"/>
                  </a:cubicBezTo>
                  <a:cubicBezTo>
                    <a:pt x="51" y="358"/>
                    <a:pt x="50" y="357"/>
                    <a:pt x="50" y="357"/>
                  </a:cubicBezTo>
                  <a:cubicBezTo>
                    <a:pt x="50" y="357"/>
                    <a:pt x="48" y="357"/>
                    <a:pt x="46" y="355"/>
                  </a:cubicBezTo>
                  <a:cubicBezTo>
                    <a:pt x="44" y="354"/>
                    <a:pt x="41" y="352"/>
                    <a:pt x="41" y="350"/>
                  </a:cubicBezTo>
                  <a:cubicBezTo>
                    <a:pt x="39" y="347"/>
                    <a:pt x="39" y="343"/>
                    <a:pt x="40" y="341"/>
                  </a:cubicBezTo>
                  <a:cubicBezTo>
                    <a:pt x="41" y="338"/>
                    <a:pt x="43" y="338"/>
                    <a:pt x="44" y="338"/>
                  </a:cubicBezTo>
                  <a:cubicBezTo>
                    <a:pt x="46" y="338"/>
                    <a:pt x="47" y="338"/>
                    <a:pt x="49" y="340"/>
                  </a:cubicBezTo>
                  <a:cubicBezTo>
                    <a:pt x="51" y="341"/>
                    <a:pt x="53" y="342"/>
                    <a:pt x="55" y="341"/>
                  </a:cubicBezTo>
                  <a:cubicBezTo>
                    <a:pt x="55" y="341"/>
                    <a:pt x="55" y="341"/>
                    <a:pt x="56" y="341"/>
                  </a:cubicBezTo>
                  <a:cubicBezTo>
                    <a:pt x="57" y="342"/>
                    <a:pt x="60" y="340"/>
                    <a:pt x="59" y="339"/>
                  </a:cubicBezTo>
                  <a:cubicBezTo>
                    <a:pt x="59" y="338"/>
                    <a:pt x="57" y="335"/>
                    <a:pt x="55" y="333"/>
                  </a:cubicBezTo>
                  <a:cubicBezTo>
                    <a:pt x="55" y="333"/>
                    <a:pt x="54" y="332"/>
                    <a:pt x="54" y="332"/>
                  </a:cubicBezTo>
                  <a:cubicBezTo>
                    <a:pt x="53" y="332"/>
                    <a:pt x="52" y="332"/>
                    <a:pt x="51" y="331"/>
                  </a:cubicBezTo>
                  <a:cubicBezTo>
                    <a:pt x="50" y="331"/>
                    <a:pt x="48" y="331"/>
                    <a:pt x="46" y="331"/>
                  </a:cubicBezTo>
                  <a:cubicBezTo>
                    <a:pt x="43" y="331"/>
                    <a:pt x="41" y="332"/>
                    <a:pt x="39" y="335"/>
                  </a:cubicBezTo>
                  <a:cubicBezTo>
                    <a:pt x="37" y="337"/>
                    <a:pt x="36" y="341"/>
                    <a:pt x="36" y="345"/>
                  </a:cubicBezTo>
                  <a:cubicBezTo>
                    <a:pt x="36" y="349"/>
                    <a:pt x="38" y="353"/>
                    <a:pt x="40" y="356"/>
                  </a:cubicBezTo>
                  <a:cubicBezTo>
                    <a:pt x="43" y="359"/>
                    <a:pt x="46" y="361"/>
                    <a:pt x="50" y="362"/>
                  </a:cubicBezTo>
                  <a:cubicBezTo>
                    <a:pt x="57" y="365"/>
                    <a:pt x="64" y="362"/>
                    <a:pt x="70" y="357"/>
                  </a:cubicBezTo>
                  <a:cubicBezTo>
                    <a:pt x="81" y="348"/>
                    <a:pt x="81" y="338"/>
                    <a:pt x="81" y="338"/>
                  </a:cubicBezTo>
                  <a:cubicBezTo>
                    <a:pt x="83" y="332"/>
                    <a:pt x="83" y="326"/>
                    <a:pt x="82" y="322"/>
                  </a:cubicBezTo>
                  <a:cubicBezTo>
                    <a:pt x="82" y="322"/>
                    <a:pt x="82" y="321"/>
                    <a:pt x="82" y="321"/>
                  </a:cubicBezTo>
                  <a:cubicBezTo>
                    <a:pt x="68" y="314"/>
                    <a:pt x="57" y="303"/>
                    <a:pt x="49" y="291"/>
                  </a:cubicBezTo>
                  <a:cubicBezTo>
                    <a:pt x="49" y="291"/>
                    <a:pt x="48" y="291"/>
                    <a:pt x="48" y="291"/>
                  </a:cubicBezTo>
                  <a:cubicBezTo>
                    <a:pt x="45" y="290"/>
                    <a:pt x="35" y="289"/>
                    <a:pt x="25" y="297"/>
                  </a:cubicBezTo>
                  <a:cubicBezTo>
                    <a:pt x="17" y="303"/>
                    <a:pt x="9" y="319"/>
                    <a:pt x="7" y="334"/>
                  </a:cubicBezTo>
                  <a:cubicBezTo>
                    <a:pt x="5" y="351"/>
                    <a:pt x="6" y="369"/>
                    <a:pt x="4" y="383"/>
                  </a:cubicBezTo>
                  <a:cubicBezTo>
                    <a:pt x="3" y="390"/>
                    <a:pt x="2" y="395"/>
                    <a:pt x="0" y="399"/>
                  </a:cubicBezTo>
                  <a:cubicBezTo>
                    <a:pt x="0" y="414"/>
                    <a:pt x="0" y="414"/>
                    <a:pt x="0" y="414"/>
                  </a:cubicBezTo>
                  <a:cubicBezTo>
                    <a:pt x="0" y="414"/>
                    <a:pt x="0" y="414"/>
                    <a:pt x="0" y="414"/>
                  </a:cubicBezTo>
                  <a:cubicBezTo>
                    <a:pt x="0" y="414"/>
                    <a:pt x="10" y="417"/>
                    <a:pt x="22" y="425"/>
                  </a:cubicBezTo>
                  <a:cubicBezTo>
                    <a:pt x="33" y="434"/>
                    <a:pt x="45" y="447"/>
                    <a:pt x="58" y="457"/>
                  </a:cubicBezTo>
                  <a:cubicBezTo>
                    <a:pt x="71" y="467"/>
                    <a:pt x="87" y="473"/>
                    <a:pt x="97" y="472"/>
                  </a:cubicBezTo>
                  <a:cubicBezTo>
                    <a:pt x="110" y="470"/>
                    <a:pt x="116" y="462"/>
                    <a:pt x="118" y="459"/>
                  </a:cubicBezTo>
                  <a:cubicBezTo>
                    <a:pt x="118" y="459"/>
                    <a:pt x="118" y="459"/>
                    <a:pt x="118" y="459"/>
                  </a:cubicBezTo>
                  <a:cubicBezTo>
                    <a:pt x="116" y="444"/>
                    <a:pt x="115" y="429"/>
                    <a:pt x="121" y="414"/>
                  </a:cubicBezTo>
                  <a:cubicBezTo>
                    <a:pt x="120" y="414"/>
                    <a:pt x="120" y="413"/>
                    <a:pt x="120" y="413"/>
                  </a:cubicBezTo>
                  <a:cubicBezTo>
                    <a:pt x="117" y="410"/>
                    <a:pt x="114" y="406"/>
                    <a:pt x="108" y="402"/>
                  </a:cubicBezTo>
                  <a:cubicBezTo>
                    <a:pt x="108" y="403"/>
                    <a:pt x="101" y="396"/>
                    <a:pt x="86" y="397"/>
                  </a:cubicBezTo>
                  <a:cubicBezTo>
                    <a:pt x="79" y="398"/>
                    <a:pt x="72" y="401"/>
                    <a:pt x="68" y="408"/>
                  </a:cubicBezTo>
                  <a:cubicBezTo>
                    <a:pt x="67" y="411"/>
                    <a:pt x="66" y="415"/>
                    <a:pt x="66" y="419"/>
                  </a:cubicBezTo>
                  <a:cubicBezTo>
                    <a:pt x="67" y="423"/>
                    <a:pt x="68" y="427"/>
                    <a:pt x="71" y="430"/>
                  </a:cubicBezTo>
                  <a:cubicBezTo>
                    <a:pt x="73" y="433"/>
                    <a:pt x="77" y="435"/>
                    <a:pt x="80" y="435"/>
                  </a:cubicBezTo>
                  <a:cubicBezTo>
                    <a:pt x="84" y="435"/>
                    <a:pt x="86" y="435"/>
                    <a:pt x="89" y="432"/>
                  </a:cubicBezTo>
                  <a:cubicBezTo>
                    <a:pt x="90" y="431"/>
                    <a:pt x="91" y="430"/>
                    <a:pt x="92" y="428"/>
                  </a:cubicBezTo>
                  <a:cubicBezTo>
                    <a:pt x="92" y="428"/>
                    <a:pt x="92" y="427"/>
                    <a:pt x="93" y="426"/>
                  </a:cubicBezTo>
                  <a:cubicBezTo>
                    <a:pt x="93" y="426"/>
                    <a:pt x="93" y="425"/>
                    <a:pt x="93" y="424"/>
                  </a:cubicBezTo>
                  <a:cubicBezTo>
                    <a:pt x="93" y="422"/>
                    <a:pt x="93" y="418"/>
                    <a:pt x="92" y="418"/>
                  </a:cubicBezTo>
                  <a:cubicBezTo>
                    <a:pt x="91" y="416"/>
                    <a:pt x="88" y="417"/>
                    <a:pt x="88" y="418"/>
                  </a:cubicBezTo>
                  <a:cubicBezTo>
                    <a:pt x="87" y="419"/>
                    <a:pt x="88" y="419"/>
                    <a:pt x="87" y="419"/>
                  </a:cubicBezTo>
                  <a:cubicBezTo>
                    <a:pt x="85" y="420"/>
                    <a:pt x="84" y="422"/>
                    <a:pt x="84" y="424"/>
                  </a:cubicBezTo>
                  <a:cubicBezTo>
                    <a:pt x="84" y="426"/>
                    <a:pt x="83" y="428"/>
                    <a:pt x="82" y="429"/>
                  </a:cubicBezTo>
                  <a:cubicBezTo>
                    <a:pt x="81" y="430"/>
                    <a:pt x="79" y="431"/>
                    <a:pt x="77" y="430"/>
                  </a:cubicBezTo>
                  <a:cubicBezTo>
                    <a:pt x="75" y="429"/>
                    <a:pt x="72" y="426"/>
                    <a:pt x="71" y="422"/>
                  </a:cubicBezTo>
                  <a:cubicBezTo>
                    <a:pt x="70" y="421"/>
                    <a:pt x="70" y="418"/>
                    <a:pt x="71" y="415"/>
                  </a:cubicBezTo>
                  <a:cubicBezTo>
                    <a:pt x="71" y="413"/>
                    <a:pt x="72" y="411"/>
                    <a:pt x="72" y="411"/>
                  </a:cubicBezTo>
                  <a:cubicBezTo>
                    <a:pt x="72" y="411"/>
                    <a:pt x="73" y="410"/>
                    <a:pt x="74" y="408"/>
                  </a:cubicBezTo>
                  <a:cubicBezTo>
                    <a:pt x="76" y="406"/>
                    <a:pt x="78" y="403"/>
                    <a:pt x="83" y="402"/>
                  </a:cubicBezTo>
                  <a:cubicBezTo>
                    <a:pt x="85" y="401"/>
                    <a:pt x="87" y="400"/>
                    <a:pt x="90" y="400"/>
                  </a:cubicBezTo>
                  <a:cubicBezTo>
                    <a:pt x="92" y="400"/>
                    <a:pt x="95" y="401"/>
                    <a:pt x="98" y="402"/>
                  </a:cubicBezTo>
                  <a:cubicBezTo>
                    <a:pt x="101" y="404"/>
                    <a:pt x="104" y="406"/>
                    <a:pt x="106" y="409"/>
                  </a:cubicBezTo>
                  <a:cubicBezTo>
                    <a:pt x="107" y="412"/>
                    <a:pt x="108" y="415"/>
                    <a:pt x="109" y="418"/>
                  </a:cubicBezTo>
                  <a:cubicBezTo>
                    <a:pt x="109" y="421"/>
                    <a:pt x="109" y="424"/>
                    <a:pt x="109" y="427"/>
                  </a:cubicBezTo>
                  <a:cubicBezTo>
                    <a:pt x="108" y="429"/>
                    <a:pt x="108" y="431"/>
                    <a:pt x="107" y="432"/>
                  </a:cubicBezTo>
                  <a:cubicBezTo>
                    <a:pt x="106" y="434"/>
                    <a:pt x="106" y="435"/>
                    <a:pt x="105" y="437"/>
                  </a:cubicBezTo>
                  <a:cubicBezTo>
                    <a:pt x="101" y="442"/>
                    <a:pt x="95" y="448"/>
                    <a:pt x="88" y="449"/>
                  </a:cubicBezTo>
                  <a:cubicBezTo>
                    <a:pt x="80" y="451"/>
                    <a:pt x="72" y="449"/>
                    <a:pt x="66" y="444"/>
                  </a:cubicBezTo>
                  <a:cubicBezTo>
                    <a:pt x="60" y="440"/>
                    <a:pt x="56" y="433"/>
                    <a:pt x="54" y="426"/>
                  </a:cubicBezTo>
                  <a:cubicBezTo>
                    <a:pt x="52" y="419"/>
                    <a:pt x="53" y="412"/>
                    <a:pt x="56" y="405"/>
                  </a:cubicBezTo>
                  <a:cubicBezTo>
                    <a:pt x="59" y="398"/>
                    <a:pt x="64" y="393"/>
                    <a:pt x="70" y="390"/>
                  </a:cubicBezTo>
                  <a:cubicBezTo>
                    <a:pt x="76" y="387"/>
                    <a:pt x="82" y="386"/>
                    <a:pt x="88" y="386"/>
                  </a:cubicBezTo>
                  <a:cubicBezTo>
                    <a:pt x="94" y="386"/>
                    <a:pt x="100" y="387"/>
                    <a:pt x="105" y="389"/>
                  </a:cubicBezTo>
                  <a:cubicBezTo>
                    <a:pt x="115" y="393"/>
                    <a:pt x="121" y="400"/>
                    <a:pt x="124" y="405"/>
                  </a:cubicBezTo>
                  <a:cubicBezTo>
                    <a:pt x="125" y="405"/>
                    <a:pt x="125" y="406"/>
                    <a:pt x="125" y="406"/>
                  </a:cubicBezTo>
                  <a:cubicBezTo>
                    <a:pt x="126" y="405"/>
                    <a:pt x="126" y="404"/>
                    <a:pt x="127" y="403"/>
                  </a:cubicBezTo>
                  <a:cubicBezTo>
                    <a:pt x="130" y="400"/>
                    <a:pt x="133" y="397"/>
                    <a:pt x="136" y="395"/>
                  </a:cubicBezTo>
                  <a:cubicBezTo>
                    <a:pt x="143" y="391"/>
                    <a:pt x="150" y="389"/>
                    <a:pt x="157" y="389"/>
                  </a:cubicBezTo>
                  <a:cubicBezTo>
                    <a:pt x="165" y="388"/>
                    <a:pt x="172" y="390"/>
                    <a:pt x="178" y="394"/>
                  </a:cubicBezTo>
                  <a:cubicBezTo>
                    <a:pt x="181" y="396"/>
                    <a:pt x="184" y="399"/>
                    <a:pt x="186" y="401"/>
                  </a:cubicBezTo>
                  <a:cubicBezTo>
                    <a:pt x="188" y="404"/>
                    <a:pt x="189" y="407"/>
                    <a:pt x="190" y="410"/>
                  </a:cubicBezTo>
                  <a:cubicBezTo>
                    <a:pt x="193" y="417"/>
                    <a:pt x="193" y="424"/>
                    <a:pt x="190" y="429"/>
                  </a:cubicBezTo>
                  <a:cubicBezTo>
                    <a:pt x="188" y="435"/>
                    <a:pt x="184" y="440"/>
                    <a:pt x="179" y="443"/>
                  </a:cubicBezTo>
                  <a:cubicBezTo>
                    <a:pt x="174" y="445"/>
                    <a:pt x="168" y="447"/>
                    <a:pt x="163" y="446"/>
                  </a:cubicBezTo>
                  <a:cubicBezTo>
                    <a:pt x="159" y="446"/>
                    <a:pt x="154" y="445"/>
                    <a:pt x="150" y="442"/>
                  </a:cubicBezTo>
                  <a:cubicBezTo>
                    <a:pt x="146" y="440"/>
                    <a:pt x="144" y="435"/>
                    <a:pt x="144" y="431"/>
                  </a:cubicBezTo>
                  <a:cubicBezTo>
                    <a:pt x="144" y="427"/>
                    <a:pt x="146" y="424"/>
                    <a:pt x="147" y="422"/>
                  </a:cubicBezTo>
                  <a:cubicBezTo>
                    <a:pt x="150" y="417"/>
                    <a:pt x="155" y="415"/>
                    <a:pt x="156" y="415"/>
                  </a:cubicBezTo>
                  <a:cubicBezTo>
                    <a:pt x="159" y="414"/>
                    <a:pt x="160" y="415"/>
                    <a:pt x="161" y="416"/>
                  </a:cubicBezTo>
                  <a:cubicBezTo>
                    <a:pt x="163" y="416"/>
                    <a:pt x="165" y="416"/>
                    <a:pt x="167" y="418"/>
                  </a:cubicBezTo>
                  <a:cubicBezTo>
                    <a:pt x="175" y="426"/>
                    <a:pt x="163" y="438"/>
                    <a:pt x="155" y="430"/>
                  </a:cubicBezTo>
                  <a:cubicBezTo>
                    <a:pt x="154" y="429"/>
                    <a:pt x="153" y="428"/>
                    <a:pt x="153" y="426"/>
                  </a:cubicBezTo>
                  <a:cubicBezTo>
                    <a:pt x="152" y="428"/>
                    <a:pt x="152" y="429"/>
                    <a:pt x="152" y="431"/>
                  </a:cubicBezTo>
                  <a:cubicBezTo>
                    <a:pt x="152" y="433"/>
                    <a:pt x="153" y="434"/>
                    <a:pt x="154" y="435"/>
                  </a:cubicBezTo>
                  <a:cubicBezTo>
                    <a:pt x="156" y="436"/>
                    <a:pt x="159" y="437"/>
                    <a:pt x="162" y="437"/>
                  </a:cubicBezTo>
                  <a:cubicBezTo>
                    <a:pt x="167" y="438"/>
                    <a:pt x="174" y="435"/>
                    <a:pt x="178" y="430"/>
                  </a:cubicBezTo>
                  <a:cubicBezTo>
                    <a:pt x="178" y="430"/>
                    <a:pt x="179" y="429"/>
                    <a:pt x="180" y="427"/>
                  </a:cubicBezTo>
                  <a:cubicBezTo>
                    <a:pt x="181" y="425"/>
                    <a:pt x="182" y="422"/>
                    <a:pt x="182" y="417"/>
                  </a:cubicBezTo>
                  <a:cubicBezTo>
                    <a:pt x="181" y="415"/>
                    <a:pt x="181" y="413"/>
                    <a:pt x="179" y="411"/>
                  </a:cubicBezTo>
                  <a:cubicBezTo>
                    <a:pt x="178" y="408"/>
                    <a:pt x="175" y="405"/>
                    <a:pt x="173" y="404"/>
                  </a:cubicBezTo>
                  <a:cubicBezTo>
                    <a:pt x="169" y="400"/>
                    <a:pt x="160" y="398"/>
                    <a:pt x="152" y="400"/>
                  </a:cubicBezTo>
                  <a:cubicBezTo>
                    <a:pt x="148" y="401"/>
                    <a:pt x="144" y="403"/>
                    <a:pt x="140" y="406"/>
                  </a:cubicBezTo>
                  <a:cubicBezTo>
                    <a:pt x="137" y="408"/>
                    <a:pt x="135" y="412"/>
                    <a:pt x="133" y="417"/>
                  </a:cubicBezTo>
                  <a:cubicBezTo>
                    <a:pt x="129" y="426"/>
                    <a:pt x="128" y="438"/>
                    <a:pt x="129" y="450"/>
                  </a:cubicBezTo>
                  <a:cubicBezTo>
                    <a:pt x="131" y="462"/>
                    <a:pt x="134" y="474"/>
                    <a:pt x="138" y="487"/>
                  </a:cubicBezTo>
                  <a:cubicBezTo>
                    <a:pt x="142" y="500"/>
                    <a:pt x="146" y="514"/>
                    <a:pt x="147" y="529"/>
                  </a:cubicBezTo>
                  <a:cubicBezTo>
                    <a:pt x="148" y="537"/>
                    <a:pt x="147" y="545"/>
                    <a:pt x="145" y="552"/>
                  </a:cubicBezTo>
                  <a:cubicBezTo>
                    <a:pt x="144" y="560"/>
                    <a:pt x="141" y="567"/>
                    <a:pt x="136" y="574"/>
                  </a:cubicBezTo>
                  <a:cubicBezTo>
                    <a:pt x="136" y="574"/>
                    <a:pt x="135" y="575"/>
                    <a:pt x="135" y="575"/>
                  </a:cubicBezTo>
                  <a:cubicBezTo>
                    <a:pt x="137" y="575"/>
                    <a:pt x="140" y="574"/>
                    <a:pt x="142" y="574"/>
                  </a:cubicBezTo>
                  <a:cubicBezTo>
                    <a:pt x="150" y="573"/>
                    <a:pt x="158" y="574"/>
                    <a:pt x="166" y="576"/>
                  </a:cubicBezTo>
                  <a:cubicBezTo>
                    <a:pt x="181" y="581"/>
                    <a:pt x="194" y="590"/>
                    <a:pt x="206" y="600"/>
                  </a:cubicBezTo>
                  <a:cubicBezTo>
                    <a:pt x="218" y="610"/>
                    <a:pt x="229" y="620"/>
                    <a:pt x="241" y="628"/>
                  </a:cubicBezTo>
                  <a:cubicBezTo>
                    <a:pt x="253" y="636"/>
                    <a:pt x="266" y="642"/>
                    <a:pt x="279" y="643"/>
                  </a:cubicBezTo>
                  <a:cubicBezTo>
                    <a:pt x="285" y="643"/>
                    <a:pt x="291" y="642"/>
                    <a:pt x="296" y="638"/>
                  </a:cubicBezTo>
                  <a:cubicBezTo>
                    <a:pt x="301" y="635"/>
                    <a:pt x="306" y="630"/>
                    <a:pt x="308" y="625"/>
                  </a:cubicBezTo>
                  <a:cubicBezTo>
                    <a:pt x="311" y="620"/>
                    <a:pt x="312" y="614"/>
                    <a:pt x="311" y="609"/>
                  </a:cubicBezTo>
                  <a:cubicBezTo>
                    <a:pt x="310" y="604"/>
                    <a:pt x="307" y="598"/>
                    <a:pt x="304" y="595"/>
                  </a:cubicBezTo>
                  <a:cubicBezTo>
                    <a:pt x="300" y="591"/>
                    <a:pt x="296" y="589"/>
                    <a:pt x="291" y="589"/>
                  </a:cubicBezTo>
                  <a:cubicBezTo>
                    <a:pt x="286" y="589"/>
                    <a:pt x="282" y="590"/>
                    <a:pt x="279" y="593"/>
                  </a:cubicBezTo>
                  <a:cubicBezTo>
                    <a:pt x="275" y="595"/>
                    <a:pt x="273" y="598"/>
                    <a:pt x="271" y="602"/>
                  </a:cubicBezTo>
                  <a:cubicBezTo>
                    <a:pt x="270" y="605"/>
                    <a:pt x="269" y="609"/>
                    <a:pt x="270" y="612"/>
                  </a:cubicBezTo>
                  <a:cubicBezTo>
                    <a:pt x="271" y="618"/>
                    <a:pt x="276" y="619"/>
                    <a:pt x="280" y="618"/>
                  </a:cubicBezTo>
                  <a:cubicBezTo>
                    <a:pt x="284" y="618"/>
                    <a:pt x="285" y="616"/>
                    <a:pt x="286" y="615"/>
                  </a:cubicBezTo>
                  <a:cubicBezTo>
                    <a:pt x="286" y="614"/>
                    <a:pt x="287" y="613"/>
                    <a:pt x="287" y="612"/>
                  </a:cubicBezTo>
                  <a:cubicBezTo>
                    <a:pt x="288" y="611"/>
                    <a:pt x="288" y="611"/>
                    <a:pt x="289" y="611"/>
                  </a:cubicBezTo>
                  <a:cubicBezTo>
                    <a:pt x="290" y="611"/>
                    <a:pt x="291" y="611"/>
                    <a:pt x="292" y="612"/>
                  </a:cubicBezTo>
                  <a:cubicBezTo>
                    <a:pt x="293" y="614"/>
                    <a:pt x="293" y="617"/>
                    <a:pt x="292" y="619"/>
                  </a:cubicBezTo>
                  <a:cubicBezTo>
                    <a:pt x="291" y="619"/>
                    <a:pt x="290" y="622"/>
                    <a:pt x="287" y="624"/>
                  </a:cubicBezTo>
                  <a:cubicBezTo>
                    <a:pt x="283" y="626"/>
                    <a:pt x="278" y="628"/>
                    <a:pt x="270" y="625"/>
                  </a:cubicBezTo>
                  <a:cubicBezTo>
                    <a:pt x="267" y="624"/>
                    <a:pt x="263" y="620"/>
                    <a:pt x="262" y="615"/>
                  </a:cubicBezTo>
                  <a:cubicBezTo>
                    <a:pt x="260" y="611"/>
                    <a:pt x="261" y="606"/>
                    <a:pt x="262" y="602"/>
                  </a:cubicBezTo>
                  <a:cubicBezTo>
                    <a:pt x="263" y="598"/>
                    <a:pt x="265" y="593"/>
                    <a:pt x="268" y="589"/>
                  </a:cubicBezTo>
                  <a:cubicBezTo>
                    <a:pt x="272" y="585"/>
                    <a:pt x="277" y="582"/>
                    <a:pt x="282" y="580"/>
                  </a:cubicBezTo>
                  <a:cubicBezTo>
                    <a:pt x="282" y="580"/>
                    <a:pt x="284" y="579"/>
                    <a:pt x="289" y="579"/>
                  </a:cubicBezTo>
                  <a:cubicBezTo>
                    <a:pt x="293" y="578"/>
                    <a:pt x="299" y="579"/>
                    <a:pt x="306" y="583"/>
                  </a:cubicBezTo>
                  <a:cubicBezTo>
                    <a:pt x="309" y="585"/>
                    <a:pt x="313" y="588"/>
                    <a:pt x="315" y="592"/>
                  </a:cubicBezTo>
                  <a:cubicBezTo>
                    <a:pt x="318" y="595"/>
                    <a:pt x="320" y="599"/>
                    <a:pt x="321" y="604"/>
                  </a:cubicBezTo>
                  <a:cubicBezTo>
                    <a:pt x="324" y="615"/>
                    <a:pt x="321" y="627"/>
                    <a:pt x="314" y="637"/>
                  </a:cubicBezTo>
                  <a:cubicBezTo>
                    <a:pt x="310" y="642"/>
                    <a:pt x="306" y="646"/>
                    <a:pt x="300" y="650"/>
                  </a:cubicBezTo>
                  <a:cubicBezTo>
                    <a:pt x="297" y="651"/>
                    <a:pt x="293" y="653"/>
                    <a:pt x="290" y="653"/>
                  </a:cubicBezTo>
                  <a:cubicBezTo>
                    <a:pt x="290" y="653"/>
                    <a:pt x="290" y="653"/>
                    <a:pt x="290" y="653"/>
                  </a:cubicBezTo>
                  <a:cubicBezTo>
                    <a:pt x="292" y="657"/>
                    <a:pt x="295" y="663"/>
                    <a:pt x="297" y="671"/>
                  </a:cubicBezTo>
                  <a:cubicBezTo>
                    <a:pt x="297" y="671"/>
                    <a:pt x="297" y="674"/>
                    <a:pt x="297" y="680"/>
                  </a:cubicBezTo>
                  <a:cubicBezTo>
                    <a:pt x="296" y="685"/>
                    <a:pt x="294" y="693"/>
                    <a:pt x="289" y="701"/>
                  </a:cubicBezTo>
                  <a:cubicBezTo>
                    <a:pt x="286" y="705"/>
                    <a:pt x="282" y="709"/>
                    <a:pt x="277" y="712"/>
                  </a:cubicBezTo>
                  <a:cubicBezTo>
                    <a:pt x="272" y="715"/>
                    <a:pt x="266" y="717"/>
                    <a:pt x="259" y="717"/>
                  </a:cubicBezTo>
                  <a:cubicBezTo>
                    <a:pt x="252" y="717"/>
                    <a:pt x="246" y="715"/>
                    <a:pt x="240" y="711"/>
                  </a:cubicBezTo>
                  <a:cubicBezTo>
                    <a:pt x="234" y="707"/>
                    <a:pt x="230" y="701"/>
                    <a:pt x="227" y="695"/>
                  </a:cubicBezTo>
                  <a:cubicBezTo>
                    <a:pt x="225" y="688"/>
                    <a:pt x="224" y="680"/>
                    <a:pt x="227" y="673"/>
                  </a:cubicBezTo>
                  <a:cubicBezTo>
                    <a:pt x="229" y="666"/>
                    <a:pt x="236" y="660"/>
                    <a:pt x="243" y="658"/>
                  </a:cubicBezTo>
                  <a:cubicBezTo>
                    <a:pt x="246" y="656"/>
                    <a:pt x="250" y="656"/>
                    <a:pt x="253" y="656"/>
                  </a:cubicBezTo>
                  <a:cubicBezTo>
                    <a:pt x="254" y="656"/>
                    <a:pt x="256" y="656"/>
                    <a:pt x="258" y="656"/>
                  </a:cubicBezTo>
                  <a:cubicBezTo>
                    <a:pt x="260" y="656"/>
                    <a:pt x="261" y="656"/>
                    <a:pt x="263" y="657"/>
                  </a:cubicBezTo>
                  <a:cubicBezTo>
                    <a:pt x="269" y="659"/>
                    <a:pt x="275" y="663"/>
                    <a:pt x="278" y="670"/>
                  </a:cubicBezTo>
                  <a:cubicBezTo>
                    <a:pt x="280" y="673"/>
                    <a:pt x="280" y="677"/>
                    <a:pt x="280" y="680"/>
                  </a:cubicBezTo>
                  <a:cubicBezTo>
                    <a:pt x="279" y="682"/>
                    <a:pt x="279" y="684"/>
                    <a:pt x="278" y="685"/>
                  </a:cubicBezTo>
                  <a:cubicBezTo>
                    <a:pt x="278" y="687"/>
                    <a:pt x="277" y="688"/>
                    <a:pt x="276" y="689"/>
                  </a:cubicBezTo>
                  <a:cubicBezTo>
                    <a:pt x="273" y="694"/>
                    <a:pt x="267" y="696"/>
                    <a:pt x="263" y="697"/>
                  </a:cubicBezTo>
                  <a:cubicBezTo>
                    <a:pt x="259" y="698"/>
                    <a:pt x="255" y="697"/>
                    <a:pt x="253" y="696"/>
                  </a:cubicBezTo>
                  <a:cubicBezTo>
                    <a:pt x="250" y="695"/>
                    <a:pt x="249" y="694"/>
                    <a:pt x="249" y="694"/>
                  </a:cubicBezTo>
                  <a:cubicBezTo>
                    <a:pt x="245" y="689"/>
                    <a:pt x="246" y="684"/>
                    <a:pt x="248" y="683"/>
                  </a:cubicBezTo>
                  <a:cubicBezTo>
                    <a:pt x="249" y="681"/>
                    <a:pt x="251" y="680"/>
                    <a:pt x="252" y="680"/>
                  </a:cubicBezTo>
                  <a:cubicBezTo>
                    <a:pt x="254" y="680"/>
                    <a:pt x="255" y="680"/>
                    <a:pt x="256" y="680"/>
                  </a:cubicBezTo>
                  <a:cubicBezTo>
                    <a:pt x="258" y="681"/>
                    <a:pt x="259" y="680"/>
                    <a:pt x="259" y="680"/>
                  </a:cubicBezTo>
                  <a:cubicBezTo>
                    <a:pt x="259" y="680"/>
                    <a:pt x="260" y="680"/>
                    <a:pt x="260" y="680"/>
                  </a:cubicBezTo>
                  <a:cubicBezTo>
                    <a:pt x="260" y="680"/>
                    <a:pt x="261" y="681"/>
                    <a:pt x="262" y="680"/>
                  </a:cubicBezTo>
                  <a:cubicBezTo>
                    <a:pt x="262" y="680"/>
                    <a:pt x="263" y="678"/>
                    <a:pt x="263" y="678"/>
                  </a:cubicBezTo>
                  <a:cubicBezTo>
                    <a:pt x="263" y="677"/>
                    <a:pt x="263" y="677"/>
                    <a:pt x="263" y="676"/>
                  </a:cubicBezTo>
                  <a:cubicBezTo>
                    <a:pt x="263" y="676"/>
                    <a:pt x="262" y="675"/>
                    <a:pt x="261" y="674"/>
                  </a:cubicBezTo>
                  <a:cubicBezTo>
                    <a:pt x="260" y="673"/>
                    <a:pt x="259" y="672"/>
                    <a:pt x="257" y="672"/>
                  </a:cubicBezTo>
                  <a:cubicBezTo>
                    <a:pt x="257" y="672"/>
                    <a:pt x="256" y="671"/>
                    <a:pt x="255" y="671"/>
                  </a:cubicBezTo>
                  <a:cubicBezTo>
                    <a:pt x="255" y="671"/>
                    <a:pt x="255" y="671"/>
                    <a:pt x="254" y="671"/>
                  </a:cubicBezTo>
                  <a:cubicBezTo>
                    <a:pt x="254" y="671"/>
                    <a:pt x="253" y="671"/>
                    <a:pt x="253" y="671"/>
                  </a:cubicBezTo>
                  <a:cubicBezTo>
                    <a:pt x="249" y="671"/>
                    <a:pt x="245" y="672"/>
                    <a:pt x="243" y="675"/>
                  </a:cubicBezTo>
                  <a:cubicBezTo>
                    <a:pt x="240" y="677"/>
                    <a:pt x="239" y="681"/>
                    <a:pt x="239" y="685"/>
                  </a:cubicBezTo>
                  <a:cubicBezTo>
                    <a:pt x="239" y="690"/>
                    <a:pt x="241" y="694"/>
                    <a:pt x="245" y="698"/>
                  </a:cubicBezTo>
                  <a:cubicBezTo>
                    <a:pt x="248" y="701"/>
                    <a:pt x="252" y="704"/>
                    <a:pt x="257" y="704"/>
                  </a:cubicBezTo>
                  <a:cubicBezTo>
                    <a:pt x="262" y="705"/>
                    <a:pt x="267" y="705"/>
                    <a:pt x="271" y="702"/>
                  </a:cubicBezTo>
                  <a:cubicBezTo>
                    <a:pt x="279" y="698"/>
                    <a:pt x="284" y="688"/>
                    <a:pt x="286" y="680"/>
                  </a:cubicBezTo>
                  <a:cubicBezTo>
                    <a:pt x="288" y="672"/>
                    <a:pt x="286" y="664"/>
                    <a:pt x="284" y="659"/>
                  </a:cubicBezTo>
                  <a:cubicBezTo>
                    <a:pt x="283" y="657"/>
                    <a:pt x="282" y="656"/>
                    <a:pt x="281" y="654"/>
                  </a:cubicBezTo>
                  <a:cubicBezTo>
                    <a:pt x="280" y="654"/>
                    <a:pt x="280" y="654"/>
                    <a:pt x="279" y="654"/>
                  </a:cubicBezTo>
                  <a:cubicBezTo>
                    <a:pt x="266" y="654"/>
                    <a:pt x="252" y="649"/>
                    <a:pt x="241" y="642"/>
                  </a:cubicBezTo>
                  <a:cubicBezTo>
                    <a:pt x="237" y="640"/>
                    <a:pt x="234" y="638"/>
                    <a:pt x="230" y="636"/>
                  </a:cubicBezTo>
                  <a:cubicBezTo>
                    <a:pt x="230" y="636"/>
                    <a:pt x="230" y="636"/>
                    <a:pt x="229" y="637"/>
                  </a:cubicBezTo>
                  <a:cubicBezTo>
                    <a:pt x="229" y="637"/>
                    <a:pt x="226" y="638"/>
                    <a:pt x="226" y="638"/>
                  </a:cubicBezTo>
                  <a:cubicBezTo>
                    <a:pt x="226" y="638"/>
                    <a:pt x="219" y="640"/>
                    <a:pt x="214" y="652"/>
                  </a:cubicBezTo>
                  <a:cubicBezTo>
                    <a:pt x="211" y="657"/>
                    <a:pt x="210" y="665"/>
                    <a:pt x="209" y="673"/>
                  </a:cubicBezTo>
                  <a:cubicBezTo>
                    <a:pt x="209" y="682"/>
                    <a:pt x="210" y="690"/>
                    <a:pt x="213" y="699"/>
                  </a:cubicBezTo>
                  <a:cubicBezTo>
                    <a:pt x="216" y="709"/>
                    <a:pt x="219" y="718"/>
                    <a:pt x="221" y="727"/>
                  </a:cubicBezTo>
                  <a:cubicBezTo>
                    <a:pt x="224" y="736"/>
                    <a:pt x="226" y="745"/>
                    <a:pt x="226" y="754"/>
                  </a:cubicBezTo>
                  <a:cubicBezTo>
                    <a:pt x="226" y="762"/>
                    <a:pt x="224" y="768"/>
                    <a:pt x="222" y="773"/>
                  </a:cubicBezTo>
                  <a:cubicBezTo>
                    <a:pt x="227" y="771"/>
                    <a:pt x="234" y="770"/>
                    <a:pt x="242" y="770"/>
                  </a:cubicBezTo>
                  <a:cubicBezTo>
                    <a:pt x="250" y="770"/>
                    <a:pt x="259" y="771"/>
                    <a:pt x="268" y="774"/>
                  </a:cubicBezTo>
                  <a:cubicBezTo>
                    <a:pt x="277" y="776"/>
                    <a:pt x="287" y="780"/>
                    <a:pt x="296" y="782"/>
                  </a:cubicBezTo>
                  <a:cubicBezTo>
                    <a:pt x="305" y="785"/>
                    <a:pt x="314" y="786"/>
                    <a:pt x="322" y="786"/>
                  </a:cubicBezTo>
                  <a:cubicBezTo>
                    <a:pt x="330" y="786"/>
                    <a:pt x="338" y="784"/>
                    <a:pt x="344" y="781"/>
                  </a:cubicBezTo>
                  <a:cubicBezTo>
                    <a:pt x="355" y="776"/>
                    <a:pt x="357" y="769"/>
                    <a:pt x="357" y="769"/>
                  </a:cubicBezTo>
                  <a:cubicBezTo>
                    <a:pt x="357" y="769"/>
                    <a:pt x="358" y="767"/>
                    <a:pt x="359" y="766"/>
                  </a:cubicBezTo>
                  <a:cubicBezTo>
                    <a:pt x="359" y="766"/>
                    <a:pt x="359" y="765"/>
                    <a:pt x="360" y="765"/>
                  </a:cubicBezTo>
                  <a:cubicBezTo>
                    <a:pt x="357" y="762"/>
                    <a:pt x="355" y="758"/>
                    <a:pt x="353" y="755"/>
                  </a:cubicBezTo>
                  <a:cubicBezTo>
                    <a:pt x="346" y="743"/>
                    <a:pt x="341" y="730"/>
                    <a:pt x="341" y="716"/>
                  </a:cubicBezTo>
                  <a:cubicBezTo>
                    <a:pt x="341" y="715"/>
                    <a:pt x="341" y="715"/>
                    <a:pt x="341" y="714"/>
                  </a:cubicBezTo>
                  <a:cubicBezTo>
                    <a:pt x="340" y="714"/>
                    <a:pt x="338" y="713"/>
                    <a:pt x="336" y="712"/>
                  </a:cubicBezTo>
                  <a:cubicBezTo>
                    <a:pt x="331" y="709"/>
                    <a:pt x="323" y="708"/>
                    <a:pt x="315" y="709"/>
                  </a:cubicBezTo>
                  <a:cubicBezTo>
                    <a:pt x="307" y="711"/>
                    <a:pt x="297" y="716"/>
                    <a:pt x="293" y="725"/>
                  </a:cubicBezTo>
                  <a:cubicBezTo>
                    <a:pt x="291" y="729"/>
                    <a:pt x="290" y="733"/>
                    <a:pt x="291" y="738"/>
                  </a:cubicBezTo>
                  <a:cubicBezTo>
                    <a:pt x="292" y="743"/>
                    <a:pt x="294" y="748"/>
                    <a:pt x="298" y="751"/>
                  </a:cubicBezTo>
                  <a:cubicBezTo>
                    <a:pt x="301" y="754"/>
                    <a:pt x="306" y="756"/>
                    <a:pt x="310" y="756"/>
                  </a:cubicBezTo>
                  <a:cubicBezTo>
                    <a:pt x="314" y="756"/>
                    <a:pt x="318" y="755"/>
                    <a:pt x="321" y="752"/>
                  </a:cubicBezTo>
                  <a:cubicBezTo>
                    <a:pt x="323" y="750"/>
                    <a:pt x="324" y="746"/>
                    <a:pt x="324" y="743"/>
                  </a:cubicBezTo>
                  <a:cubicBezTo>
                    <a:pt x="324" y="742"/>
                    <a:pt x="324" y="741"/>
                    <a:pt x="324" y="741"/>
                  </a:cubicBezTo>
                  <a:cubicBezTo>
                    <a:pt x="324" y="741"/>
                    <a:pt x="324" y="740"/>
                    <a:pt x="324" y="740"/>
                  </a:cubicBezTo>
                  <a:cubicBezTo>
                    <a:pt x="324" y="739"/>
                    <a:pt x="324" y="739"/>
                    <a:pt x="323" y="738"/>
                  </a:cubicBezTo>
                  <a:cubicBezTo>
                    <a:pt x="323" y="737"/>
                    <a:pt x="322" y="735"/>
                    <a:pt x="321" y="734"/>
                  </a:cubicBezTo>
                  <a:cubicBezTo>
                    <a:pt x="320" y="733"/>
                    <a:pt x="320" y="732"/>
                    <a:pt x="319" y="732"/>
                  </a:cubicBezTo>
                  <a:cubicBezTo>
                    <a:pt x="318" y="732"/>
                    <a:pt x="318" y="732"/>
                    <a:pt x="318" y="732"/>
                  </a:cubicBezTo>
                  <a:cubicBezTo>
                    <a:pt x="317" y="732"/>
                    <a:pt x="316" y="733"/>
                    <a:pt x="316" y="734"/>
                  </a:cubicBezTo>
                  <a:cubicBezTo>
                    <a:pt x="315" y="735"/>
                    <a:pt x="315" y="735"/>
                    <a:pt x="315" y="735"/>
                  </a:cubicBezTo>
                  <a:cubicBezTo>
                    <a:pt x="315" y="736"/>
                    <a:pt x="316" y="736"/>
                    <a:pt x="315" y="736"/>
                  </a:cubicBezTo>
                  <a:cubicBezTo>
                    <a:pt x="315" y="737"/>
                    <a:pt x="315" y="738"/>
                    <a:pt x="315" y="739"/>
                  </a:cubicBezTo>
                  <a:cubicBezTo>
                    <a:pt x="315" y="740"/>
                    <a:pt x="315" y="741"/>
                    <a:pt x="315" y="743"/>
                  </a:cubicBezTo>
                  <a:cubicBezTo>
                    <a:pt x="315" y="745"/>
                    <a:pt x="315" y="746"/>
                    <a:pt x="313" y="748"/>
                  </a:cubicBezTo>
                  <a:cubicBezTo>
                    <a:pt x="311" y="749"/>
                    <a:pt x="307" y="750"/>
                    <a:pt x="302" y="746"/>
                  </a:cubicBezTo>
                  <a:cubicBezTo>
                    <a:pt x="301" y="746"/>
                    <a:pt x="300" y="745"/>
                    <a:pt x="299" y="743"/>
                  </a:cubicBezTo>
                  <a:cubicBezTo>
                    <a:pt x="298" y="740"/>
                    <a:pt x="297" y="737"/>
                    <a:pt x="298" y="732"/>
                  </a:cubicBezTo>
                  <a:cubicBezTo>
                    <a:pt x="299" y="728"/>
                    <a:pt x="301" y="723"/>
                    <a:pt x="306" y="719"/>
                  </a:cubicBezTo>
                  <a:cubicBezTo>
                    <a:pt x="307" y="718"/>
                    <a:pt x="309" y="718"/>
                    <a:pt x="310" y="717"/>
                  </a:cubicBezTo>
                  <a:cubicBezTo>
                    <a:pt x="311" y="716"/>
                    <a:pt x="313" y="716"/>
                    <a:pt x="315" y="716"/>
                  </a:cubicBezTo>
                  <a:cubicBezTo>
                    <a:pt x="318" y="715"/>
                    <a:pt x="322" y="716"/>
                    <a:pt x="326" y="717"/>
                  </a:cubicBezTo>
                  <a:cubicBezTo>
                    <a:pt x="332" y="721"/>
                    <a:pt x="336" y="726"/>
                    <a:pt x="338" y="732"/>
                  </a:cubicBezTo>
                  <a:cubicBezTo>
                    <a:pt x="339" y="734"/>
                    <a:pt x="339" y="736"/>
                    <a:pt x="340" y="737"/>
                  </a:cubicBezTo>
                  <a:cubicBezTo>
                    <a:pt x="340" y="739"/>
                    <a:pt x="340" y="741"/>
                    <a:pt x="340" y="743"/>
                  </a:cubicBezTo>
                  <a:cubicBezTo>
                    <a:pt x="340" y="746"/>
                    <a:pt x="339" y="749"/>
                    <a:pt x="338" y="753"/>
                  </a:cubicBezTo>
                  <a:cubicBezTo>
                    <a:pt x="336" y="759"/>
                    <a:pt x="330" y="766"/>
                    <a:pt x="322" y="768"/>
                  </a:cubicBezTo>
                  <a:cubicBezTo>
                    <a:pt x="315" y="771"/>
                    <a:pt x="307" y="771"/>
                    <a:pt x="301" y="768"/>
                  </a:cubicBezTo>
                  <a:cubicBezTo>
                    <a:pt x="294" y="766"/>
                    <a:pt x="288" y="761"/>
                    <a:pt x="284" y="755"/>
                  </a:cubicBezTo>
                  <a:cubicBezTo>
                    <a:pt x="280" y="749"/>
                    <a:pt x="278" y="743"/>
                    <a:pt x="278" y="736"/>
                  </a:cubicBezTo>
                  <a:cubicBezTo>
                    <a:pt x="278" y="730"/>
                    <a:pt x="280" y="723"/>
                    <a:pt x="283" y="718"/>
                  </a:cubicBezTo>
                  <a:cubicBezTo>
                    <a:pt x="286" y="713"/>
                    <a:pt x="290" y="709"/>
                    <a:pt x="294" y="707"/>
                  </a:cubicBezTo>
                  <a:cubicBezTo>
                    <a:pt x="302" y="701"/>
                    <a:pt x="310" y="699"/>
                    <a:pt x="316" y="699"/>
                  </a:cubicBezTo>
                  <a:cubicBezTo>
                    <a:pt x="321" y="698"/>
                    <a:pt x="325" y="699"/>
                    <a:pt x="325" y="699"/>
                  </a:cubicBezTo>
                  <a:cubicBezTo>
                    <a:pt x="332" y="700"/>
                    <a:pt x="338" y="703"/>
                    <a:pt x="342" y="706"/>
                  </a:cubicBezTo>
                  <a:cubicBezTo>
                    <a:pt x="342" y="706"/>
                    <a:pt x="342" y="706"/>
                    <a:pt x="342" y="705"/>
                  </a:cubicBezTo>
                  <a:cubicBezTo>
                    <a:pt x="343" y="702"/>
                    <a:pt x="344" y="699"/>
                    <a:pt x="346" y="696"/>
                  </a:cubicBezTo>
                  <a:cubicBezTo>
                    <a:pt x="349" y="690"/>
                    <a:pt x="353" y="685"/>
                    <a:pt x="358" y="681"/>
                  </a:cubicBezTo>
                  <a:cubicBezTo>
                    <a:pt x="368" y="674"/>
                    <a:pt x="380" y="671"/>
                    <a:pt x="391" y="674"/>
                  </a:cubicBezTo>
                  <a:cubicBezTo>
                    <a:pt x="396" y="675"/>
                    <a:pt x="400" y="678"/>
                    <a:pt x="404" y="680"/>
                  </a:cubicBezTo>
                  <a:cubicBezTo>
                    <a:pt x="407" y="683"/>
                    <a:pt x="410" y="686"/>
                    <a:pt x="412" y="689"/>
                  </a:cubicBezTo>
                  <a:cubicBezTo>
                    <a:pt x="416" y="696"/>
                    <a:pt x="417" y="703"/>
                    <a:pt x="417" y="707"/>
                  </a:cubicBezTo>
                  <a:cubicBezTo>
                    <a:pt x="416" y="711"/>
                    <a:pt x="415" y="713"/>
                    <a:pt x="416" y="713"/>
                  </a:cubicBezTo>
                  <a:cubicBezTo>
                    <a:pt x="414" y="719"/>
                    <a:pt x="410" y="723"/>
                    <a:pt x="406" y="727"/>
                  </a:cubicBezTo>
                  <a:cubicBezTo>
                    <a:pt x="402" y="730"/>
                    <a:pt x="398" y="733"/>
                    <a:pt x="393" y="734"/>
                  </a:cubicBezTo>
                  <a:cubicBezTo>
                    <a:pt x="389" y="734"/>
                    <a:pt x="384" y="735"/>
                    <a:pt x="380" y="733"/>
                  </a:cubicBezTo>
                  <a:cubicBezTo>
                    <a:pt x="375" y="732"/>
                    <a:pt x="372" y="728"/>
                    <a:pt x="370" y="725"/>
                  </a:cubicBezTo>
                  <a:cubicBezTo>
                    <a:pt x="368" y="717"/>
                    <a:pt x="370" y="712"/>
                    <a:pt x="372" y="709"/>
                  </a:cubicBezTo>
                  <a:cubicBezTo>
                    <a:pt x="374" y="705"/>
                    <a:pt x="376" y="704"/>
                    <a:pt x="376" y="704"/>
                  </a:cubicBezTo>
                  <a:cubicBezTo>
                    <a:pt x="379" y="702"/>
                    <a:pt x="381" y="702"/>
                    <a:pt x="383" y="703"/>
                  </a:cubicBezTo>
                  <a:cubicBezTo>
                    <a:pt x="384" y="704"/>
                    <a:pt x="385" y="705"/>
                    <a:pt x="385" y="706"/>
                  </a:cubicBezTo>
                  <a:cubicBezTo>
                    <a:pt x="384" y="707"/>
                    <a:pt x="384" y="708"/>
                    <a:pt x="383" y="708"/>
                  </a:cubicBezTo>
                  <a:cubicBezTo>
                    <a:pt x="382" y="709"/>
                    <a:pt x="381" y="709"/>
                    <a:pt x="380" y="710"/>
                  </a:cubicBezTo>
                  <a:cubicBezTo>
                    <a:pt x="380" y="710"/>
                    <a:pt x="378" y="712"/>
                    <a:pt x="377" y="715"/>
                  </a:cubicBezTo>
                  <a:cubicBezTo>
                    <a:pt x="376" y="719"/>
                    <a:pt x="377" y="725"/>
                    <a:pt x="383" y="726"/>
                  </a:cubicBezTo>
                  <a:cubicBezTo>
                    <a:pt x="386" y="726"/>
                    <a:pt x="390" y="725"/>
                    <a:pt x="393" y="724"/>
                  </a:cubicBezTo>
                  <a:cubicBezTo>
                    <a:pt x="397" y="723"/>
                    <a:pt x="400" y="720"/>
                    <a:pt x="403" y="717"/>
                  </a:cubicBezTo>
                  <a:cubicBezTo>
                    <a:pt x="405" y="713"/>
                    <a:pt x="407" y="709"/>
                    <a:pt x="406" y="704"/>
                  </a:cubicBezTo>
                  <a:cubicBezTo>
                    <a:pt x="406" y="700"/>
                    <a:pt x="404" y="695"/>
                    <a:pt x="401" y="691"/>
                  </a:cubicBezTo>
                  <a:cubicBezTo>
                    <a:pt x="397" y="688"/>
                    <a:pt x="392" y="685"/>
                    <a:pt x="387" y="684"/>
                  </a:cubicBezTo>
                  <a:cubicBezTo>
                    <a:pt x="382" y="683"/>
                    <a:pt x="376" y="684"/>
                    <a:pt x="370" y="687"/>
                  </a:cubicBezTo>
                  <a:cubicBezTo>
                    <a:pt x="365" y="690"/>
                    <a:pt x="360" y="694"/>
                    <a:pt x="357" y="699"/>
                  </a:cubicBezTo>
                  <a:cubicBezTo>
                    <a:pt x="354" y="704"/>
                    <a:pt x="352" y="710"/>
                    <a:pt x="353" y="717"/>
                  </a:cubicBezTo>
                  <a:cubicBezTo>
                    <a:pt x="353" y="730"/>
                    <a:pt x="360" y="743"/>
                    <a:pt x="368" y="754"/>
                  </a:cubicBezTo>
                  <a:cubicBezTo>
                    <a:pt x="376" y="767"/>
                    <a:pt x="386" y="777"/>
                    <a:pt x="395" y="789"/>
                  </a:cubicBezTo>
                  <a:cubicBezTo>
                    <a:pt x="405" y="801"/>
                    <a:pt x="414" y="814"/>
                    <a:pt x="419" y="829"/>
                  </a:cubicBezTo>
                  <a:cubicBezTo>
                    <a:pt x="421" y="837"/>
                    <a:pt x="422" y="845"/>
                    <a:pt x="421" y="853"/>
                  </a:cubicBezTo>
                  <a:cubicBezTo>
                    <a:pt x="421" y="856"/>
                    <a:pt x="420" y="858"/>
                    <a:pt x="420" y="860"/>
                  </a:cubicBezTo>
                  <a:cubicBezTo>
                    <a:pt x="421" y="860"/>
                    <a:pt x="421" y="860"/>
                    <a:pt x="422" y="859"/>
                  </a:cubicBezTo>
                  <a:cubicBezTo>
                    <a:pt x="428" y="855"/>
                    <a:pt x="435" y="852"/>
                    <a:pt x="443" y="850"/>
                  </a:cubicBezTo>
                  <a:cubicBezTo>
                    <a:pt x="451" y="848"/>
                    <a:pt x="459" y="848"/>
                    <a:pt x="466" y="848"/>
                  </a:cubicBezTo>
                  <a:cubicBezTo>
                    <a:pt x="481" y="849"/>
                    <a:pt x="495" y="854"/>
                    <a:pt x="508" y="857"/>
                  </a:cubicBezTo>
                  <a:cubicBezTo>
                    <a:pt x="521" y="861"/>
                    <a:pt x="533" y="864"/>
                    <a:pt x="546" y="866"/>
                  </a:cubicBezTo>
                  <a:cubicBezTo>
                    <a:pt x="558" y="867"/>
                    <a:pt x="569" y="867"/>
                    <a:pt x="579" y="863"/>
                  </a:cubicBezTo>
                  <a:cubicBezTo>
                    <a:pt x="583" y="861"/>
                    <a:pt x="587" y="858"/>
                    <a:pt x="589" y="855"/>
                  </a:cubicBezTo>
                  <a:cubicBezTo>
                    <a:pt x="592" y="851"/>
                    <a:pt x="594" y="847"/>
                    <a:pt x="595" y="843"/>
                  </a:cubicBezTo>
                  <a:cubicBezTo>
                    <a:pt x="597" y="835"/>
                    <a:pt x="595" y="826"/>
                    <a:pt x="592" y="822"/>
                  </a:cubicBezTo>
                  <a:cubicBezTo>
                    <a:pt x="590" y="820"/>
                    <a:pt x="587" y="818"/>
                    <a:pt x="585" y="816"/>
                  </a:cubicBezTo>
                  <a:cubicBezTo>
                    <a:pt x="582" y="815"/>
                    <a:pt x="580" y="814"/>
                    <a:pt x="578" y="814"/>
                  </a:cubicBezTo>
                  <a:cubicBezTo>
                    <a:pt x="574" y="813"/>
                    <a:pt x="570" y="814"/>
                    <a:pt x="568" y="815"/>
                  </a:cubicBezTo>
                  <a:cubicBezTo>
                    <a:pt x="566" y="816"/>
                    <a:pt x="565" y="817"/>
                    <a:pt x="565" y="817"/>
                  </a:cubicBezTo>
                  <a:cubicBezTo>
                    <a:pt x="560" y="821"/>
                    <a:pt x="557" y="828"/>
                    <a:pt x="558" y="834"/>
                  </a:cubicBezTo>
                  <a:cubicBezTo>
                    <a:pt x="559" y="837"/>
                    <a:pt x="559" y="839"/>
                    <a:pt x="560" y="841"/>
                  </a:cubicBezTo>
                  <a:cubicBezTo>
                    <a:pt x="562" y="842"/>
                    <a:pt x="563" y="843"/>
                    <a:pt x="564" y="843"/>
                  </a:cubicBezTo>
                  <a:cubicBezTo>
                    <a:pt x="566" y="843"/>
                    <a:pt x="567" y="843"/>
                    <a:pt x="569" y="842"/>
                  </a:cubicBezTo>
                  <a:cubicBezTo>
                    <a:pt x="568" y="842"/>
                    <a:pt x="566" y="841"/>
                    <a:pt x="565" y="840"/>
                  </a:cubicBezTo>
                  <a:cubicBezTo>
                    <a:pt x="557" y="832"/>
                    <a:pt x="569" y="820"/>
                    <a:pt x="577" y="828"/>
                  </a:cubicBezTo>
                  <a:cubicBezTo>
                    <a:pt x="579" y="830"/>
                    <a:pt x="580" y="832"/>
                    <a:pt x="579" y="834"/>
                  </a:cubicBezTo>
                  <a:cubicBezTo>
                    <a:pt x="580" y="835"/>
                    <a:pt x="581" y="837"/>
                    <a:pt x="580" y="839"/>
                  </a:cubicBezTo>
                  <a:cubicBezTo>
                    <a:pt x="580" y="841"/>
                    <a:pt x="578" y="845"/>
                    <a:pt x="574" y="848"/>
                  </a:cubicBezTo>
                  <a:cubicBezTo>
                    <a:pt x="571" y="850"/>
                    <a:pt x="568" y="851"/>
                    <a:pt x="564" y="851"/>
                  </a:cubicBezTo>
                  <a:cubicBezTo>
                    <a:pt x="560" y="851"/>
                    <a:pt x="556" y="849"/>
                    <a:pt x="553" y="845"/>
                  </a:cubicBezTo>
                  <a:cubicBezTo>
                    <a:pt x="550" y="841"/>
                    <a:pt x="549" y="837"/>
                    <a:pt x="549" y="832"/>
                  </a:cubicBezTo>
                  <a:cubicBezTo>
                    <a:pt x="549" y="827"/>
                    <a:pt x="550" y="821"/>
                    <a:pt x="553" y="817"/>
                  </a:cubicBezTo>
                  <a:cubicBezTo>
                    <a:pt x="555" y="812"/>
                    <a:pt x="560" y="807"/>
                    <a:pt x="566" y="805"/>
                  </a:cubicBezTo>
                  <a:cubicBezTo>
                    <a:pt x="572" y="803"/>
                    <a:pt x="579" y="802"/>
                    <a:pt x="585" y="805"/>
                  </a:cubicBezTo>
                  <a:cubicBezTo>
                    <a:pt x="588" y="806"/>
                    <a:pt x="591" y="808"/>
                    <a:pt x="594" y="810"/>
                  </a:cubicBezTo>
                  <a:cubicBezTo>
                    <a:pt x="596" y="812"/>
                    <a:pt x="599" y="814"/>
                    <a:pt x="601" y="817"/>
                  </a:cubicBezTo>
                  <a:cubicBezTo>
                    <a:pt x="605" y="823"/>
                    <a:pt x="607" y="831"/>
                    <a:pt x="607" y="838"/>
                  </a:cubicBezTo>
                  <a:cubicBezTo>
                    <a:pt x="607" y="845"/>
                    <a:pt x="604" y="853"/>
                    <a:pt x="600" y="859"/>
                  </a:cubicBezTo>
                  <a:cubicBezTo>
                    <a:pt x="598" y="862"/>
                    <a:pt x="596" y="866"/>
                    <a:pt x="593" y="868"/>
                  </a:cubicBezTo>
                  <a:cubicBezTo>
                    <a:pt x="591" y="869"/>
                    <a:pt x="590" y="870"/>
                    <a:pt x="589" y="870"/>
                  </a:cubicBezTo>
                  <a:cubicBezTo>
                    <a:pt x="590" y="871"/>
                    <a:pt x="590" y="871"/>
                    <a:pt x="590" y="871"/>
                  </a:cubicBezTo>
                  <a:cubicBezTo>
                    <a:pt x="595" y="875"/>
                    <a:pt x="602" y="881"/>
                    <a:pt x="606" y="891"/>
                  </a:cubicBezTo>
                  <a:cubicBezTo>
                    <a:pt x="608" y="896"/>
                    <a:pt x="609" y="901"/>
                    <a:pt x="609" y="907"/>
                  </a:cubicBezTo>
                  <a:cubicBezTo>
                    <a:pt x="609" y="913"/>
                    <a:pt x="608" y="919"/>
                    <a:pt x="605" y="925"/>
                  </a:cubicBezTo>
                  <a:cubicBezTo>
                    <a:pt x="602" y="931"/>
                    <a:pt x="597" y="937"/>
                    <a:pt x="590" y="939"/>
                  </a:cubicBezTo>
                  <a:cubicBezTo>
                    <a:pt x="584" y="942"/>
                    <a:pt x="576" y="943"/>
                    <a:pt x="569" y="941"/>
                  </a:cubicBezTo>
                  <a:cubicBezTo>
                    <a:pt x="562" y="939"/>
                    <a:pt x="556" y="935"/>
                    <a:pt x="551" y="929"/>
                  </a:cubicBezTo>
                  <a:cubicBezTo>
                    <a:pt x="547" y="923"/>
                    <a:pt x="544" y="915"/>
                    <a:pt x="546" y="908"/>
                  </a:cubicBezTo>
                  <a:cubicBezTo>
                    <a:pt x="548" y="900"/>
                    <a:pt x="553" y="894"/>
                    <a:pt x="559" y="891"/>
                  </a:cubicBezTo>
                  <a:cubicBezTo>
                    <a:pt x="560" y="890"/>
                    <a:pt x="561" y="889"/>
                    <a:pt x="563" y="888"/>
                  </a:cubicBezTo>
                  <a:cubicBezTo>
                    <a:pt x="564" y="888"/>
                    <a:pt x="566" y="887"/>
                    <a:pt x="568" y="887"/>
                  </a:cubicBezTo>
                  <a:cubicBezTo>
                    <a:pt x="571" y="886"/>
                    <a:pt x="574" y="886"/>
                    <a:pt x="577" y="887"/>
                  </a:cubicBezTo>
                  <a:cubicBezTo>
                    <a:pt x="580" y="887"/>
                    <a:pt x="583" y="888"/>
                    <a:pt x="586" y="890"/>
                  </a:cubicBezTo>
                  <a:cubicBezTo>
                    <a:pt x="589" y="891"/>
                    <a:pt x="592" y="894"/>
                    <a:pt x="593" y="897"/>
                  </a:cubicBezTo>
                  <a:cubicBezTo>
                    <a:pt x="595" y="900"/>
                    <a:pt x="595" y="903"/>
                    <a:pt x="595" y="906"/>
                  </a:cubicBezTo>
                  <a:cubicBezTo>
                    <a:pt x="595" y="908"/>
                    <a:pt x="595" y="911"/>
                    <a:pt x="594" y="913"/>
                  </a:cubicBezTo>
                  <a:cubicBezTo>
                    <a:pt x="592" y="917"/>
                    <a:pt x="589" y="919"/>
                    <a:pt x="587" y="921"/>
                  </a:cubicBezTo>
                  <a:cubicBezTo>
                    <a:pt x="586" y="922"/>
                    <a:pt x="584" y="923"/>
                    <a:pt x="584" y="923"/>
                  </a:cubicBezTo>
                  <a:cubicBezTo>
                    <a:pt x="584" y="923"/>
                    <a:pt x="582" y="924"/>
                    <a:pt x="580" y="925"/>
                  </a:cubicBezTo>
                  <a:cubicBezTo>
                    <a:pt x="577" y="925"/>
                    <a:pt x="574" y="925"/>
                    <a:pt x="573" y="925"/>
                  </a:cubicBezTo>
                  <a:cubicBezTo>
                    <a:pt x="569" y="923"/>
                    <a:pt x="566" y="921"/>
                    <a:pt x="566" y="918"/>
                  </a:cubicBezTo>
                  <a:cubicBezTo>
                    <a:pt x="565" y="916"/>
                    <a:pt x="565" y="914"/>
                    <a:pt x="566" y="913"/>
                  </a:cubicBezTo>
                  <a:cubicBezTo>
                    <a:pt x="567" y="912"/>
                    <a:pt x="569" y="912"/>
                    <a:pt x="571" y="911"/>
                  </a:cubicBezTo>
                  <a:cubicBezTo>
                    <a:pt x="573" y="911"/>
                    <a:pt x="575" y="910"/>
                    <a:pt x="576" y="908"/>
                  </a:cubicBezTo>
                  <a:cubicBezTo>
                    <a:pt x="576" y="908"/>
                    <a:pt x="576" y="908"/>
                    <a:pt x="577" y="907"/>
                  </a:cubicBezTo>
                  <a:cubicBezTo>
                    <a:pt x="578" y="907"/>
                    <a:pt x="579" y="904"/>
                    <a:pt x="578" y="904"/>
                  </a:cubicBezTo>
                  <a:cubicBezTo>
                    <a:pt x="577" y="903"/>
                    <a:pt x="574" y="902"/>
                    <a:pt x="571" y="902"/>
                  </a:cubicBezTo>
                  <a:cubicBezTo>
                    <a:pt x="570" y="902"/>
                    <a:pt x="570" y="903"/>
                    <a:pt x="569" y="903"/>
                  </a:cubicBezTo>
                  <a:cubicBezTo>
                    <a:pt x="569" y="903"/>
                    <a:pt x="568" y="903"/>
                    <a:pt x="567" y="904"/>
                  </a:cubicBezTo>
                  <a:cubicBezTo>
                    <a:pt x="565" y="905"/>
                    <a:pt x="564" y="906"/>
                    <a:pt x="563" y="907"/>
                  </a:cubicBezTo>
                  <a:cubicBezTo>
                    <a:pt x="561" y="909"/>
                    <a:pt x="560" y="912"/>
                    <a:pt x="560" y="915"/>
                  </a:cubicBezTo>
                  <a:cubicBezTo>
                    <a:pt x="561" y="918"/>
                    <a:pt x="563" y="922"/>
                    <a:pt x="566" y="924"/>
                  </a:cubicBezTo>
                  <a:cubicBezTo>
                    <a:pt x="569" y="927"/>
                    <a:pt x="572" y="929"/>
                    <a:pt x="576" y="929"/>
                  </a:cubicBezTo>
                  <a:cubicBezTo>
                    <a:pt x="580" y="929"/>
                    <a:pt x="584" y="929"/>
                    <a:pt x="588" y="927"/>
                  </a:cubicBezTo>
                  <a:cubicBezTo>
                    <a:pt x="594" y="924"/>
                    <a:pt x="597" y="916"/>
                    <a:pt x="598" y="909"/>
                  </a:cubicBezTo>
                  <a:cubicBezTo>
                    <a:pt x="600" y="895"/>
                    <a:pt x="593" y="887"/>
                    <a:pt x="593" y="887"/>
                  </a:cubicBezTo>
                  <a:cubicBezTo>
                    <a:pt x="590" y="882"/>
                    <a:pt x="586" y="878"/>
                    <a:pt x="582" y="876"/>
                  </a:cubicBezTo>
                  <a:cubicBezTo>
                    <a:pt x="582" y="875"/>
                    <a:pt x="581" y="875"/>
                    <a:pt x="581" y="874"/>
                  </a:cubicBezTo>
                  <a:cubicBezTo>
                    <a:pt x="567" y="880"/>
                    <a:pt x="551" y="879"/>
                    <a:pt x="537" y="877"/>
                  </a:cubicBezTo>
                  <a:cubicBezTo>
                    <a:pt x="536" y="877"/>
                    <a:pt x="536" y="877"/>
                    <a:pt x="536" y="877"/>
                  </a:cubicBezTo>
                  <a:cubicBezTo>
                    <a:pt x="533" y="879"/>
                    <a:pt x="525" y="886"/>
                    <a:pt x="524" y="898"/>
                  </a:cubicBezTo>
                  <a:cubicBezTo>
                    <a:pt x="523" y="908"/>
                    <a:pt x="528" y="925"/>
                    <a:pt x="538" y="937"/>
                  </a:cubicBezTo>
                  <a:cubicBezTo>
                    <a:pt x="548" y="950"/>
                    <a:pt x="562" y="962"/>
                    <a:pt x="570" y="974"/>
                  </a:cubicBezTo>
                  <a:cubicBezTo>
                    <a:pt x="579" y="985"/>
                    <a:pt x="581" y="995"/>
                    <a:pt x="581" y="995"/>
                  </a:cubicBezTo>
                  <a:cubicBezTo>
                    <a:pt x="582" y="998"/>
                    <a:pt x="582" y="1001"/>
                    <a:pt x="582" y="1004"/>
                  </a:cubicBezTo>
                  <a:cubicBezTo>
                    <a:pt x="584" y="1002"/>
                    <a:pt x="586" y="1000"/>
                    <a:pt x="589" y="998"/>
                  </a:cubicBezTo>
                  <a:cubicBezTo>
                    <a:pt x="589" y="998"/>
                    <a:pt x="598" y="993"/>
                    <a:pt x="612" y="991"/>
                  </a:cubicBezTo>
                  <a:cubicBezTo>
                    <a:pt x="626" y="989"/>
                    <a:pt x="644" y="990"/>
                    <a:pt x="661" y="988"/>
                  </a:cubicBezTo>
                  <a:cubicBezTo>
                    <a:pt x="677" y="986"/>
                    <a:pt x="692" y="978"/>
                    <a:pt x="699" y="970"/>
                  </a:cubicBezTo>
                  <a:cubicBezTo>
                    <a:pt x="706" y="961"/>
                    <a:pt x="705" y="951"/>
                    <a:pt x="705" y="947"/>
                  </a:cubicBezTo>
                  <a:cubicBezTo>
                    <a:pt x="705" y="947"/>
                    <a:pt x="704" y="947"/>
                    <a:pt x="704" y="947"/>
                  </a:cubicBezTo>
                  <a:cubicBezTo>
                    <a:pt x="692" y="938"/>
                    <a:pt x="681" y="927"/>
                    <a:pt x="675" y="913"/>
                  </a:cubicBezTo>
                  <a:cubicBezTo>
                    <a:pt x="674" y="913"/>
                    <a:pt x="674" y="913"/>
                    <a:pt x="673" y="913"/>
                  </a:cubicBezTo>
                  <a:cubicBezTo>
                    <a:pt x="669" y="912"/>
                    <a:pt x="663" y="912"/>
                    <a:pt x="657" y="914"/>
                  </a:cubicBezTo>
                  <a:cubicBezTo>
                    <a:pt x="657" y="914"/>
                    <a:pt x="647" y="914"/>
                    <a:pt x="638" y="926"/>
                  </a:cubicBezTo>
                  <a:cubicBezTo>
                    <a:pt x="634" y="931"/>
                    <a:pt x="631" y="939"/>
                    <a:pt x="633" y="946"/>
                  </a:cubicBezTo>
                  <a:cubicBezTo>
                    <a:pt x="634" y="949"/>
                    <a:pt x="636" y="953"/>
                    <a:pt x="639" y="955"/>
                  </a:cubicBezTo>
                  <a:cubicBezTo>
                    <a:pt x="642" y="958"/>
                    <a:pt x="646" y="959"/>
                    <a:pt x="650" y="959"/>
                  </a:cubicBezTo>
                  <a:cubicBezTo>
                    <a:pt x="654" y="960"/>
                    <a:pt x="658" y="959"/>
                    <a:pt x="661" y="957"/>
                  </a:cubicBezTo>
                  <a:cubicBezTo>
                    <a:pt x="663" y="954"/>
                    <a:pt x="665" y="952"/>
                    <a:pt x="665" y="949"/>
                  </a:cubicBezTo>
                  <a:cubicBezTo>
                    <a:pt x="665" y="947"/>
                    <a:pt x="664" y="946"/>
                    <a:pt x="664" y="944"/>
                  </a:cubicBezTo>
                  <a:cubicBezTo>
                    <a:pt x="664" y="943"/>
                    <a:pt x="663" y="942"/>
                    <a:pt x="663" y="942"/>
                  </a:cubicBezTo>
                  <a:cubicBezTo>
                    <a:pt x="663" y="941"/>
                    <a:pt x="662" y="941"/>
                    <a:pt x="662" y="940"/>
                  </a:cubicBezTo>
                  <a:cubicBezTo>
                    <a:pt x="660" y="938"/>
                    <a:pt x="658" y="936"/>
                    <a:pt x="656" y="936"/>
                  </a:cubicBezTo>
                  <a:cubicBezTo>
                    <a:pt x="655" y="935"/>
                    <a:pt x="654" y="938"/>
                    <a:pt x="654" y="939"/>
                  </a:cubicBezTo>
                  <a:cubicBezTo>
                    <a:pt x="654" y="940"/>
                    <a:pt x="655" y="940"/>
                    <a:pt x="655" y="940"/>
                  </a:cubicBezTo>
                  <a:cubicBezTo>
                    <a:pt x="654" y="942"/>
                    <a:pt x="655" y="945"/>
                    <a:pt x="656" y="946"/>
                  </a:cubicBezTo>
                  <a:cubicBezTo>
                    <a:pt x="657" y="948"/>
                    <a:pt x="658" y="949"/>
                    <a:pt x="658" y="951"/>
                  </a:cubicBezTo>
                  <a:cubicBezTo>
                    <a:pt x="658" y="953"/>
                    <a:pt x="657" y="954"/>
                    <a:pt x="655" y="955"/>
                  </a:cubicBezTo>
                  <a:cubicBezTo>
                    <a:pt x="652" y="956"/>
                    <a:pt x="649" y="956"/>
                    <a:pt x="645" y="954"/>
                  </a:cubicBezTo>
                  <a:cubicBezTo>
                    <a:pt x="644" y="954"/>
                    <a:pt x="641" y="952"/>
                    <a:pt x="640" y="950"/>
                  </a:cubicBezTo>
                  <a:cubicBezTo>
                    <a:pt x="639" y="947"/>
                    <a:pt x="638" y="945"/>
                    <a:pt x="638" y="945"/>
                  </a:cubicBezTo>
                  <a:cubicBezTo>
                    <a:pt x="638" y="945"/>
                    <a:pt x="637" y="944"/>
                    <a:pt x="637" y="942"/>
                  </a:cubicBezTo>
                  <a:cubicBezTo>
                    <a:pt x="637" y="939"/>
                    <a:pt x="637" y="935"/>
                    <a:pt x="639" y="931"/>
                  </a:cubicBezTo>
                  <a:cubicBezTo>
                    <a:pt x="640" y="929"/>
                    <a:pt x="641" y="927"/>
                    <a:pt x="643" y="925"/>
                  </a:cubicBezTo>
                  <a:cubicBezTo>
                    <a:pt x="644" y="923"/>
                    <a:pt x="647" y="922"/>
                    <a:pt x="650" y="920"/>
                  </a:cubicBezTo>
                  <a:cubicBezTo>
                    <a:pt x="653" y="919"/>
                    <a:pt x="657" y="919"/>
                    <a:pt x="660" y="920"/>
                  </a:cubicBezTo>
                  <a:cubicBezTo>
                    <a:pt x="663" y="921"/>
                    <a:pt x="666" y="922"/>
                    <a:pt x="669" y="924"/>
                  </a:cubicBezTo>
                  <a:cubicBezTo>
                    <a:pt x="671" y="926"/>
                    <a:pt x="673" y="928"/>
                    <a:pt x="675" y="931"/>
                  </a:cubicBezTo>
                  <a:cubicBezTo>
                    <a:pt x="676" y="933"/>
                    <a:pt x="677" y="934"/>
                    <a:pt x="678" y="936"/>
                  </a:cubicBezTo>
                  <a:cubicBezTo>
                    <a:pt x="678" y="938"/>
                    <a:pt x="679" y="939"/>
                    <a:pt x="679" y="940"/>
                  </a:cubicBezTo>
                  <a:cubicBezTo>
                    <a:pt x="681" y="947"/>
                    <a:pt x="680" y="955"/>
                    <a:pt x="676" y="961"/>
                  </a:cubicBezTo>
                  <a:cubicBezTo>
                    <a:pt x="672" y="968"/>
                    <a:pt x="664" y="972"/>
                    <a:pt x="657" y="973"/>
                  </a:cubicBezTo>
                  <a:cubicBezTo>
                    <a:pt x="650" y="974"/>
                    <a:pt x="642" y="973"/>
                    <a:pt x="636" y="969"/>
                  </a:cubicBezTo>
                  <a:cubicBezTo>
                    <a:pt x="629" y="965"/>
                    <a:pt x="625" y="959"/>
                    <a:pt x="622" y="953"/>
                  </a:cubicBezTo>
                  <a:cubicBezTo>
                    <a:pt x="619" y="946"/>
                    <a:pt x="619" y="938"/>
                    <a:pt x="622" y="932"/>
                  </a:cubicBezTo>
                  <a:cubicBezTo>
                    <a:pt x="624" y="926"/>
                    <a:pt x="627" y="920"/>
                    <a:pt x="632" y="916"/>
                  </a:cubicBezTo>
                  <a:cubicBezTo>
                    <a:pt x="636" y="912"/>
                    <a:pt x="640" y="909"/>
                    <a:pt x="645" y="907"/>
                  </a:cubicBezTo>
                  <a:cubicBezTo>
                    <a:pt x="655" y="903"/>
                    <a:pt x="664" y="903"/>
                    <a:pt x="671" y="904"/>
                  </a:cubicBezTo>
                  <a:cubicBezTo>
                    <a:pt x="671" y="904"/>
                    <a:pt x="671" y="904"/>
                    <a:pt x="672" y="905"/>
                  </a:cubicBezTo>
                  <a:cubicBezTo>
                    <a:pt x="671" y="903"/>
                    <a:pt x="671" y="902"/>
                    <a:pt x="671" y="901"/>
                  </a:cubicBezTo>
                  <a:cubicBezTo>
                    <a:pt x="671" y="897"/>
                    <a:pt x="671" y="893"/>
                    <a:pt x="672" y="889"/>
                  </a:cubicBezTo>
                  <a:cubicBezTo>
                    <a:pt x="673" y="881"/>
                    <a:pt x="677" y="874"/>
                    <a:pt x="682" y="869"/>
                  </a:cubicBezTo>
                  <a:cubicBezTo>
                    <a:pt x="687" y="864"/>
                    <a:pt x="694" y="860"/>
                    <a:pt x="701" y="858"/>
                  </a:cubicBezTo>
                  <a:cubicBezTo>
                    <a:pt x="705" y="858"/>
                    <a:pt x="708" y="858"/>
                    <a:pt x="711" y="858"/>
                  </a:cubicBezTo>
                  <a:cubicBezTo>
                    <a:pt x="715" y="859"/>
                    <a:pt x="718" y="860"/>
                    <a:pt x="721" y="861"/>
                  </a:cubicBezTo>
                  <a:cubicBezTo>
                    <a:pt x="727" y="864"/>
                    <a:pt x="732" y="869"/>
                    <a:pt x="734" y="875"/>
                  </a:cubicBezTo>
                  <a:cubicBezTo>
                    <a:pt x="737" y="881"/>
                    <a:pt x="737" y="887"/>
                    <a:pt x="736" y="892"/>
                  </a:cubicBezTo>
                  <a:cubicBezTo>
                    <a:pt x="734" y="898"/>
                    <a:pt x="731" y="902"/>
                    <a:pt x="727" y="906"/>
                  </a:cubicBezTo>
                  <a:cubicBezTo>
                    <a:pt x="724" y="909"/>
                    <a:pt x="720" y="911"/>
                    <a:pt x="715" y="912"/>
                  </a:cubicBezTo>
                  <a:cubicBezTo>
                    <a:pt x="711" y="913"/>
                    <a:pt x="706" y="911"/>
                    <a:pt x="703" y="909"/>
                  </a:cubicBezTo>
                  <a:cubicBezTo>
                    <a:pt x="700" y="906"/>
                    <a:pt x="699" y="903"/>
                    <a:pt x="698" y="900"/>
                  </a:cubicBezTo>
                  <a:cubicBezTo>
                    <a:pt x="697" y="894"/>
                    <a:pt x="699" y="890"/>
                    <a:pt x="700" y="888"/>
                  </a:cubicBezTo>
                  <a:cubicBezTo>
                    <a:pt x="701" y="887"/>
                    <a:pt x="703" y="886"/>
                    <a:pt x="704" y="886"/>
                  </a:cubicBezTo>
                  <a:cubicBezTo>
                    <a:pt x="706" y="884"/>
                    <a:pt x="708" y="883"/>
                    <a:pt x="710" y="883"/>
                  </a:cubicBezTo>
                  <a:cubicBezTo>
                    <a:pt x="721" y="883"/>
                    <a:pt x="721" y="900"/>
                    <a:pt x="710" y="900"/>
                  </a:cubicBezTo>
                  <a:cubicBezTo>
                    <a:pt x="709" y="900"/>
                    <a:pt x="707" y="900"/>
                    <a:pt x="706" y="899"/>
                  </a:cubicBezTo>
                  <a:cubicBezTo>
                    <a:pt x="707" y="900"/>
                    <a:pt x="707" y="902"/>
                    <a:pt x="709" y="903"/>
                  </a:cubicBezTo>
                  <a:cubicBezTo>
                    <a:pt x="710" y="904"/>
                    <a:pt x="711" y="904"/>
                    <a:pt x="713" y="904"/>
                  </a:cubicBezTo>
                  <a:cubicBezTo>
                    <a:pt x="715" y="904"/>
                    <a:pt x="717" y="902"/>
                    <a:pt x="720" y="901"/>
                  </a:cubicBezTo>
                  <a:cubicBezTo>
                    <a:pt x="724" y="897"/>
                    <a:pt x="727" y="891"/>
                    <a:pt x="726" y="884"/>
                  </a:cubicBezTo>
                  <a:cubicBezTo>
                    <a:pt x="726" y="884"/>
                    <a:pt x="726" y="883"/>
                    <a:pt x="726" y="880"/>
                  </a:cubicBezTo>
                  <a:cubicBezTo>
                    <a:pt x="725" y="878"/>
                    <a:pt x="723" y="875"/>
                    <a:pt x="720" y="872"/>
                  </a:cubicBezTo>
                  <a:cubicBezTo>
                    <a:pt x="718" y="871"/>
                    <a:pt x="716" y="870"/>
                    <a:pt x="713" y="870"/>
                  </a:cubicBezTo>
                  <a:cubicBezTo>
                    <a:pt x="710" y="869"/>
                    <a:pt x="707" y="868"/>
                    <a:pt x="704" y="869"/>
                  </a:cubicBezTo>
                  <a:cubicBezTo>
                    <a:pt x="699" y="869"/>
                    <a:pt x="691" y="874"/>
                    <a:pt x="687" y="881"/>
                  </a:cubicBezTo>
                  <a:cubicBezTo>
                    <a:pt x="685" y="885"/>
                    <a:pt x="683" y="889"/>
                    <a:pt x="682" y="893"/>
                  </a:cubicBezTo>
                  <a:cubicBezTo>
                    <a:pt x="682" y="898"/>
                    <a:pt x="683" y="902"/>
                    <a:pt x="685" y="907"/>
                  </a:cubicBezTo>
                  <a:cubicBezTo>
                    <a:pt x="688" y="916"/>
                    <a:pt x="696" y="925"/>
                    <a:pt x="706" y="932"/>
                  </a:cubicBezTo>
                  <a:cubicBezTo>
                    <a:pt x="715" y="940"/>
                    <a:pt x="726" y="946"/>
                    <a:pt x="738" y="953"/>
                  </a:cubicBezTo>
                  <a:cubicBezTo>
                    <a:pt x="750" y="959"/>
                    <a:pt x="763" y="966"/>
                    <a:pt x="774" y="976"/>
                  </a:cubicBezTo>
                  <a:cubicBezTo>
                    <a:pt x="780" y="981"/>
                    <a:pt x="785" y="987"/>
                    <a:pt x="790" y="993"/>
                  </a:cubicBezTo>
                  <a:cubicBezTo>
                    <a:pt x="794" y="1000"/>
                    <a:pt x="797" y="1007"/>
                    <a:pt x="798" y="1015"/>
                  </a:cubicBezTo>
                  <a:cubicBezTo>
                    <a:pt x="798" y="1016"/>
                    <a:pt x="798" y="1016"/>
                    <a:pt x="798" y="1017"/>
                  </a:cubicBezTo>
                  <a:cubicBezTo>
                    <a:pt x="800" y="1015"/>
                    <a:pt x="801" y="1013"/>
                    <a:pt x="803" y="1011"/>
                  </a:cubicBezTo>
                  <a:cubicBezTo>
                    <a:pt x="808" y="1005"/>
                    <a:pt x="814" y="1000"/>
                    <a:pt x="821" y="996"/>
                  </a:cubicBezTo>
                  <a:cubicBezTo>
                    <a:pt x="835" y="988"/>
                    <a:pt x="851" y="986"/>
                    <a:pt x="866" y="984"/>
                  </a:cubicBezTo>
                  <a:cubicBezTo>
                    <a:pt x="881" y="983"/>
                    <a:pt x="896" y="982"/>
                    <a:pt x="910" y="979"/>
                  </a:cubicBezTo>
                  <a:cubicBezTo>
                    <a:pt x="924" y="977"/>
                    <a:pt x="938" y="972"/>
                    <a:pt x="948" y="963"/>
                  </a:cubicBezTo>
                  <a:cubicBezTo>
                    <a:pt x="953" y="959"/>
                    <a:pt x="956" y="954"/>
                    <a:pt x="957" y="948"/>
                  </a:cubicBezTo>
                  <a:cubicBezTo>
                    <a:pt x="958" y="942"/>
                    <a:pt x="958" y="935"/>
                    <a:pt x="956" y="930"/>
                  </a:cubicBezTo>
                  <a:cubicBezTo>
                    <a:pt x="954" y="924"/>
                    <a:pt x="951" y="919"/>
                    <a:pt x="947" y="916"/>
                  </a:cubicBezTo>
                  <a:cubicBezTo>
                    <a:pt x="943" y="913"/>
                    <a:pt x="936" y="911"/>
                    <a:pt x="932" y="911"/>
                  </a:cubicBezTo>
                  <a:cubicBezTo>
                    <a:pt x="927" y="911"/>
                    <a:pt x="922" y="913"/>
                    <a:pt x="918" y="916"/>
                  </a:cubicBezTo>
                  <a:cubicBezTo>
                    <a:pt x="915" y="919"/>
                    <a:pt x="913" y="924"/>
                    <a:pt x="912" y="928"/>
                  </a:cubicBezTo>
                  <a:cubicBezTo>
                    <a:pt x="911" y="932"/>
                    <a:pt x="912" y="936"/>
                    <a:pt x="914" y="940"/>
                  </a:cubicBezTo>
                  <a:cubicBezTo>
                    <a:pt x="915" y="943"/>
                    <a:pt x="917" y="946"/>
                    <a:pt x="920" y="948"/>
                  </a:cubicBezTo>
                  <a:cubicBezTo>
                    <a:pt x="925" y="951"/>
                    <a:pt x="929" y="948"/>
                    <a:pt x="931" y="945"/>
                  </a:cubicBezTo>
                  <a:cubicBezTo>
                    <a:pt x="934" y="942"/>
                    <a:pt x="933" y="939"/>
                    <a:pt x="933" y="939"/>
                  </a:cubicBezTo>
                  <a:cubicBezTo>
                    <a:pt x="933" y="937"/>
                    <a:pt x="932" y="936"/>
                    <a:pt x="932" y="935"/>
                  </a:cubicBezTo>
                  <a:cubicBezTo>
                    <a:pt x="932" y="935"/>
                    <a:pt x="932" y="934"/>
                    <a:pt x="932" y="933"/>
                  </a:cubicBezTo>
                  <a:cubicBezTo>
                    <a:pt x="933" y="932"/>
                    <a:pt x="934" y="932"/>
                    <a:pt x="936" y="932"/>
                  </a:cubicBezTo>
                  <a:cubicBezTo>
                    <a:pt x="937" y="933"/>
                    <a:pt x="940" y="934"/>
                    <a:pt x="940" y="937"/>
                  </a:cubicBezTo>
                  <a:cubicBezTo>
                    <a:pt x="940" y="937"/>
                    <a:pt x="941" y="940"/>
                    <a:pt x="940" y="944"/>
                  </a:cubicBezTo>
                  <a:cubicBezTo>
                    <a:pt x="939" y="948"/>
                    <a:pt x="936" y="953"/>
                    <a:pt x="929" y="956"/>
                  </a:cubicBezTo>
                  <a:cubicBezTo>
                    <a:pt x="926" y="958"/>
                    <a:pt x="921" y="958"/>
                    <a:pt x="916" y="956"/>
                  </a:cubicBezTo>
                  <a:cubicBezTo>
                    <a:pt x="912" y="953"/>
                    <a:pt x="909" y="950"/>
                    <a:pt x="907" y="946"/>
                  </a:cubicBezTo>
                  <a:cubicBezTo>
                    <a:pt x="905" y="942"/>
                    <a:pt x="903" y="938"/>
                    <a:pt x="902" y="932"/>
                  </a:cubicBezTo>
                  <a:cubicBezTo>
                    <a:pt x="902" y="927"/>
                    <a:pt x="903" y="921"/>
                    <a:pt x="906" y="916"/>
                  </a:cubicBezTo>
                  <a:cubicBezTo>
                    <a:pt x="906" y="916"/>
                    <a:pt x="907" y="914"/>
                    <a:pt x="910" y="911"/>
                  </a:cubicBezTo>
                  <a:cubicBezTo>
                    <a:pt x="912" y="908"/>
                    <a:pt x="917" y="903"/>
                    <a:pt x="925" y="902"/>
                  </a:cubicBezTo>
                  <a:cubicBezTo>
                    <a:pt x="929" y="901"/>
                    <a:pt x="933" y="900"/>
                    <a:pt x="937" y="901"/>
                  </a:cubicBezTo>
                  <a:cubicBezTo>
                    <a:pt x="942" y="902"/>
                    <a:pt x="946" y="903"/>
                    <a:pt x="951" y="906"/>
                  </a:cubicBezTo>
                  <a:cubicBezTo>
                    <a:pt x="961" y="912"/>
                    <a:pt x="967" y="922"/>
                    <a:pt x="969" y="934"/>
                  </a:cubicBezTo>
                  <a:cubicBezTo>
                    <a:pt x="969" y="940"/>
                    <a:pt x="969" y="947"/>
                    <a:pt x="967" y="953"/>
                  </a:cubicBezTo>
                  <a:cubicBezTo>
                    <a:pt x="967" y="956"/>
                    <a:pt x="965" y="960"/>
                    <a:pt x="963" y="963"/>
                  </a:cubicBezTo>
                  <a:cubicBezTo>
                    <a:pt x="963" y="963"/>
                    <a:pt x="963" y="963"/>
                    <a:pt x="963" y="963"/>
                  </a:cubicBezTo>
                  <a:cubicBezTo>
                    <a:pt x="968" y="964"/>
                    <a:pt x="974" y="966"/>
                    <a:pt x="980" y="970"/>
                  </a:cubicBezTo>
                  <a:cubicBezTo>
                    <a:pt x="980" y="970"/>
                    <a:pt x="983" y="972"/>
                    <a:pt x="986" y="976"/>
                  </a:cubicBezTo>
                  <a:cubicBezTo>
                    <a:pt x="990" y="981"/>
                    <a:pt x="994" y="988"/>
                    <a:pt x="996" y="997"/>
                  </a:cubicBezTo>
                  <a:cubicBezTo>
                    <a:pt x="997" y="1002"/>
                    <a:pt x="997" y="1008"/>
                    <a:pt x="996" y="1013"/>
                  </a:cubicBezTo>
                  <a:cubicBezTo>
                    <a:pt x="995" y="1019"/>
                    <a:pt x="991" y="1025"/>
                    <a:pt x="986" y="1030"/>
                  </a:cubicBezTo>
                  <a:cubicBezTo>
                    <a:pt x="982" y="1034"/>
                    <a:pt x="976" y="1037"/>
                    <a:pt x="969" y="1039"/>
                  </a:cubicBezTo>
                  <a:cubicBezTo>
                    <a:pt x="962" y="1040"/>
                    <a:pt x="955" y="1039"/>
                    <a:pt x="948" y="1036"/>
                  </a:cubicBezTo>
                  <a:cubicBezTo>
                    <a:pt x="942" y="1033"/>
                    <a:pt x="936" y="1028"/>
                    <a:pt x="933" y="1021"/>
                  </a:cubicBezTo>
                  <a:cubicBezTo>
                    <a:pt x="929" y="1014"/>
                    <a:pt x="930" y="1005"/>
                    <a:pt x="933" y="999"/>
                  </a:cubicBezTo>
                  <a:cubicBezTo>
                    <a:pt x="934" y="996"/>
                    <a:pt x="936" y="993"/>
                    <a:pt x="938" y="991"/>
                  </a:cubicBezTo>
                  <a:cubicBezTo>
                    <a:pt x="939" y="990"/>
                    <a:pt x="941" y="988"/>
                    <a:pt x="942" y="987"/>
                  </a:cubicBezTo>
                  <a:cubicBezTo>
                    <a:pt x="944" y="986"/>
                    <a:pt x="945" y="985"/>
                    <a:pt x="947" y="984"/>
                  </a:cubicBezTo>
                  <a:cubicBezTo>
                    <a:pt x="953" y="982"/>
                    <a:pt x="959" y="980"/>
                    <a:pt x="966" y="983"/>
                  </a:cubicBezTo>
                  <a:cubicBezTo>
                    <a:pt x="970" y="984"/>
                    <a:pt x="973" y="986"/>
                    <a:pt x="975" y="989"/>
                  </a:cubicBezTo>
                  <a:cubicBezTo>
                    <a:pt x="976" y="991"/>
                    <a:pt x="977" y="992"/>
                    <a:pt x="978" y="994"/>
                  </a:cubicBezTo>
                  <a:cubicBezTo>
                    <a:pt x="978" y="995"/>
                    <a:pt x="978" y="996"/>
                    <a:pt x="979" y="998"/>
                  </a:cubicBezTo>
                  <a:cubicBezTo>
                    <a:pt x="980" y="1004"/>
                    <a:pt x="978" y="1009"/>
                    <a:pt x="975" y="1013"/>
                  </a:cubicBezTo>
                  <a:cubicBezTo>
                    <a:pt x="973" y="1016"/>
                    <a:pt x="969" y="1018"/>
                    <a:pt x="967" y="1019"/>
                  </a:cubicBezTo>
                  <a:cubicBezTo>
                    <a:pt x="965" y="1020"/>
                    <a:pt x="963" y="1020"/>
                    <a:pt x="963" y="1020"/>
                  </a:cubicBezTo>
                  <a:cubicBezTo>
                    <a:pt x="957" y="1019"/>
                    <a:pt x="954" y="1015"/>
                    <a:pt x="954" y="1013"/>
                  </a:cubicBezTo>
                  <a:cubicBezTo>
                    <a:pt x="954" y="1011"/>
                    <a:pt x="954" y="1009"/>
                    <a:pt x="956" y="1008"/>
                  </a:cubicBezTo>
                  <a:cubicBezTo>
                    <a:pt x="957" y="1007"/>
                    <a:pt x="958" y="1006"/>
                    <a:pt x="959" y="1006"/>
                  </a:cubicBezTo>
                  <a:cubicBezTo>
                    <a:pt x="960" y="1005"/>
                    <a:pt x="960" y="1004"/>
                    <a:pt x="960" y="1003"/>
                  </a:cubicBezTo>
                  <a:cubicBezTo>
                    <a:pt x="960" y="1003"/>
                    <a:pt x="961" y="1003"/>
                    <a:pt x="961" y="1003"/>
                  </a:cubicBezTo>
                  <a:cubicBezTo>
                    <a:pt x="961" y="1003"/>
                    <a:pt x="962" y="1003"/>
                    <a:pt x="962" y="1001"/>
                  </a:cubicBezTo>
                  <a:cubicBezTo>
                    <a:pt x="962" y="1001"/>
                    <a:pt x="962" y="999"/>
                    <a:pt x="962" y="999"/>
                  </a:cubicBezTo>
                  <a:cubicBezTo>
                    <a:pt x="961" y="999"/>
                    <a:pt x="961" y="998"/>
                    <a:pt x="961" y="998"/>
                  </a:cubicBezTo>
                  <a:cubicBezTo>
                    <a:pt x="960" y="998"/>
                    <a:pt x="959" y="998"/>
                    <a:pt x="957" y="998"/>
                  </a:cubicBezTo>
                  <a:cubicBezTo>
                    <a:pt x="956" y="998"/>
                    <a:pt x="955" y="998"/>
                    <a:pt x="953" y="999"/>
                  </a:cubicBezTo>
                  <a:cubicBezTo>
                    <a:pt x="953" y="999"/>
                    <a:pt x="952" y="999"/>
                    <a:pt x="951" y="1000"/>
                  </a:cubicBezTo>
                  <a:cubicBezTo>
                    <a:pt x="951" y="1000"/>
                    <a:pt x="951" y="1000"/>
                    <a:pt x="951" y="1000"/>
                  </a:cubicBezTo>
                  <a:cubicBezTo>
                    <a:pt x="950" y="1001"/>
                    <a:pt x="950" y="1001"/>
                    <a:pt x="950" y="1002"/>
                  </a:cubicBezTo>
                  <a:cubicBezTo>
                    <a:pt x="947" y="1004"/>
                    <a:pt x="945" y="1008"/>
                    <a:pt x="945" y="1011"/>
                  </a:cubicBezTo>
                  <a:cubicBezTo>
                    <a:pt x="945" y="1014"/>
                    <a:pt x="947" y="1018"/>
                    <a:pt x="950" y="1021"/>
                  </a:cubicBezTo>
                  <a:cubicBezTo>
                    <a:pt x="953" y="1024"/>
                    <a:pt x="958" y="1026"/>
                    <a:pt x="963" y="1026"/>
                  </a:cubicBezTo>
                  <a:cubicBezTo>
                    <a:pt x="967" y="1026"/>
                    <a:pt x="972" y="1025"/>
                    <a:pt x="976" y="1022"/>
                  </a:cubicBezTo>
                  <a:cubicBezTo>
                    <a:pt x="980" y="1019"/>
                    <a:pt x="983" y="1015"/>
                    <a:pt x="984" y="1011"/>
                  </a:cubicBezTo>
                  <a:cubicBezTo>
                    <a:pt x="987" y="1002"/>
                    <a:pt x="984" y="991"/>
                    <a:pt x="979" y="984"/>
                  </a:cubicBezTo>
                  <a:cubicBezTo>
                    <a:pt x="975" y="977"/>
                    <a:pt x="968" y="973"/>
                    <a:pt x="963" y="971"/>
                  </a:cubicBezTo>
                  <a:cubicBezTo>
                    <a:pt x="961" y="971"/>
                    <a:pt x="959" y="970"/>
                    <a:pt x="958" y="970"/>
                  </a:cubicBezTo>
                  <a:cubicBezTo>
                    <a:pt x="957" y="970"/>
                    <a:pt x="957" y="970"/>
                    <a:pt x="957" y="971"/>
                  </a:cubicBezTo>
                  <a:cubicBezTo>
                    <a:pt x="947" y="981"/>
                    <a:pt x="934" y="986"/>
                    <a:pt x="921" y="990"/>
                  </a:cubicBezTo>
                  <a:cubicBezTo>
                    <a:pt x="917" y="991"/>
                    <a:pt x="913" y="992"/>
                    <a:pt x="908" y="992"/>
                  </a:cubicBezTo>
                  <a:cubicBezTo>
                    <a:pt x="909" y="993"/>
                    <a:pt x="909" y="993"/>
                    <a:pt x="909" y="994"/>
                  </a:cubicBezTo>
                  <a:cubicBezTo>
                    <a:pt x="908" y="995"/>
                    <a:pt x="907" y="997"/>
                    <a:pt x="907" y="997"/>
                  </a:cubicBezTo>
                  <a:cubicBezTo>
                    <a:pt x="907" y="997"/>
                    <a:pt x="904" y="1004"/>
                    <a:pt x="908" y="1015"/>
                  </a:cubicBezTo>
                  <a:cubicBezTo>
                    <a:pt x="911" y="1021"/>
                    <a:pt x="915" y="1028"/>
                    <a:pt x="920" y="1034"/>
                  </a:cubicBezTo>
                  <a:cubicBezTo>
                    <a:pt x="926" y="1040"/>
                    <a:pt x="933" y="1045"/>
                    <a:pt x="942" y="1050"/>
                  </a:cubicBezTo>
                  <a:cubicBezTo>
                    <a:pt x="950" y="1054"/>
                    <a:pt x="959" y="1059"/>
                    <a:pt x="967" y="1063"/>
                  </a:cubicBezTo>
                  <a:cubicBezTo>
                    <a:pt x="975" y="1068"/>
                    <a:pt x="983" y="1073"/>
                    <a:pt x="989" y="1079"/>
                  </a:cubicBezTo>
                  <a:cubicBezTo>
                    <a:pt x="994" y="1085"/>
                    <a:pt x="998" y="1091"/>
                    <a:pt x="1000" y="1095"/>
                  </a:cubicBezTo>
                  <a:cubicBezTo>
                    <a:pt x="1002" y="1091"/>
                    <a:pt x="1006" y="1085"/>
                    <a:pt x="1011" y="1079"/>
                  </a:cubicBezTo>
                  <a:cubicBezTo>
                    <a:pt x="1017" y="1073"/>
                    <a:pt x="1025" y="1068"/>
                    <a:pt x="1033" y="1063"/>
                  </a:cubicBezTo>
                  <a:cubicBezTo>
                    <a:pt x="1041" y="1059"/>
                    <a:pt x="1050" y="1054"/>
                    <a:pt x="1058" y="1050"/>
                  </a:cubicBezTo>
                  <a:cubicBezTo>
                    <a:pt x="1067" y="1045"/>
                    <a:pt x="1074" y="1040"/>
                    <a:pt x="1080" y="1034"/>
                  </a:cubicBezTo>
                  <a:cubicBezTo>
                    <a:pt x="1085" y="1028"/>
                    <a:pt x="1089" y="1021"/>
                    <a:pt x="1092" y="1015"/>
                  </a:cubicBezTo>
                  <a:cubicBezTo>
                    <a:pt x="1096" y="1004"/>
                    <a:pt x="1093" y="997"/>
                    <a:pt x="1093" y="997"/>
                  </a:cubicBezTo>
                  <a:cubicBezTo>
                    <a:pt x="1093" y="997"/>
                    <a:pt x="1092" y="995"/>
                    <a:pt x="1091" y="994"/>
                  </a:cubicBezTo>
                  <a:cubicBezTo>
                    <a:pt x="1091" y="993"/>
                    <a:pt x="1091" y="993"/>
                    <a:pt x="1092" y="992"/>
                  </a:cubicBezTo>
                  <a:cubicBezTo>
                    <a:pt x="1087" y="992"/>
                    <a:pt x="1083" y="991"/>
                    <a:pt x="1079" y="990"/>
                  </a:cubicBezTo>
                  <a:cubicBezTo>
                    <a:pt x="1066" y="986"/>
                    <a:pt x="1053" y="981"/>
                    <a:pt x="1043" y="971"/>
                  </a:cubicBezTo>
                  <a:cubicBezTo>
                    <a:pt x="1043" y="970"/>
                    <a:pt x="1043" y="970"/>
                    <a:pt x="1042" y="970"/>
                  </a:cubicBezTo>
                  <a:cubicBezTo>
                    <a:pt x="1041" y="970"/>
                    <a:pt x="1039" y="971"/>
                    <a:pt x="1037" y="971"/>
                  </a:cubicBezTo>
                  <a:cubicBezTo>
                    <a:pt x="1032" y="973"/>
                    <a:pt x="1025" y="977"/>
                    <a:pt x="1021" y="984"/>
                  </a:cubicBezTo>
                  <a:cubicBezTo>
                    <a:pt x="1016" y="991"/>
                    <a:pt x="1013" y="1002"/>
                    <a:pt x="1016" y="1011"/>
                  </a:cubicBezTo>
                  <a:cubicBezTo>
                    <a:pt x="1017" y="1015"/>
                    <a:pt x="1020" y="1019"/>
                    <a:pt x="1024" y="1022"/>
                  </a:cubicBezTo>
                  <a:cubicBezTo>
                    <a:pt x="1028" y="1025"/>
                    <a:pt x="1033" y="1026"/>
                    <a:pt x="1037" y="1026"/>
                  </a:cubicBezTo>
                  <a:cubicBezTo>
                    <a:pt x="1042" y="1026"/>
                    <a:pt x="1047" y="1024"/>
                    <a:pt x="1050" y="1021"/>
                  </a:cubicBezTo>
                  <a:cubicBezTo>
                    <a:pt x="1053" y="1018"/>
                    <a:pt x="1055" y="1014"/>
                    <a:pt x="1055" y="1011"/>
                  </a:cubicBezTo>
                  <a:cubicBezTo>
                    <a:pt x="1055" y="1008"/>
                    <a:pt x="1053" y="1004"/>
                    <a:pt x="1050" y="1002"/>
                  </a:cubicBezTo>
                  <a:cubicBezTo>
                    <a:pt x="1050" y="1001"/>
                    <a:pt x="1050" y="1001"/>
                    <a:pt x="1049" y="1000"/>
                  </a:cubicBezTo>
                  <a:cubicBezTo>
                    <a:pt x="1049" y="1000"/>
                    <a:pt x="1049" y="1000"/>
                    <a:pt x="1049" y="1000"/>
                  </a:cubicBezTo>
                  <a:cubicBezTo>
                    <a:pt x="1048" y="999"/>
                    <a:pt x="1047" y="999"/>
                    <a:pt x="1047" y="999"/>
                  </a:cubicBezTo>
                  <a:cubicBezTo>
                    <a:pt x="1045" y="998"/>
                    <a:pt x="1044" y="998"/>
                    <a:pt x="1043" y="998"/>
                  </a:cubicBezTo>
                  <a:cubicBezTo>
                    <a:pt x="1041" y="998"/>
                    <a:pt x="1040" y="998"/>
                    <a:pt x="1039" y="998"/>
                  </a:cubicBezTo>
                  <a:cubicBezTo>
                    <a:pt x="1039" y="998"/>
                    <a:pt x="1039" y="999"/>
                    <a:pt x="1038" y="999"/>
                  </a:cubicBezTo>
                  <a:cubicBezTo>
                    <a:pt x="1038" y="999"/>
                    <a:pt x="1038" y="1001"/>
                    <a:pt x="1038" y="1001"/>
                  </a:cubicBezTo>
                  <a:cubicBezTo>
                    <a:pt x="1038" y="1003"/>
                    <a:pt x="1039" y="1003"/>
                    <a:pt x="1039" y="1003"/>
                  </a:cubicBezTo>
                  <a:cubicBezTo>
                    <a:pt x="1039" y="1003"/>
                    <a:pt x="1040" y="1003"/>
                    <a:pt x="1040" y="1003"/>
                  </a:cubicBezTo>
                  <a:cubicBezTo>
                    <a:pt x="1040" y="1004"/>
                    <a:pt x="1040" y="1005"/>
                    <a:pt x="1041" y="1006"/>
                  </a:cubicBezTo>
                  <a:cubicBezTo>
                    <a:pt x="1042" y="1006"/>
                    <a:pt x="1043" y="1007"/>
                    <a:pt x="1044" y="1008"/>
                  </a:cubicBezTo>
                  <a:cubicBezTo>
                    <a:pt x="1046" y="1009"/>
                    <a:pt x="1046" y="1011"/>
                    <a:pt x="1046" y="1013"/>
                  </a:cubicBezTo>
                  <a:cubicBezTo>
                    <a:pt x="1046" y="1015"/>
                    <a:pt x="1043" y="1019"/>
                    <a:pt x="1037" y="1020"/>
                  </a:cubicBezTo>
                  <a:cubicBezTo>
                    <a:pt x="1037" y="1020"/>
                    <a:pt x="1035" y="1020"/>
                    <a:pt x="1033" y="1019"/>
                  </a:cubicBezTo>
                  <a:cubicBezTo>
                    <a:pt x="1031" y="1018"/>
                    <a:pt x="1027" y="1016"/>
                    <a:pt x="1025" y="1013"/>
                  </a:cubicBezTo>
                  <a:cubicBezTo>
                    <a:pt x="1022" y="1009"/>
                    <a:pt x="1020" y="1004"/>
                    <a:pt x="1021" y="998"/>
                  </a:cubicBezTo>
                  <a:cubicBezTo>
                    <a:pt x="1022" y="996"/>
                    <a:pt x="1022" y="995"/>
                    <a:pt x="1022" y="994"/>
                  </a:cubicBezTo>
                  <a:cubicBezTo>
                    <a:pt x="1023" y="992"/>
                    <a:pt x="1024" y="991"/>
                    <a:pt x="1025" y="989"/>
                  </a:cubicBezTo>
                  <a:cubicBezTo>
                    <a:pt x="1027" y="986"/>
                    <a:pt x="1030" y="984"/>
                    <a:pt x="1034" y="983"/>
                  </a:cubicBezTo>
                  <a:cubicBezTo>
                    <a:pt x="1041" y="980"/>
                    <a:pt x="1047" y="982"/>
                    <a:pt x="1053" y="984"/>
                  </a:cubicBezTo>
                  <a:cubicBezTo>
                    <a:pt x="1055" y="985"/>
                    <a:pt x="1056" y="986"/>
                    <a:pt x="1058" y="987"/>
                  </a:cubicBezTo>
                  <a:cubicBezTo>
                    <a:pt x="1059" y="988"/>
                    <a:pt x="1061" y="990"/>
                    <a:pt x="1062" y="991"/>
                  </a:cubicBezTo>
                  <a:cubicBezTo>
                    <a:pt x="1064" y="993"/>
                    <a:pt x="1066" y="996"/>
                    <a:pt x="1067" y="999"/>
                  </a:cubicBezTo>
                  <a:cubicBezTo>
                    <a:pt x="1070" y="1005"/>
                    <a:pt x="1071" y="1014"/>
                    <a:pt x="1067" y="1021"/>
                  </a:cubicBezTo>
                  <a:cubicBezTo>
                    <a:pt x="1064" y="1028"/>
                    <a:pt x="1058" y="1033"/>
                    <a:pt x="1052" y="1036"/>
                  </a:cubicBezTo>
                  <a:cubicBezTo>
                    <a:pt x="1045" y="1039"/>
                    <a:pt x="1038" y="1040"/>
                    <a:pt x="1031" y="1039"/>
                  </a:cubicBezTo>
                  <a:cubicBezTo>
                    <a:pt x="1024" y="1037"/>
                    <a:pt x="1018" y="1034"/>
                    <a:pt x="1014" y="1030"/>
                  </a:cubicBezTo>
                  <a:cubicBezTo>
                    <a:pt x="1009" y="1025"/>
                    <a:pt x="1005" y="1019"/>
                    <a:pt x="1004" y="1013"/>
                  </a:cubicBezTo>
                  <a:cubicBezTo>
                    <a:pt x="1003" y="1008"/>
                    <a:pt x="1003" y="1002"/>
                    <a:pt x="1004" y="997"/>
                  </a:cubicBezTo>
                  <a:cubicBezTo>
                    <a:pt x="1006" y="988"/>
                    <a:pt x="1010" y="981"/>
                    <a:pt x="1014" y="976"/>
                  </a:cubicBezTo>
                  <a:cubicBezTo>
                    <a:pt x="1017" y="972"/>
                    <a:pt x="1020" y="970"/>
                    <a:pt x="1020" y="970"/>
                  </a:cubicBezTo>
                  <a:cubicBezTo>
                    <a:pt x="1026" y="966"/>
                    <a:pt x="1032" y="964"/>
                    <a:pt x="1037" y="963"/>
                  </a:cubicBezTo>
                  <a:cubicBezTo>
                    <a:pt x="1035" y="960"/>
                    <a:pt x="1033" y="956"/>
                    <a:pt x="1033" y="953"/>
                  </a:cubicBezTo>
                  <a:cubicBezTo>
                    <a:pt x="1031" y="947"/>
                    <a:pt x="1031" y="940"/>
                    <a:pt x="1031" y="934"/>
                  </a:cubicBezTo>
                  <a:cubicBezTo>
                    <a:pt x="1033" y="922"/>
                    <a:pt x="1039" y="912"/>
                    <a:pt x="1049" y="906"/>
                  </a:cubicBezTo>
                  <a:cubicBezTo>
                    <a:pt x="1054" y="903"/>
                    <a:pt x="1058" y="902"/>
                    <a:pt x="1063" y="901"/>
                  </a:cubicBezTo>
                  <a:cubicBezTo>
                    <a:pt x="1067" y="900"/>
                    <a:pt x="1071" y="901"/>
                    <a:pt x="1075" y="902"/>
                  </a:cubicBezTo>
                  <a:cubicBezTo>
                    <a:pt x="1083" y="903"/>
                    <a:pt x="1088" y="908"/>
                    <a:pt x="1090" y="911"/>
                  </a:cubicBezTo>
                  <a:cubicBezTo>
                    <a:pt x="1093" y="914"/>
                    <a:pt x="1094" y="916"/>
                    <a:pt x="1094" y="916"/>
                  </a:cubicBezTo>
                  <a:cubicBezTo>
                    <a:pt x="1097" y="921"/>
                    <a:pt x="1098" y="927"/>
                    <a:pt x="1098" y="932"/>
                  </a:cubicBezTo>
                  <a:cubicBezTo>
                    <a:pt x="1097" y="938"/>
                    <a:pt x="1095" y="942"/>
                    <a:pt x="1093" y="946"/>
                  </a:cubicBezTo>
                  <a:cubicBezTo>
                    <a:pt x="1091" y="950"/>
                    <a:pt x="1088" y="953"/>
                    <a:pt x="1084" y="956"/>
                  </a:cubicBezTo>
                  <a:cubicBezTo>
                    <a:pt x="1079" y="958"/>
                    <a:pt x="1074" y="958"/>
                    <a:pt x="1071" y="956"/>
                  </a:cubicBezTo>
                  <a:cubicBezTo>
                    <a:pt x="1064" y="953"/>
                    <a:pt x="1061" y="948"/>
                    <a:pt x="1060" y="944"/>
                  </a:cubicBezTo>
                  <a:cubicBezTo>
                    <a:pt x="1059" y="940"/>
                    <a:pt x="1060" y="937"/>
                    <a:pt x="1060" y="937"/>
                  </a:cubicBezTo>
                  <a:cubicBezTo>
                    <a:pt x="1060" y="934"/>
                    <a:pt x="1063" y="933"/>
                    <a:pt x="1064" y="932"/>
                  </a:cubicBezTo>
                  <a:cubicBezTo>
                    <a:pt x="1066" y="932"/>
                    <a:pt x="1067" y="932"/>
                    <a:pt x="1068" y="933"/>
                  </a:cubicBezTo>
                  <a:cubicBezTo>
                    <a:pt x="1068" y="934"/>
                    <a:pt x="1068" y="935"/>
                    <a:pt x="1068" y="935"/>
                  </a:cubicBezTo>
                  <a:cubicBezTo>
                    <a:pt x="1068" y="936"/>
                    <a:pt x="1067" y="937"/>
                    <a:pt x="1067" y="939"/>
                  </a:cubicBezTo>
                  <a:cubicBezTo>
                    <a:pt x="1067" y="939"/>
                    <a:pt x="1066" y="942"/>
                    <a:pt x="1069" y="945"/>
                  </a:cubicBezTo>
                  <a:cubicBezTo>
                    <a:pt x="1071" y="948"/>
                    <a:pt x="1076" y="951"/>
                    <a:pt x="1080" y="948"/>
                  </a:cubicBezTo>
                  <a:cubicBezTo>
                    <a:pt x="1083" y="946"/>
                    <a:pt x="1085" y="943"/>
                    <a:pt x="1086" y="940"/>
                  </a:cubicBezTo>
                  <a:cubicBezTo>
                    <a:pt x="1088" y="936"/>
                    <a:pt x="1089" y="932"/>
                    <a:pt x="1088" y="928"/>
                  </a:cubicBezTo>
                  <a:cubicBezTo>
                    <a:pt x="1087" y="924"/>
                    <a:pt x="1085" y="919"/>
                    <a:pt x="1082" y="916"/>
                  </a:cubicBezTo>
                  <a:cubicBezTo>
                    <a:pt x="1078" y="913"/>
                    <a:pt x="1073" y="911"/>
                    <a:pt x="1068" y="911"/>
                  </a:cubicBezTo>
                  <a:cubicBezTo>
                    <a:pt x="1064" y="911"/>
                    <a:pt x="1057" y="913"/>
                    <a:pt x="1053" y="916"/>
                  </a:cubicBezTo>
                  <a:cubicBezTo>
                    <a:pt x="1049" y="919"/>
                    <a:pt x="1046" y="924"/>
                    <a:pt x="1044" y="930"/>
                  </a:cubicBezTo>
                  <a:cubicBezTo>
                    <a:pt x="1042" y="935"/>
                    <a:pt x="1042" y="942"/>
                    <a:pt x="1043" y="948"/>
                  </a:cubicBezTo>
                  <a:cubicBezTo>
                    <a:pt x="1044" y="954"/>
                    <a:pt x="1047" y="959"/>
                    <a:pt x="1052" y="963"/>
                  </a:cubicBezTo>
                  <a:cubicBezTo>
                    <a:pt x="1062" y="972"/>
                    <a:pt x="1076" y="977"/>
                    <a:pt x="1090" y="979"/>
                  </a:cubicBezTo>
                  <a:cubicBezTo>
                    <a:pt x="1104" y="982"/>
                    <a:pt x="1119" y="983"/>
                    <a:pt x="1134" y="984"/>
                  </a:cubicBezTo>
                  <a:cubicBezTo>
                    <a:pt x="1149" y="986"/>
                    <a:pt x="1165" y="988"/>
                    <a:pt x="1179" y="996"/>
                  </a:cubicBezTo>
                  <a:cubicBezTo>
                    <a:pt x="1186" y="1000"/>
                    <a:pt x="1192" y="1005"/>
                    <a:pt x="1197" y="1011"/>
                  </a:cubicBezTo>
                  <a:cubicBezTo>
                    <a:pt x="1199" y="1013"/>
                    <a:pt x="1200" y="1015"/>
                    <a:pt x="1202" y="1017"/>
                  </a:cubicBezTo>
                  <a:cubicBezTo>
                    <a:pt x="1202" y="1016"/>
                    <a:pt x="1202" y="1016"/>
                    <a:pt x="1202" y="1015"/>
                  </a:cubicBezTo>
                  <a:cubicBezTo>
                    <a:pt x="1203" y="1007"/>
                    <a:pt x="1206" y="1000"/>
                    <a:pt x="1210" y="993"/>
                  </a:cubicBezTo>
                  <a:cubicBezTo>
                    <a:pt x="1215" y="987"/>
                    <a:pt x="1220" y="981"/>
                    <a:pt x="1226" y="976"/>
                  </a:cubicBezTo>
                  <a:cubicBezTo>
                    <a:pt x="1237" y="966"/>
                    <a:pt x="1250" y="959"/>
                    <a:pt x="1262" y="953"/>
                  </a:cubicBezTo>
                  <a:cubicBezTo>
                    <a:pt x="1274" y="946"/>
                    <a:pt x="1285" y="940"/>
                    <a:pt x="1294" y="932"/>
                  </a:cubicBezTo>
                  <a:cubicBezTo>
                    <a:pt x="1304" y="925"/>
                    <a:pt x="1312" y="916"/>
                    <a:pt x="1315" y="907"/>
                  </a:cubicBezTo>
                  <a:cubicBezTo>
                    <a:pt x="1317" y="902"/>
                    <a:pt x="1318" y="898"/>
                    <a:pt x="1317" y="893"/>
                  </a:cubicBezTo>
                  <a:cubicBezTo>
                    <a:pt x="1317" y="889"/>
                    <a:pt x="1315" y="885"/>
                    <a:pt x="1313" y="881"/>
                  </a:cubicBezTo>
                  <a:cubicBezTo>
                    <a:pt x="1309" y="874"/>
                    <a:pt x="1301" y="869"/>
                    <a:pt x="1296" y="869"/>
                  </a:cubicBezTo>
                  <a:cubicBezTo>
                    <a:pt x="1293" y="868"/>
                    <a:pt x="1290" y="869"/>
                    <a:pt x="1287" y="870"/>
                  </a:cubicBezTo>
                  <a:cubicBezTo>
                    <a:pt x="1284" y="870"/>
                    <a:pt x="1282" y="871"/>
                    <a:pt x="1280" y="872"/>
                  </a:cubicBezTo>
                  <a:cubicBezTo>
                    <a:pt x="1277" y="875"/>
                    <a:pt x="1275" y="878"/>
                    <a:pt x="1274" y="880"/>
                  </a:cubicBezTo>
                  <a:cubicBezTo>
                    <a:pt x="1274" y="883"/>
                    <a:pt x="1274" y="884"/>
                    <a:pt x="1274" y="884"/>
                  </a:cubicBezTo>
                  <a:cubicBezTo>
                    <a:pt x="1273" y="891"/>
                    <a:pt x="1276" y="897"/>
                    <a:pt x="1280" y="901"/>
                  </a:cubicBezTo>
                  <a:cubicBezTo>
                    <a:pt x="1283" y="902"/>
                    <a:pt x="1285" y="904"/>
                    <a:pt x="1287" y="904"/>
                  </a:cubicBezTo>
                  <a:cubicBezTo>
                    <a:pt x="1289" y="904"/>
                    <a:pt x="1290" y="904"/>
                    <a:pt x="1291" y="903"/>
                  </a:cubicBezTo>
                  <a:cubicBezTo>
                    <a:pt x="1293" y="902"/>
                    <a:pt x="1293" y="900"/>
                    <a:pt x="1294" y="899"/>
                  </a:cubicBezTo>
                  <a:cubicBezTo>
                    <a:pt x="1293" y="900"/>
                    <a:pt x="1291" y="900"/>
                    <a:pt x="1290" y="900"/>
                  </a:cubicBezTo>
                  <a:cubicBezTo>
                    <a:pt x="1279" y="900"/>
                    <a:pt x="1279" y="883"/>
                    <a:pt x="1290" y="883"/>
                  </a:cubicBezTo>
                  <a:cubicBezTo>
                    <a:pt x="1292" y="883"/>
                    <a:pt x="1294" y="884"/>
                    <a:pt x="1296" y="886"/>
                  </a:cubicBezTo>
                  <a:cubicBezTo>
                    <a:pt x="1297" y="886"/>
                    <a:pt x="1299" y="887"/>
                    <a:pt x="1300" y="888"/>
                  </a:cubicBezTo>
                  <a:cubicBezTo>
                    <a:pt x="1301" y="890"/>
                    <a:pt x="1303" y="894"/>
                    <a:pt x="1302" y="900"/>
                  </a:cubicBezTo>
                  <a:cubicBezTo>
                    <a:pt x="1301" y="903"/>
                    <a:pt x="1300" y="906"/>
                    <a:pt x="1297" y="909"/>
                  </a:cubicBezTo>
                  <a:cubicBezTo>
                    <a:pt x="1294" y="911"/>
                    <a:pt x="1289" y="913"/>
                    <a:pt x="1285" y="912"/>
                  </a:cubicBezTo>
                  <a:cubicBezTo>
                    <a:pt x="1280" y="911"/>
                    <a:pt x="1276" y="909"/>
                    <a:pt x="1273" y="906"/>
                  </a:cubicBezTo>
                  <a:cubicBezTo>
                    <a:pt x="1269" y="902"/>
                    <a:pt x="1266" y="898"/>
                    <a:pt x="1264" y="892"/>
                  </a:cubicBezTo>
                  <a:cubicBezTo>
                    <a:pt x="1263" y="887"/>
                    <a:pt x="1263" y="881"/>
                    <a:pt x="1266" y="875"/>
                  </a:cubicBezTo>
                  <a:cubicBezTo>
                    <a:pt x="1268" y="869"/>
                    <a:pt x="1273" y="864"/>
                    <a:pt x="1279" y="861"/>
                  </a:cubicBezTo>
                  <a:cubicBezTo>
                    <a:pt x="1282" y="860"/>
                    <a:pt x="1285" y="859"/>
                    <a:pt x="1289" y="858"/>
                  </a:cubicBezTo>
                  <a:cubicBezTo>
                    <a:pt x="1292" y="858"/>
                    <a:pt x="1295" y="858"/>
                    <a:pt x="1299" y="858"/>
                  </a:cubicBezTo>
                  <a:cubicBezTo>
                    <a:pt x="1306" y="860"/>
                    <a:pt x="1313" y="864"/>
                    <a:pt x="1318" y="869"/>
                  </a:cubicBezTo>
                  <a:cubicBezTo>
                    <a:pt x="1323" y="874"/>
                    <a:pt x="1327" y="881"/>
                    <a:pt x="1328" y="889"/>
                  </a:cubicBezTo>
                  <a:cubicBezTo>
                    <a:pt x="1329" y="893"/>
                    <a:pt x="1329" y="897"/>
                    <a:pt x="1329" y="901"/>
                  </a:cubicBezTo>
                  <a:cubicBezTo>
                    <a:pt x="1329" y="902"/>
                    <a:pt x="1329" y="903"/>
                    <a:pt x="1328" y="905"/>
                  </a:cubicBezTo>
                  <a:cubicBezTo>
                    <a:pt x="1329" y="904"/>
                    <a:pt x="1329" y="904"/>
                    <a:pt x="1329" y="904"/>
                  </a:cubicBezTo>
                  <a:cubicBezTo>
                    <a:pt x="1336" y="903"/>
                    <a:pt x="1345" y="903"/>
                    <a:pt x="1355" y="907"/>
                  </a:cubicBezTo>
                  <a:cubicBezTo>
                    <a:pt x="1360" y="909"/>
                    <a:pt x="1364" y="912"/>
                    <a:pt x="1368" y="916"/>
                  </a:cubicBezTo>
                  <a:cubicBezTo>
                    <a:pt x="1373" y="920"/>
                    <a:pt x="1376" y="926"/>
                    <a:pt x="1378" y="932"/>
                  </a:cubicBezTo>
                  <a:cubicBezTo>
                    <a:pt x="1381" y="938"/>
                    <a:pt x="1381" y="946"/>
                    <a:pt x="1378" y="953"/>
                  </a:cubicBezTo>
                  <a:cubicBezTo>
                    <a:pt x="1375" y="959"/>
                    <a:pt x="1371" y="965"/>
                    <a:pt x="1364" y="969"/>
                  </a:cubicBezTo>
                  <a:cubicBezTo>
                    <a:pt x="1358" y="973"/>
                    <a:pt x="1350" y="974"/>
                    <a:pt x="1343" y="973"/>
                  </a:cubicBezTo>
                  <a:cubicBezTo>
                    <a:pt x="1336" y="972"/>
                    <a:pt x="1328" y="968"/>
                    <a:pt x="1324" y="961"/>
                  </a:cubicBezTo>
                  <a:cubicBezTo>
                    <a:pt x="1320" y="955"/>
                    <a:pt x="1319" y="947"/>
                    <a:pt x="1321" y="940"/>
                  </a:cubicBezTo>
                  <a:cubicBezTo>
                    <a:pt x="1321" y="939"/>
                    <a:pt x="1322" y="938"/>
                    <a:pt x="1322" y="936"/>
                  </a:cubicBezTo>
                  <a:cubicBezTo>
                    <a:pt x="1323" y="934"/>
                    <a:pt x="1324" y="933"/>
                    <a:pt x="1325" y="931"/>
                  </a:cubicBezTo>
                  <a:cubicBezTo>
                    <a:pt x="1327" y="928"/>
                    <a:pt x="1329" y="926"/>
                    <a:pt x="1331" y="924"/>
                  </a:cubicBezTo>
                  <a:cubicBezTo>
                    <a:pt x="1334" y="922"/>
                    <a:pt x="1337" y="921"/>
                    <a:pt x="1340" y="920"/>
                  </a:cubicBezTo>
                  <a:cubicBezTo>
                    <a:pt x="1343" y="919"/>
                    <a:pt x="1347" y="919"/>
                    <a:pt x="1350" y="920"/>
                  </a:cubicBezTo>
                  <a:cubicBezTo>
                    <a:pt x="1353" y="922"/>
                    <a:pt x="1356" y="923"/>
                    <a:pt x="1357" y="925"/>
                  </a:cubicBezTo>
                  <a:cubicBezTo>
                    <a:pt x="1359" y="927"/>
                    <a:pt x="1360" y="929"/>
                    <a:pt x="1361" y="931"/>
                  </a:cubicBezTo>
                  <a:cubicBezTo>
                    <a:pt x="1363" y="935"/>
                    <a:pt x="1363" y="939"/>
                    <a:pt x="1363" y="942"/>
                  </a:cubicBezTo>
                  <a:cubicBezTo>
                    <a:pt x="1363" y="944"/>
                    <a:pt x="1362" y="945"/>
                    <a:pt x="1362" y="945"/>
                  </a:cubicBezTo>
                  <a:cubicBezTo>
                    <a:pt x="1362" y="945"/>
                    <a:pt x="1361" y="947"/>
                    <a:pt x="1360" y="950"/>
                  </a:cubicBezTo>
                  <a:cubicBezTo>
                    <a:pt x="1359" y="952"/>
                    <a:pt x="1356" y="954"/>
                    <a:pt x="1355" y="954"/>
                  </a:cubicBezTo>
                  <a:cubicBezTo>
                    <a:pt x="1351" y="956"/>
                    <a:pt x="1348" y="956"/>
                    <a:pt x="1345" y="955"/>
                  </a:cubicBezTo>
                  <a:cubicBezTo>
                    <a:pt x="1343" y="954"/>
                    <a:pt x="1342" y="953"/>
                    <a:pt x="1342" y="951"/>
                  </a:cubicBezTo>
                  <a:cubicBezTo>
                    <a:pt x="1342" y="949"/>
                    <a:pt x="1343" y="948"/>
                    <a:pt x="1344" y="946"/>
                  </a:cubicBezTo>
                  <a:cubicBezTo>
                    <a:pt x="1345" y="945"/>
                    <a:pt x="1346" y="942"/>
                    <a:pt x="1345" y="940"/>
                  </a:cubicBezTo>
                  <a:cubicBezTo>
                    <a:pt x="1345" y="940"/>
                    <a:pt x="1346" y="940"/>
                    <a:pt x="1346" y="939"/>
                  </a:cubicBezTo>
                  <a:cubicBezTo>
                    <a:pt x="1346" y="938"/>
                    <a:pt x="1345" y="935"/>
                    <a:pt x="1344" y="936"/>
                  </a:cubicBezTo>
                  <a:cubicBezTo>
                    <a:pt x="1342" y="936"/>
                    <a:pt x="1340" y="938"/>
                    <a:pt x="1338" y="940"/>
                  </a:cubicBezTo>
                  <a:cubicBezTo>
                    <a:pt x="1338" y="941"/>
                    <a:pt x="1337" y="941"/>
                    <a:pt x="1337" y="942"/>
                  </a:cubicBezTo>
                  <a:cubicBezTo>
                    <a:pt x="1337" y="942"/>
                    <a:pt x="1336" y="943"/>
                    <a:pt x="1336" y="944"/>
                  </a:cubicBezTo>
                  <a:cubicBezTo>
                    <a:pt x="1336" y="946"/>
                    <a:pt x="1335" y="947"/>
                    <a:pt x="1335" y="949"/>
                  </a:cubicBezTo>
                  <a:cubicBezTo>
                    <a:pt x="1335" y="952"/>
                    <a:pt x="1337" y="954"/>
                    <a:pt x="1339" y="957"/>
                  </a:cubicBezTo>
                  <a:cubicBezTo>
                    <a:pt x="1342" y="959"/>
                    <a:pt x="1346" y="960"/>
                    <a:pt x="1350" y="959"/>
                  </a:cubicBezTo>
                  <a:cubicBezTo>
                    <a:pt x="1354" y="959"/>
                    <a:pt x="1358" y="958"/>
                    <a:pt x="1361" y="955"/>
                  </a:cubicBezTo>
                  <a:cubicBezTo>
                    <a:pt x="1364" y="953"/>
                    <a:pt x="1366" y="949"/>
                    <a:pt x="1367" y="946"/>
                  </a:cubicBezTo>
                  <a:cubicBezTo>
                    <a:pt x="1369" y="939"/>
                    <a:pt x="1366" y="931"/>
                    <a:pt x="1362" y="926"/>
                  </a:cubicBezTo>
                  <a:cubicBezTo>
                    <a:pt x="1353" y="914"/>
                    <a:pt x="1343" y="914"/>
                    <a:pt x="1343" y="914"/>
                  </a:cubicBezTo>
                  <a:cubicBezTo>
                    <a:pt x="1337" y="912"/>
                    <a:pt x="1331" y="912"/>
                    <a:pt x="1327" y="913"/>
                  </a:cubicBezTo>
                  <a:cubicBezTo>
                    <a:pt x="1326" y="913"/>
                    <a:pt x="1326" y="913"/>
                    <a:pt x="1325" y="913"/>
                  </a:cubicBezTo>
                  <a:cubicBezTo>
                    <a:pt x="1319" y="927"/>
                    <a:pt x="1308" y="938"/>
                    <a:pt x="1296" y="947"/>
                  </a:cubicBezTo>
                  <a:cubicBezTo>
                    <a:pt x="1296" y="947"/>
                    <a:pt x="1295" y="947"/>
                    <a:pt x="1295" y="947"/>
                  </a:cubicBezTo>
                  <a:cubicBezTo>
                    <a:pt x="1295" y="951"/>
                    <a:pt x="1294" y="961"/>
                    <a:pt x="1301" y="970"/>
                  </a:cubicBezTo>
                  <a:cubicBezTo>
                    <a:pt x="1308" y="978"/>
                    <a:pt x="1323" y="986"/>
                    <a:pt x="1339" y="988"/>
                  </a:cubicBezTo>
                  <a:cubicBezTo>
                    <a:pt x="1356" y="990"/>
                    <a:pt x="1374" y="989"/>
                    <a:pt x="1388" y="991"/>
                  </a:cubicBezTo>
                  <a:cubicBezTo>
                    <a:pt x="1402" y="993"/>
                    <a:pt x="1411" y="998"/>
                    <a:pt x="1411" y="998"/>
                  </a:cubicBezTo>
                  <a:cubicBezTo>
                    <a:pt x="1414" y="1000"/>
                    <a:pt x="1416" y="1002"/>
                    <a:pt x="1418" y="1004"/>
                  </a:cubicBezTo>
                  <a:cubicBezTo>
                    <a:pt x="1418" y="1001"/>
                    <a:pt x="1418" y="998"/>
                    <a:pt x="1419" y="995"/>
                  </a:cubicBezTo>
                  <a:cubicBezTo>
                    <a:pt x="1419" y="995"/>
                    <a:pt x="1421" y="985"/>
                    <a:pt x="1430" y="974"/>
                  </a:cubicBezTo>
                  <a:cubicBezTo>
                    <a:pt x="1438" y="962"/>
                    <a:pt x="1452" y="950"/>
                    <a:pt x="1462" y="937"/>
                  </a:cubicBezTo>
                  <a:cubicBezTo>
                    <a:pt x="1472" y="925"/>
                    <a:pt x="1477" y="908"/>
                    <a:pt x="1476" y="898"/>
                  </a:cubicBezTo>
                  <a:cubicBezTo>
                    <a:pt x="1475" y="886"/>
                    <a:pt x="1467" y="879"/>
                    <a:pt x="1464" y="877"/>
                  </a:cubicBezTo>
                  <a:cubicBezTo>
                    <a:pt x="1464" y="877"/>
                    <a:pt x="1464" y="877"/>
                    <a:pt x="1463" y="877"/>
                  </a:cubicBezTo>
                  <a:cubicBezTo>
                    <a:pt x="1449" y="879"/>
                    <a:pt x="1433" y="880"/>
                    <a:pt x="1419" y="874"/>
                  </a:cubicBezTo>
                  <a:cubicBezTo>
                    <a:pt x="1419" y="875"/>
                    <a:pt x="1418" y="875"/>
                    <a:pt x="1418" y="876"/>
                  </a:cubicBezTo>
                  <a:cubicBezTo>
                    <a:pt x="1414" y="878"/>
                    <a:pt x="1410" y="882"/>
                    <a:pt x="1407" y="887"/>
                  </a:cubicBezTo>
                  <a:cubicBezTo>
                    <a:pt x="1407" y="887"/>
                    <a:pt x="1400" y="895"/>
                    <a:pt x="1402" y="909"/>
                  </a:cubicBezTo>
                  <a:cubicBezTo>
                    <a:pt x="1403" y="916"/>
                    <a:pt x="1406" y="924"/>
                    <a:pt x="1412" y="927"/>
                  </a:cubicBezTo>
                  <a:cubicBezTo>
                    <a:pt x="1416" y="929"/>
                    <a:pt x="1420" y="929"/>
                    <a:pt x="1424" y="929"/>
                  </a:cubicBezTo>
                  <a:cubicBezTo>
                    <a:pt x="1428" y="929"/>
                    <a:pt x="1431" y="927"/>
                    <a:pt x="1434" y="924"/>
                  </a:cubicBezTo>
                  <a:cubicBezTo>
                    <a:pt x="1437" y="922"/>
                    <a:pt x="1439" y="918"/>
                    <a:pt x="1440" y="915"/>
                  </a:cubicBezTo>
                  <a:cubicBezTo>
                    <a:pt x="1440" y="912"/>
                    <a:pt x="1439" y="909"/>
                    <a:pt x="1437" y="907"/>
                  </a:cubicBezTo>
                  <a:cubicBezTo>
                    <a:pt x="1436" y="906"/>
                    <a:pt x="1435" y="905"/>
                    <a:pt x="1433" y="904"/>
                  </a:cubicBezTo>
                  <a:cubicBezTo>
                    <a:pt x="1432" y="903"/>
                    <a:pt x="1431" y="903"/>
                    <a:pt x="1431" y="903"/>
                  </a:cubicBezTo>
                  <a:cubicBezTo>
                    <a:pt x="1430" y="903"/>
                    <a:pt x="1430" y="902"/>
                    <a:pt x="1429" y="902"/>
                  </a:cubicBezTo>
                  <a:cubicBezTo>
                    <a:pt x="1426" y="902"/>
                    <a:pt x="1423" y="903"/>
                    <a:pt x="1422" y="904"/>
                  </a:cubicBezTo>
                  <a:cubicBezTo>
                    <a:pt x="1421" y="904"/>
                    <a:pt x="1422" y="907"/>
                    <a:pt x="1423" y="907"/>
                  </a:cubicBezTo>
                  <a:cubicBezTo>
                    <a:pt x="1424" y="908"/>
                    <a:pt x="1424" y="908"/>
                    <a:pt x="1424" y="908"/>
                  </a:cubicBezTo>
                  <a:cubicBezTo>
                    <a:pt x="1425" y="910"/>
                    <a:pt x="1427" y="911"/>
                    <a:pt x="1429" y="911"/>
                  </a:cubicBezTo>
                  <a:cubicBezTo>
                    <a:pt x="1431" y="912"/>
                    <a:pt x="1433" y="912"/>
                    <a:pt x="1434" y="913"/>
                  </a:cubicBezTo>
                  <a:cubicBezTo>
                    <a:pt x="1435" y="914"/>
                    <a:pt x="1435" y="916"/>
                    <a:pt x="1434" y="918"/>
                  </a:cubicBezTo>
                  <a:cubicBezTo>
                    <a:pt x="1434" y="921"/>
                    <a:pt x="1431" y="923"/>
                    <a:pt x="1427" y="925"/>
                  </a:cubicBezTo>
                  <a:cubicBezTo>
                    <a:pt x="1426" y="925"/>
                    <a:pt x="1423" y="925"/>
                    <a:pt x="1420" y="925"/>
                  </a:cubicBezTo>
                  <a:cubicBezTo>
                    <a:pt x="1418" y="924"/>
                    <a:pt x="1416" y="923"/>
                    <a:pt x="1416" y="923"/>
                  </a:cubicBezTo>
                  <a:cubicBezTo>
                    <a:pt x="1416" y="923"/>
                    <a:pt x="1414" y="922"/>
                    <a:pt x="1413" y="921"/>
                  </a:cubicBezTo>
                  <a:cubicBezTo>
                    <a:pt x="1411" y="919"/>
                    <a:pt x="1408" y="917"/>
                    <a:pt x="1406" y="913"/>
                  </a:cubicBezTo>
                  <a:cubicBezTo>
                    <a:pt x="1406" y="911"/>
                    <a:pt x="1405" y="908"/>
                    <a:pt x="1405" y="906"/>
                  </a:cubicBezTo>
                  <a:cubicBezTo>
                    <a:pt x="1405" y="903"/>
                    <a:pt x="1405" y="900"/>
                    <a:pt x="1407" y="897"/>
                  </a:cubicBezTo>
                  <a:cubicBezTo>
                    <a:pt x="1408" y="894"/>
                    <a:pt x="1411" y="891"/>
                    <a:pt x="1414" y="890"/>
                  </a:cubicBezTo>
                  <a:cubicBezTo>
                    <a:pt x="1417" y="888"/>
                    <a:pt x="1420" y="887"/>
                    <a:pt x="1423" y="887"/>
                  </a:cubicBezTo>
                  <a:cubicBezTo>
                    <a:pt x="1426" y="886"/>
                    <a:pt x="1429" y="886"/>
                    <a:pt x="1432" y="887"/>
                  </a:cubicBezTo>
                  <a:cubicBezTo>
                    <a:pt x="1434" y="887"/>
                    <a:pt x="1436" y="888"/>
                    <a:pt x="1437" y="888"/>
                  </a:cubicBezTo>
                  <a:cubicBezTo>
                    <a:pt x="1439" y="889"/>
                    <a:pt x="1440" y="890"/>
                    <a:pt x="1441" y="891"/>
                  </a:cubicBezTo>
                  <a:cubicBezTo>
                    <a:pt x="1447" y="894"/>
                    <a:pt x="1452" y="900"/>
                    <a:pt x="1454" y="908"/>
                  </a:cubicBezTo>
                  <a:cubicBezTo>
                    <a:pt x="1456" y="915"/>
                    <a:pt x="1453" y="923"/>
                    <a:pt x="1449" y="929"/>
                  </a:cubicBezTo>
                  <a:cubicBezTo>
                    <a:pt x="1444" y="935"/>
                    <a:pt x="1438" y="939"/>
                    <a:pt x="1431" y="941"/>
                  </a:cubicBezTo>
                  <a:cubicBezTo>
                    <a:pt x="1424" y="943"/>
                    <a:pt x="1416" y="942"/>
                    <a:pt x="1410" y="939"/>
                  </a:cubicBezTo>
                  <a:cubicBezTo>
                    <a:pt x="1403" y="937"/>
                    <a:pt x="1398" y="931"/>
                    <a:pt x="1395" y="925"/>
                  </a:cubicBezTo>
                  <a:cubicBezTo>
                    <a:pt x="1392" y="919"/>
                    <a:pt x="1391" y="913"/>
                    <a:pt x="1391" y="907"/>
                  </a:cubicBezTo>
                  <a:cubicBezTo>
                    <a:pt x="1391" y="901"/>
                    <a:pt x="1392" y="896"/>
                    <a:pt x="1394" y="891"/>
                  </a:cubicBezTo>
                  <a:cubicBezTo>
                    <a:pt x="1398" y="881"/>
                    <a:pt x="1405" y="875"/>
                    <a:pt x="1410" y="871"/>
                  </a:cubicBezTo>
                  <a:cubicBezTo>
                    <a:pt x="1410" y="871"/>
                    <a:pt x="1410" y="871"/>
                    <a:pt x="1411" y="870"/>
                  </a:cubicBezTo>
                  <a:cubicBezTo>
                    <a:pt x="1410" y="870"/>
                    <a:pt x="1409" y="869"/>
                    <a:pt x="1407" y="868"/>
                  </a:cubicBezTo>
                  <a:cubicBezTo>
                    <a:pt x="1404" y="866"/>
                    <a:pt x="1402" y="862"/>
                    <a:pt x="1400" y="859"/>
                  </a:cubicBezTo>
                  <a:cubicBezTo>
                    <a:pt x="1396" y="853"/>
                    <a:pt x="1393" y="845"/>
                    <a:pt x="1393" y="838"/>
                  </a:cubicBezTo>
                  <a:cubicBezTo>
                    <a:pt x="1393" y="831"/>
                    <a:pt x="1395" y="823"/>
                    <a:pt x="1399" y="817"/>
                  </a:cubicBezTo>
                  <a:cubicBezTo>
                    <a:pt x="1401" y="814"/>
                    <a:pt x="1404" y="812"/>
                    <a:pt x="1406" y="810"/>
                  </a:cubicBezTo>
                  <a:cubicBezTo>
                    <a:pt x="1409" y="808"/>
                    <a:pt x="1412" y="806"/>
                    <a:pt x="1415" y="805"/>
                  </a:cubicBezTo>
                  <a:cubicBezTo>
                    <a:pt x="1421" y="802"/>
                    <a:pt x="1428" y="803"/>
                    <a:pt x="1434" y="805"/>
                  </a:cubicBezTo>
                  <a:cubicBezTo>
                    <a:pt x="1440" y="807"/>
                    <a:pt x="1445" y="812"/>
                    <a:pt x="1447" y="817"/>
                  </a:cubicBezTo>
                  <a:cubicBezTo>
                    <a:pt x="1450" y="821"/>
                    <a:pt x="1451" y="827"/>
                    <a:pt x="1451" y="832"/>
                  </a:cubicBezTo>
                  <a:cubicBezTo>
                    <a:pt x="1451" y="837"/>
                    <a:pt x="1450" y="841"/>
                    <a:pt x="1447" y="845"/>
                  </a:cubicBezTo>
                  <a:cubicBezTo>
                    <a:pt x="1444" y="849"/>
                    <a:pt x="1440" y="851"/>
                    <a:pt x="1436" y="851"/>
                  </a:cubicBezTo>
                  <a:cubicBezTo>
                    <a:pt x="1432" y="851"/>
                    <a:pt x="1429" y="850"/>
                    <a:pt x="1426" y="848"/>
                  </a:cubicBezTo>
                  <a:cubicBezTo>
                    <a:pt x="1422" y="845"/>
                    <a:pt x="1420" y="841"/>
                    <a:pt x="1420" y="839"/>
                  </a:cubicBezTo>
                  <a:cubicBezTo>
                    <a:pt x="1419" y="837"/>
                    <a:pt x="1420" y="835"/>
                    <a:pt x="1421" y="834"/>
                  </a:cubicBezTo>
                  <a:cubicBezTo>
                    <a:pt x="1420" y="832"/>
                    <a:pt x="1421" y="830"/>
                    <a:pt x="1423" y="828"/>
                  </a:cubicBezTo>
                  <a:cubicBezTo>
                    <a:pt x="1431" y="820"/>
                    <a:pt x="1443" y="832"/>
                    <a:pt x="1435" y="840"/>
                  </a:cubicBezTo>
                  <a:cubicBezTo>
                    <a:pt x="1434" y="841"/>
                    <a:pt x="1433" y="842"/>
                    <a:pt x="1431" y="842"/>
                  </a:cubicBezTo>
                  <a:cubicBezTo>
                    <a:pt x="1433" y="843"/>
                    <a:pt x="1434" y="843"/>
                    <a:pt x="1436" y="843"/>
                  </a:cubicBezTo>
                  <a:cubicBezTo>
                    <a:pt x="1437" y="843"/>
                    <a:pt x="1438" y="842"/>
                    <a:pt x="1440" y="841"/>
                  </a:cubicBezTo>
                  <a:cubicBezTo>
                    <a:pt x="1441" y="839"/>
                    <a:pt x="1441" y="837"/>
                    <a:pt x="1442" y="834"/>
                  </a:cubicBezTo>
                  <a:cubicBezTo>
                    <a:pt x="1442" y="828"/>
                    <a:pt x="1440" y="821"/>
                    <a:pt x="1435" y="817"/>
                  </a:cubicBezTo>
                  <a:cubicBezTo>
                    <a:pt x="1435" y="817"/>
                    <a:pt x="1434" y="816"/>
                    <a:pt x="1432" y="815"/>
                  </a:cubicBezTo>
                  <a:cubicBezTo>
                    <a:pt x="1430" y="814"/>
                    <a:pt x="1426" y="813"/>
                    <a:pt x="1422" y="814"/>
                  </a:cubicBezTo>
                  <a:cubicBezTo>
                    <a:pt x="1420" y="814"/>
                    <a:pt x="1418" y="815"/>
                    <a:pt x="1415" y="816"/>
                  </a:cubicBezTo>
                  <a:cubicBezTo>
                    <a:pt x="1413" y="818"/>
                    <a:pt x="1410" y="820"/>
                    <a:pt x="1408" y="822"/>
                  </a:cubicBezTo>
                  <a:cubicBezTo>
                    <a:pt x="1405" y="826"/>
                    <a:pt x="1403" y="835"/>
                    <a:pt x="1405" y="843"/>
                  </a:cubicBezTo>
                  <a:cubicBezTo>
                    <a:pt x="1406" y="847"/>
                    <a:pt x="1408" y="851"/>
                    <a:pt x="1411" y="855"/>
                  </a:cubicBezTo>
                  <a:cubicBezTo>
                    <a:pt x="1413" y="858"/>
                    <a:pt x="1417" y="861"/>
                    <a:pt x="1421" y="863"/>
                  </a:cubicBezTo>
                  <a:cubicBezTo>
                    <a:pt x="1431" y="867"/>
                    <a:pt x="1442" y="867"/>
                    <a:pt x="1454" y="866"/>
                  </a:cubicBezTo>
                  <a:cubicBezTo>
                    <a:pt x="1467" y="864"/>
                    <a:pt x="1479" y="861"/>
                    <a:pt x="1492" y="857"/>
                  </a:cubicBezTo>
                  <a:cubicBezTo>
                    <a:pt x="1505" y="854"/>
                    <a:pt x="1519" y="849"/>
                    <a:pt x="1534" y="848"/>
                  </a:cubicBezTo>
                  <a:cubicBezTo>
                    <a:pt x="1541" y="848"/>
                    <a:pt x="1549" y="848"/>
                    <a:pt x="1557" y="850"/>
                  </a:cubicBezTo>
                  <a:cubicBezTo>
                    <a:pt x="1565" y="852"/>
                    <a:pt x="1572" y="855"/>
                    <a:pt x="1578" y="859"/>
                  </a:cubicBezTo>
                  <a:cubicBezTo>
                    <a:pt x="1579" y="860"/>
                    <a:pt x="1579" y="860"/>
                    <a:pt x="1580" y="860"/>
                  </a:cubicBezTo>
                  <a:cubicBezTo>
                    <a:pt x="1580" y="858"/>
                    <a:pt x="1579" y="856"/>
                    <a:pt x="1579" y="853"/>
                  </a:cubicBezTo>
                  <a:cubicBezTo>
                    <a:pt x="1578" y="845"/>
                    <a:pt x="1579" y="837"/>
                    <a:pt x="1581" y="829"/>
                  </a:cubicBezTo>
                  <a:cubicBezTo>
                    <a:pt x="1586" y="814"/>
                    <a:pt x="1595" y="801"/>
                    <a:pt x="1605" y="789"/>
                  </a:cubicBezTo>
                  <a:cubicBezTo>
                    <a:pt x="1614" y="777"/>
                    <a:pt x="1624" y="767"/>
                    <a:pt x="1632" y="754"/>
                  </a:cubicBezTo>
                  <a:cubicBezTo>
                    <a:pt x="1640" y="743"/>
                    <a:pt x="1647" y="730"/>
                    <a:pt x="1647" y="717"/>
                  </a:cubicBezTo>
                  <a:cubicBezTo>
                    <a:pt x="1648" y="710"/>
                    <a:pt x="1646" y="704"/>
                    <a:pt x="1643" y="699"/>
                  </a:cubicBezTo>
                  <a:cubicBezTo>
                    <a:pt x="1640" y="694"/>
                    <a:pt x="1635" y="690"/>
                    <a:pt x="1630" y="687"/>
                  </a:cubicBezTo>
                  <a:cubicBezTo>
                    <a:pt x="1624" y="684"/>
                    <a:pt x="1618" y="683"/>
                    <a:pt x="1613" y="684"/>
                  </a:cubicBezTo>
                  <a:cubicBezTo>
                    <a:pt x="1608" y="685"/>
                    <a:pt x="1603" y="688"/>
                    <a:pt x="1599" y="691"/>
                  </a:cubicBezTo>
                  <a:cubicBezTo>
                    <a:pt x="1596" y="695"/>
                    <a:pt x="1594" y="700"/>
                    <a:pt x="1594" y="704"/>
                  </a:cubicBezTo>
                  <a:cubicBezTo>
                    <a:pt x="1593" y="709"/>
                    <a:pt x="1595" y="713"/>
                    <a:pt x="1597" y="717"/>
                  </a:cubicBezTo>
                  <a:cubicBezTo>
                    <a:pt x="1600" y="720"/>
                    <a:pt x="1603" y="723"/>
                    <a:pt x="1607" y="724"/>
                  </a:cubicBezTo>
                  <a:cubicBezTo>
                    <a:pt x="1610" y="725"/>
                    <a:pt x="1614" y="726"/>
                    <a:pt x="1617" y="726"/>
                  </a:cubicBezTo>
                  <a:cubicBezTo>
                    <a:pt x="1623" y="725"/>
                    <a:pt x="1624" y="719"/>
                    <a:pt x="1623" y="715"/>
                  </a:cubicBezTo>
                  <a:cubicBezTo>
                    <a:pt x="1622" y="712"/>
                    <a:pt x="1620" y="710"/>
                    <a:pt x="1620" y="710"/>
                  </a:cubicBezTo>
                  <a:cubicBezTo>
                    <a:pt x="1619" y="709"/>
                    <a:pt x="1618" y="709"/>
                    <a:pt x="1617" y="708"/>
                  </a:cubicBezTo>
                  <a:cubicBezTo>
                    <a:pt x="1616" y="708"/>
                    <a:pt x="1616" y="707"/>
                    <a:pt x="1615" y="706"/>
                  </a:cubicBezTo>
                  <a:cubicBezTo>
                    <a:pt x="1615" y="705"/>
                    <a:pt x="1616" y="704"/>
                    <a:pt x="1617" y="703"/>
                  </a:cubicBezTo>
                  <a:cubicBezTo>
                    <a:pt x="1619" y="702"/>
                    <a:pt x="1621" y="702"/>
                    <a:pt x="1624" y="704"/>
                  </a:cubicBezTo>
                  <a:cubicBezTo>
                    <a:pt x="1624" y="704"/>
                    <a:pt x="1626" y="705"/>
                    <a:pt x="1628" y="709"/>
                  </a:cubicBezTo>
                  <a:cubicBezTo>
                    <a:pt x="1630" y="712"/>
                    <a:pt x="1632" y="717"/>
                    <a:pt x="1630" y="725"/>
                  </a:cubicBezTo>
                  <a:cubicBezTo>
                    <a:pt x="1628" y="728"/>
                    <a:pt x="1625" y="732"/>
                    <a:pt x="1620" y="733"/>
                  </a:cubicBezTo>
                  <a:cubicBezTo>
                    <a:pt x="1616" y="735"/>
                    <a:pt x="1611" y="734"/>
                    <a:pt x="1607" y="734"/>
                  </a:cubicBezTo>
                  <a:cubicBezTo>
                    <a:pt x="1602" y="733"/>
                    <a:pt x="1598" y="730"/>
                    <a:pt x="1594" y="727"/>
                  </a:cubicBezTo>
                  <a:cubicBezTo>
                    <a:pt x="1590" y="723"/>
                    <a:pt x="1586" y="719"/>
                    <a:pt x="1584" y="713"/>
                  </a:cubicBezTo>
                  <a:cubicBezTo>
                    <a:pt x="1585" y="713"/>
                    <a:pt x="1584" y="711"/>
                    <a:pt x="1583" y="707"/>
                  </a:cubicBezTo>
                  <a:cubicBezTo>
                    <a:pt x="1583" y="703"/>
                    <a:pt x="1584" y="696"/>
                    <a:pt x="1588" y="689"/>
                  </a:cubicBezTo>
                  <a:cubicBezTo>
                    <a:pt x="1590" y="686"/>
                    <a:pt x="1593" y="683"/>
                    <a:pt x="1596" y="680"/>
                  </a:cubicBezTo>
                  <a:cubicBezTo>
                    <a:pt x="1600" y="678"/>
                    <a:pt x="1604" y="675"/>
                    <a:pt x="1609" y="674"/>
                  </a:cubicBezTo>
                  <a:cubicBezTo>
                    <a:pt x="1620" y="671"/>
                    <a:pt x="1632" y="674"/>
                    <a:pt x="1642" y="681"/>
                  </a:cubicBezTo>
                  <a:cubicBezTo>
                    <a:pt x="1647" y="685"/>
                    <a:pt x="1651" y="690"/>
                    <a:pt x="1654" y="696"/>
                  </a:cubicBezTo>
                  <a:cubicBezTo>
                    <a:pt x="1656" y="699"/>
                    <a:pt x="1657" y="702"/>
                    <a:pt x="1658" y="705"/>
                  </a:cubicBezTo>
                  <a:cubicBezTo>
                    <a:pt x="1658" y="706"/>
                    <a:pt x="1658" y="706"/>
                    <a:pt x="1658" y="706"/>
                  </a:cubicBezTo>
                  <a:cubicBezTo>
                    <a:pt x="1662" y="703"/>
                    <a:pt x="1668" y="700"/>
                    <a:pt x="1675" y="699"/>
                  </a:cubicBezTo>
                  <a:cubicBezTo>
                    <a:pt x="1675" y="699"/>
                    <a:pt x="1679" y="698"/>
                    <a:pt x="1684" y="699"/>
                  </a:cubicBezTo>
                  <a:cubicBezTo>
                    <a:pt x="1690" y="699"/>
                    <a:pt x="1698" y="701"/>
                    <a:pt x="1706" y="707"/>
                  </a:cubicBezTo>
                  <a:cubicBezTo>
                    <a:pt x="1710" y="709"/>
                    <a:pt x="1714" y="713"/>
                    <a:pt x="1717" y="718"/>
                  </a:cubicBezTo>
                  <a:cubicBezTo>
                    <a:pt x="1720" y="723"/>
                    <a:pt x="1722" y="730"/>
                    <a:pt x="1722" y="736"/>
                  </a:cubicBezTo>
                  <a:cubicBezTo>
                    <a:pt x="1722" y="743"/>
                    <a:pt x="1720" y="749"/>
                    <a:pt x="1716" y="755"/>
                  </a:cubicBezTo>
                  <a:cubicBezTo>
                    <a:pt x="1712" y="761"/>
                    <a:pt x="1706" y="766"/>
                    <a:pt x="1699" y="768"/>
                  </a:cubicBezTo>
                  <a:cubicBezTo>
                    <a:pt x="1693" y="771"/>
                    <a:pt x="1685" y="771"/>
                    <a:pt x="1678" y="768"/>
                  </a:cubicBezTo>
                  <a:cubicBezTo>
                    <a:pt x="1670" y="766"/>
                    <a:pt x="1664" y="759"/>
                    <a:pt x="1662" y="753"/>
                  </a:cubicBezTo>
                  <a:cubicBezTo>
                    <a:pt x="1661" y="749"/>
                    <a:pt x="1660" y="746"/>
                    <a:pt x="1660" y="743"/>
                  </a:cubicBezTo>
                  <a:cubicBezTo>
                    <a:pt x="1660" y="741"/>
                    <a:pt x="1660" y="739"/>
                    <a:pt x="1661" y="737"/>
                  </a:cubicBezTo>
                  <a:cubicBezTo>
                    <a:pt x="1661" y="736"/>
                    <a:pt x="1661" y="734"/>
                    <a:pt x="1662" y="732"/>
                  </a:cubicBezTo>
                  <a:cubicBezTo>
                    <a:pt x="1664" y="726"/>
                    <a:pt x="1668" y="721"/>
                    <a:pt x="1674" y="717"/>
                  </a:cubicBezTo>
                  <a:cubicBezTo>
                    <a:pt x="1678" y="716"/>
                    <a:pt x="1682" y="715"/>
                    <a:pt x="1685" y="716"/>
                  </a:cubicBezTo>
                  <a:cubicBezTo>
                    <a:pt x="1687" y="716"/>
                    <a:pt x="1689" y="716"/>
                    <a:pt x="1690" y="717"/>
                  </a:cubicBezTo>
                  <a:cubicBezTo>
                    <a:pt x="1691" y="718"/>
                    <a:pt x="1693" y="718"/>
                    <a:pt x="1694" y="719"/>
                  </a:cubicBezTo>
                  <a:cubicBezTo>
                    <a:pt x="1699" y="723"/>
                    <a:pt x="1701" y="728"/>
                    <a:pt x="1702" y="732"/>
                  </a:cubicBezTo>
                  <a:cubicBezTo>
                    <a:pt x="1703" y="737"/>
                    <a:pt x="1702" y="740"/>
                    <a:pt x="1701" y="743"/>
                  </a:cubicBezTo>
                  <a:cubicBezTo>
                    <a:pt x="1700" y="745"/>
                    <a:pt x="1699" y="746"/>
                    <a:pt x="1698" y="746"/>
                  </a:cubicBezTo>
                  <a:cubicBezTo>
                    <a:pt x="1693" y="750"/>
                    <a:pt x="1689" y="749"/>
                    <a:pt x="1687" y="748"/>
                  </a:cubicBezTo>
                  <a:cubicBezTo>
                    <a:pt x="1685" y="746"/>
                    <a:pt x="1685" y="745"/>
                    <a:pt x="1685" y="743"/>
                  </a:cubicBezTo>
                  <a:cubicBezTo>
                    <a:pt x="1685" y="741"/>
                    <a:pt x="1685" y="740"/>
                    <a:pt x="1685" y="739"/>
                  </a:cubicBezTo>
                  <a:cubicBezTo>
                    <a:pt x="1685" y="738"/>
                    <a:pt x="1685" y="737"/>
                    <a:pt x="1685" y="736"/>
                  </a:cubicBezTo>
                  <a:cubicBezTo>
                    <a:pt x="1684" y="736"/>
                    <a:pt x="1685" y="736"/>
                    <a:pt x="1685" y="735"/>
                  </a:cubicBezTo>
                  <a:cubicBezTo>
                    <a:pt x="1685" y="735"/>
                    <a:pt x="1685" y="735"/>
                    <a:pt x="1684" y="734"/>
                  </a:cubicBezTo>
                  <a:cubicBezTo>
                    <a:pt x="1684" y="733"/>
                    <a:pt x="1683" y="732"/>
                    <a:pt x="1682" y="732"/>
                  </a:cubicBezTo>
                  <a:cubicBezTo>
                    <a:pt x="1682" y="732"/>
                    <a:pt x="1682" y="732"/>
                    <a:pt x="1681" y="732"/>
                  </a:cubicBezTo>
                  <a:cubicBezTo>
                    <a:pt x="1680" y="732"/>
                    <a:pt x="1680" y="733"/>
                    <a:pt x="1679" y="734"/>
                  </a:cubicBezTo>
                  <a:cubicBezTo>
                    <a:pt x="1678" y="735"/>
                    <a:pt x="1677" y="737"/>
                    <a:pt x="1677" y="738"/>
                  </a:cubicBezTo>
                  <a:cubicBezTo>
                    <a:pt x="1676" y="739"/>
                    <a:pt x="1676" y="739"/>
                    <a:pt x="1676" y="740"/>
                  </a:cubicBezTo>
                  <a:cubicBezTo>
                    <a:pt x="1676" y="740"/>
                    <a:pt x="1676" y="741"/>
                    <a:pt x="1676" y="741"/>
                  </a:cubicBezTo>
                  <a:cubicBezTo>
                    <a:pt x="1676" y="741"/>
                    <a:pt x="1676" y="742"/>
                    <a:pt x="1676" y="743"/>
                  </a:cubicBezTo>
                  <a:cubicBezTo>
                    <a:pt x="1676" y="746"/>
                    <a:pt x="1677" y="750"/>
                    <a:pt x="1679" y="752"/>
                  </a:cubicBezTo>
                  <a:cubicBezTo>
                    <a:pt x="1682" y="755"/>
                    <a:pt x="1686" y="756"/>
                    <a:pt x="1690" y="756"/>
                  </a:cubicBezTo>
                  <a:cubicBezTo>
                    <a:pt x="1694" y="756"/>
                    <a:pt x="1699" y="754"/>
                    <a:pt x="1702" y="751"/>
                  </a:cubicBezTo>
                  <a:cubicBezTo>
                    <a:pt x="1706" y="748"/>
                    <a:pt x="1708" y="743"/>
                    <a:pt x="1709" y="738"/>
                  </a:cubicBezTo>
                  <a:cubicBezTo>
                    <a:pt x="1710" y="733"/>
                    <a:pt x="1709" y="729"/>
                    <a:pt x="1707" y="725"/>
                  </a:cubicBezTo>
                  <a:cubicBezTo>
                    <a:pt x="1703" y="716"/>
                    <a:pt x="1693" y="711"/>
                    <a:pt x="1685" y="709"/>
                  </a:cubicBezTo>
                  <a:cubicBezTo>
                    <a:pt x="1677" y="708"/>
                    <a:pt x="1669" y="709"/>
                    <a:pt x="1664" y="712"/>
                  </a:cubicBezTo>
                  <a:cubicBezTo>
                    <a:pt x="1662" y="713"/>
                    <a:pt x="1660" y="714"/>
                    <a:pt x="1659" y="714"/>
                  </a:cubicBezTo>
                  <a:cubicBezTo>
                    <a:pt x="1659" y="715"/>
                    <a:pt x="1659" y="715"/>
                    <a:pt x="1659" y="716"/>
                  </a:cubicBezTo>
                  <a:cubicBezTo>
                    <a:pt x="1659" y="730"/>
                    <a:pt x="1654" y="743"/>
                    <a:pt x="1647" y="755"/>
                  </a:cubicBezTo>
                  <a:cubicBezTo>
                    <a:pt x="1645" y="758"/>
                    <a:pt x="1643" y="762"/>
                    <a:pt x="1640" y="765"/>
                  </a:cubicBezTo>
                  <a:cubicBezTo>
                    <a:pt x="1641" y="765"/>
                    <a:pt x="1641" y="766"/>
                    <a:pt x="1641" y="766"/>
                  </a:cubicBezTo>
                  <a:cubicBezTo>
                    <a:pt x="1642" y="767"/>
                    <a:pt x="1643" y="769"/>
                    <a:pt x="1643" y="769"/>
                  </a:cubicBezTo>
                  <a:cubicBezTo>
                    <a:pt x="1643" y="769"/>
                    <a:pt x="1645" y="776"/>
                    <a:pt x="1656" y="781"/>
                  </a:cubicBezTo>
                  <a:cubicBezTo>
                    <a:pt x="1662" y="784"/>
                    <a:pt x="1670" y="786"/>
                    <a:pt x="1678" y="786"/>
                  </a:cubicBezTo>
                  <a:cubicBezTo>
                    <a:pt x="1686" y="786"/>
                    <a:pt x="1695" y="785"/>
                    <a:pt x="1704" y="782"/>
                  </a:cubicBezTo>
                  <a:cubicBezTo>
                    <a:pt x="1713" y="780"/>
                    <a:pt x="1723" y="776"/>
                    <a:pt x="1732" y="774"/>
                  </a:cubicBezTo>
                  <a:cubicBezTo>
                    <a:pt x="1741" y="771"/>
                    <a:pt x="1750" y="770"/>
                    <a:pt x="1758" y="770"/>
                  </a:cubicBezTo>
                  <a:cubicBezTo>
                    <a:pt x="1766" y="770"/>
                    <a:pt x="1773" y="771"/>
                    <a:pt x="1778" y="773"/>
                  </a:cubicBezTo>
                  <a:cubicBezTo>
                    <a:pt x="1776" y="768"/>
                    <a:pt x="1774" y="762"/>
                    <a:pt x="1774" y="754"/>
                  </a:cubicBezTo>
                  <a:cubicBezTo>
                    <a:pt x="1774" y="745"/>
                    <a:pt x="1776" y="736"/>
                    <a:pt x="1779" y="727"/>
                  </a:cubicBezTo>
                  <a:cubicBezTo>
                    <a:pt x="1781" y="718"/>
                    <a:pt x="1784" y="709"/>
                    <a:pt x="1787" y="700"/>
                  </a:cubicBezTo>
                  <a:cubicBezTo>
                    <a:pt x="1790" y="690"/>
                    <a:pt x="1791" y="682"/>
                    <a:pt x="1791" y="673"/>
                  </a:cubicBezTo>
                  <a:cubicBezTo>
                    <a:pt x="1790" y="665"/>
                    <a:pt x="1789" y="657"/>
                    <a:pt x="1786" y="652"/>
                  </a:cubicBezTo>
                  <a:cubicBezTo>
                    <a:pt x="1781" y="640"/>
                    <a:pt x="1774" y="638"/>
                    <a:pt x="1774" y="638"/>
                  </a:cubicBezTo>
                  <a:cubicBezTo>
                    <a:pt x="1774" y="638"/>
                    <a:pt x="1771" y="637"/>
                    <a:pt x="1771" y="637"/>
                  </a:cubicBezTo>
                  <a:cubicBezTo>
                    <a:pt x="1770" y="636"/>
                    <a:pt x="1770" y="636"/>
                    <a:pt x="1770" y="636"/>
                  </a:cubicBezTo>
                  <a:cubicBezTo>
                    <a:pt x="1766" y="638"/>
                    <a:pt x="1763" y="640"/>
                    <a:pt x="1759" y="642"/>
                  </a:cubicBezTo>
                  <a:cubicBezTo>
                    <a:pt x="1748" y="649"/>
                    <a:pt x="1734" y="654"/>
                    <a:pt x="1721" y="654"/>
                  </a:cubicBezTo>
                  <a:cubicBezTo>
                    <a:pt x="1720" y="654"/>
                    <a:pt x="1720" y="654"/>
                    <a:pt x="1719" y="654"/>
                  </a:cubicBezTo>
                  <a:cubicBezTo>
                    <a:pt x="1718" y="656"/>
                    <a:pt x="1717" y="657"/>
                    <a:pt x="1716" y="659"/>
                  </a:cubicBezTo>
                  <a:cubicBezTo>
                    <a:pt x="1714" y="664"/>
                    <a:pt x="1712" y="672"/>
                    <a:pt x="1714" y="680"/>
                  </a:cubicBezTo>
                  <a:cubicBezTo>
                    <a:pt x="1716" y="688"/>
                    <a:pt x="1721" y="698"/>
                    <a:pt x="1729" y="702"/>
                  </a:cubicBezTo>
                  <a:cubicBezTo>
                    <a:pt x="1733" y="705"/>
                    <a:pt x="1738" y="705"/>
                    <a:pt x="1743" y="704"/>
                  </a:cubicBezTo>
                  <a:cubicBezTo>
                    <a:pt x="1748" y="704"/>
                    <a:pt x="1752" y="701"/>
                    <a:pt x="1755" y="698"/>
                  </a:cubicBezTo>
                  <a:cubicBezTo>
                    <a:pt x="1759" y="694"/>
                    <a:pt x="1761" y="690"/>
                    <a:pt x="1761" y="685"/>
                  </a:cubicBezTo>
                  <a:cubicBezTo>
                    <a:pt x="1761" y="681"/>
                    <a:pt x="1760" y="677"/>
                    <a:pt x="1757" y="675"/>
                  </a:cubicBezTo>
                  <a:cubicBezTo>
                    <a:pt x="1755" y="672"/>
                    <a:pt x="1751" y="671"/>
                    <a:pt x="1747" y="671"/>
                  </a:cubicBezTo>
                  <a:cubicBezTo>
                    <a:pt x="1747" y="671"/>
                    <a:pt x="1746" y="671"/>
                    <a:pt x="1746" y="671"/>
                  </a:cubicBezTo>
                  <a:cubicBezTo>
                    <a:pt x="1745" y="671"/>
                    <a:pt x="1745" y="671"/>
                    <a:pt x="1745" y="671"/>
                  </a:cubicBezTo>
                  <a:cubicBezTo>
                    <a:pt x="1744" y="671"/>
                    <a:pt x="1743" y="672"/>
                    <a:pt x="1743" y="672"/>
                  </a:cubicBezTo>
                  <a:cubicBezTo>
                    <a:pt x="1741" y="672"/>
                    <a:pt x="1740" y="673"/>
                    <a:pt x="1739" y="674"/>
                  </a:cubicBezTo>
                  <a:cubicBezTo>
                    <a:pt x="1738" y="675"/>
                    <a:pt x="1737" y="676"/>
                    <a:pt x="1737" y="676"/>
                  </a:cubicBezTo>
                  <a:cubicBezTo>
                    <a:pt x="1737" y="677"/>
                    <a:pt x="1737" y="677"/>
                    <a:pt x="1737" y="678"/>
                  </a:cubicBezTo>
                  <a:cubicBezTo>
                    <a:pt x="1737" y="678"/>
                    <a:pt x="1738" y="680"/>
                    <a:pt x="1738" y="680"/>
                  </a:cubicBezTo>
                  <a:cubicBezTo>
                    <a:pt x="1739" y="681"/>
                    <a:pt x="1740" y="680"/>
                    <a:pt x="1740" y="680"/>
                  </a:cubicBezTo>
                  <a:cubicBezTo>
                    <a:pt x="1740" y="680"/>
                    <a:pt x="1741" y="680"/>
                    <a:pt x="1741" y="680"/>
                  </a:cubicBezTo>
                  <a:cubicBezTo>
                    <a:pt x="1741" y="680"/>
                    <a:pt x="1742" y="681"/>
                    <a:pt x="1744" y="680"/>
                  </a:cubicBezTo>
                  <a:cubicBezTo>
                    <a:pt x="1745" y="680"/>
                    <a:pt x="1746" y="680"/>
                    <a:pt x="1748" y="680"/>
                  </a:cubicBezTo>
                  <a:cubicBezTo>
                    <a:pt x="1749" y="680"/>
                    <a:pt x="1751" y="681"/>
                    <a:pt x="1752" y="683"/>
                  </a:cubicBezTo>
                  <a:cubicBezTo>
                    <a:pt x="1754" y="684"/>
                    <a:pt x="1755" y="689"/>
                    <a:pt x="1751" y="694"/>
                  </a:cubicBezTo>
                  <a:cubicBezTo>
                    <a:pt x="1751" y="694"/>
                    <a:pt x="1750" y="695"/>
                    <a:pt x="1747" y="696"/>
                  </a:cubicBezTo>
                  <a:cubicBezTo>
                    <a:pt x="1745" y="697"/>
                    <a:pt x="1741" y="698"/>
                    <a:pt x="1737" y="697"/>
                  </a:cubicBezTo>
                  <a:cubicBezTo>
                    <a:pt x="1733" y="696"/>
                    <a:pt x="1727" y="694"/>
                    <a:pt x="1724" y="689"/>
                  </a:cubicBezTo>
                  <a:cubicBezTo>
                    <a:pt x="1723" y="688"/>
                    <a:pt x="1723" y="687"/>
                    <a:pt x="1722" y="685"/>
                  </a:cubicBezTo>
                  <a:cubicBezTo>
                    <a:pt x="1721" y="684"/>
                    <a:pt x="1721" y="682"/>
                    <a:pt x="1720" y="680"/>
                  </a:cubicBezTo>
                  <a:cubicBezTo>
                    <a:pt x="1720" y="677"/>
                    <a:pt x="1720" y="673"/>
                    <a:pt x="1722" y="670"/>
                  </a:cubicBezTo>
                  <a:cubicBezTo>
                    <a:pt x="1725" y="663"/>
                    <a:pt x="1731" y="659"/>
                    <a:pt x="1737" y="657"/>
                  </a:cubicBezTo>
                  <a:cubicBezTo>
                    <a:pt x="1739" y="656"/>
                    <a:pt x="1740" y="656"/>
                    <a:pt x="1742" y="656"/>
                  </a:cubicBezTo>
                  <a:cubicBezTo>
                    <a:pt x="1744" y="656"/>
                    <a:pt x="1746" y="656"/>
                    <a:pt x="1747" y="656"/>
                  </a:cubicBezTo>
                  <a:cubicBezTo>
                    <a:pt x="1751" y="656"/>
                    <a:pt x="1754" y="656"/>
                    <a:pt x="1757" y="658"/>
                  </a:cubicBezTo>
                  <a:cubicBezTo>
                    <a:pt x="1764" y="660"/>
                    <a:pt x="1771" y="666"/>
                    <a:pt x="1773" y="673"/>
                  </a:cubicBezTo>
                  <a:cubicBezTo>
                    <a:pt x="1776" y="680"/>
                    <a:pt x="1775" y="688"/>
                    <a:pt x="1773" y="695"/>
                  </a:cubicBezTo>
                  <a:cubicBezTo>
                    <a:pt x="1770" y="701"/>
                    <a:pt x="1766" y="707"/>
                    <a:pt x="1760" y="711"/>
                  </a:cubicBezTo>
                  <a:cubicBezTo>
                    <a:pt x="1754" y="715"/>
                    <a:pt x="1748" y="717"/>
                    <a:pt x="1741" y="717"/>
                  </a:cubicBezTo>
                  <a:cubicBezTo>
                    <a:pt x="1734" y="717"/>
                    <a:pt x="1728" y="715"/>
                    <a:pt x="1723" y="712"/>
                  </a:cubicBezTo>
                  <a:cubicBezTo>
                    <a:pt x="1718" y="709"/>
                    <a:pt x="1714" y="705"/>
                    <a:pt x="1711" y="701"/>
                  </a:cubicBezTo>
                  <a:cubicBezTo>
                    <a:pt x="1706" y="693"/>
                    <a:pt x="1704" y="685"/>
                    <a:pt x="1703" y="680"/>
                  </a:cubicBezTo>
                  <a:cubicBezTo>
                    <a:pt x="1703" y="674"/>
                    <a:pt x="1703" y="671"/>
                    <a:pt x="1703" y="671"/>
                  </a:cubicBezTo>
                  <a:cubicBezTo>
                    <a:pt x="1705" y="663"/>
                    <a:pt x="1708" y="657"/>
                    <a:pt x="1710" y="653"/>
                  </a:cubicBezTo>
                  <a:cubicBezTo>
                    <a:pt x="1710" y="653"/>
                    <a:pt x="1710" y="653"/>
                    <a:pt x="1710" y="653"/>
                  </a:cubicBezTo>
                  <a:cubicBezTo>
                    <a:pt x="1707" y="653"/>
                    <a:pt x="1703" y="651"/>
                    <a:pt x="1700" y="650"/>
                  </a:cubicBezTo>
                  <a:cubicBezTo>
                    <a:pt x="1694" y="646"/>
                    <a:pt x="1690" y="642"/>
                    <a:pt x="1686" y="637"/>
                  </a:cubicBezTo>
                  <a:cubicBezTo>
                    <a:pt x="1679" y="627"/>
                    <a:pt x="1676" y="615"/>
                    <a:pt x="1679" y="604"/>
                  </a:cubicBezTo>
                  <a:cubicBezTo>
                    <a:pt x="1680" y="599"/>
                    <a:pt x="1682" y="595"/>
                    <a:pt x="1685" y="592"/>
                  </a:cubicBezTo>
                  <a:cubicBezTo>
                    <a:pt x="1687" y="588"/>
                    <a:pt x="1691" y="585"/>
                    <a:pt x="1694" y="583"/>
                  </a:cubicBezTo>
                  <a:cubicBezTo>
                    <a:pt x="1701" y="579"/>
                    <a:pt x="1707" y="578"/>
                    <a:pt x="1711" y="579"/>
                  </a:cubicBezTo>
                  <a:cubicBezTo>
                    <a:pt x="1716" y="579"/>
                    <a:pt x="1718" y="580"/>
                    <a:pt x="1718" y="580"/>
                  </a:cubicBezTo>
                  <a:cubicBezTo>
                    <a:pt x="1723" y="582"/>
                    <a:pt x="1728" y="585"/>
                    <a:pt x="1732" y="589"/>
                  </a:cubicBezTo>
                  <a:cubicBezTo>
                    <a:pt x="1735" y="593"/>
                    <a:pt x="1737" y="598"/>
                    <a:pt x="1738" y="602"/>
                  </a:cubicBezTo>
                  <a:cubicBezTo>
                    <a:pt x="1739" y="606"/>
                    <a:pt x="1740" y="611"/>
                    <a:pt x="1738" y="615"/>
                  </a:cubicBezTo>
                  <a:cubicBezTo>
                    <a:pt x="1737" y="620"/>
                    <a:pt x="1733" y="624"/>
                    <a:pt x="1730" y="625"/>
                  </a:cubicBezTo>
                  <a:cubicBezTo>
                    <a:pt x="1722" y="628"/>
                    <a:pt x="1717" y="626"/>
                    <a:pt x="1713" y="624"/>
                  </a:cubicBezTo>
                  <a:cubicBezTo>
                    <a:pt x="1710" y="622"/>
                    <a:pt x="1708" y="619"/>
                    <a:pt x="1708" y="619"/>
                  </a:cubicBezTo>
                  <a:cubicBezTo>
                    <a:pt x="1707" y="616"/>
                    <a:pt x="1707" y="614"/>
                    <a:pt x="1708" y="612"/>
                  </a:cubicBezTo>
                  <a:cubicBezTo>
                    <a:pt x="1709" y="611"/>
                    <a:pt x="1710" y="611"/>
                    <a:pt x="1711" y="611"/>
                  </a:cubicBezTo>
                  <a:cubicBezTo>
                    <a:pt x="1712" y="611"/>
                    <a:pt x="1712" y="611"/>
                    <a:pt x="1713" y="612"/>
                  </a:cubicBezTo>
                  <a:cubicBezTo>
                    <a:pt x="1713" y="613"/>
                    <a:pt x="1714" y="614"/>
                    <a:pt x="1714" y="615"/>
                  </a:cubicBezTo>
                  <a:cubicBezTo>
                    <a:pt x="1715" y="616"/>
                    <a:pt x="1716" y="618"/>
                    <a:pt x="1720" y="618"/>
                  </a:cubicBezTo>
                  <a:cubicBezTo>
                    <a:pt x="1724" y="619"/>
                    <a:pt x="1729" y="618"/>
                    <a:pt x="1730" y="612"/>
                  </a:cubicBezTo>
                  <a:cubicBezTo>
                    <a:pt x="1731" y="609"/>
                    <a:pt x="1730" y="605"/>
                    <a:pt x="1729" y="602"/>
                  </a:cubicBezTo>
                  <a:cubicBezTo>
                    <a:pt x="1727" y="598"/>
                    <a:pt x="1725" y="595"/>
                    <a:pt x="1721" y="593"/>
                  </a:cubicBezTo>
                  <a:cubicBezTo>
                    <a:pt x="1718" y="590"/>
                    <a:pt x="1714" y="589"/>
                    <a:pt x="1709" y="589"/>
                  </a:cubicBezTo>
                  <a:cubicBezTo>
                    <a:pt x="1704" y="589"/>
                    <a:pt x="1700" y="591"/>
                    <a:pt x="1696" y="595"/>
                  </a:cubicBezTo>
                  <a:cubicBezTo>
                    <a:pt x="1693" y="598"/>
                    <a:pt x="1690" y="604"/>
                    <a:pt x="1689" y="609"/>
                  </a:cubicBezTo>
                  <a:cubicBezTo>
                    <a:pt x="1688" y="614"/>
                    <a:pt x="1689" y="620"/>
                    <a:pt x="1692" y="625"/>
                  </a:cubicBezTo>
                  <a:cubicBezTo>
                    <a:pt x="1694" y="630"/>
                    <a:pt x="1699" y="635"/>
                    <a:pt x="1704" y="638"/>
                  </a:cubicBezTo>
                  <a:cubicBezTo>
                    <a:pt x="1709" y="642"/>
                    <a:pt x="1715" y="643"/>
                    <a:pt x="1721" y="643"/>
                  </a:cubicBezTo>
                  <a:cubicBezTo>
                    <a:pt x="1734" y="642"/>
                    <a:pt x="1747" y="636"/>
                    <a:pt x="1759" y="628"/>
                  </a:cubicBezTo>
                  <a:cubicBezTo>
                    <a:pt x="1771" y="620"/>
                    <a:pt x="1782" y="610"/>
                    <a:pt x="1794" y="600"/>
                  </a:cubicBezTo>
                  <a:cubicBezTo>
                    <a:pt x="1806" y="590"/>
                    <a:pt x="1819" y="581"/>
                    <a:pt x="1834" y="576"/>
                  </a:cubicBezTo>
                  <a:cubicBezTo>
                    <a:pt x="1842" y="574"/>
                    <a:pt x="1850" y="573"/>
                    <a:pt x="1858" y="574"/>
                  </a:cubicBezTo>
                  <a:cubicBezTo>
                    <a:pt x="1860" y="574"/>
                    <a:pt x="1863" y="575"/>
                    <a:pt x="1865" y="575"/>
                  </a:cubicBezTo>
                  <a:cubicBezTo>
                    <a:pt x="1865" y="575"/>
                    <a:pt x="1864" y="574"/>
                    <a:pt x="1864" y="574"/>
                  </a:cubicBezTo>
                  <a:cubicBezTo>
                    <a:pt x="1859" y="567"/>
                    <a:pt x="1856" y="560"/>
                    <a:pt x="1855" y="552"/>
                  </a:cubicBezTo>
                  <a:cubicBezTo>
                    <a:pt x="1853" y="545"/>
                    <a:pt x="1852" y="537"/>
                    <a:pt x="1853" y="529"/>
                  </a:cubicBezTo>
                  <a:cubicBezTo>
                    <a:pt x="1854" y="514"/>
                    <a:pt x="1858" y="500"/>
                    <a:pt x="1862" y="487"/>
                  </a:cubicBezTo>
                  <a:cubicBezTo>
                    <a:pt x="1866" y="474"/>
                    <a:pt x="1869" y="462"/>
                    <a:pt x="1871" y="450"/>
                  </a:cubicBezTo>
                  <a:cubicBezTo>
                    <a:pt x="1872" y="438"/>
                    <a:pt x="1871" y="426"/>
                    <a:pt x="1867" y="417"/>
                  </a:cubicBezTo>
                  <a:cubicBezTo>
                    <a:pt x="1865" y="412"/>
                    <a:pt x="1863" y="408"/>
                    <a:pt x="1860" y="406"/>
                  </a:cubicBezTo>
                  <a:cubicBezTo>
                    <a:pt x="1856" y="403"/>
                    <a:pt x="1852" y="401"/>
                    <a:pt x="1848" y="400"/>
                  </a:cubicBezTo>
                  <a:cubicBezTo>
                    <a:pt x="1840" y="398"/>
                    <a:pt x="1831" y="400"/>
                    <a:pt x="1827" y="404"/>
                  </a:cubicBezTo>
                  <a:cubicBezTo>
                    <a:pt x="1825" y="405"/>
                    <a:pt x="1822" y="408"/>
                    <a:pt x="1821" y="411"/>
                  </a:cubicBezTo>
                  <a:cubicBezTo>
                    <a:pt x="1819" y="413"/>
                    <a:pt x="1819" y="415"/>
                    <a:pt x="1818" y="417"/>
                  </a:cubicBezTo>
                  <a:cubicBezTo>
                    <a:pt x="1818" y="422"/>
                    <a:pt x="1819" y="425"/>
                    <a:pt x="1820" y="427"/>
                  </a:cubicBezTo>
                  <a:cubicBezTo>
                    <a:pt x="1821" y="429"/>
                    <a:pt x="1822" y="430"/>
                    <a:pt x="1822" y="430"/>
                  </a:cubicBezTo>
                  <a:cubicBezTo>
                    <a:pt x="1826" y="435"/>
                    <a:pt x="1833" y="438"/>
                    <a:pt x="1838" y="437"/>
                  </a:cubicBezTo>
                  <a:cubicBezTo>
                    <a:pt x="1841" y="437"/>
                    <a:pt x="1844" y="436"/>
                    <a:pt x="1846" y="435"/>
                  </a:cubicBezTo>
                  <a:cubicBezTo>
                    <a:pt x="1847" y="434"/>
                    <a:pt x="1848" y="433"/>
                    <a:pt x="1848" y="431"/>
                  </a:cubicBezTo>
                  <a:cubicBezTo>
                    <a:pt x="1848" y="429"/>
                    <a:pt x="1848" y="428"/>
                    <a:pt x="1847" y="426"/>
                  </a:cubicBezTo>
                  <a:cubicBezTo>
                    <a:pt x="1847" y="428"/>
                    <a:pt x="1846" y="429"/>
                    <a:pt x="1845" y="430"/>
                  </a:cubicBezTo>
                  <a:cubicBezTo>
                    <a:pt x="1837" y="438"/>
                    <a:pt x="1825" y="426"/>
                    <a:pt x="1833" y="418"/>
                  </a:cubicBezTo>
                  <a:cubicBezTo>
                    <a:pt x="1835" y="416"/>
                    <a:pt x="1837" y="416"/>
                    <a:pt x="1839" y="416"/>
                  </a:cubicBezTo>
                  <a:cubicBezTo>
                    <a:pt x="1840" y="415"/>
                    <a:pt x="1841" y="414"/>
                    <a:pt x="1844" y="415"/>
                  </a:cubicBezTo>
                  <a:cubicBezTo>
                    <a:pt x="1845" y="415"/>
                    <a:pt x="1850" y="417"/>
                    <a:pt x="1853" y="422"/>
                  </a:cubicBezTo>
                  <a:cubicBezTo>
                    <a:pt x="1854" y="424"/>
                    <a:pt x="1856" y="427"/>
                    <a:pt x="1856" y="431"/>
                  </a:cubicBezTo>
                  <a:cubicBezTo>
                    <a:pt x="1856" y="435"/>
                    <a:pt x="1854" y="440"/>
                    <a:pt x="1850" y="442"/>
                  </a:cubicBezTo>
                  <a:cubicBezTo>
                    <a:pt x="1846" y="445"/>
                    <a:pt x="1841" y="446"/>
                    <a:pt x="1837" y="446"/>
                  </a:cubicBezTo>
                  <a:cubicBezTo>
                    <a:pt x="1832" y="447"/>
                    <a:pt x="1826" y="445"/>
                    <a:pt x="1821" y="443"/>
                  </a:cubicBezTo>
                  <a:cubicBezTo>
                    <a:pt x="1816" y="440"/>
                    <a:pt x="1812" y="435"/>
                    <a:pt x="1810" y="429"/>
                  </a:cubicBezTo>
                  <a:cubicBezTo>
                    <a:pt x="1807" y="424"/>
                    <a:pt x="1807" y="417"/>
                    <a:pt x="1810" y="410"/>
                  </a:cubicBezTo>
                  <a:cubicBezTo>
                    <a:pt x="1811" y="407"/>
                    <a:pt x="1813" y="404"/>
                    <a:pt x="1814" y="401"/>
                  </a:cubicBezTo>
                  <a:cubicBezTo>
                    <a:pt x="1816" y="399"/>
                    <a:pt x="1819" y="396"/>
                    <a:pt x="1822" y="394"/>
                  </a:cubicBezTo>
                  <a:cubicBezTo>
                    <a:pt x="1828" y="390"/>
                    <a:pt x="1835" y="388"/>
                    <a:pt x="1843" y="389"/>
                  </a:cubicBezTo>
                  <a:cubicBezTo>
                    <a:pt x="1850" y="389"/>
                    <a:pt x="1857" y="391"/>
                    <a:pt x="1864" y="395"/>
                  </a:cubicBezTo>
                  <a:cubicBezTo>
                    <a:pt x="1867" y="397"/>
                    <a:pt x="1870" y="400"/>
                    <a:pt x="1873" y="403"/>
                  </a:cubicBezTo>
                  <a:cubicBezTo>
                    <a:pt x="1874" y="404"/>
                    <a:pt x="1874" y="405"/>
                    <a:pt x="1875" y="406"/>
                  </a:cubicBezTo>
                  <a:cubicBezTo>
                    <a:pt x="1875" y="406"/>
                    <a:pt x="1875" y="405"/>
                    <a:pt x="1876" y="405"/>
                  </a:cubicBezTo>
                  <a:cubicBezTo>
                    <a:pt x="1879" y="400"/>
                    <a:pt x="1885" y="393"/>
                    <a:pt x="1895" y="389"/>
                  </a:cubicBezTo>
                  <a:cubicBezTo>
                    <a:pt x="1900" y="387"/>
                    <a:pt x="1906" y="386"/>
                    <a:pt x="1912" y="386"/>
                  </a:cubicBezTo>
                  <a:cubicBezTo>
                    <a:pt x="1918" y="386"/>
                    <a:pt x="1924" y="387"/>
                    <a:pt x="1930" y="390"/>
                  </a:cubicBezTo>
                  <a:cubicBezTo>
                    <a:pt x="1936" y="393"/>
                    <a:pt x="1941" y="398"/>
                    <a:pt x="1944" y="405"/>
                  </a:cubicBezTo>
                  <a:cubicBezTo>
                    <a:pt x="1947" y="412"/>
                    <a:pt x="1948" y="419"/>
                    <a:pt x="1946" y="426"/>
                  </a:cubicBezTo>
                  <a:cubicBezTo>
                    <a:pt x="1944" y="433"/>
                    <a:pt x="1940" y="440"/>
                    <a:pt x="1934" y="444"/>
                  </a:cubicBezTo>
                  <a:cubicBezTo>
                    <a:pt x="1928" y="449"/>
                    <a:pt x="1920" y="451"/>
                    <a:pt x="1912" y="449"/>
                  </a:cubicBezTo>
                  <a:cubicBezTo>
                    <a:pt x="1905" y="448"/>
                    <a:pt x="1899" y="442"/>
                    <a:pt x="1895" y="437"/>
                  </a:cubicBezTo>
                  <a:cubicBezTo>
                    <a:pt x="1894" y="435"/>
                    <a:pt x="1894" y="434"/>
                    <a:pt x="1893" y="432"/>
                  </a:cubicBezTo>
                  <a:cubicBezTo>
                    <a:pt x="1892" y="431"/>
                    <a:pt x="1892" y="429"/>
                    <a:pt x="1891" y="427"/>
                  </a:cubicBezTo>
                  <a:cubicBezTo>
                    <a:pt x="1891" y="424"/>
                    <a:pt x="1891" y="421"/>
                    <a:pt x="1891" y="418"/>
                  </a:cubicBezTo>
                  <a:cubicBezTo>
                    <a:pt x="1892" y="415"/>
                    <a:pt x="1893" y="412"/>
                    <a:pt x="1894" y="409"/>
                  </a:cubicBezTo>
                  <a:cubicBezTo>
                    <a:pt x="1896" y="406"/>
                    <a:pt x="1899" y="404"/>
                    <a:pt x="1902" y="402"/>
                  </a:cubicBezTo>
                  <a:cubicBezTo>
                    <a:pt x="1905" y="401"/>
                    <a:pt x="1908" y="400"/>
                    <a:pt x="1910" y="400"/>
                  </a:cubicBezTo>
                  <a:cubicBezTo>
                    <a:pt x="1913" y="400"/>
                    <a:pt x="1915" y="401"/>
                    <a:pt x="1917" y="402"/>
                  </a:cubicBezTo>
                  <a:cubicBezTo>
                    <a:pt x="1922" y="403"/>
                    <a:pt x="1924" y="406"/>
                    <a:pt x="1926" y="408"/>
                  </a:cubicBezTo>
                  <a:cubicBezTo>
                    <a:pt x="1927" y="410"/>
                    <a:pt x="1928" y="411"/>
                    <a:pt x="1928" y="411"/>
                  </a:cubicBezTo>
                  <a:cubicBezTo>
                    <a:pt x="1928" y="411"/>
                    <a:pt x="1929" y="413"/>
                    <a:pt x="1929" y="415"/>
                  </a:cubicBezTo>
                  <a:cubicBezTo>
                    <a:pt x="1930" y="418"/>
                    <a:pt x="1930" y="421"/>
                    <a:pt x="1929" y="422"/>
                  </a:cubicBezTo>
                  <a:cubicBezTo>
                    <a:pt x="1928" y="426"/>
                    <a:pt x="1925" y="429"/>
                    <a:pt x="1923" y="430"/>
                  </a:cubicBezTo>
                  <a:cubicBezTo>
                    <a:pt x="1921" y="431"/>
                    <a:pt x="1919" y="430"/>
                    <a:pt x="1918" y="429"/>
                  </a:cubicBezTo>
                  <a:cubicBezTo>
                    <a:pt x="1917" y="428"/>
                    <a:pt x="1916" y="426"/>
                    <a:pt x="1916" y="424"/>
                  </a:cubicBezTo>
                  <a:cubicBezTo>
                    <a:pt x="1916" y="422"/>
                    <a:pt x="1915" y="420"/>
                    <a:pt x="1913" y="419"/>
                  </a:cubicBezTo>
                  <a:cubicBezTo>
                    <a:pt x="1912" y="419"/>
                    <a:pt x="1913" y="419"/>
                    <a:pt x="1912" y="418"/>
                  </a:cubicBezTo>
                  <a:cubicBezTo>
                    <a:pt x="1912" y="417"/>
                    <a:pt x="1909" y="416"/>
                    <a:pt x="1908" y="418"/>
                  </a:cubicBezTo>
                  <a:cubicBezTo>
                    <a:pt x="1907" y="418"/>
                    <a:pt x="1907" y="422"/>
                    <a:pt x="1907" y="424"/>
                  </a:cubicBezTo>
                  <a:cubicBezTo>
                    <a:pt x="1907" y="425"/>
                    <a:pt x="1907" y="426"/>
                    <a:pt x="1907" y="426"/>
                  </a:cubicBezTo>
                  <a:cubicBezTo>
                    <a:pt x="1908" y="427"/>
                    <a:pt x="1908" y="428"/>
                    <a:pt x="1908" y="428"/>
                  </a:cubicBezTo>
                  <a:cubicBezTo>
                    <a:pt x="1909" y="430"/>
                    <a:pt x="1910" y="431"/>
                    <a:pt x="1911" y="432"/>
                  </a:cubicBezTo>
                  <a:cubicBezTo>
                    <a:pt x="1914" y="435"/>
                    <a:pt x="1916" y="435"/>
                    <a:pt x="1920" y="435"/>
                  </a:cubicBezTo>
                  <a:cubicBezTo>
                    <a:pt x="1923" y="435"/>
                    <a:pt x="1927" y="433"/>
                    <a:pt x="1929" y="430"/>
                  </a:cubicBezTo>
                  <a:cubicBezTo>
                    <a:pt x="1932" y="427"/>
                    <a:pt x="1933" y="423"/>
                    <a:pt x="1934" y="419"/>
                  </a:cubicBezTo>
                  <a:cubicBezTo>
                    <a:pt x="1934" y="415"/>
                    <a:pt x="1933" y="411"/>
                    <a:pt x="1932" y="408"/>
                  </a:cubicBezTo>
                  <a:cubicBezTo>
                    <a:pt x="1928" y="401"/>
                    <a:pt x="1921" y="398"/>
                    <a:pt x="1914" y="397"/>
                  </a:cubicBezTo>
                  <a:cubicBezTo>
                    <a:pt x="1899" y="396"/>
                    <a:pt x="1892" y="403"/>
                    <a:pt x="1892" y="402"/>
                  </a:cubicBezTo>
                  <a:cubicBezTo>
                    <a:pt x="1886" y="406"/>
                    <a:pt x="1883" y="410"/>
                    <a:pt x="1880" y="413"/>
                  </a:cubicBezTo>
                  <a:cubicBezTo>
                    <a:pt x="1880" y="413"/>
                    <a:pt x="1880" y="414"/>
                    <a:pt x="1879" y="414"/>
                  </a:cubicBezTo>
                  <a:cubicBezTo>
                    <a:pt x="1885" y="429"/>
                    <a:pt x="1884" y="444"/>
                    <a:pt x="1882" y="459"/>
                  </a:cubicBezTo>
                  <a:cubicBezTo>
                    <a:pt x="1882" y="459"/>
                    <a:pt x="1882" y="459"/>
                    <a:pt x="1882" y="459"/>
                  </a:cubicBezTo>
                  <a:cubicBezTo>
                    <a:pt x="1884" y="462"/>
                    <a:pt x="1890" y="470"/>
                    <a:pt x="1903" y="472"/>
                  </a:cubicBezTo>
                  <a:cubicBezTo>
                    <a:pt x="1913" y="473"/>
                    <a:pt x="1929" y="467"/>
                    <a:pt x="1942" y="457"/>
                  </a:cubicBezTo>
                  <a:cubicBezTo>
                    <a:pt x="1955" y="447"/>
                    <a:pt x="1967" y="434"/>
                    <a:pt x="1978" y="425"/>
                  </a:cubicBezTo>
                  <a:cubicBezTo>
                    <a:pt x="1990" y="417"/>
                    <a:pt x="2000" y="414"/>
                    <a:pt x="2000" y="414"/>
                  </a:cubicBezTo>
                  <a:cubicBezTo>
                    <a:pt x="2000" y="414"/>
                    <a:pt x="2000" y="414"/>
                    <a:pt x="2000" y="414"/>
                  </a:cubicBezTo>
                  <a:cubicBezTo>
                    <a:pt x="2000" y="399"/>
                    <a:pt x="2000" y="399"/>
                    <a:pt x="2000" y="399"/>
                  </a:cubicBezTo>
                  <a:cubicBezTo>
                    <a:pt x="1998" y="395"/>
                    <a:pt x="1997" y="390"/>
                    <a:pt x="1996" y="383"/>
                  </a:cubicBezTo>
                  <a:cubicBezTo>
                    <a:pt x="1994" y="369"/>
                    <a:pt x="1995" y="351"/>
                    <a:pt x="1993" y="334"/>
                  </a:cubicBezTo>
                  <a:cubicBezTo>
                    <a:pt x="1991" y="319"/>
                    <a:pt x="1983" y="303"/>
                    <a:pt x="1975" y="297"/>
                  </a:cubicBezTo>
                  <a:cubicBezTo>
                    <a:pt x="1965" y="289"/>
                    <a:pt x="1955" y="290"/>
                    <a:pt x="1952" y="291"/>
                  </a:cubicBezTo>
                  <a:cubicBezTo>
                    <a:pt x="1952" y="291"/>
                    <a:pt x="1951" y="291"/>
                    <a:pt x="1951" y="291"/>
                  </a:cubicBezTo>
                  <a:cubicBezTo>
                    <a:pt x="1943" y="303"/>
                    <a:pt x="1932" y="314"/>
                    <a:pt x="1918" y="321"/>
                  </a:cubicBezTo>
                  <a:cubicBezTo>
                    <a:pt x="1918" y="321"/>
                    <a:pt x="1918" y="322"/>
                    <a:pt x="1918" y="322"/>
                  </a:cubicBezTo>
                  <a:cubicBezTo>
                    <a:pt x="1917" y="326"/>
                    <a:pt x="1917" y="332"/>
                    <a:pt x="1919" y="338"/>
                  </a:cubicBezTo>
                  <a:cubicBezTo>
                    <a:pt x="1919" y="338"/>
                    <a:pt x="1919" y="348"/>
                    <a:pt x="1930" y="357"/>
                  </a:cubicBezTo>
                  <a:cubicBezTo>
                    <a:pt x="1936" y="362"/>
                    <a:pt x="1943" y="365"/>
                    <a:pt x="1950" y="362"/>
                  </a:cubicBezTo>
                  <a:cubicBezTo>
                    <a:pt x="1954" y="361"/>
                    <a:pt x="1957" y="359"/>
                    <a:pt x="1960" y="356"/>
                  </a:cubicBezTo>
                  <a:cubicBezTo>
                    <a:pt x="1962" y="353"/>
                    <a:pt x="1964" y="349"/>
                    <a:pt x="1964" y="345"/>
                  </a:cubicBezTo>
                  <a:cubicBezTo>
                    <a:pt x="1964" y="341"/>
                    <a:pt x="1963" y="337"/>
                    <a:pt x="1961" y="335"/>
                  </a:cubicBezTo>
                  <a:cubicBezTo>
                    <a:pt x="1959" y="332"/>
                    <a:pt x="1957" y="331"/>
                    <a:pt x="1954" y="331"/>
                  </a:cubicBezTo>
                  <a:cubicBezTo>
                    <a:pt x="1952" y="331"/>
                    <a:pt x="1950" y="331"/>
                    <a:pt x="1949" y="331"/>
                  </a:cubicBezTo>
                  <a:cubicBezTo>
                    <a:pt x="1948" y="332"/>
                    <a:pt x="1947" y="332"/>
                    <a:pt x="1946" y="332"/>
                  </a:cubicBezTo>
                  <a:cubicBezTo>
                    <a:pt x="1946" y="332"/>
                    <a:pt x="1945" y="333"/>
                    <a:pt x="1945" y="333"/>
                  </a:cubicBezTo>
                  <a:cubicBezTo>
                    <a:pt x="1943" y="335"/>
                    <a:pt x="1941" y="338"/>
                    <a:pt x="1941" y="339"/>
                  </a:cubicBezTo>
                  <a:cubicBezTo>
                    <a:pt x="1940" y="340"/>
                    <a:pt x="1943" y="342"/>
                    <a:pt x="1944" y="341"/>
                  </a:cubicBezTo>
                  <a:cubicBezTo>
                    <a:pt x="1945" y="341"/>
                    <a:pt x="1945" y="341"/>
                    <a:pt x="1945" y="341"/>
                  </a:cubicBezTo>
                  <a:cubicBezTo>
                    <a:pt x="1947" y="342"/>
                    <a:pt x="1949" y="341"/>
                    <a:pt x="1951" y="340"/>
                  </a:cubicBezTo>
                  <a:cubicBezTo>
                    <a:pt x="1953" y="338"/>
                    <a:pt x="1954" y="338"/>
                    <a:pt x="1956" y="338"/>
                  </a:cubicBezTo>
                  <a:cubicBezTo>
                    <a:pt x="1957" y="338"/>
                    <a:pt x="1959" y="338"/>
                    <a:pt x="1960" y="341"/>
                  </a:cubicBezTo>
                  <a:cubicBezTo>
                    <a:pt x="1961" y="343"/>
                    <a:pt x="1961" y="347"/>
                    <a:pt x="1959" y="350"/>
                  </a:cubicBezTo>
                  <a:cubicBezTo>
                    <a:pt x="1959" y="352"/>
                    <a:pt x="1956" y="354"/>
                    <a:pt x="1954" y="355"/>
                  </a:cubicBezTo>
                  <a:cubicBezTo>
                    <a:pt x="1952" y="357"/>
                    <a:pt x="1950" y="357"/>
                    <a:pt x="1950" y="357"/>
                  </a:cubicBezTo>
                  <a:cubicBezTo>
                    <a:pt x="1950" y="357"/>
                    <a:pt x="1949" y="358"/>
                    <a:pt x="1946" y="358"/>
                  </a:cubicBezTo>
                  <a:cubicBezTo>
                    <a:pt x="1944" y="358"/>
                    <a:pt x="1940" y="358"/>
                    <a:pt x="1936" y="357"/>
                  </a:cubicBezTo>
                  <a:cubicBezTo>
                    <a:pt x="1934" y="356"/>
                    <a:pt x="1932" y="354"/>
                    <a:pt x="1930" y="353"/>
                  </a:cubicBezTo>
                  <a:cubicBezTo>
                    <a:pt x="1928" y="351"/>
                    <a:pt x="1926" y="348"/>
                    <a:pt x="1925" y="345"/>
                  </a:cubicBezTo>
                  <a:cubicBezTo>
                    <a:pt x="1924" y="342"/>
                    <a:pt x="1924" y="338"/>
                    <a:pt x="1925" y="335"/>
                  </a:cubicBezTo>
                  <a:cubicBezTo>
                    <a:pt x="1926" y="332"/>
                    <a:pt x="1927" y="329"/>
                    <a:pt x="1929" y="327"/>
                  </a:cubicBezTo>
                  <a:cubicBezTo>
                    <a:pt x="1931" y="324"/>
                    <a:pt x="1933" y="322"/>
                    <a:pt x="1936" y="320"/>
                  </a:cubicBezTo>
                  <a:cubicBezTo>
                    <a:pt x="1937" y="319"/>
                    <a:pt x="1939" y="318"/>
                    <a:pt x="1941" y="318"/>
                  </a:cubicBezTo>
                  <a:cubicBezTo>
                    <a:pt x="1942" y="317"/>
                    <a:pt x="1944" y="317"/>
                    <a:pt x="1945" y="316"/>
                  </a:cubicBezTo>
                  <a:cubicBezTo>
                    <a:pt x="1951" y="315"/>
                    <a:pt x="1960" y="315"/>
                    <a:pt x="1966" y="319"/>
                  </a:cubicBezTo>
                  <a:cubicBezTo>
                    <a:pt x="1973" y="324"/>
                    <a:pt x="1977" y="331"/>
                    <a:pt x="1978" y="338"/>
                  </a:cubicBezTo>
                  <a:cubicBezTo>
                    <a:pt x="1979" y="346"/>
                    <a:pt x="1977" y="353"/>
                    <a:pt x="1973" y="359"/>
                  </a:cubicBezTo>
                  <a:cubicBezTo>
                    <a:pt x="1970" y="366"/>
                    <a:pt x="1964" y="371"/>
                    <a:pt x="1957" y="373"/>
                  </a:cubicBezTo>
                  <a:cubicBezTo>
                    <a:pt x="1951" y="376"/>
                    <a:pt x="1943" y="376"/>
                    <a:pt x="1937" y="374"/>
                  </a:cubicBezTo>
                  <a:cubicBezTo>
                    <a:pt x="1930" y="372"/>
                    <a:pt x="1925" y="368"/>
                    <a:pt x="1921" y="364"/>
                  </a:cubicBezTo>
                  <a:cubicBezTo>
                    <a:pt x="1917" y="360"/>
                    <a:pt x="1913" y="355"/>
                    <a:pt x="1911" y="350"/>
                  </a:cubicBezTo>
                  <a:cubicBezTo>
                    <a:pt x="1907" y="340"/>
                    <a:pt x="1908" y="331"/>
                    <a:pt x="1909" y="325"/>
                  </a:cubicBezTo>
                  <a:cubicBezTo>
                    <a:pt x="1909" y="324"/>
                    <a:pt x="1909" y="324"/>
                    <a:pt x="1909" y="323"/>
                  </a:cubicBezTo>
                  <a:cubicBezTo>
                    <a:pt x="1908" y="324"/>
                    <a:pt x="1907" y="324"/>
                    <a:pt x="1905" y="324"/>
                  </a:cubicBezTo>
                  <a:cubicBezTo>
                    <a:pt x="1901" y="325"/>
                    <a:pt x="1897" y="324"/>
                    <a:pt x="1893" y="324"/>
                  </a:cubicBezTo>
                  <a:cubicBezTo>
                    <a:pt x="1886" y="322"/>
                    <a:pt x="1879" y="318"/>
                    <a:pt x="1874" y="313"/>
                  </a:cubicBezTo>
                  <a:cubicBezTo>
                    <a:pt x="1869" y="308"/>
                    <a:pt x="1864" y="302"/>
                    <a:pt x="1863" y="294"/>
                  </a:cubicBezTo>
                  <a:cubicBezTo>
                    <a:pt x="1862" y="291"/>
                    <a:pt x="1863" y="287"/>
                    <a:pt x="1863" y="284"/>
                  </a:cubicBezTo>
                  <a:cubicBezTo>
                    <a:pt x="1864" y="281"/>
                    <a:pt x="1864" y="277"/>
                    <a:pt x="1866" y="274"/>
                  </a:cubicBezTo>
                  <a:cubicBezTo>
                    <a:pt x="1869" y="268"/>
                    <a:pt x="1874" y="263"/>
                    <a:pt x="1880" y="261"/>
                  </a:cubicBezTo>
                  <a:cubicBezTo>
                    <a:pt x="1885" y="259"/>
                    <a:pt x="1892" y="258"/>
                    <a:pt x="1897" y="260"/>
                  </a:cubicBezTo>
                  <a:cubicBezTo>
                    <a:pt x="1902" y="261"/>
                    <a:pt x="1907" y="264"/>
                    <a:pt x="1910" y="268"/>
                  </a:cubicBezTo>
                  <a:cubicBezTo>
                    <a:pt x="1914" y="272"/>
                    <a:pt x="1916" y="276"/>
                    <a:pt x="1917" y="280"/>
                  </a:cubicBezTo>
                  <a:cubicBezTo>
                    <a:pt x="1918" y="285"/>
                    <a:pt x="1916" y="290"/>
                    <a:pt x="1913" y="292"/>
                  </a:cubicBezTo>
                  <a:cubicBezTo>
                    <a:pt x="1910" y="295"/>
                    <a:pt x="1907" y="296"/>
                    <a:pt x="1905" y="297"/>
                  </a:cubicBezTo>
                  <a:cubicBezTo>
                    <a:pt x="1899" y="298"/>
                    <a:pt x="1895" y="296"/>
                    <a:pt x="1893" y="295"/>
                  </a:cubicBezTo>
                  <a:cubicBezTo>
                    <a:pt x="1891" y="294"/>
                    <a:pt x="1891" y="292"/>
                    <a:pt x="1890" y="291"/>
                  </a:cubicBezTo>
                  <a:cubicBezTo>
                    <a:pt x="1889" y="290"/>
                    <a:pt x="1888" y="288"/>
                    <a:pt x="1888" y="285"/>
                  </a:cubicBezTo>
                  <a:cubicBezTo>
                    <a:pt x="1888" y="274"/>
                    <a:pt x="1905" y="274"/>
                    <a:pt x="1905" y="285"/>
                  </a:cubicBezTo>
                  <a:cubicBezTo>
                    <a:pt x="1905" y="287"/>
                    <a:pt x="1904" y="288"/>
                    <a:pt x="1904" y="289"/>
                  </a:cubicBezTo>
                  <a:cubicBezTo>
                    <a:pt x="1905" y="289"/>
                    <a:pt x="1907" y="288"/>
                    <a:pt x="1908" y="287"/>
                  </a:cubicBezTo>
                  <a:cubicBezTo>
                    <a:pt x="1909" y="286"/>
                    <a:pt x="1909" y="284"/>
                    <a:pt x="1909" y="282"/>
                  </a:cubicBezTo>
                  <a:cubicBezTo>
                    <a:pt x="1908" y="281"/>
                    <a:pt x="1907" y="278"/>
                    <a:pt x="1905" y="276"/>
                  </a:cubicBezTo>
                  <a:cubicBezTo>
                    <a:pt x="1902" y="271"/>
                    <a:pt x="1895" y="268"/>
                    <a:pt x="1888" y="269"/>
                  </a:cubicBezTo>
                  <a:cubicBezTo>
                    <a:pt x="1889" y="269"/>
                    <a:pt x="1887" y="269"/>
                    <a:pt x="1885" y="270"/>
                  </a:cubicBezTo>
                  <a:cubicBezTo>
                    <a:pt x="1883" y="270"/>
                    <a:pt x="1880" y="272"/>
                    <a:pt x="1877" y="275"/>
                  </a:cubicBezTo>
                  <a:cubicBezTo>
                    <a:pt x="1876" y="277"/>
                    <a:pt x="1875" y="279"/>
                    <a:pt x="1874" y="282"/>
                  </a:cubicBezTo>
                  <a:cubicBezTo>
                    <a:pt x="1874" y="285"/>
                    <a:pt x="1873" y="288"/>
                    <a:pt x="1873" y="291"/>
                  </a:cubicBezTo>
                  <a:cubicBezTo>
                    <a:pt x="1874" y="297"/>
                    <a:pt x="1879" y="304"/>
                    <a:pt x="1886" y="308"/>
                  </a:cubicBezTo>
                  <a:cubicBezTo>
                    <a:pt x="1890" y="311"/>
                    <a:pt x="1894" y="312"/>
                    <a:pt x="1898" y="313"/>
                  </a:cubicBezTo>
                  <a:cubicBezTo>
                    <a:pt x="1902" y="313"/>
                    <a:pt x="1907" y="313"/>
                    <a:pt x="1911" y="311"/>
                  </a:cubicBezTo>
                  <a:cubicBezTo>
                    <a:pt x="1921" y="307"/>
                    <a:pt x="1929" y="299"/>
                    <a:pt x="1937" y="290"/>
                  </a:cubicBezTo>
                  <a:cubicBezTo>
                    <a:pt x="1944" y="280"/>
                    <a:pt x="1951" y="269"/>
                    <a:pt x="1957" y="257"/>
                  </a:cubicBezTo>
                  <a:cubicBezTo>
                    <a:pt x="1964" y="245"/>
                    <a:pt x="1971" y="232"/>
                    <a:pt x="1981" y="221"/>
                  </a:cubicBezTo>
                  <a:cubicBezTo>
                    <a:pt x="1986" y="215"/>
                    <a:pt x="1991" y="210"/>
                    <a:pt x="1998" y="206"/>
                  </a:cubicBezTo>
                  <a:cubicBezTo>
                    <a:pt x="1999" y="205"/>
                    <a:pt x="1999" y="205"/>
                    <a:pt x="2000" y="205"/>
                  </a:cubicBezTo>
                  <a:cubicBezTo>
                    <a:pt x="2000" y="173"/>
                    <a:pt x="2000" y="173"/>
                    <a:pt x="2000" y="173"/>
                  </a:cubicBezTo>
                  <a:cubicBezTo>
                    <a:pt x="1993" y="159"/>
                    <a:pt x="1990" y="144"/>
                    <a:pt x="1989" y="129"/>
                  </a:cubicBezTo>
                  <a:cubicBezTo>
                    <a:pt x="1987" y="114"/>
                    <a:pt x="1987" y="99"/>
                    <a:pt x="1984" y="85"/>
                  </a:cubicBezTo>
                  <a:close/>
                  <a:moveTo>
                    <a:pt x="119" y="36"/>
                  </a:moveTo>
                  <a:cubicBezTo>
                    <a:pt x="119" y="47"/>
                    <a:pt x="102" y="47"/>
                    <a:pt x="102" y="36"/>
                  </a:cubicBezTo>
                  <a:cubicBezTo>
                    <a:pt x="102" y="25"/>
                    <a:pt x="119" y="25"/>
                    <a:pt x="119" y="36"/>
                  </a:cubicBezTo>
                  <a:close/>
                  <a:moveTo>
                    <a:pt x="101" y="103"/>
                  </a:moveTo>
                  <a:cubicBezTo>
                    <a:pt x="101" y="113"/>
                    <a:pt x="84" y="113"/>
                    <a:pt x="84" y="103"/>
                  </a:cubicBezTo>
                  <a:cubicBezTo>
                    <a:pt x="84" y="92"/>
                    <a:pt x="101" y="92"/>
                    <a:pt x="101" y="103"/>
                  </a:cubicBezTo>
                  <a:close/>
                  <a:moveTo>
                    <a:pt x="49" y="110"/>
                  </a:moveTo>
                  <a:cubicBezTo>
                    <a:pt x="76" y="107"/>
                    <a:pt x="99" y="129"/>
                    <a:pt x="98" y="156"/>
                  </a:cubicBezTo>
                  <a:cubicBezTo>
                    <a:pt x="98" y="156"/>
                    <a:pt x="98" y="156"/>
                    <a:pt x="98" y="156"/>
                  </a:cubicBezTo>
                  <a:cubicBezTo>
                    <a:pt x="98" y="158"/>
                    <a:pt x="97" y="159"/>
                    <a:pt x="95" y="159"/>
                  </a:cubicBezTo>
                  <a:cubicBezTo>
                    <a:pt x="67" y="164"/>
                    <a:pt x="45" y="141"/>
                    <a:pt x="46" y="113"/>
                  </a:cubicBezTo>
                  <a:cubicBezTo>
                    <a:pt x="46" y="111"/>
                    <a:pt x="47" y="110"/>
                    <a:pt x="49" y="110"/>
                  </a:cubicBezTo>
                  <a:close/>
                  <a:moveTo>
                    <a:pt x="39" y="141"/>
                  </a:moveTo>
                  <a:cubicBezTo>
                    <a:pt x="39" y="152"/>
                    <a:pt x="22" y="152"/>
                    <a:pt x="22" y="141"/>
                  </a:cubicBezTo>
                  <a:cubicBezTo>
                    <a:pt x="22" y="130"/>
                    <a:pt x="39" y="130"/>
                    <a:pt x="39" y="141"/>
                  </a:cubicBezTo>
                  <a:close/>
                  <a:moveTo>
                    <a:pt x="45" y="231"/>
                  </a:moveTo>
                  <a:cubicBezTo>
                    <a:pt x="45" y="220"/>
                    <a:pt x="62" y="220"/>
                    <a:pt x="62" y="231"/>
                  </a:cubicBezTo>
                  <a:cubicBezTo>
                    <a:pt x="62" y="242"/>
                    <a:pt x="45" y="242"/>
                    <a:pt x="45" y="231"/>
                  </a:cubicBezTo>
                  <a:close/>
                  <a:moveTo>
                    <a:pt x="10" y="194"/>
                  </a:moveTo>
                  <a:cubicBezTo>
                    <a:pt x="8" y="193"/>
                    <a:pt x="8" y="191"/>
                    <a:pt x="9" y="189"/>
                  </a:cubicBezTo>
                  <a:cubicBezTo>
                    <a:pt x="31" y="164"/>
                    <a:pt x="70" y="151"/>
                    <a:pt x="97" y="176"/>
                  </a:cubicBezTo>
                  <a:cubicBezTo>
                    <a:pt x="98" y="177"/>
                    <a:pt x="98" y="178"/>
                    <a:pt x="98" y="179"/>
                  </a:cubicBezTo>
                  <a:cubicBezTo>
                    <a:pt x="98" y="179"/>
                    <a:pt x="98" y="179"/>
                    <a:pt x="98" y="180"/>
                  </a:cubicBezTo>
                  <a:cubicBezTo>
                    <a:pt x="98" y="180"/>
                    <a:pt x="98" y="180"/>
                    <a:pt x="98" y="180"/>
                  </a:cubicBezTo>
                  <a:cubicBezTo>
                    <a:pt x="98" y="180"/>
                    <a:pt x="98" y="180"/>
                    <a:pt x="98" y="180"/>
                  </a:cubicBezTo>
                  <a:cubicBezTo>
                    <a:pt x="81" y="210"/>
                    <a:pt x="36" y="213"/>
                    <a:pt x="10" y="194"/>
                  </a:cubicBezTo>
                  <a:close/>
                  <a:moveTo>
                    <a:pt x="83" y="262"/>
                  </a:moveTo>
                  <a:cubicBezTo>
                    <a:pt x="81" y="263"/>
                    <a:pt x="79" y="262"/>
                    <a:pt x="78" y="261"/>
                  </a:cubicBezTo>
                  <a:cubicBezTo>
                    <a:pt x="64" y="237"/>
                    <a:pt x="72" y="205"/>
                    <a:pt x="99" y="195"/>
                  </a:cubicBezTo>
                  <a:cubicBezTo>
                    <a:pt x="101" y="195"/>
                    <a:pt x="102" y="195"/>
                    <a:pt x="103" y="197"/>
                  </a:cubicBezTo>
                  <a:cubicBezTo>
                    <a:pt x="103" y="197"/>
                    <a:pt x="103" y="197"/>
                    <a:pt x="103" y="197"/>
                  </a:cubicBezTo>
                  <a:cubicBezTo>
                    <a:pt x="118" y="220"/>
                    <a:pt x="108" y="251"/>
                    <a:pt x="83" y="262"/>
                  </a:cubicBezTo>
                  <a:close/>
                  <a:moveTo>
                    <a:pt x="119" y="245"/>
                  </a:moveTo>
                  <a:cubicBezTo>
                    <a:pt x="119" y="234"/>
                    <a:pt x="136" y="234"/>
                    <a:pt x="136" y="245"/>
                  </a:cubicBezTo>
                  <a:cubicBezTo>
                    <a:pt x="136" y="256"/>
                    <a:pt x="119" y="256"/>
                    <a:pt x="119" y="245"/>
                  </a:cubicBezTo>
                  <a:close/>
                  <a:moveTo>
                    <a:pt x="19" y="397"/>
                  </a:moveTo>
                  <a:cubicBezTo>
                    <a:pt x="19" y="386"/>
                    <a:pt x="36" y="386"/>
                    <a:pt x="36" y="397"/>
                  </a:cubicBezTo>
                  <a:cubicBezTo>
                    <a:pt x="36" y="408"/>
                    <a:pt x="19" y="408"/>
                    <a:pt x="19" y="397"/>
                  </a:cubicBezTo>
                  <a:close/>
                  <a:moveTo>
                    <a:pt x="93" y="369"/>
                  </a:moveTo>
                  <a:cubicBezTo>
                    <a:pt x="93" y="358"/>
                    <a:pt x="110" y="358"/>
                    <a:pt x="110" y="369"/>
                  </a:cubicBezTo>
                  <a:cubicBezTo>
                    <a:pt x="110" y="379"/>
                    <a:pt x="93" y="379"/>
                    <a:pt x="93" y="369"/>
                  </a:cubicBezTo>
                  <a:close/>
                  <a:moveTo>
                    <a:pt x="200" y="442"/>
                  </a:moveTo>
                  <a:cubicBezTo>
                    <a:pt x="192" y="434"/>
                    <a:pt x="204" y="422"/>
                    <a:pt x="212" y="430"/>
                  </a:cubicBezTo>
                  <a:cubicBezTo>
                    <a:pt x="220" y="437"/>
                    <a:pt x="208" y="449"/>
                    <a:pt x="200" y="442"/>
                  </a:cubicBezTo>
                  <a:close/>
                  <a:moveTo>
                    <a:pt x="169" y="289"/>
                  </a:moveTo>
                  <a:cubicBezTo>
                    <a:pt x="169" y="300"/>
                    <a:pt x="152" y="300"/>
                    <a:pt x="152" y="289"/>
                  </a:cubicBezTo>
                  <a:cubicBezTo>
                    <a:pt x="152" y="278"/>
                    <a:pt x="169" y="278"/>
                    <a:pt x="169" y="289"/>
                  </a:cubicBezTo>
                  <a:close/>
                  <a:moveTo>
                    <a:pt x="129" y="357"/>
                  </a:moveTo>
                  <a:cubicBezTo>
                    <a:pt x="128" y="357"/>
                    <a:pt x="128" y="356"/>
                    <a:pt x="128" y="356"/>
                  </a:cubicBezTo>
                  <a:cubicBezTo>
                    <a:pt x="128" y="356"/>
                    <a:pt x="128" y="355"/>
                    <a:pt x="128" y="355"/>
                  </a:cubicBezTo>
                  <a:cubicBezTo>
                    <a:pt x="128" y="355"/>
                    <a:pt x="128" y="355"/>
                    <a:pt x="128" y="355"/>
                  </a:cubicBezTo>
                  <a:cubicBezTo>
                    <a:pt x="128" y="355"/>
                    <a:pt x="128" y="355"/>
                    <a:pt x="128" y="355"/>
                  </a:cubicBezTo>
                  <a:cubicBezTo>
                    <a:pt x="138" y="315"/>
                    <a:pt x="176" y="294"/>
                    <a:pt x="212" y="319"/>
                  </a:cubicBezTo>
                  <a:cubicBezTo>
                    <a:pt x="213" y="319"/>
                    <a:pt x="213" y="320"/>
                    <a:pt x="213" y="321"/>
                  </a:cubicBezTo>
                  <a:cubicBezTo>
                    <a:pt x="204" y="358"/>
                    <a:pt x="162" y="375"/>
                    <a:pt x="129" y="357"/>
                  </a:cubicBezTo>
                  <a:close/>
                  <a:moveTo>
                    <a:pt x="204" y="375"/>
                  </a:moveTo>
                  <a:cubicBezTo>
                    <a:pt x="212" y="383"/>
                    <a:pt x="200" y="395"/>
                    <a:pt x="192" y="387"/>
                  </a:cubicBezTo>
                  <a:cubicBezTo>
                    <a:pt x="185" y="380"/>
                    <a:pt x="197" y="368"/>
                    <a:pt x="204" y="375"/>
                  </a:cubicBezTo>
                  <a:close/>
                  <a:moveTo>
                    <a:pt x="163" y="455"/>
                  </a:moveTo>
                  <a:cubicBezTo>
                    <a:pt x="188" y="445"/>
                    <a:pt x="217" y="460"/>
                    <a:pt x="223" y="487"/>
                  </a:cubicBezTo>
                  <a:cubicBezTo>
                    <a:pt x="223" y="487"/>
                    <a:pt x="223" y="487"/>
                    <a:pt x="223" y="487"/>
                  </a:cubicBezTo>
                  <a:cubicBezTo>
                    <a:pt x="224" y="488"/>
                    <a:pt x="223" y="490"/>
                    <a:pt x="222" y="491"/>
                  </a:cubicBezTo>
                  <a:cubicBezTo>
                    <a:pt x="196" y="503"/>
                    <a:pt x="167" y="487"/>
                    <a:pt x="160" y="460"/>
                  </a:cubicBezTo>
                  <a:cubicBezTo>
                    <a:pt x="160" y="458"/>
                    <a:pt x="161" y="456"/>
                    <a:pt x="163" y="455"/>
                  </a:cubicBezTo>
                  <a:close/>
                  <a:moveTo>
                    <a:pt x="170" y="492"/>
                  </a:moveTo>
                  <a:cubicBezTo>
                    <a:pt x="177" y="499"/>
                    <a:pt x="165" y="511"/>
                    <a:pt x="158" y="504"/>
                  </a:cubicBezTo>
                  <a:cubicBezTo>
                    <a:pt x="150" y="496"/>
                    <a:pt x="162" y="484"/>
                    <a:pt x="170" y="492"/>
                  </a:cubicBezTo>
                  <a:close/>
                  <a:moveTo>
                    <a:pt x="163" y="559"/>
                  </a:moveTo>
                  <a:cubicBezTo>
                    <a:pt x="160" y="559"/>
                    <a:pt x="159" y="557"/>
                    <a:pt x="159" y="554"/>
                  </a:cubicBezTo>
                  <a:cubicBezTo>
                    <a:pt x="164" y="523"/>
                    <a:pt x="198" y="494"/>
                    <a:pt x="231" y="502"/>
                  </a:cubicBezTo>
                  <a:cubicBezTo>
                    <a:pt x="231" y="502"/>
                    <a:pt x="231" y="502"/>
                    <a:pt x="232" y="503"/>
                  </a:cubicBezTo>
                  <a:cubicBezTo>
                    <a:pt x="232" y="503"/>
                    <a:pt x="232" y="503"/>
                    <a:pt x="232" y="503"/>
                  </a:cubicBezTo>
                  <a:cubicBezTo>
                    <a:pt x="232" y="503"/>
                    <a:pt x="232" y="503"/>
                    <a:pt x="233" y="503"/>
                  </a:cubicBezTo>
                  <a:cubicBezTo>
                    <a:pt x="233" y="504"/>
                    <a:pt x="234" y="505"/>
                    <a:pt x="234" y="506"/>
                  </a:cubicBezTo>
                  <a:cubicBezTo>
                    <a:pt x="233" y="543"/>
                    <a:pt x="196" y="561"/>
                    <a:pt x="163" y="559"/>
                  </a:cubicBezTo>
                  <a:close/>
                  <a:moveTo>
                    <a:pt x="205" y="583"/>
                  </a:moveTo>
                  <a:cubicBezTo>
                    <a:pt x="198" y="576"/>
                    <a:pt x="210" y="564"/>
                    <a:pt x="217" y="572"/>
                  </a:cubicBezTo>
                  <a:cubicBezTo>
                    <a:pt x="225" y="579"/>
                    <a:pt x="213" y="591"/>
                    <a:pt x="205" y="583"/>
                  </a:cubicBezTo>
                  <a:close/>
                  <a:moveTo>
                    <a:pt x="247" y="587"/>
                  </a:moveTo>
                  <a:cubicBezTo>
                    <a:pt x="245" y="588"/>
                    <a:pt x="243" y="588"/>
                    <a:pt x="242" y="587"/>
                  </a:cubicBezTo>
                  <a:cubicBezTo>
                    <a:pt x="222" y="568"/>
                    <a:pt x="221" y="535"/>
                    <a:pt x="244" y="519"/>
                  </a:cubicBezTo>
                  <a:cubicBezTo>
                    <a:pt x="246" y="518"/>
                    <a:pt x="247" y="518"/>
                    <a:pt x="248" y="519"/>
                  </a:cubicBezTo>
                  <a:cubicBezTo>
                    <a:pt x="248" y="520"/>
                    <a:pt x="248" y="520"/>
                    <a:pt x="249" y="520"/>
                  </a:cubicBezTo>
                  <a:cubicBezTo>
                    <a:pt x="268" y="538"/>
                    <a:pt x="267" y="570"/>
                    <a:pt x="247" y="587"/>
                  </a:cubicBezTo>
                  <a:close/>
                  <a:moveTo>
                    <a:pt x="277" y="567"/>
                  </a:moveTo>
                  <a:cubicBezTo>
                    <a:pt x="269" y="559"/>
                    <a:pt x="281" y="547"/>
                    <a:pt x="289" y="555"/>
                  </a:cubicBezTo>
                  <a:cubicBezTo>
                    <a:pt x="296" y="563"/>
                    <a:pt x="284" y="575"/>
                    <a:pt x="277" y="567"/>
                  </a:cubicBezTo>
                  <a:close/>
                  <a:moveTo>
                    <a:pt x="279" y="760"/>
                  </a:moveTo>
                  <a:cubicBezTo>
                    <a:pt x="279" y="761"/>
                    <a:pt x="279" y="762"/>
                    <a:pt x="278" y="763"/>
                  </a:cubicBezTo>
                  <a:cubicBezTo>
                    <a:pt x="270" y="767"/>
                    <a:pt x="261" y="762"/>
                    <a:pt x="257" y="755"/>
                  </a:cubicBezTo>
                  <a:cubicBezTo>
                    <a:pt x="252" y="759"/>
                    <a:pt x="242" y="764"/>
                    <a:pt x="237" y="758"/>
                  </a:cubicBezTo>
                  <a:cubicBezTo>
                    <a:pt x="232" y="753"/>
                    <a:pt x="236" y="743"/>
                    <a:pt x="240" y="738"/>
                  </a:cubicBezTo>
                  <a:cubicBezTo>
                    <a:pt x="233" y="734"/>
                    <a:pt x="229" y="725"/>
                    <a:pt x="233" y="717"/>
                  </a:cubicBezTo>
                  <a:cubicBezTo>
                    <a:pt x="233" y="716"/>
                    <a:pt x="234" y="716"/>
                    <a:pt x="235" y="716"/>
                  </a:cubicBezTo>
                  <a:cubicBezTo>
                    <a:pt x="245" y="723"/>
                    <a:pt x="257" y="728"/>
                    <a:pt x="269" y="724"/>
                  </a:cubicBezTo>
                  <a:cubicBezTo>
                    <a:pt x="270" y="724"/>
                    <a:pt x="270" y="724"/>
                    <a:pt x="270" y="724"/>
                  </a:cubicBezTo>
                  <a:cubicBezTo>
                    <a:pt x="271" y="723"/>
                    <a:pt x="271" y="724"/>
                    <a:pt x="271" y="724"/>
                  </a:cubicBezTo>
                  <a:cubicBezTo>
                    <a:pt x="272" y="725"/>
                    <a:pt x="272" y="725"/>
                    <a:pt x="272" y="726"/>
                  </a:cubicBezTo>
                  <a:cubicBezTo>
                    <a:pt x="272" y="726"/>
                    <a:pt x="272" y="726"/>
                    <a:pt x="272" y="726"/>
                  </a:cubicBezTo>
                  <a:cubicBezTo>
                    <a:pt x="267" y="738"/>
                    <a:pt x="272" y="750"/>
                    <a:pt x="279" y="760"/>
                  </a:cubicBezTo>
                  <a:close/>
                  <a:moveTo>
                    <a:pt x="308" y="686"/>
                  </a:moveTo>
                  <a:cubicBezTo>
                    <a:pt x="301" y="679"/>
                    <a:pt x="312" y="669"/>
                    <a:pt x="319" y="676"/>
                  </a:cubicBezTo>
                  <a:cubicBezTo>
                    <a:pt x="325" y="682"/>
                    <a:pt x="315" y="693"/>
                    <a:pt x="308" y="686"/>
                  </a:cubicBezTo>
                  <a:close/>
                  <a:moveTo>
                    <a:pt x="348" y="589"/>
                  </a:moveTo>
                  <a:cubicBezTo>
                    <a:pt x="355" y="597"/>
                    <a:pt x="344" y="609"/>
                    <a:pt x="336" y="601"/>
                  </a:cubicBezTo>
                  <a:cubicBezTo>
                    <a:pt x="328" y="594"/>
                    <a:pt x="340" y="582"/>
                    <a:pt x="348" y="589"/>
                  </a:cubicBezTo>
                  <a:close/>
                  <a:moveTo>
                    <a:pt x="323" y="673"/>
                  </a:moveTo>
                  <a:cubicBezTo>
                    <a:pt x="323" y="673"/>
                    <a:pt x="323" y="673"/>
                    <a:pt x="323" y="673"/>
                  </a:cubicBezTo>
                  <a:cubicBezTo>
                    <a:pt x="322" y="673"/>
                    <a:pt x="321" y="672"/>
                    <a:pt x="321" y="671"/>
                  </a:cubicBezTo>
                  <a:cubicBezTo>
                    <a:pt x="322" y="632"/>
                    <a:pt x="346" y="605"/>
                    <a:pt x="386" y="607"/>
                  </a:cubicBezTo>
                  <a:cubicBezTo>
                    <a:pt x="387" y="607"/>
                    <a:pt x="387" y="608"/>
                    <a:pt x="387" y="609"/>
                  </a:cubicBezTo>
                  <a:cubicBezTo>
                    <a:pt x="391" y="647"/>
                    <a:pt x="361" y="676"/>
                    <a:pt x="323" y="673"/>
                  </a:cubicBezTo>
                  <a:close/>
                  <a:moveTo>
                    <a:pt x="404" y="591"/>
                  </a:moveTo>
                  <a:cubicBezTo>
                    <a:pt x="411" y="598"/>
                    <a:pt x="400" y="609"/>
                    <a:pt x="393" y="602"/>
                  </a:cubicBezTo>
                  <a:cubicBezTo>
                    <a:pt x="386" y="595"/>
                    <a:pt x="397" y="584"/>
                    <a:pt x="404" y="591"/>
                  </a:cubicBezTo>
                  <a:close/>
                  <a:moveTo>
                    <a:pt x="394" y="659"/>
                  </a:moveTo>
                  <a:cubicBezTo>
                    <a:pt x="386" y="652"/>
                    <a:pt x="398" y="640"/>
                    <a:pt x="406" y="647"/>
                  </a:cubicBezTo>
                  <a:cubicBezTo>
                    <a:pt x="414" y="655"/>
                    <a:pt x="402" y="667"/>
                    <a:pt x="394" y="659"/>
                  </a:cubicBezTo>
                  <a:close/>
                  <a:moveTo>
                    <a:pt x="440" y="707"/>
                  </a:moveTo>
                  <a:cubicBezTo>
                    <a:pt x="448" y="714"/>
                    <a:pt x="436" y="726"/>
                    <a:pt x="428" y="719"/>
                  </a:cubicBezTo>
                  <a:cubicBezTo>
                    <a:pt x="421" y="711"/>
                    <a:pt x="433" y="699"/>
                    <a:pt x="440" y="707"/>
                  </a:cubicBezTo>
                  <a:close/>
                  <a:moveTo>
                    <a:pt x="409" y="749"/>
                  </a:moveTo>
                  <a:cubicBezTo>
                    <a:pt x="426" y="728"/>
                    <a:pt x="458" y="727"/>
                    <a:pt x="476" y="747"/>
                  </a:cubicBezTo>
                  <a:cubicBezTo>
                    <a:pt x="476" y="747"/>
                    <a:pt x="476" y="747"/>
                    <a:pt x="476" y="747"/>
                  </a:cubicBezTo>
                  <a:cubicBezTo>
                    <a:pt x="477" y="748"/>
                    <a:pt x="477" y="750"/>
                    <a:pt x="476" y="751"/>
                  </a:cubicBezTo>
                  <a:cubicBezTo>
                    <a:pt x="460" y="774"/>
                    <a:pt x="427" y="774"/>
                    <a:pt x="409" y="754"/>
                  </a:cubicBezTo>
                  <a:cubicBezTo>
                    <a:pt x="407" y="752"/>
                    <a:pt x="407" y="750"/>
                    <a:pt x="409" y="749"/>
                  </a:cubicBezTo>
                  <a:close/>
                  <a:moveTo>
                    <a:pt x="412" y="790"/>
                  </a:moveTo>
                  <a:cubicBezTo>
                    <a:pt x="404" y="782"/>
                    <a:pt x="416" y="770"/>
                    <a:pt x="424" y="778"/>
                  </a:cubicBezTo>
                  <a:cubicBezTo>
                    <a:pt x="431" y="786"/>
                    <a:pt x="420" y="798"/>
                    <a:pt x="412" y="790"/>
                  </a:cubicBezTo>
                  <a:close/>
                  <a:moveTo>
                    <a:pt x="441" y="836"/>
                  </a:moveTo>
                  <a:cubicBezTo>
                    <a:pt x="439" y="836"/>
                    <a:pt x="437" y="835"/>
                    <a:pt x="436" y="832"/>
                  </a:cubicBezTo>
                  <a:cubicBezTo>
                    <a:pt x="434" y="799"/>
                    <a:pt x="453" y="762"/>
                    <a:pt x="489" y="761"/>
                  </a:cubicBezTo>
                  <a:cubicBezTo>
                    <a:pt x="491" y="761"/>
                    <a:pt x="492" y="762"/>
                    <a:pt x="492" y="763"/>
                  </a:cubicBezTo>
                  <a:cubicBezTo>
                    <a:pt x="492" y="763"/>
                    <a:pt x="492" y="763"/>
                    <a:pt x="493" y="763"/>
                  </a:cubicBezTo>
                  <a:cubicBezTo>
                    <a:pt x="493" y="763"/>
                    <a:pt x="493" y="764"/>
                    <a:pt x="493" y="764"/>
                  </a:cubicBezTo>
                  <a:cubicBezTo>
                    <a:pt x="493" y="764"/>
                    <a:pt x="493" y="764"/>
                    <a:pt x="493" y="764"/>
                  </a:cubicBezTo>
                  <a:cubicBezTo>
                    <a:pt x="502" y="797"/>
                    <a:pt x="473" y="831"/>
                    <a:pt x="441" y="836"/>
                  </a:cubicBezTo>
                  <a:close/>
                  <a:moveTo>
                    <a:pt x="492" y="838"/>
                  </a:moveTo>
                  <a:cubicBezTo>
                    <a:pt x="484" y="830"/>
                    <a:pt x="496" y="818"/>
                    <a:pt x="504" y="826"/>
                  </a:cubicBezTo>
                  <a:cubicBezTo>
                    <a:pt x="511" y="833"/>
                    <a:pt x="499" y="845"/>
                    <a:pt x="492" y="838"/>
                  </a:cubicBezTo>
                  <a:close/>
                  <a:moveTo>
                    <a:pt x="540" y="832"/>
                  </a:moveTo>
                  <a:cubicBezTo>
                    <a:pt x="539" y="834"/>
                    <a:pt x="538" y="835"/>
                    <a:pt x="536" y="835"/>
                  </a:cubicBezTo>
                  <a:cubicBezTo>
                    <a:pt x="509" y="828"/>
                    <a:pt x="492" y="799"/>
                    <a:pt x="505" y="774"/>
                  </a:cubicBezTo>
                  <a:cubicBezTo>
                    <a:pt x="505" y="772"/>
                    <a:pt x="507" y="772"/>
                    <a:pt x="508" y="772"/>
                  </a:cubicBezTo>
                  <a:cubicBezTo>
                    <a:pt x="508" y="772"/>
                    <a:pt x="509" y="772"/>
                    <a:pt x="509" y="772"/>
                  </a:cubicBezTo>
                  <a:cubicBezTo>
                    <a:pt x="535" y="778"/>
                    <a:pt x="550" y="807"/>
                    <a:pt x="540" y="832"/>
                  </a:cubicBezTo>
                  <a:close/>
                  <a:moveTo>
                    <a:pt x="554" y="795"/>
                  </a:moveTo>
                  <a:cubicBezTo>
                    <a:pt x="546" y="787"/>
                    <a:pt x="558" y="775"/>
                    <a:pt x="566" y="783"/>
                  </a:cubicBezTo>
                  <a:cubicBezTo>
                    <a:pt x="573" y="791"/>
                    <a:pt x="561" y="803"/>
                    <a:pt x="554" y="795"/>
                  </a:cubicBezTo>
                  <a:close/>
                  <a:moveTo>
                    <a:pt x="599" y="976"/>
                  </a:moveTo>
                  <a:cubicBezTo>
                    <a:pt x="588" y="976"/>
                    <a:pt x="588" y="959"/>
                    <a:pt x="599" y="959"/>
                  </a:cubicBezTo>
                  <a:cubicBezTo>
                    <a:pt x="610" y="959"/>
                    <a:pt x="610" y="976"/>
                    <a:pt x="599" y="976"/>
                  </a:cubicBezTo>
                  <a:close/>
                  <a:moveTo>
                    <a:pt x="608" y="803"/>
                  </a:moveTo>
                  <a:cubicBezTo>
                    <a:pt x="600" y="795"/>
                    <a:pt x="612" y="783"/>
                    <a:pt x="620" y="791"/>
                  </a:cubicBezTo>
                  <a:cubicBezTo>
                    <a:pt x="628" y="799"/>
                    <a:pt x="616" y="811"/>
                    <a:pt x="608" y="803"/>
                  </a:cubicBezTo>
                  <a:close/>
                  <a:moveTo>
                    <a:pt x="627" y="903"/>
                  </a:moveTo>
                  <a:cubicBezTo>
                    <a:pt x="616" y="903"/>
                    <a:pt x="616" y="886"/>
                    <a:pt x="627" y="886"/>
                  </a:cubicBezTo>
                  <a:cubicBezTo>
                    <a:pt x="638" y="886"/>
                    <a:pt x="638" y="903"/>
                    <a:pt x="627" y="903"/>
                  </a:cubicBezTo>
                  <a:close/>
                  <a:moveTo>
                    <a:pt x="641" y="867"/>
                  </a:moveTo>
                  <a:cubicBezTo>
                    <a:pt x="640" y="867"/>
                    <a:pt x="640" y="867"/>
                    <a:pt x="640" y="867"/>
                  </a:cubicBezTo>
                  <a:cubicBezTo>
                    <a:pt x="640" y="867"/>
                    <a:pt x="640" y="867"/>
                    <a:pt x="640" y="867"/>
                  </a:cubicBezTo>
                  <a:cubicBezTo>
                    <a:pt x="640" y="867"/>
                    <a:pt x="640" y="867"/>
                    <a:pt x="640" y="867"/>
                  </a:cubicBezTo>
                  <a:cubicBezTo>
                    <a:pt x="639" y="867"/>
                    <a:pt x="639" y="867"/>
                    <a:pt x="638" y="866"/>
                  </a:cubicBezTo>
                  <a:cubicBezTo>
                    <a:pt x="620" y="833"/>
                    <a:pt x="638" y="791"/>
                    <a:pt x="675" y="783"/>
                  </a:cubicBezTo>
                  <a:cubicBezTo>
                    <a:pt x="676" y="782"/>
                    <a:pt x="676" y="783"/>
                    <a:pt x="677" y="783"/>
                  </a:cubicBezTo>
                  <a:cubicBezTo>
                    <a:pt x="702" y="819"/>
                    <a:pt x="680" y="857"/>
                    <a:pt x="641" y="867"/>
                  </a:cubicBezTo>
                  <a:close/>
                  <a:moveTo>
                    <a:pt x="706" y="844"/>
                  </a:moveTo>
                  <a:cubicBezTo>
                    <a:pt x="695" y="844"/>
                    <a:pt x="695" y="827"/>
                    <a:pt x="706" y="827"/>
                  </a:cubicBezTo>
                  <a:cubicBezTo>
                    <a:pt x="717" y="827"/>
                    <a:pt x="717" y="844"/>
                    <a:pt x="706" y="844"/>
                  </a:cubicBezTo>
                  <a:close/>
                  <a:moveTo>
                    <a:pt x="750" y="860"/>
                  </a:moveTo>
                  <a:cubicBezTo>
                    <a:pt x="761" y="860"/>
                    <a:pt x="761" y="876"/>
                    <a:pt x="750" y="876"/>
                  </a:cubicBezTo>
                  <a:cubicBezTo>
                    <a:pt x="739" y="876"/>
                    <a:pt x="739" y="860"/>
                    <a:pt x="750" y="860"/>
                  </a:cubicBezTo>
                  <a:close/>
                  <a:moveTo>
                    <a:pt x="764" y="950"/>
                  </a:moveTo>
                  <a:cubicBezTo>
                    <a:pt x="753" y="950"/>
                    <a:pt x="753" y="933"/>
                    <a:pt x="764" y="933"/>
                  </a:cubicBezTo>
                  <a:cubicBezTo>
                    <a:pt x="775" y="933"/>
                    <a:pt x="775" y="950"/>
                    <a:pt x="764" y="950"/>
                  </a:cubicBezTo>
                  <a:close/>
                  <a:moveTo>
                    <a:pt x="735" y="917"/>
                  </a:moveTo>
                  <a:cubicBezTo>
                    <a:pt x="733" y="916"/>
                    <a:pt x="733" y="914"/>
                    <a:pt x="733" y="912"/>
                  </a:cubicBezTo>
                  <a:cubicBezTo>
                    <a:pt x="744" y="887"/>
                    <a:pt x="775" y="878"/>
                    <a:pt x="798" y="892"/>
                  </a:cubicBezTo>
                  <a:cubicBezTo>
                    <a:pt x="798" y="892"/>
                    <a:pt x="798" y="892"/>
                    <a:pt x="799" y="892"/>
                  </a:cubicBezTo>
                  <a:cubicBezTo>
                    <a:pt x="800" y="893"/>
                    <a:pt x="801" y="894"/>
                    <a:pt x="800" y="896"/>
                  </a:cubicBezTo>
                  <a:cubicBezTo>
                    <a:pt x="791" y="923"/>
                    <a:pt x="758" y="932"/>
                    <a:pt x="735" y="917"/>
                  </a:cubicBezTo>
                  <a:close/>
                  <a:moveTo>
                    <a:pt x="807" y="986"/>
                  </a:moveTo>
                  <a:cubicBezTo>
                    <a:pt x="805" y="987"/>
                    <a:pt x="802" y="987"/>
                    <a:pt x="801" y="985"/>
                  </a:cubicBezTo>
                  <a:cubicBezTo>
                    <a:pt x="782" y="959"/>
                    <a:pt x="786" y="915"/>
                    <a:pt x="815" y="897"/>
                  </a:cubicBezTo>
                  <a:cubicBezTo>
                    <a:pt x="815" y="897"/>
                    <a:pt x="815" y="897"/>
                    <a:pt x="815" y="897"/>
                  </a:cubicBezTo>
                  <a:cubicBezTo>
                    <a:pt x="815" y="897"/>
                    <a:pt x="816" y="897"/>
                    <a:pt x="816" y="897"/>
                  </a:cubicBezTo>
                  <a:cubicBezTo>
                    <a:pt x="816" y="897"/>
                    <a:pt x="816" y="897"/>
                    <a:pt x="816" y="897"/>
                  </a:cubicBezTo>
                  <a:cubicBezTo>
                    <a:pt x="817" y="897"/>
                    <a:pt x="818" y="897"/>
                    <a:pt x="819" y="898"/>
                  </a:cubicBezTo>
                  <a:cubicBezTo>
                    <a:pt x="845" y="925"/>
                    <a:pt x="832" y="964"/>
                    <a:pt x="807" y="986"/>
                  </a:cubicBezTo>
                  <a:close/>
                  <a:moveTo>
                    <a:pt x="854" y="973"/>
                  </a:moveTo>
                  <a:cubicBezTo>
                    <a:pt x="843" y="973"/>
                    <a:pt x="843" y="956"/>
                    <a:pt x="854" y="956"/>
                  </a:cubicBezTo>
                  <a:cubicBezTo>
                    <a:pt x="865" y="956"/>
                    <a:pt x="865" y="973"/>
                    <a:pt x="854" y="973"/>
                  </a:cubicBezTo>
                  <a:close/>
                  <a:moveTo>
                    <a:pt x="885" y="946"/>
                  </a:moveTo>
                  <a:cubicBezTo>
                    <a:pt x="885" y="948"/>
                    <a:pt x="884" y="950"/>
                    <a:pt x="882" y="950"/>
                  </a:cubicBezTo>
                  <a:cubicBezTo>
                    <a:pt x="855" y="951"/>
                    <a:pt x="831" y="928"/>
                    <a:pt x="836" y="900"/>
                  </a:cubicBezTo>
                  <a:cubicBezTo>
                    <a:pt x="836" y="898"/>
                    <a:pt x="838" y="897"/>
                    <a:pt x="839" y="898"/>
                  </a:cubicBezTo>
                  <a:cubicBezTo>
                    <a:pt x="839" y="897"/>
                    <a:pt x="839" y="897"/>
                    <a:pt x="839" y="897"/>
                  </a:cubicBezTo>
                  <a:cubicBezTo>
                    <a:pt x="866" y="896"/>
                    <a:pt x="888" y="920"/>
                    <a:pt x="885" y="946"/>
                  </a:cubicBezTo>
                  <a:close/>
                  <a:moveTo>
                    <a:pt x="893" y="911"/>
                  </a:moveTo>
                  <a:cubicBezTo>
                    <a:pt x="882" y="911"/>
                    <a:pt x="882" y="894"/>
                    <a:pt x="893" y="894"/>
                  </a:cubicBezTo>
                  <a:cubicBezTo>
                    <a:pt x="904" y="894"/>
                    <a:pt x="904" y="911"/>
                    <a:pt x="893" y="911"/>
                  </a:cubicBezTo>
                  <a:close/>
                  <a:moveTo>
                    <a:pt x="959" y="893"/>
                  </a:moveTo>
                  <a:cubicBezTo>
                    <a:pt x="948" y="893"/>
                    <a:pt x="948" y="877"/>
                    <a:pt x="959" y="877"/>
                  </a:cubicBezTo>
                  <a:cubicBezTo>
                    <a:pt x="970" y="877"/>
                    <a:pt x="970" y="893"/>
                    <a:pt x="959" y="893"/>
                  </a:cubicBezTo>
                  <a:close/>
                  <a:moveTo>
                    <a:pt x="1000" y="838"/>
                  </a:moveTo>
                  <a:cubicBezTo>
                    <a:pt x="1010" y="838"/>
                    <a:pt x="1010" y="853"/>
                    <a:pt x="1000" y="853"/>
                  </a:cubicBezTo>
                  <a:cubicBezTo>
                    <a:pt x="990" y="853"/>
                    <a:pt x="990" y="838"/>
                    <a:pt x="1000" y="838"/>
                  </a:cubicBezTo>
                  <a:close/>
                  <a:moveTo>
                    <a:pt x="1031" y="1046"/>
                  </a:moveTo>
                  <a:cubicBezTo>
                    <a:pt x="1032" y="1046"/>
                    <a:pt x="1033" y="1048"/>
                    <a:pt x="1032" y="1048"/>
                  </a:cubicBezTo>
                  <a:cubicBezTo>
                    <a:pt x="1030" y="1057"/>
                    <a:pt x="1020" y="1060"/>
                    <a:pt x="1012" y="1058"/>
                  </a:cubicBezTo>
                  <a:cubicBezTo>
                    <a:pt x="1012" y="1064"/>
                    <a:pt x="1007" y="1075"/>
                    <a:pt x="1000" y="1075"/>
                  </a:cubicBezTo>
                  <a:cubicBezTo>
                    <a:pt x="993" y="1075"/>
                    <a:pt x="988" y="1064"/>
                    <a:pt x="988" y="1058"/>
                  </a:cubicBezTo>
                  <a:cubicBezTo>
                    <a:pt x="980" y="1060"/>
                    <a:pt x="970" y="1057"/>
                    <a:pt x="968" y="1048"/>
                  </a:cubicBezTo>
                  <a:cubicBezTo>
                    <a:pt x="967" y="1048"/>
                    <a:pt x="968" y="1046"/>
                    <a:pt x="969" y="1046"/>
                  </a:cubicBezTo>
                  <a:cubicBezTo>
                    <a:pt x="981" y="1044"/>
                    <a:pt x="993" y="1038"/>
                    <a:pt x="998" y="1027"/>
                  </a:cubicBezTo>
                  <a:cubicBezTo>
                    <a:pt x="998" y="1027"/>
                    <a:pt x="998" y="1027"/>
                    <a:pt x="999" y="1027"/>
                  </a:cubicBezTo>
                  <a:cubicBezTo>
                    <a:pt x="999" y="1026"/>
                    <a:pt x="1000" y="1026"/>
                    <a:pt x="1000" y="1026"/>
                  </a:cubicBezTo>
                  <a:cubicBezTo>
                    <a:pt x="1001" y="1026"/>
                    <a:pt x="1001" y="1026"/>
                    <a:pt x="1002" y="1027"/>
                  </a:cubicBezTo>
                  <a:cubicBezTo>
                    <a:pt x="1002" y="1027"/>
                    <a:pt x="1002" y="1027"/>
                    <a:pt x="1002" y="1027"/>
                  </a:cubicBezTo>
                  <a:cubicBezTo>
                    <a:pt x="1007" y="1038"/>
                    <a:pt x="1019" y="1044"/>
                    <a:pt x="1031" y="1046"/>
                  </a:cubicBezTo>
                  <a:close/>
                  <a:moveTo>
                    <a:pt x="999" y="973"/>
                  </a:moveTo>
                  <a:cubicBezTo>
                    <a:pt x="989" y="973"/>
                    <a:pt x="989" y="958"/>
                    <a:pt x="999" y="958"/>
                  </a:cubicBezTo>
                  <a:cubicBezTo>
                    <a:pt x="1009" y="958"/>
                    <a:pt x="1009" y="973"/>
                    <a:pt x="999" y="973"/>
                  </a:cubicBezTo>
                  <a:close/>
                  <a:moveTo>
                    <a:pt x="1000" y="953"/>
                  </a:moveTo>
                  <a:cubicBezTo>
                    <a:pt x="1000" y="953"/>
                    <a:pt x="1000" y="953"/>
                    <a:pt x="1000" y="953"/>
                  </a:cubicBezTo>
                  <a:cubicBezTo>
                    <a:pt x="999" y="954"/>
                    <a:pt x="999" y="954"/>
                    <a:pt x="998" y="953"/>
                  </a:cubicBezTo>
                  <a:cubicBezTo>
                    <a:pt x="971" y="925"/>
                    <a:pt x="968" y="889"/>
                    <a:pt x="998" y="862"/>
                  </a:cubicBezTo>
                  <a:cubicBezTo>
                    <a:pt x="999" y="862"/>
                    <a:pt x="1000" y="862"/>
                    <a:pt x="1001" y="862"/>
                  </a:cubicBezTo>
                  <a:cubicBezTo>
                    <a:pt x="1030" y="886"/>
                    <a:pt x="1029" y="928"/>
                    <a:pt x="1000" y="953"/>
                  </a:cubicBezTo>
                  <a:close/>
                  <a:moveTo>
                    <a:pt x="1041" y="893"/>
                  </a:moveTo>
                  <a:cubicBezTo>
                    <a:pt x="1030" y="893"/>
                    <a:pt x="1030" y="877"/>
                    <a:pt x="1041" y="877"/>
                  </a:cubicBezTo>
                  <a:cubicBezTo>
                    <a:pt x="1052" y="877"/>
                    <a:pt x="1052" y="893"/>
                    <a:pt x="1041" y="893"/>
                  </a:cubicBezTo>
                  <a:close/>
                  <a:moveTo>
                    <a:pt x="1250" y="860"/>
                  </a:moveTo>
                  <a:cubicBezTo>
                    <a:pt x="1261" y="860"/>
                    <a:pt x="1261" y="876"/>
                    <a:pt x="1250" y="876"/>
                  </a:cubicBezTo>
                  <a:cubicBezTo>
                    <a:pt x="1239" y="876"/>
                    <a:pt x="1239" y="860"/>
                    <a:pt x="1250" y="860"/>
                  </a:cubicBezTo>
                  <a:close/>
                  <a:moveTo>
                    <a:pt x="1107" y="911"/>
                  </a:moveTo>
                  <a:cubicBezTo>
                    <a:pt x="1096" y="911"/>
                    <a:pt x="1096" y="894"/>
                    <a:pt x="1107" y="894"/>
                  </a:cubicBezTo>
                  <a:cubicBezTo>
                    <a:pt x="1118" y="894"/>
                    <a:pt x="1118" y="911"/>
                    <a:pt x="1107" y="911"/>
                  </a:cubicBezTo>
                  <a:close/>
                  <a:moveTo>
                    <a:pt x="1146" y="973"/>
                  </a:moveTo>
                  <a:cubicBezTo>
                    <a:pt x="1135" y="973"/>
                    <a:pt x="1135" y="956"/>
                    <a:pt x="1146" y="956"/>
                  </a:cubicBezTo>
                  <a:cubicBezTo>
                    <a:pt x="1157" y="956"/>
                    <a:pt x="1157" y="973"/>
                    <a:pt x="1146" y="973"/>
                  </a:cubicBezTo>
                  <a:close/>
                  <a:moveTo>
                    <a:pt x="1118" y="950"/>
                  </a:moveTo>
                  <a:cubicBezTo>
                    <a:pt x="1116" y="950"/>
                    <a:pt x="1115" y="948"/>
                    <a:pt x="1115" y="946"/>
                  </a:cubicBezTo>
                  <a:cubicBezTo>
                    <a:pt x="1112" y="920"/>
                    <a:pt x="1134" y="896"/>
                    <a:pt x="1161" y="897"/>
                  </a:cubicBezTo>
                  <a:cubicBezTo>
                    <a:pt x="1161" y="897"/>
                    <a:pt x="1161" y="897"/>
                    <a:pt x="1161" y="898"/>
                  </a:cubicBezTo>
                  <a:cubicBezTo>
                    <a:pt x="1162" y="897"/>
                    <a:pt x="1164" y="898"/>
                    <a:pt x="1164" y="900"/>
                  </a:cubicBezTo>
                  <a:cubicBezTo>
                    <a:pt x="1169" y="928"/>
                    <a:pt x="1145" y="951"/>
                    <a:pt x="1118" y="950"/>
                  </a:cubicBezTo>
                  <a:close/>
                  <a:moveTo>
                    <a:pt x="1199" y="985"/>
                  </a:moveTo>
                  <a:cubicBezTo>
                    <a:pt x="1198" y="987"/>
                    <a:pt x="1195" y="987"/>
                    <a:pt x="1193" y="986"/>
                  </a:cubicBezTo>
                  <a:cubicBezTo>
                    <a:pt x="1168" y="964"/>
                    <a:pt x="1155" y="925"/>
                    <a:pt x="1181" y="898"/>
                  </a:cubicBezTo>
                  <a:cubicBezTo>
                    <a:pt x="1182" y="897"/>
                    <a:pt x="1183" y="897"/>
                    <a:pt x="1184" y="897"/>
                  </a:cubicBezTo>
                  <a:cubicBezTo>
                    <a:pt x="1184" y="897"/>
                    <a:pt x="1184" y="897"/>
                    <a:pt x="1184" y="897"/>
                  </a:cubicBezTo>
                  <a:cubicBezTo>
                    <a:pt x="1184" y="897"/>
                    <a:pt x="1185" y="897"/>
                    <a:pt x="1185" y="897"/>
                  </a:cubicBezTo>
                  <a:cubicBezTo>
                    <a:pt x="1185" y="897"/>
                    <a:pt x="1185" y="897"/>
                    <a:pt x="1185" y="897"/>
                  </a:cubicBezTo>
                  <a:cubicBezTo>
                    <a:pt x="1214" y="915"/>
                    <a:pt x="1218" y="959"/>
                    <a:pt x="1199" y="985"/>
                  </a:cubicBezTo>
                  <a:close/>
                  <a:moveTo>
                    <a:pt x="1236" y="950"/>
                  </a:moveTo>
                  <a:cubicBezTo>
                    <a:pt x="1225" y="950"/>
                    <a:pt x="1225" y="933"/>
                    <a:pt x="1236" y="933"/>
                  </a:cubicBezTo>
                  <a:cubicBezTo>
                    <a:pt x="1247" y="933"/>
                    <a:pt x="1247" y="950"/>
                    <a:pt x="1236" y="950"/>
                  </a:cubicBezTo>
                  <a:close/>
                  <a:moveTo>
                    <a:pt x="1267" y="912"/>
                  </a:moveTo>
                  <a:cubicBezTo>
                    <a:pt x="1267" y="914"/>
                    <a:pt x="1267" y="916"/>
                    <a:pt x="1265" y="917"/>
                  </a:cubicBezTo>
                  <a:cubicBezTo>
                    <a:pt x="1242" y="932"/>
                    <a:pt x="1209" y="923"/>
                    <a:pt x="1200" y="896"/>
                  </a:cubicBezTo>
                  <a:cubicBezTo>
                    <a:pt x="1199" y="894"/>
                    <a:pt x="1200" y="893"/>
                    <a:pt x="1201" y="892"/>
                  </a:cubicBezTo>
                  <a:cubicBezTo>
                    <a:pt x="1202" y="892"/>
                    <a:pt x="1202" y="892"/>
                    <a:pt x="1202" y="892"/>
                  </a:cubicBezTo>
                  <a:cubicBezTo>
                    <a:pt x="1225" y="878"/>
                    <a:pt x="1256" y="887"/>
                    <a:pt x="1267" y="912"/>
                  </a:cubicBezTo>
                  <a:close/>
                  <a:moveTo>
                    <a:pt x="1294" y="844"/>
                  </a:moveTo>
                  <a:cubicBezTo>
                    <a:pt x="1283" y="844"/>
                    <a:pt x="1283" y="827"/>
                    <a:pt x="1294" y="827"/>
                  </a:cubicBezTo>
                  <a:cubicBezTo>
                    <a:pt x="1305" y="827"/>
                    <a:pt x="1305" y="844"/>
                    <a:pt x="1294" y="844"/>
                  </a:cubicBezTo>
                  <a:close/>
                  <a:moveTo>
                    <a:pt x="1401" y="959"/>
                  </a:moveTo>
                  <a:cubicBezTo>
                    <a:pt x="1412" y="959"/>
                    <a:pt x="1412" y="976"/>
                    <a:pt x="1401" y="976"/>
                  </a:cubicBezTo>
                  <a:cubicBezTo>
                    <a:pt x="1390" y="976"/>
                    <a:pt x="1390" y="959"/>
                    <a:pt x="1401" y="959"/>
                  </a:cubicBezTo>
                  <a:close/>
                  <a:moveTo>
                    <a:pt x="1360" y="867"/>
                  </a:moveTo>
                  <a:cubicBezTo>
                    <a:pt x="1360" y="867"/>
                    <a:pt x="1360" y="867"/>
                    <a:pt x="1360" y="867"/>
                  </a:cubicBezTo>
                  <a:cubicBezTo>
                    <a:pt x="1360" y="867"/>
                    <a:pt x="1360" y="867"/>
                    <a:pt x="1360" y="867"/>
                  </a:cubicBezTo>
                  <a:cubicBezTo>
                    <a:pt x="1360" y="867"/>
                    <a:pt x="1360" y="867"/>
                    <a:pt x="1359" y="867"/>
                  </a:cubicBezTo>
                  <a:cubicBezTo>
                    <a:pt x="1320" y="857"/>
                    <a:pt x="1298" y="819"/>
                    <a:pt x="1323" y="783"/>
                  </a:cubicBezTo>
                  <a:cubicBezTo>
                    <a:pt x="1324" y="783"/>
                    <a:pt x="1324" y="782"/>
                    <a:pt x="1325" y="783"/>
                  </a:cubicBezTo>
                  <a:cubicBezTo>
                    <a:pt x="1362" y="791"/>
                    <a:pt x="1380" y="833"/>
                    <a:pt x="1362" y="866"/>
                  </a:cubicBezTo>
                  <a:cubicBezTo>
                    <a:pt x="1361" y="867"/>
                    <a:pt x="1361" y="867"/>
                    <a:pt x="1360" y="867"/>
                  </a:cubicBezTo>
                  <a:close/>
                  <a:moveTo>
                    <a:pt x="1373" y="903"/>
                  </a:moveTo>
                  <a:cubicBezTo>
                    <a:pt x="1362" y="903"/>
                    <a:pt x="1362" y="886"/>
                    <a:pt x="1373" y="886"/>
                  </a:cubicBezTo>
                  <a:cubicBezTo>
                    <a:pt x="1384" y="886"/>
                    <a:pt x="1384" y="903"/>
                    <a:pt x="1373" y="903"/>
                  </a:cubicBezTo>
                  <a:close/>
                  <a:moveTo>
                    <a:pt x="1392" y="803"/>
                  </a:moveTo>
                  <a:cubicBezTo>
                    <a:pt x="1384" y="811"/>
                    <a:pt x="1372" y="799"/>
                    <a:pt x="1380" y="791"/>
                  </a:cubicBezTo>
                  <a:cubicBezTo>
                    <a:pt x="1388" y="783"/>
                    <a:pt x="1400" y="795"/>
                    <a:pt x="1392" y="803"/>
                  </a:cubicBezTo>
                  <a:close/>
                  <a:moveTo>
                    <a:pt x="1446" y="795"/>
                  </a:moveTo>
                  <a:cubicBezTo>
                    <a:pt x="1439" y="803"/>
                    <a:pt x="1427" y="791"/>
                    <a:pt x="1434" y="783"/>
                  </a:cubicBezTo>
                  <a:cubicBezTo>
                    <a:pt x="1442" y="775"/>
                    <a:pt x="1454" y="787"/>
                    <a:pt x="1446" y="795"/>
                  </a:cubicBezTo>
                  <a:close/>
                  <a:moveTo>
                    <a:pt x="1560" y="707"/>
                  </a:moveTo>
                  <a:cubicBezTo>
                    <a:pt x="1567" y="699"/>
                    <a:pt x="1579" y="711"/>
                    <a:pt x="1572" y="719"/>
                  </a:cubicBezTo>
                  <a:cubicBezTo>
                    <a:pt x="1564" y="726"/>
                    <a:pt x="1552" y="714"/>
                    <a:pt x="1560" y="707"/>
                  </a:cubicBezTo>
                  <a:close/>
                  <a:moveTo>
                    <a:pt x="1464" y="835"/>
                  </a:moveTo>
                  <a:cubicBezTo>
                    <a:pt x="1462" y="835"/>
                    <a:pt x="1461" y="834"/>
                    <a:pt x="1460" y="832"/>
                  </a:cubicBezTo>
                  <a:cubicBezTo>
                    <a:pt x="1450" y="807"/>
                    <a:pt x="1465" y="778"/>
                    <a:pt x="1491" y="772"/>
                  </a:cubicBezTo>
                  <a:cubicBezTo>
                    <a:pt x="1491" y="772"/>
                    <a:pt x="1492" y="772"/>
                    <a:pt x="1492" y="772"/>
                  </a:cubicBezTo>
                  <a:cubicBezTo>
                    <a:pt x="1493" y="772"/>
                    <a:pt x="1495" y="772"/>
                    <a:pt x="1495" y="774"/>
                  </a:cubicBezTo>
                  <a:cubicBezTo>
                    <a:pt x="1508" y="799"/>
                    <a:pt x="1491" y="828"/>
                    <a:pt x="1464" y="835"/>
                  </a:cubicBezTo>
                  <a:close/>
                  <a:moveTo>
                    <a:pt x="1508" y="838"/>
                  </a:moveTo>
                  <a:cubicBezTo>
                    <a:pt x="1501" y="845"/>
                    <a:pt x="1489" y="833"/>
                    <a:pt x="1496" y="826"/>
                  </a:cubicBezTo>
                  <a:cubicBezTo>
                    <a:pt x="1504" y="818"/>
                    <a:pt x="1516" y="830"/>
                    <a:pt x="1508" y="838"/>
                  </a:cubicBezTo>
                  <a:close/>
                  <a:moveTo>
                    <a:pt x="1564" y="832"/>
                  </a:moveTo>
                  <a:cubicBezTo>
                    <a:pt x="1563" y="835"/>
                    <a:pt x="1561" y="836"/>
                    <a:pt x="1559" y="836"/>
                  </a:cubicBezTo>
                  <a:cubicBezTo>
                    <a:pt x="1527" y="831"/>
                    <a:pt x="1498" y="797"/>
                    <a:pt x="1507" y="764"/>
                  </a:cubicBezTo>
                  <a:cubicBezTo>
                    <a:pt x="1507" y="764"/>
                    <a:pt x="1507" y="764"/>
                    <a:pt x="1507" y="764"/>
                  </a:cubicBezTo>
                  <a:cubicBezTo>
                    <a:pt x="1507" y="764"/>
                    <a:pt x="1507" y="763"/>
                    <a:pt x="1507" y="763"/>
                  </a:cubicBezTo>
                  <a:cubicBezTo>
                    <a:pt x="1508" y="763"/>
                    <a:pt x="1508" y="763"/>
                    <a:pt x="1508" y="763"/>
                  </a:cubicBezTo>
                  <a:cubicBezTo>
                    <a:pt x="1508" y="762"/>
                    <a:pt x="1509" y="761"/>
                    <a:pt x="1511" y="761"/>
                  </a:cubicBezTo>
                  <a:cubicBezTo>
                    <a:pt x="1547" y="762"/>
                    <a:pt x="1566" y="799"/>
                    <a:pt x="1564" y="832"/>
                  </a:cubicBezTo>
                  <a:close/>
                  <a:moveTo>
                    <a:pt x="1588" y="790"/>
                  </a:moveTo>
                  <a:cubicBezTo>
                    <a:pt x="1580" y="798"/>
                    <a:pt x="1569" y="786"/>
                    <a:pt x="1576" y="778"/>
                  </a:cubicBezTo>
                  <a:cubicBezTo>
                    <a:pt x="1584" y="770"/>
                    <a:pt x="1596" y="782"/>
                    <a:pt x="1588" y="790"/>
                  </a:cubicBezTo>
                  <a:close/>
                  <a:moveTo>
                    <a:pt x="1591" y="749"/>
                  </a:moveTo>
                  <a:cubicBezTo>
                    <a:pt x="1593" y="750"/>
                    <a:pt x="1593" y="752"/>
                    <a:pt x="1591" y="754"/>
                  </a:cubicBezTo>
                  <a:cubicBezTo>
                    <a:pt x="1573" y="774"/>
                    <a:pt x="1540" y="774"/>
                    <a:pt x="1524" y="751"/>
                  </a:cubicBezTo>
                  <a:cubicBezTo>
                    <a:pt x="1523" y="750"/>
                    <a:pt x="1523" y="748"/>
                    <a:pt x="1524" y="747"/>
                  </a:cubicBezTo>
                  <a:cubicBezTo>
                    <a:pt x="1524" y="747"/>
                    <a:pt x="1524" y="747"/>
                    <a:pt x="1524" y="747"/>
                  </a:cubicBezTo>
                  <a:cubicBezTo>
                    <a:pt x="1542" y="727"/>
                    <a:pt x="1574" y="728"/>
                    <a:pt x="1591" y="749"/>
                  </a:cubicBezTo>
                  <a:close/>
                  <a:moveTo>
                    <a:pt x="1606" y="659"/>
                  </a:moveTo>
                  <a:cubicBezTo>
                    <a:pt x="1598" y="667"/>
                    <a:pt x="1586" y="655"/>
                    <a:pt x="1594" y="647"/>
                  </a:cubicBezTo>
                  <a:cubicBezTo>
                    <a:pt x="1602" y="640"/>
                    <a:pt x="1614" y="652"/>
                    <a:pt x="1606" y="659"/>
                  </a:cubicBezTo>
                  <a:close/>
                  <a:moveTo>
                    <a:pt x="1607" y="602"/>
                  </a:moveTo>
                  <a:cubicBezTo>
                    <a:pt x="1600" y="609"/>
                    <a:pt x="1589" y="598"/>
                    <a:pt x="1596" y="591"/>
                  </a:cubicBezTo>
                  <a:cubicBezTo>
                    <a:pt x="1603" y="584"/>
                    <a:pt x="1614" y="595"/>
                    <a:pt x="1607" y="602"/>
                  </a:cubicBezTo>
                  <a:close/>
                  <a:moveTo>
                    <a:pt x="1728" y="726"/>
                  </a:moveTo>
                  <a:cubicBezTo>
                    <a:pt x="1728" y="726"/>
                    <a:pt x="1728" y="726"/>
                    <a:pt x="1728" y="726"/>
                  </a:cubicBezTo>
                  <a:cubicBezTo>
                    <a:pt x="1728" y="725"/>
                    <a:pt x="1728" y="725"/>
                    <a:pt x="1729" y="724"/>
                  </a:cubicBezTo>
                  <a:cubicBezTo>
                    <a:pt x="1729" y="724"/>
                    <a:pt x="1729" y="723"/>
                    <a:pt x="1730" y="724"/>
                  </a:cubicBezTo>
                  <a:cubicBezTo>
                    <a:pt x="1730" y="724"/>
                    <a:pt x="1730" y="724"/>
                    <a:pt x="1731" y="724"/>
                  </a:cubicBezTo>
                  <a:cubicBezTo>
                    <a:pt x="1743" y="728"/>
                    <a:pt x="1755" y="723"/>
                    <a:pt x="1765" y="716"/>
                  </a:cubicBezTo>
                  <a:cubicBezTo>
                    <a:pt x="1766" y="716"/>
                    <a:pt x="1767" y="716"/>
                    <a:pt x="1767" y="717"/>
                  </a:cubicBezTo>
                  <a:cubicBezTo>
                    <a:pt x="1771" y="725"/>
                    <a:pt x="1767" y="734"/>
                    <a:pt x="1760" y="738"/>
                  </a:cubicBezTo>
                  <a:cubicBezTo>
                    <a:pt x="1764" y="743"/>
                    <a:pt x="1768" y="753"/>
                    <a:pt x="1763" y="758"/>
                  </a:cubicBezTo>
                  <a:cubicBezTo>
                    <a:pt x="1758" y="764"/>
                    <a:pt x="1748" y="759"/>
                    <a:pt x="1743" y="755"/>
                  </a:cubicBezTo>
                  <a:cubicBezTo>
                    <a:pt x="1739" y="762"/>
                    <a:pt x="1730" y="767"/>
                    <a:pt x="1722" y="763"/>
                  </a:cubicBezTo>
                  <a:cubicBezTo>
                    <a:pt x="1721" y="762"/>
                    <a:pt x="1721" y="761"/>
                    <a:pt x="1721" y="760"/>
                  </a:cubicBezTo>
                  <a:cubicBezTo>
                    <a:pt x="1728" y="750"/>
                    <a:pt x="1733" y="738"/>
                    <a:pt x="1728" y="726"/>
                  </a:cubicBezTo>
                  <a:close/>
                  <a:moveTo>
                    <a:pt x="1681" y="676"/>
                  </a:moveTo>
                  <a:cubicBezTo>
                    <a:pt x="1688" y="669"/>
                    <a:pt x="1699" y="679"/>
                    <a:pt x="1692" y="686"/>
                  </a:cubicBezTo>
                  <a:cubicBezTo>
                    <a:pt x="1685" y="693"/>
                    <a:pt x="1675" y="682"/>
                    <a:pt x="1681" y="676"/>
                  </a:cubicBezTo>
                  <a:close/>
                  <a:moveTo>
                    <a:pt x="1652" y="589"/>
                  </a:moveTo>
                  <a:cubicBezTo>
                    <a:pt x="1660" y="582"/>
                    <a:pt x="1672" y="594"/>
                    <a:pt x="1664" y="601"/>
                  </a:cubicBezTo>
                  <a:cubicBezTo>
                    <a:pt x="1656" y="609"/>
                    <a:pt x="1645" y="597"/>
                    <a:pt x="1652" y="589"/>
                  </a:cubicBezTo>
                  <a:close/>
                  <a:moveTo>
                    <a:pt x="1679" y="671"/>
                  </a:moveTo>
                  <a:cubicBezTo>
                    <a:pt x="1679" y="672"/>
                    <a:pt x="1678" y="673"/>
                    <a:pt x="1677" y="673"/>
                  </a:cubicBezTo>
                  <a:cubicBezTo>
                    <a:pt x="1677" y="673"/>
                    <a:pt x="1677" y="673"/>
                    <a:pt x="1677" y="673"/>
                  </a:cubicBezTo>
                  <a:cubicBezTo>
                    <a:pt x="1639" y="676"/>
                    <a:pt x="1609" y="647"/>
                    <a:pt x="1613" y="609"/>
                  </a:cubicBezTo>
                  <a:cubicBezTo>
                    <a:pt x="1613" y="608"/>
                    <a:pt x="1613" y="607"/>
                    <a:pt x="1614" y="607"/>
                  </a:cubicBezTo>
                  <a:cubicBezTo>
                    <a:pt x="1654" y="605"/>
                    <a:pt x="1678" y="632"/>
                    <a:pt x="1679" y="671"/>
                  </a:cubicBezTo>
                  <a:close/>
                  <a:moveTo>
                    <a:pt x="1723" y="567"/>
                  </a:moveTo>
                  <a:cubicBezTo>
                    <a:pt x="1716" y="575"/>
                    <a:pt x="1704" y="563"/>
                    <a:pt x="1711" y="555"/>
                  </a:cubicBezTo>
                  <a:cubicBezTo>
                    <a:pt x="1719" y="547"/>
                    <a:pt x="1731" y="559"/>
                    <a:pt x="1723" y="567"/>
                  </a:cubicBezTo>
                  <a:close/>
                  <a:moveTo>
                    <a:pt x="1965" y="393"/>
                  </a:moveTo>
                  <a:cubicBezTo>
                    <a:pt x="1973" y="385"/>
                    <a:pt x="1985" y="397"/>
                    <a:pt x="1977" y="405"/>
                  </a:cubicBezTo>
                  <a:cubicBezTo>
                    <a:pt x="1970" y="413"/>
                    <a:pt x="1958" y="401"/>
                    <a:pt x="1965" y="393"/>
                  </a:cubicBezTo>
                  <a:close/>
                  <a:moveTo>
                    <a:pt x="1893" y="361"/>
                  </a:moveTo>
                  <a:cubicBezTo>
                    <a:pt x="1901" y="353"/>
                    <a:pt x="1913" y="365"/>
                    <a:pt x="1905" y="373"/>
                  </a:cubicBezTo>
                  <a:cubicBezTo>
                    <a:pt x="1898" y="381"/>
                    <a:pt x="1886" y="369"/>
                    <a:pt x="1893" y="361"/>
                  </a:cubicBezTo>
                  <a:close/>
                  <a:moveTo>
                    <a:pt x="1848" y="289"/>
                  </a:moveTo>
                  <a:cubicBezTo>
                    <a:pt x="1848" y="300"/>
                    <a:pt x="1831" y="300"/>
                    <a:pt x="1831" y="289"/>
                  </a:cubicBezTo>
                  <a:cubicBezTo>
                    <a:pt x="1831" y="278"/>
                    <a:pt x="1848" y="278"/>
                    <a:pt x="1848" y="289"/>
                  </a:cubicBezTo>
                  <a:close/>
                  <a:moveTo>
                    <a:pt x="1758" y="587"/>
                  </a:moveTo>
                  <a:cubicBezTo>
                    <a:pt x="1757" y="588"/>
                    <a:pt x="1755" y="588"/>
                    <a:pt x="1753" y="587"/>
                  </a:cubicBezTo>
                  <a:cubicBezTo>
                    <a:pt x="1733" y="570"/>
                    <a:pt x="1732" y="538"/>
                    <a:pt x="1751" y="520"/>
                  </a:cubicBezTo>
                  <a:cubicBezTo>
                    <a:pt x="1752" y="520"/>
                    <a:pt x="1752" y="520"/>
                    <a:pt x="1752" y="519"/>
                  </a:cubicBezTo>
                  <a:cubicBezTo>
                    <a:pt x="1753" y="518"/>
                    <a:pt x="1754" y="518"/>
                    <a:pt x="1756" y="519"/>
                  </a:cubicBezTo>
                  <a:cubicBezTo>
                    <a:pt x="1779" y="535"/>
                    <a:pt x="1778" y="568"/>
                    <a:pt x="1758" y="587"/>
                  </a:cubicBezTo>
                  <a:close/>
                  <a:moveTo>
                    <a:pt x="1795" y="583"/>
                  </a:moveTo>
                  <a:cubicBezTo>
                    <a:pt x="1787" y="591"/>
                    <a:pt x="1775" y="579"/>
                    <a:pt x="1783" y="572"/>
                  </a:cubicBezTo>
                  <a:cubicBezTo>
                    <a:pt x="1790" y="564"/>
                    <a:pt x="1802" y="576"/>
                    <a:pt x="1795" y="583"/>
                  </a:cubicBezTo>
                  <a:close/>
                  <a:moveTo>
                    <a:pt x="1837" y="559"/>
                  </a:moveTo>
                  <a:cubicBezTo>
                    <a:pt x="1804" y="561"/>
                    <a:pt x="1767" y="543"/>
                    <a:pt x="1766" y="506"/>
                  </a:cubicBezTo>
                  <a:cubicBezTo>
                    <a:pt x="1766" y="505"/>
                    <a:pt x="1767" y="504"/>
                    <a:pt x="1767" y="503"/>
                  </a:cubicBezTo>
                  <a:cubicBezTo>
                    <a:pt x="1768" y="503"/>
                    <a:pt x="1768" y="503"/>
                    <a:pt x="1768" y="503"/>
                  </a:cubicBezTo>
                  <a:cubicBezTo>
                    <a:pt x="1768" y="503"/>
                    <a:pt x="1768" y="503"/>
                    <a:pt x="1768" y="503"/>
                  </a:cubicBezTo>
                  <a:cubicBezTo>
                    <a:pt x="1769" y="502"/>
                    <a:pt x="1769" y="502"/>
                    <a:pt x="1769" y="502"/>
                  </a:cubicBezTo>
                  <a:cubicBezTo>
                    <a:pt x="1802" y="494"/>
                    <a:pt x="1836" y="523"/>
                    <a:pt x="1841" y="554"/>
                  </a:cubicBezTo>
                  <a:cubicBezTo>
                    <a:pt x="1841" y="557"/>
                    <a:pt x="1840" y="559"/>
                    <a:pt x="1837" y="559"/>
                  </a:cubicBezTo>
                  <a:close/>
                  <a:moveTo>
                    <a:pt x="1842" y="504"/>
                  </a:moveTo>
                  <a:cubicBezTo>
                    <a:pt x="1835" y="511"/>
                    <a:pt x="1823" y="499"/>
                    <a:pt x="1830" y="492"/>
                  </a:cubicBezTo>
                  <a:cubicBezTo>
                    <a:pt x="1838" y="484"/>
                    <a:pt x="1850" y="496"/>
                    <a:pt x="1842" y="504"/>
                  </a:cubicBezTo>
                  <a:close/>
                  <a:moveTo>
                    <a:pt x="1837" y="455"/>
                  </a:moveTo>
                  <a:cubicBezTo>
                    <a:pt x="1839" y="456"/>
                    <a:pt x="1840" y="458"/>
                    <a:pt x="1840" y="460"/>
                  </a:cubicBezTo>
                  <a:cubicBezTo>
                    <a:pt x="1833" y="487"/>
                    <a:pt x="1804" y="503"/>
                    <a:pt x="1778" y="491"/>
                  </a:cubicBezTo>
                  <a:cubicBezTo>
                    <a:pt x="1777" y="490"/>
                    <a:pt x="1776" y="488"/>
                    <a:pt x="1777" y="487"/>
                  </a:cubicBezTo>
                  <a:cubicBezTo>
                    <a:pt x="1777" y="487"/>
                    <a:pt x="1777" y="487"/>
                    <a:pt x="1777" y="487"/>
                  </a:cubicBezTo>
                  <a:cubicBezTo>
                    <a:pt x="1783" y="460"/>
                    <a:pt x="1812" y="445"/>
                    <a:pt x="1837" y="455"/>
                  </a:cubicBezTo>
                  <a:close/>
                  <a:moveTo>
                    <a:pt x="1788" y="430"/>
                  </a:moveTo>
                  <a:cubicBezTo>
                    <a:pt x="1796" y="422"/>
                    <a:pt x="1808" y="434"/>
                    <a:pt x="1800" y="442"/>
                  </a:cubicBezTo>
                  <a:cubicBezTo>
                    <a:pt x="1792" y="449"/>
                    <a:pt x="1780" y="437"/>
                    <a:pt x="1788" y="430"/>
                  </a:cubicBezTo>
                  <a:close/>
                  <a:moveTo>
                    <a:pt x="1808" y="387"/>
                  </a:moveTo>
                  <a:cubicBezTo>
                    <a:pt x="1800" y="395"/>
                    <a:pt x="1788" y="383"/>
                    <a:pt x="1796" y="375"/>
                  </a:cubicBezTo>
                  <a:cubicBezTo>
                    <a:pt x="1803" y="368"/>
                    <a:pt x="1815" y="380"/>
                    <a:pt x="1808" y="387"/>
                  </a:cubicBezTo>
                  <a:close/>
                  <a:moveTo>
                    <a:pt x="1872" y="355"/>
                  </a:moveTo>
                  <a:cubicBezTo>
                    <a:pt x="1872" y="356"/>
                    <a:pt x="1872" y="357"/>
                    <a:pt x="1871" y="357"/>
                  </a:cubicBezTo>
                  <a:cubicBezTo>
                    <a:pt x="1871" y="357"/>
                    <a:pt x="1871" y="357"/>
                    <a:pt x="1871" y="357"/>
                  </a:cubicBezTo>
                  <a:cubicBezTo>
                    <a:pt x="1871" y="357"/>
                    <a:pt x="1871" y="357"/>
                    <a:pt x="1871" y="357"/>
                  </a:cubicBezTo>
                  <a:cubicBezTo>
                    <a:pt x="1871" y="357"/>
                    <a:pt x="1871" y="357"/>
                    <a:pt x="1871" y="358"/>
                  </a:cubicBezTo>
                  <a:cubicBezTo>
                    <a:pt x="1836" y="378"/>
                    <a:pt x="1794" y="367"/>
                    <a:pt x="1786" y="324"/>
                  </a:cubicBezTo>
                  <a:cubicBezTo>
                    <a:pt x="1786" y="323"/>
                    <a:pt x="1786" y="322"/>
                    <a:pt x="1787" y="322"/>
                  </a:cubicBezTo>
                  <a:cubicBezTo>
                    <a:pt x="1819" y="302"/>
                    <a:pt x="1861" y="319"/>
                    <a:pt x="1872" y="355"/>
                  </a:cubicBezTo>
                  <a:close/>
                  <a:moveTo>
                    <a:pt x="1864" y="245"/>
                  </a:moveTo>
                  <a:cubicBezTo>
                    <a:pt x="1864" y="234"/>
                    <a:pt x="1881" y="234"/>
                    <a:pt x="1881" y="245"/>
                  </a:cubicBezTo>
                  <a:cubicBezTo>
                    <a:pt x="1881" y="256"/>
                    <a:pt x="1864" y="256"/>
                    <a:pt x="1864" y="245"/>
                  </a:cubicBezTo>
                  <a:close/>
                  <a:moveTo>
                    <a:pt x="1978" y="141"/>
                  </a:moveTo>
                  <a:cubicBezTo>
                    <a:pt x="1978" y="152"/>
                    <a:pt x="1961" y="152"/>
                    <a:pt x="1961" y="141"/>
                  </a:cubicBezTo>
                  <a:cubicBezTo>
                    <a:pt x="1961" y="130"/>
                    <a:pt x="1978" y="130"/>
                    <a:pt x="1978" y="141"/>
                  </a:cubicBezTo>
                  <a:close/>
                  <a:moveTo>
                    <a:pt x="1951" y="110"/>
                  </a:moveTo>
                  <a:cubicBezTo>
                    <a:pt x="1953" y="110"/>
                    <a:pt x="1954" y="111"/>
                    <a:pt x="1954" y="113"/>
                  </a:cubicBezTo>
                  <a:cubicBezTo>
                    <a:pt x="1955" y="141"/>
                    <a:pt x="1933" y="164"/>
                    <a:pt x="1905" y="159"/>
                  </a:cubicBezTo>
                  <a:cubicBezTo>
                    <a:pt x="1903" y="159"/>
                    <a:pt x="1902" y="158"/>
                    <a:pt x="1902" y="156"/>
                  </a:cubicBezTo>
                  <a:cubicBezTo>
                    <a:pt x="1902" y="156"/>
                    <a:pt x="1902" y="156"/>
                    <a:pt x="1902" y="156"/>
                  </a:cubicBezTo>
                  <a:cubicBezTo>
                    <a:pt x="1901" y="129"/>
                    <a:pt x="1924" y="107"/>
                    <a:pt x="1951" y="110"/>
                  </a:cubicBezTo>
                  <a:close/>
                  <a:moveTo>
                    <a:pt x="1916" y="103"/>
                  </a:moveTo>
                  <a:cubicBezTo>
                    <a:pt x="1916" y="113"/>
                    <a:pt x="1899" y="113"/>
                    <a:pt x="1899" y="103"/>
                  </a:cubicBezTo>
                  <a:cubicBezTo>
                    <a:pt x="1899" y="92"/>
                    <a:pt x="1916" y="92"/>
                    <a:pt x="1916" y="103"/>
                  </a:cubicBezTo>
                  <a:close/>
                  <a:moveTo>
                    <a:pt x="1881" y="36"/>
                  </a:moveTo>
                  <a:cubicBezTo>
                    <a:pt x="1881" y="25"/>
                    <a:pt x="1898" y="25"/>
                    <a:pt x="1898" y="36"/>
                  </a:cubicBezTo>
                  <a:cubicBezTo>
                    <a:pt x="1898" y="47"/>
                    <a:pt x="1881" y="47"/>
                    <a:pt x="1881" y="36"/>
                  </a:cubicBezTo>
                  <a:close/>
                  <a:moveTo>
                    <a:pt x="1922" y="261"/>
                  </a:moveTo>
                  <a:cubicBezTo>
                    <a:pt x="1921" y="262"/>
                    <a:pt x="1919" y="263"/>
                    <a:pt x="1917" y="262"/>
                  </a:cubicBezTo>
                  <a:cubicBezTo>
                    <a:pt x="1892" y="251"/>
                    <a:pt x="1882" y="220"/>
                    <a:pt x="1897" y="197"/>
                  </a:cubicBezTo>
                  <a:cubicBezTo>
                    <a:pt x="1897" y="197"/>
                    <a:pt x="1897" y="197"/>
                    <a:pt x="1897" y="197"/>
                  </a:cubicBezTo>
                  <a:cubicBezTo>
                    <a:pt x="1898" y="195"/>
                    <a:pt x="1899" y="195"/>
                    <a:pt x="1901" y="195"/>
                  </a:cubicBezTo>
                  <a:cubicBezTo>
                    <a:pt x="1928" y="205"/>
                    <a:pt x="1936" y="237"/>
                    <a:pt x="1922" y="261"/>
                  </a:cubicBezTo>
                  <a:close/>
                  <a:moveTo>
                    <a:pt x="1938" y="231"/>
                  </a:moveTo>
                  <a:cubicBezTo>
                    <a:pt x="1938" y="220"/>
                    <a:pt x="1955" y="220"/>
                    <a:pt x="1955" y="231"/>
                  </a:cubicBezTo>
                  <a:cubicBezTo>
                    <a:pt x="1955" y="242"/>
                    <a:pt x="1938" y="242"/>
                    <a:pt x="1938" y="231"/>
                  </a:cubicBezTo>
                  <a:close/>
                  <a:moveTo>
                    <a:pt x="1990" y="194"/>
                  </a:moveTo>
                  <a:cubicBezTo>
                    <a:pt x="1964" y="213"/>
                    <a:pt x="1919" y="210"/>
                    <a:pt x="1902" y="180"/>
                  </a:cubicBezTo>
                  <a:cubicBezTo>
                    <a:pt x="1902" y="180"/>
                    <a:pt x="1902" y="180"/>
                    <a:pt x="1902" y="180"/>
                  </a:cubicBezTo>
                  <a:cubicBezTo>
                    <a:pt x="1902" y="180"/>
                    <a:pt x="1902" y="180"/>
                    <a:pt x="1902" y="180"/>
                  </a:cubicBezTo>
                  <a:cubicBezTo>
                    <a:pt x="1902" y="179"/>
                    <a:pt x="1902" y="179"/>
                    <a:pt x="1902" y="179"/>
                  </a:cubicBezTo>
                  <a:cubicBezTo>
                    <a:pt x="1902" y="178"/>
                    <a:pt x="1902" y="177"/>
                    <a:pt x="1903" y="176"/>
                  </a:cubicBezTo>
                  <a:cubicBezTo>
                    <a:pt x="1929" y="151"/>
                    <a:pt x="1969" y="164"/>
                    <a:pt x="1990" y="189"/>
                  </a:cubicBezTo>
                  <a:cubicBezTo>
                    <a:pt x="1992" y="191"/>
                    <a:pt x="1992" y="193"/>
                    <a:pt x="1990" y="19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7" name="Freeform 109"/>
            <p:cNvSpPr/>
            <p:nvPr/>
          </p:nvSpPr>
          <p:spPr bwMode="auto">
            <a:xfrm>
              <a:off x="6051504" y="2992712"/>
              <a:ext cx="99165" cy="167816"/>
            </a:xfrm>
            <a:custGeom>
              <a:avLst/>
              <a:gdLst>
                <a:gd name="T0" fmla="*/ 12 w 29"/>
                <a:gd name="T1" fmla="*/ 0 h 49"/>
                <a:gd name="T2" fmla="*/ 0 w 29"/>
                <a:gd name="T3" fmla="*/ 25 h 49"/>
                <a:gd name="T4" fmla="*/ 13 w 29"/>
                <a:gd name="T5" fmla="*/ 49 h 49"/>
                <a:gd name="T6" fmla="*/ 15 w 29"/>
                <a:gd name="T7" fmla="*/ 47 h 49"/>
                <a:gd name="T8" fmla="*/ 12 w 29"/>
                <a:gd name="T9" fmla="*/ 0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9" h="49">
                  <a:moveTo>
                    <a:pt x="12" y="0"/>
                  </a:moveTo>
                  <a:cubicBezTo>
                    <a:pt x="5" y="7"/>
                    <a:pt x="0" y="14"/>
                    <a:pt x="0" y="25"/>
                  </a:cubicBezTo>
                  <a:cubicBezTo>
                    <a:pt x="0" y="27"/>
                    <a:pt x="1" y="43"/>
                    <a:pt x="13" y="49"/>
                  </a:cubicBezTo>
                  <a:cubicBezTo>
                    <a:pt x="13" y="49"/>
                    <a:pt x="14" y="48"/>
                    <a:pt x="15" y="47"/>
                  </a:cubicBezTo>
                  <a:cubicBezTo>
                    <a:pt x="29" y="34"/>
                    <a:pt x="27" y="12"/>
                    <a:pt x="12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8" name="Freeform 110"/>
            <p:cNvSpPr/>
            <p:nvPr/>
          </p:nvSpPr>
          <p:spPr bwMode="auto">
            <a:xfrm>
              <a:off x="7020257" y="912815"/>
              <a:ext cx="137304" cy="147474"/>
            </a:xfrm>
            <a:custGeom>
              <a:avLst/>
              <a:gdLst>
                <a:gd name="T0" fmla="*/ 2 w 40"/>
                <a:gd name="T1" fmla="*/ 1 h 43"/>
                <a:gd name="T2" fmla="*/ 11 w 40"/>
                <a:gd name="T3" fmla="*/ 26 h 43"/>
                <a:gd name="T4" fmla="*/ 38 w 40"/>
                <a:gd name="T5" fmla="*/ 33 h 43"/>
                <a:gd name="T6" fmla="*/ 2 w 40"/>
                <a:gd name="T7" fmla="*/ 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0" h="43">
                  <a:moveTo>
                    <a:pt x="2" y="1"/>
                  </a:moveTo>
                  <a:cubicBezTo>
                    <a:pt x="0" y="10"/>
                    <a:pt x="4" y="19"/>
                    <a:pt x="11" y="26"/>
                  </a:cubicBezTo>
                  <a:cubicBezTo>
                    <a:pt x="14" y="28"/>
                    <a:pt x="40" y="43"/>
                    <a:pt x="38" y="33"/>
                  </a:cubicBezTo>
                  <a:cubicBezTo>
                    <a:pt x="33" y="16"/>
                    <a:pt x="20" y="0"/>
                    <a:pt x="2" y="1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09" name="Freeform 111"/>
            <p:cNvSpPr/>
            <p:nvPr/>
          </p:nvSpPr>
          <p:spPr bwMode="auto">
            <a:xfrm>
              <a:off x="5034439" y="912815"/>
              <a:ext cx="137304" cy="147474"/>
            </a:xfrm>
            <a:custGeom>
              <a:avLst/>
              <a:gdLst>
                <a:gd name="T0" fmla="*/ 2 w 40"/>
                <a:gd name="T1" fmla="*/ 33 h 43"/>
                <a:gd name="T2" fmla="*/ 29 w 40"/>
                <a:gd name="T3" fmla="*/ 26 h 43"/>
                <a:gd name="T4" fmla="*/ 38 w 40"/>
                <a:gd name="T5" fmla="*/ 1 h 43"/>
                <a:gd name="T6" fmla="*/ 2 w 40"/>
                <a:gd name="T7" fmla="*/ 33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0" h="43">
                  <a:moveTo>
                    <a:pt x="2" y="33"/>
                  </a:moveTo>
                  <a:cubicBezTo>
                    <a:pt x="0" y="43"/>
                    <a:pt x="26" y="28"/>
                    <a:pt x="29" y="26"/>
                  </a:cubicBezTo>
                  <a:cubicBezTo>
                    <a:pt x="36" y="19"/>
                    <a:pt x="40" y="10"/>
                    <a:pt x="38" y="1"/>
                  </a:cubicBezTo>
                  <a:cubicBezTo>
                    <a:pt x="20" y="0"/>
                    <a:pt x="7" y="16"/>
                    <a:pt x="2" y="33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0" name="Freeform 112"/>
            <p:cNvSpPr/>
            <p:nvPr/>
          </p:nvSpPr>
          <p:spPr bwMode="auto">
            <a:xfrm>
              <a:off x="6051504" y="1299299"/>
              <a:ext cx="86450" cy="195784"/>
            </a:xfrm>
            <a:custGeom>
              <a:avLst/>
              <a:gdLst>
                <a:gd name="T0" fmla="*/ 14 w 25"/>
                <a:gd name="T1" fmla="*/ 0 h 57"/>
                <a:gd name="T2" fmla="*/ 11 w 25"/>
                <a:gd name="T3" fmla="*/ 49 h 57"/>
                <a:gd name="T4" fmla="*/ 24 w 25"/>
                <a:gd name="T5" fmla="*/ 25 h 57"/>
                <a:gd name="T6" fmla="*/ 14 w 25"/>
                <a:gd name="T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5" h="57">
                  <a:moveTo>
                    <a:pt x="14" y="0"/>
                  </a:moveTo>
                  <a:cubicBezTo>
                    <a:pt x="0" y="13"/>
                    <a:pt x="2" y="34"/>
                    <a:pt x="11" y="49"/>
                  </a:cubicBezTo>
                  <a:cubicBezTo>
                    <a:pt x="16" y="57"/>
                    <a:pt x="24" y="29"/>
                    <a:pt x="24" y="25"/>
                  </a:cubicBezTo>
                  <a:cubicBezTo>
                    <a:pt x="25" y="15"/>
                    <a:pt x="21" y="6"/>
                    <a:pt x="14" y="0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112" name="文本框 111"/>
          <p:cNvSpPr txBox="1"/>
          <p:nvPr/>
        </p:nvSpPr>
        <p:spPr>
          <a:xfrm>
            <a:off x="3837115" y="3572077"/>
            <a:ext cx="4493538" cy="83099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zh-CN" altLang="en-US" sz="4800" b="1" dirty="0">
                <a:solidFill>
                  <a:srgbClr val="3F3844"/>
                </a:solidFill>
                <a:latin typeface="+mn-ea"/>
              </a:rPr>
              <a:t>感谢大家的聆听</a:t>
            </a:r>
          </a:p>
        </p:txBody>
      </p:sp>
      <p:grpSp>
        <p:nvGrpSpPr>
          <p:cNvPr id="115" name="组合 114"/>
          <p:cNvGrpSpPr/>
          <p:nvPr/>
        </p:nvGrpSpPr>
        <p:grpSpPr>
          <a:xfrm>
            <a:off x="1920105" y="3760347"/>
            <a:ext cx="1762322" cy="454456"/>
            <a:chOff x="6983413" y="2962275"/>
            <a:chExt cx="1539875" cy="207963"/>
          </a:xfrm>
          <a:solidFill>
            <a:srgbClr val="3F3844"/>
          </a:solidFill>
        </p:grpSpPr>
        <p:sp>
          <p:nvSpPr>
            <p:cNvPr id="116" name="Freeform 121"/>
            <p:cNvSpPr/>
            <p:nvPr/>
          </p:nvSpPr>
          <p:spPr bwMode="auto">
            <a:xfrm>
              <a:off x="7416801" y="2962275"/>
              <a:ext cx="1004888" cy="147638"/>
            </a:xfrm>
            <a:custGeom>
              <a:avLst/>
              <a:gdLst>
                <a:gd name="T0" fmla="*/ 296 w 467"/>
                <a:gd name="T1" fmla="*/ 40 h 69"/>
                <a:gd name="T2" fmla="*/ 402 w 467"/>
                <a:gd name="T3" fmla="*/ 59 h 69"/>
                <a:gd name="T4" fmla="*/ 445 w 467"/>
                <a:gd name="T5" fmla="*/ 53 h 69"/>
                <a:gd name="T6" fmla="*/ 447 w 467"/>
                <a:gd name="T7" fmla="*/ 39 h 69"/>
                <a:gd name="T8" fmla="*/ 420 w 467"/>
                <a:gd name="T9" fmla="*/ 32 h 69"/>
                <a:gd name="T10" fmla="*/ 422 w 467"/>
                <a:gd name="T11" fmla="*/ 28 h 69"/>
                <a:gd name="T12" fmla="*/ 461 w 467"/>
                <a:gd name="T13" fmla="*/ 39 h 69"/>
                <a:gd name="T14" fmla="*/ 454 w 467"/>
                <a:gd name="T15" fmla="*/ 57 h 69"/>
                <a:gd name="T16" fmla="*/ 348 w 467"/>
                <a:gd name="T17" fmla="*/ 66 h 69"/>
                <a:gd name="T18" fmla="*/ 90 w 467"/>
                <a:gd name="T19" fmla="*/ 14 h 69"/>
                <a:gd name="T20" fmla="*/ 3 w 467"/>
                <a:gd name="T21" fmla="*/ 7 h 69"/>
                <a:gd name="T22" fmla="*/ 0 w 467"/>
                <a:gd name="T23" fmla="*/ 5 h 69"/>
                <a:gd name="T24" fmla="*/ 0 w 467"/>
                <a:gd name="T25" fmla="*/ 5 h 69"/>
                <a:gd name="T26" fmla="*/ 202 w 467"/>
                <a:gd name="T27" fmla="*/ 19 h 69"/>
                <a:gd name="T28" fmla="*/ 296 w 467"/>
                <a:gd name="T29" fmla="*/ 4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67" h="69">
                  <a:moveTo>
                    <a:pt x="296" y="40"/>
                  </a:moveTo>
                  <a:cubicBezTo>
                    <a:pt x="331" y="47"/>
                    <a:pt x="361" y="58"/>
                    <a:pt x="402" y="59"/>
                  </a:cubicBezTo>
                  <a:cubicBezTo>
                    <a:pt x="419" y="60"/>
                    <a:pt x="435" y="57"/>
                    <a:pt x="445" y="53"/>
                  </a:cubicBezTo>
                  <a:cubicBezTo>
                    <a:pt x="452" y="49"/>
                    <a:pt x="453" y="43"/>
                    <a:pt x="447" y="39"/>
                  </a:cubicBezTo>
                  <a:cubicBezTo>
                    <a:pt x="440" y="35"/>
                    <a:pt x="430" y="33"/>
                    <a:pt x="420" y="32"/>
                  </a:cubicBezTo>
                  <a:cubicBezTo>
                    <a:pt x="422" y="28"/>
                    <a:pt x="422" y="28"/>
                    <a:pt x="422" y="28"/>
                  </a:cubicBezTo>
                  <a:cubicBezTo>
                    <a:pt x="438" y="29"/>
                    <a:pt x="456" y="33"/>
                    <a:pt x="461" y="39"/>
                  </a:cubicBezTo>
                  <a:cubicBezTo>
                    <a:pt x="467" y="45"/>
                    <a:pt x="462" y="52"/>
                    <a:pt x="454" y="57"/>
                  </a:cubicBezTo>
                  <a:cubicBezTo>
                    <a:pt x="430" y="68"/>
                    <a:pt x="384" y="69"/>
                    <a:pt x="348" y="66"/>
                  </a:cubicBezTo>
                  <a:cubicBezTo>
                    <a:pt x="251" y="58"/>
                    <a:pt x="181" y="27"/>
                    <a:pt x="90" y="14"/>
                  </a:cubicBezTo>
                  <a:cubicBezTo>
                    <a:pt x="63" y="9"/>
                    <a:pt x="35" y="6"/>
                    <a:pt x="3" y="7"/>
                  </a:cubicBezTo>
                  <a:cubicBezTo>
                    <a:pt x="0" y="7"/>
                    <a:pt x="1" y="6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73" y="0"/>
                    <a:pt x="141" y="8"/>
                    <a:pt x="202" y="19"/>
                  </a:cubicBezTo>
                  <a:cubicBezTo>
                    <a:pt x="234" y="26"/>
                    <a:pt x="266" y="33"/>
                    <a:pt x="296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7" name="Freeform 122"/>
            <p:cNvSpPr/>
            <p:nvPr/>
          </p:nvSpPr>
          <p:spPr bwMode="auto">
            <a:xfrm>
              <a:off x="6983413" y="2963863"/>
              <a:ext cx="1539875" cy="198438"/>
            </a:xfrm>
            <a:custGeom>
              <a:avLst/>
              <a:gdLst>
                <a:gd name="T0" fmla="*/ 699 w 715"/>
                <a:gd name="T1" fmla="*/ 28 h 92"/>
                <a:gd name="T2" fmla="*/ 685 w 715"/>
                <a:gd name="T3" fmla="*/ 70 h 92"/>
                <a:gd name="T4" fmla="*/ 473 w 715"/>
                <a:gd name="T5" fmla="*/ 79 h 92"/>
                <a:gd name="T6" fmla="*/ 170 w 715"/>
                <a:gd name="T7" fmla="*/ 17 h 92"/>
                <a:gd name="T8" fmla="*/ 63 w 715"/>
                <a:gd name="T9" fmla="*/ 18 h 92"/>
                <a:gd name="T10" fmla="*/ 25 w 715"/>
                <a:gd name="T11" fmla="*/ 39 h 92"/>
                <a:gd name="T12" fmla="*/ 48 w 715"/>
                <a:gd name="T13" fmla="*/ 71 h 92"/>
                <a:gd name="T14" fmla="*/ 156 w 715"/>
                <a:gd name="T15" fmla="*/ 82 h 92"/>
                <a:gd name="T16" fmla="*/ 202 w 715"/>
                <a:gd name="T17" fmla="*/ 74 h 92"/>
                <a:gd name="T18" fmla="*/ 209 w 715"/>
                <a:gd name="T19" fmla="*/ 77 h 92"/>
                <a:gd name="T20" fmla="*/ 145 w 715"/>
                <a:gd name="T21" fmla="*/ 87 h 92"/>
                <a:gd name="T22" fmla="*/ 20 w 715"/>
                <a:gd name="T23" fmla="*/ 65 h 92"/>
                <a:gd name="T24" fmla="*/ 33 w 715"/>
                <a:gd name="T25" fmla="*/ 21 h 92"/>
                <a:gd name="T26" fmla="*/ 236 w 715"/>
                <a:gd name="T27" fmla="*/ 14 h 92"/>
                <a:gd name="T28" fmla="*/ 555 w 715"/>
                <a:gd name="T29" fmla="*/ 76 h 92"/>
                <a:gd name="T30" fmla="*/ 664 w 715"/>
                <a:gd name="T31" fmla="*/ 70 h 92"/>
                <a:gd name="T32" fmla="*/ 693 w 715"/>
                <a:gd name="T33" fmla="*/ 38 h 92"/>
                <a:gd name="T34" fmla="*/ 631 w 715"/>
                <a:gd name="T35" fmla="*/ 12 h 92"/>
                <a:gd name="T36" fmla="*/ 568 w 715"/>
                <a:gd name="T37" fmla="*/ 12 h 92"/>
                <a:gd name="T38" fmla="*/ 566 w 715"/>
                <a:gd name="T39" fmla="*/ 8 h 92"/>
                <a:gd name="T40" fmla="*/ 684 w 715"/>
                <a:gd name="T41" fmla="*/ 19 h 92"/>
                <a:gd name="T42" fmla="*/ 699 w 715"/>
                <a:gd name="T43" fmla="*/ 28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15" h="92">
                  <a:moveTo>
                    <a:pt x="699" y="28"/>
                  </a:moveTo>
                  <a:cubicBezTo>
                    <a:pt x="715" y="42"/>
                    <a:pt x="710" y="58"/>
                    <a:pt x="685" y="70"/>
                  </a:cubicBezTo>
                  <a:cubicBezTo>
                    <a:pt x="633" y="92"/>
                    <a:pt x="538" y="88"/>
                    <a:pt x="473" y="79"/>
                  </a:cubicBezTo>
                  <a:cubicBezTo>
                    <a:pt x="365" y="65"/>
                    <a:pt x="275" y="34"/>
                    <a:pt x="170" y="17"/>
                  </a:cubicBezTo>
                  <a:cubicBezTo>
                    <a:pt x="137" y="12"/>
                    <a:pt x="93" y="10"/>
                    <a:pt x="63" y="18"/>
                  </a:cubicBezTo>
                  <a:cubicBezTo>
                    <a:pt x="44" y="23"/>
                    <a:pt x="29" y="31"/>
                    <a:pt x="25" y="39"/>
                  </a:cubicBezTo>
                  <a:cubicBezTo>
                    <a:pt x="16" y="50"/>
                    <a:pt x="26" y="63"/>
                    <a:pt x="48" y="71"/>
                  </a:cubicBezTo>
                  <a:cubicBezTo>
                    <a:pt x="76" y="81"/>
                    <a:pt x="118" y="85"/>
                    <a:pt x="156" y="82"/>
                  </a:cubicBezTo>
                  <a:cubicBezTo>
                    <a:pt x="173" y="80"/>
                    <a:pt x="188" y="78"/>
                    <a:pt x="202" y="74"/>
                  </a:cubicBezTo>
                  <a:cubicBezTo>
                    <a:pt x="205" y="74"/>
                    <a:pt x="207" y="76"/>
                    <a:pt x="209" y="77"/>
                  </a:cubicBezTo>
                  <a:cubicBezTo>
                    <a:pt x="192" y="83"/>
                    <a:pt x="168" y="86"/>
                    <a:pt x="145" y="87"/>
                  </a:cubicBezTo>
                  <a:cubicBezTo>
                    <a:pt x="95" y="89"/>
                    <a:pt x="46" y="83"/>
                    <a:pt x="20" y="65"/>
                  </a:cubicBezTo>
                  <a:cubicBezTo>
                    <a:pt x="0" y="52"/>
                    <a:pt x="6" y="33"/>
                    <a:pt x="33" y="21"/>
                  </a:cubicBezTo>
                  <a:cubicBezTo>
                    <a:pt x="84" y="0"/>
                    <a:pt x="172" y="5"/>
                    <a:pt x="236" y="14"/>
                  </a:cubicBezTo>
                  <a:cubicBezTo>
                    <a:pt x="349" y="29"/>
                    <a:pt x="438" y="64"/>
                    <a:pt x="555" y="76"/>
                  </a:cubicBezTo>
                  <a:cubicBezTo>
                    <a:pt x="591" y="81"/>
                    <a:pt x="635" y="79"/>
                    <a:pt x="664" y="70"/>
                  </a:cubicBezTo>
                  <a:cubicBezTo>
                    <a:pt x="688" y="61"/>
                    <a:pt x="697" y="50"/>
                    <a:pt x="693" y="38"/>
                  </a:cubicBezTo>
                  <a:cubicBezTo>
                    <a:pt x="687" y="26"/>
                    <a:pt x="662" y="15"/>
                    <a:pt x="631" y="12"/>
                  </a:cubicBezTo>
                  <a:cubicBezTo>
                    <a:pt x="612" y="9"/>
                    <a:pt x="588" y="10"/>
                    <a:pt x="568" y="12"/>
                  </a:cubicBezTo>
                  <a:cubicBezTo>
                    <a:pt x="566" y="8"/>
                    <a:pt x="566" y="8"/>
                    <a:pt x="566" y="8"/>
                  </a:cubicBezTo>
                  <a:cubicBezTo>
                    <a:pt x="607" y="2"/>
                    <a:pt x="655" y="7"/>
                    <a:pt x="684" y="19"/>
                  </a:cubicBezTo>
                  <a:cubicBezTo>
                    <a:pt x="699" y="28"/>
                    <a:pt x="699" y="28"/>
                    <a:pt x="699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18" name="Freeform 123"/>
            <p:cNvSpPr/>
            <p:nvPr/>
          </p:nvSpPr>
          <p:spPr bwMode="auto">
            <a:xfrm>
              <a:off x="7091363" y="3000375"/>
              <a:ext cx="1054100" cy="169863"/>
            </a:xfrm>
            <a:custGeom>
              <a:avLst/>
              <a:gdLst>
                <a:gd name="T0" fmla="*/ 190 w 490"/>
                <a:gd name="T1" fmla="*/ 24 h 79"/>
                <a:gd name="T2" fmla="*/ 489 w 490"/>
                <a:gd name="T3" fmla="*/ 72 h 79"/>
                <a:gd name="T4" fmla="*/ 489 w 490"/>
                <a:gd name="T5" fmla="*/ 75 h 79"/>
                <a:gd name="T6" fmla="*/ 197 w 490"/>
                <a:gd name="T7" fmla="*/ 45 h 79"/>
                <a:gd name="T8" fmla="*/ 65 w 490"/>
                <a:gd name="T9" fmla="*/ 15 h 79"/>
                <a:gd name="T10" fmla="*/ 26 w 490"/>
                <a:gd name="T11" fmla="*/ 17 h 79"/>
                <a:gd name="T12" fmla="*/ 12 w 490"/>
                <a:gd name="T13" fmla="*/ 27 h 79"/>
                <a:gd name="T14" fmla="*/ 26 w 490"/>
                <a:gd name="T15" fmla="*/ 37 h 79"/>
                <a:gd name="T16" fmla="*/ 20 w 490"/>
                <a:gd name="T17" fmla="*/ 40 h 79"/>
                <a:gd name="T18" fmla="*/ 0 w 490"/>
                <a:gd name="T19" fmla="*/ 27 h 79"/>
                <a:gd name="T20" fmla="*/ 25 w 490"/>
                <a:gd name="T21" fmla="*/ 10 h 79"/>
                <a:gd name="T22" fmla="*/ 190 w 490"/>
                <a:gd name="T23" fmla="*/ 2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0" h="79">
                  <a:moveTo>
                    <a:pt x="190" y="24"/>
                  </a:moveTo>
                  <a:cubicBezTo>
                    <a:pt x="283" y="46"/>
                    <a:pt x="372" y="74"/>
                    <a:pt x="489" y="72"/>
                  </a:cubicBezTo>
                  <a:cubicBezTo>
                    <a:pt x="490" y="73"/>
                    <a:pt x="490" y="74"/>
                    <a:pt x="489" y="75"/>
                  </a:cubicBezTo>
                  <a:cubicBezTo>
                    <a:pt x="381" y="79"/>
                    <a:pt x="283" y="66"/>
                    <a:pt x="197" y="45"/>
                  </a:cubicBezTo>
                  <a:cubicBezTo>
                    <a:pt x="153" y="35"/>
                    <a:pt x="114" y="21"/>
                    <a:pt x="65" y="15"/>
                  </a:cubicBezTo>
                  <a:cubicBezTo>
                    <a:pt x="53" y="14"/>
                    <a:pt x="36" y="13"/>
                    <a:pt x="26" y="17"/>
                  </a:cubicBezTo>
                  <a:cubicBezTo>
                    <a:pt x="17" y="19"/>
                    <a:pt x="13" y="23"/>
                    <a:pt x="12" y="27"/>
                  </a:cubicBezTo>
                  <a:cubicBezTo>
                    <a:pt x="11" y="31"/>
                    <a:pt x="20" y="34"/>
                    <a:pt x="26" y="37"/>
                  </a:cubicBezTo>
                  <a:cubicBezTo>
                    <a:pt x="24" y="38"/>
                    <a:pt x="22" y="39"/>
                    <a:pt x="20" y="40"/>
                  </a:cubicBezTo>
                  <a:cubicBezTo>
                    <a:pt x="8" y="37"/>
                    <a:pt x="1" y="32"/>
                    <a:pt x="0" y="27"/>
                  </a:cubicBezTo>
                  <a:cubicBezTo>
                    <a:pt x="0" y="21"/>
                    <a:pt x="9" y="14"/>
                    <a:pt x="25" y="10"/>
                  </a:cubicBezTo>
                  <a:cubicBezTo>
                    <a:pt x="82" y="0"/>
                    <a:pt x="141" y="13"/>
                    <a:pt x="190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24" name="组合 123"/>
          <p:cNvGrpSpPr/>
          <p:nvPr/>
        </p:nvGrpSpPr>
        <p:grpSpPr>
          <a:xfrm flipV="1">
            <a:off x="8509584" y="3760346"/>
            <a:ext cx="1762312" cy="454458"/>
            <a:chOff x="6983413" y="2962275"/>
            <a:chExt cx="1539875" cy="207963"/>
          </a:xfrm>
          <a:solidFill>
            <a:srgbClr val="3F3844"/>
          </a:solidFill>
        </p:grpSpPr>
        <p:sp>
          <p:nvSpPr>
            <p:cNvPr id="125" name="Freeform 121"/>
            <p:cNvSpPr/>
            <p:nvPr/>
          </p:nvSpPr>
          <p:spPr bwMode="auto">
            <a:xfrm>
              <a:off x="7416801" y="2962275"/>
              <a:ext cx="1004888" cy="147638"/>
            </a:xfrm>
            <a:custGeom>
              <a:avLst/>
              <a:gdLst>
                <a:gd name="T0" fmla="*/ 296 w 467"/>
                <a:gd name="T1" fmla="*/ 40 h 69"/>
                <a:gd name="T2" fmla="*/ 402 w 467"/>
                <a:gd name="T3" fmla="*/ 59 h 69"/>
                <a:gd name="T4" fmla="*/ 445 w 467"/>
                <a:gd name="T5" fmla="*/ 53 h 69"/>
                <a:gd name="T6" fmla="*/ 447 w 467"/>
                <a:gd name="T7" fmla="*/ 39 h 69"/>
                <a:gd name="T8" fmla="*/ 420 w 467"/>
                <a:gd name="T9" fmla="*/ 32 h 69"/>
                <a:gd name="T10" fmla="*/ 422 w 467"/>
                <a:gd name="T11" fmla="*/ 28 h 69"/>
                <a:gd name="T12" fmla="*/ 461 w 467"/>
                <a:gd name="T13" fmla="*/ 39 h 69"/>
                <a:gd name="T14" fmla="*/ 454 w 467"/>
                <a:gd name="T15" fmla="*/ 57 h 69"/>
                <a:gd name="T16" fmla="*/ 348 w 467"/>
                <a:gd name="T17" fmla="*/ 66 h 69"/>
                <a:gd name="T18" fmla="*/ 90 w 467"/>
                <a:gd name="T19" fmla="*/ 14 h 69"/>
                <a:gd name="T20" fmla="*/ 3 w 467"/>
                <a:gd name="T21" fmla="*/ 7 h 69"/>
                <a:gd name="T22" fmla="*/ 0 w 467"/>
                <a:gd name="T23" fmla="*/ 5 h 69"/>
                <a:gd name="T24" fmla="*/ 0 w 467"/>
                <a:gd name="T25" fmla="*/ 5 h 69"/>
                <a:gd name="T26" fmla="*/ 202 w 467"/>
                <a:gd name="T27" fmla="*/ 19 h 69"/>
                <a:gd name="T28" fmla="*/ 296 w 467"/>
                <a:gd name="T29" fmla="*/ 40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67" h="69">
                  <a:moveTo>
                    <a:pt x="296" y="40"/>
                  </a:moveTo>
                  <a:cubicBezTo>
                    <a:pt x="331" y="47"/>
                    <a:pt x="361" y="58"/>
                    <a:pt x="402" y="59"/>
                  </a:cubicBezTo>
                  <a:cubicBezTo>
                    <a:pt x="419" y="60"/>
                    <a:pt x="435" y="57"/>
                    <a:pt x="445" y="53"/>
                  </a:cubicBezTo>
                  <a:cubicBezTo>
                    <a:pt x="452" y="49"/>
                    <a:pt x="453" y="43"/>
                    <a:pt x="447" y="39"/>
                  </a:cubicBezTo>
                  <a:cubicBezTo>
                    <a:pt x="440" y="35"/>
                    <a:pt x="430" y="33"/>
                    <a:pt x="420" y="32"/>
                  </a:cubicBezTo>
                  <a:cubicBezTo>
                    <a:pt x="422" y="28"/>
                    <a:pt x="422" y="28"/>
                    <a:pt x="422" y="28"/>
                  </a:cubicBezTo>
                  <a:cubicBezTo>
                    <a:pt x="438" y="29"/>
                    <a:pt x="456" y="33"/>
                    <a:pt x="461" y="39"/>
                  </a:cubicBezTo>
                  <a:cubicBezTo>
                    <a:pt x="467" y="45"/>
                    <a:pt x="462" y="52"/>
                    <a:pt x="454" y="57"/>
                  </a:cubicBezTo>
                  <a:cubicBezTo>
                    <a:pt x="430" y="68"/>
                    <a:pt x="384" y="69"/>
                    <a:pt x="348" y="66"/>
                  </a:cubicBezTo>
                  <a:cubicBezTo>
                    <a:pt x="251" y="58"/>
                    <a:pt x="181" y="27"/>
                    <a:pt x="90" y="14"/>
                  </a:cubicBezTo>
                  <a:cubicBezTo>
                    <a:pt x="63" y="9"/>
                    <a:pt x="35" y="6"/>
                    <a:pt x="3" y="7"/>
                  </a:cubicBezTo>
                  <a:cubicBezTo>
                    <a:pt x="0" y="7"/>
                    <a:pt x="1" y="6"/>
                    <a:pt x="0" y="5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73" y="0"/>
                    <a:pt x="141" y="8"/>
                    <a:pt x="202" y="19"/>
                  </a:cubicBezTo>
                  <a:cubicBezTo>
                    <a:pt x="234" y="26"/>
                    <a:pt x="266" y="33"/>
                    <a:pt x="296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6" name="Freeform 122"/>
            <p:cNvSpPr/>
            <p:nvPr/>
          </p:nvSpPr>
          <p:spPr bwMode="auto">
            <a:xfrm>
              <a:off x="6983413" y="2963863"/>
              <a:ext cx="1539875" cy="198438"/>
            </a:xfrm>
            <a:custGeom>
              <a:avLst/>
              <a:gdLst>
                <a:gd name="T0" fmla="*/ 699 w 715"/>
                <a:gd name="T1" fmla="*/ 28 h 92"/>
                <a:gd name="T2" fmla="*/ 685 w 715"/>
                <a:gd name="T3" fmla="*/ 70 h 92"/>
                <a:gd name="T4" fmla="*/ 473 w 715"/>
                <a:gd name="T5" fmla="*/ 79 h 92"/>
                <a:gd name="T6" fmla="*/ 170 w 715"/>
                <a:gd name="T7" fmla="*/ 17 h 92"/>
                <a:gd name="T8" fmla="*/ 63 w 715"/>
                <a:gd name="T9" fmla="*/ 18 h 92"/>
                <a:gd name="T10" fmla="*/ 25 w 715"/>
                <a:gd name="T11" fmla="*/ 39 h 92"/>
                <a:gd name="T12" fmla="*/ 48 w 715"/>
                <a:gd name="T13" fmla="*/ 71 h 92"/>
                <a:gd name="T14" fmla="*/ 156 w 715"/>
                <a:gd name="T15" fmla="*/ 82 h 92"/>
                <a:gd name="T16" fmla="*/ 202 w 715"/>
                <a:gd name="T17" fmla="*/ 74 h 92"/>
                <a:gd name="T18" fmla="*/ 209 w 715"/>
                <a:gd name="T19" fmla="*/ 77 h 92"/>
                <a:gd name="T20" fmla="*/ 145 w 715"/>
                <a:gd name="T21" fmla="*/ 87 h 92"/>
                <a:gd name="T22" fmla="*/ 20 w 715"/>
                <a:gd name="T23" fmla="*/ 65 h 92"/>
                <a:gd name="T24" fmla="*/ 33 w 715"/>
                <a:gd name="T25" fmla="*/ 21 h 92"/>
                <a:gd name="T26" fmla="*/ 236 w 715"/>
                <a:gd name="T27" fmla="*/ 14 h 92"/>
                <a:gd name="T28" fmla="*/ 555 w 715"/>
                <a:gd name="T29" fmla="*/ 76 h 92"/>
                <a:gd name="T30" fmla="*/ 664 w 715"/>
                <a:gd name="T31" fmla="*/ 70 h 92"/>
                <a:gd name="T32" fmla="*/ 693 w 715"/>
                <a:gd name="T33" fmla="*/ 38 h 92"/>
                <a:gd name="T34" fmla="*/ 631 w 715"/>
                <a:gd name="T35" fmla="*/ 12 h 92"/>
                <a:gd name="T36" fmla="*/ 568 w 715"/>
                <a:gd name="T37" fmla="*/ 12 h 92"/>
                <a:gd name="T38" fmla="*/ 566 w 715"/>
                <a:gd name="T39" fmla="*/ 8 h 92"/>
                <a:gd name="T40" fmla="*/ 684 w 715"/>
                <a:gd name="T41" fmla="*/ 19 h 92"/>
                <a:gd name="T42" fmla="*/ 699 w 715"/>
                <a:gd name="T43" fmla="*/ 28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15" h="92">
                  <a:moveTo>
                    <a:pt x="699" y="28"/>
                  </a:moveTo>
                  <a:cubicBezTo>
                    <a:pt x="715" y="42"/>
                    <a:pt x="710" y="58"/>
                    <a:pt x="685" y="70"/>
                  </a:cubicBezTo>
                  <a:cubicBezTo>
                    <a:pt x="633" y="92"/>
                    <a:pt x="538" y="88"/>
                    <a:pt x="473" y="79"/>
                  </a:cubicBezTo>
                  <a:cubicBezTo>
                    <a:pt x="365" y="65"/>
                    <a:pt x="275" y="34"/>
                    <a:pt x="170" y="17"/>
                  </a:cubicBezTo>
                  <a:cubicBezTo>
                    <a:pt x="137" y="12"/>
                    <a:pt x="93" y="10"/>
                    <a:pt x="63" y="18"/>
                  </a:cubicBezTo>
                  <a:cubicBezTo>
                    <a:pt x="44" y="23"/>
                    <a:pt x="29" y="31"/>
                    <a:pt x="25" y="39"/>
                  </a:cubicBezTo>
                  <a:cubicBezTo>
                    <a:pt x="16" y="50"/>
                    <a:pt x="26" y="63"/>
                    <a:pt x="48" y="71"/>
                  </a:cubicBezTo>
                  <a:cubicBezTo>
                    <a:pt x="76" y="81"/>
                    <a:pt x="118" y="85"/>
                    <a:pt x="156" y="82"/>
                  </a:cubicBezTo>
                  <a:cubicBezTo>
                    <a:pt x="173" y="80"/>
                    <a:pt x="188" y="78"/>
                    <a:pt x="202" y="74"/>
                  </a:cubicBezTo>
                  <a:cubicBezTo>
                    <a:pt x="205" y="74"/>
                    <a:pt x="207" y="76"/>
                    <a:pt x="209" y="77"/>
                  </a:cubicBezTo>
                  <a:cubicBezTo>
                    <a:pt x="192" y="83"/>
                    <a:pt x="168" y="86"/>
                    <a:pt x="145" y="87"/>
                  </a:cubicBezTo>
                  <a:cubicBezTo>
                    <a:pt x="95" y="89"/>
                    <a:pt x="46" y="83"/>
                    <a:pt x="20" y="65"/>
                  </a:cubicBezTo>
                  <a:cubicBezTo>
                    <a:pt x="0" y="52"/>
                    <a:pt x="6" y="33"/>
                    <a:pt x="33" y="21"/>
                  </a:cubicBezTo>
                  <a:cubicBezTo>
                    <a:pt x="84" y="0"/>
                    <a:pt x="172" y="5"/>
                    <a:pt x="236" y="14"/>
                  </a:cubicBezTo>
                  <a:cubicBezTo>
                    <a:pt x="349" y="29"/>
                    <a:pt x="438" y="64"/>
                    <a:pt x="555" y="76"/>
                  </a:cubicBezTo>
                  <a:cubicBezTo>
                    <a:pt x="591" y="81"/>
                    <a:pt x="635" y="79"/>
                    <a:pt x="664" y="70"/>
                  </a:cubicBezTo>
                  <a:cubicBezTo>
                    <a:pt x="688" y="61"/>
                    <a:pt x="697" y="50"/>
                    <a:pt x="693" y="38"/>
                  </a:cubicBezTo>
                  <a:cubicBezTo>
                    <a:pt x="687" y="26"/>
                    <a:pt x="662" y="15"/>
                    <a:pt x="631" y="12"/>
                  </a:cubicBezTo>
                  <a:cubicBezTo>
                    <a:pt x="612" y="9"/>
                    <a:pt x="588" y="10"/>
                    <a:pt x="568" y="12"/>
                  </a:cubicBezTo>
                  <a:cubicBezTo>
                    <a:pt x="566" y="8"/>
                    <a:pt x="566" y="8"/>
                    <a:pt x="566" y="8"/>
                  </a:cubicBezTo>
                  <a:cubicBezTo>
                    <a:pt x="607" y="2"/>
                    <a:pt x="655" y="7"/>
                    <a:pt x="684" y="19"/>
                  </a:cubicBezTo>
                  <a:cubicBezTo>
                    <a:pt x="699" y="28"/>
                    <a:pt x="699" y="28"/>
                    <a:pt x="699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27" name="Freeform 123"/>
            <p:cNvSpPr/>
            <p:nvPr/>
          </p:nvSpPr>
          <p:spPr bwMode="auto">
            <a:xfrm>
              <a:off x="7091363" y="3000375"/>
              <a:ext cx="1054100" cy="169863"/>
            </a:xfrm>
            <a:custGeom>
              <a:avLst/>
              <a:gdLst>
                <a:gd name="T0" fmla="*/ 190 w 490"/>
                <a:gd name="T1" fmla="*/ 24 h 79"/>
                <a:gd name="T2" fmla="*/ 489 w 490"/>
                <a:gd name="T3" fmla="*/ 72 h 79"/>
                <a:gd name="T4" fmla="*/ 489 w 490"/>
                <a:gd name="T5" fmla="*/ 75 h 79"/>
                <a:gd name="T6" fmla="*/ 197 w 490"/>
                <a:gd name="T7" fmla="*/ 45 h 79"/>
                <a:gd name="T8" fmla="*/ 65 w 490"/>
                <a:gd name="T9" fmla="*/ 15 h 79"/>
                <a:gd name="T10" fmla="*/ 26 w 490"/>
                <a:gd name="T11" fmla="*/ 17 h 79"/>
                <a:gd name="T12" fmla="*/ 12 w 490"/>
                <a:gd name="T13" fmla="*/ 27 h 79"/>
                <a:gd name="T14" fmla="*/ 26 w 490"/>
                <a:gd name="T15" fmla="*/ 37 h 79"/>
                <a:gd name="T16" fmla="*/ 20 w 490"/>
                <a:gd name="T17" fmla="*/ 40 h 79"/>
                <a:gd name="T18" fmla="*/ 0 w 490"/>
                <a:gd name="T19" fmla="*/ 27 h 79"/>
                <a:gd name="T20" fmla="*/ 25 w 490"/>
                <a:gd name="T21" fmla="*/ 10 h 79"/>
                <a:gd name="T22" fmla="*/ 190 w 490"/>
                <a:gd name="T23" fmla="*/ 2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0" h="79">
                  <a:moveTo>
                    <a:pt x="190" y="24"/>
                  </a:moveTo>
                  <a:cubicBezTo>
                    <a:pt x="283" y="46"/>
                    <a:pt x="372" y="74"/>
                    <a:pt x="489" y="72"/>
                  </a:cubicBezTo>
                  <a:cubicBezTo>
                    <a:pt x="490" y="73"/>
                    <a:pt x="490" y="74"/>
                    <a:pt x="489" y="75"/>
                  </a:cubicBezTo>
                  <a:cubicBezTo>
                    <a:pt x="381" y="79"/>
                    <a:pt x="283" y="66"/>
                    <a:pt x="197" y="45"/>
                  </a:cubicBezTo>
                  <a:cubicBezTo>
                    <a:pt x="153" y="35"/>
                    <a:pt x="114" y="21"/>
                    <a:pt x="65" y="15"/>
                  </a:cubicBezTo>
                  <a:cubicBezTo>
                    <a:pt x="53" y="14"/>
                    <a:pt x="36" y="13"/>
                    <a:pt x="26" y="17"/>
                  </a:cubicBezTo>
                  <a:cubicBezTo>
                    <a:pt x="17" y="19"/>
                    <a:pt x="13" y="23"/>
                    <a:pt x="12" y="27"/>
                  </a:cubicBezTo>
                  <a:cubicBezTo>
                    <a:pt x="11" y="31"/>
                    <a:pt x="20" y="34"/>
                    <a:pt x="26" y="37"/>
                  </a:cubicBezTo>
                  <a:cubicBezTo>
                    <a:pt x="24" y="38"/>
                    <a:pt x="22" y="39"/>
                    <a:pt x="20" y="40"/>
                  </a:cubicBezTo>
                  <a:cubicBezTo>
                    <a:pt x="8" y="37"/>
                    <a:pt x="1" y="32"/>
                    <a:pt x="0" y="27"/>
                  </a:cubicBezTo>
                  <a:cubicBezTo>
                    <a:pt x="0" y="21"/>
                    <a:pt x="9" y="14"/>
                    <a:pt x="25" y="10"/>
                  </a:cubicBezTo>
                  <a:cubicBezTo>
                    <a:pt x="82" y="0"/>
                    <a:pt x="141" y="13"/>
                    <a:pt x="190" y="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sp>
        <p:nvSpPr>
          <p:cNvPr id="114" name="文本框 113"/>
          <p:cNvSpPr txBox="1"/>
          <p:nvPr/>
        </p:nvSpPr>
        <p:spPr>
          <a:xfrm>
            <a:off x="4686095" y="4601035"/>
            <a:ext cx="281981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dist"/>
            <a:r>
              <a:rPr lang="zh-CN" altLang="en-US" sz="2400" smtClean="0">
                <a:latin typeface="微软雅黑" panose="020B0503020204020204" pitchFamily="34" charset="-122"/>
                <a:ea typeface="微软雅黑" panose="020B0503020204020204" pitchFamily="34" charset="-122"/>
              </a:rPr>
              <a:t>祝</a:t>
            </a:r>
            <a:r>
              <a:rPr lang="zh-CN" altLang="en-US" sz="2400" smtClean="0">
                <a:latin typeface="微软雅黑" panose="020B0503020204020204" pitchFamily="34" charset="-122"/>
                <a:ea typeface="微软雅黑" panose="020B0503020204020204" pitchFamily="34" charset="-122"/>
              </a:rPr>
              <a:t>大家工作顺利</a:t>
            </a:r>
            <a:endParaRPr lang="zh-CN" altLang="en-US" sz="2400" dirty="0"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45" name="组合 144"/>
          <p:cNvGrpSpPr/>
          <p:nvPr/>
        </p:nvGrpSpPr>
        <p:grpSpPr>
          <a:xfrm>
            <a:off x="7766339" y="4762811"/>
            <a:ext cx="1504950" cy="138113"/>
            <a:chOff x="6127638" y="7800203"/>
            <a:chExt cx="1504950" cy="138113"/>
          </a:xfrm>
        </p:grpSpPr>
        <p:sp>
          <p:nvSpPr>
            <p:cNvPr id="146" name="Freeform 514"/>
            <p:cNvSpPr/>
            <p:nvPr/>
          </p:nvSpPr>
          <p:spPr bwMode="auto">
            <a:xfrm>
              <a:off x="6127638" y="7816078"/>
              <a:ext cx="238125" cy="100013"/>
            </a:xfrm>
            <a:custGeom>
              <a:avLst/>
              <a:gdLst>
                <a:gd name="T0" fmla="*/ 0 w 64"/>
                <a:gd name="T1" fmla="*/ 14 h 27"/>
                <a:gd name="T2" fmla="*/ 12 w 64"/>
                <a:gd name="T3" fmla="*/ 0 h 27"/>
                <a:gd name="T4" fmla="*/ 64 w 64"/>
                <a:gd name="T5" fmla="*/ 14 h 27"/>
                <a:gd name="T6" fmla="*/ 12 w 64"/>
                <a:gd name="T7" fmla="*/ 27 h 27"/>
                <a:gd name="T8" fmla="*/ 0 w 64"/>
                <a:gd name="T9" fmla="*/ 1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4" h="27">
                  <a:moveTo>
                    <a:pt x="0" y="14"/>
                  </a:moveTo>
                  <a:cubicBezTo>
                    <a:pt x="5" y="10"/>
                    <a:pt x="9" y="5"/>
                    <a:pt x="12" y="0"/>
                  </a:cubicBezTo>
                  <a:cubicBezTo>
                    <a:pt x="64" y="14"/>
                    <a:pt x="64" y="14"/>
                    <a:pt x="64" y="14"/>
                  </a:cubicBezTo>
                  <a:cubicBezTo>
                    <a:pt x="12" y="27"/>
                    <a:pt x="12" y="27"/>
                    <a:pt x="12" y="27"/>
                  </a:cubicBezTo>
                  <a:cubicBezTo>
                    <a:pt x="10" y="22"/>
                    <a:pt x="6" y="18"/>
                    <a:pt x="0" y="1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7" name="Freeform 515"/>
            <p:cNvSpPr/>
            <p:nvPr/>
          </p:nvSpPr>
          <p:spPr bwMode="auto">
            <a:xfrm>
              <a:off x="6365763" y="7841478"/>
              <a:ext cx="715963" cy="52388"/>
            </a:xfrm>
            <a:custGeom>
              <a:avLst/>
              <a:gdLst>
                <a:gd name="T0" fmla="*/ 192 w 192"/>
                <a:gd name="T1" fmla="*/ 7 h 14"/>
                <a:gd name="T2" fmla="*/ 156 w 192"/>
                <a:gd name="T3" fmla="*/ 0 h 14"/>
                <a:gd name="T4" fmla="*/ 0 w 192"/>
                <a:gd name="T5" fmla="*/ 7 h 14"/>
                <a:gd name="T6" fmla="*/ 157 w 192"/>
                <a:gd name="T7" fmla="*/ 14 h 14"/>
                <a:gd name="T8" fmla="*/ 192 w 192"/>
                <a:gd name="T9" fmla="*/ 7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92" h="14">
                  <a:moveTo>
                    <a:pt x="192" y="7"/>
                  </a:moveTo>
                  <a:cubicBezTo>
                    <a:pt x="177" y="4"/>
                    <a:pt x="164" y="2"/>
                    <a:pt x="156" y="0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57" y="14"/>
                    <a:pt x="157" y="14"/>
                    <a:pt x="157" y="14"/>
                  </a:cubicBezTo>
                  <a:cubicBezTo>
                    <a:pt x="161" y="11"/>
                    <a:pt x="174" y="9"/>
                    <a:pt x="192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 dirty="0"/>
            </a:p>
          </p:txBody>
        </p:sp>
        <p:sp>
          <p:nvSpPr>
            <p:cNvPr id="148" name="Freeform 516"/>
            <p:cNvSpPr/>
            <p:nvPr/>
          </p:nvSpPr>
          <p:spPr bwMode="auto">
            <a:xfrm>
              <a:off x="7081725" y="7849415"/>
              <a:ext cx="550863" cy="33338"/>
            </a:xfrm>
            <a:custGeom>
              <a:avLst/>
              <a:gdLst>
                <a:gd name="T0" fmla="*/ 0 w 148"/>
                <a:gd name="T1" fmla="*/ 5 h 9"/>
                <a:gd name="T2" fmla="*/ 28 w 148"/>
                <a:gd name="T3" fmla="*/ 0 h 9"/>
                <a:gd name="T4" fmla="*/ 148 w 148"/>
                <a:gd name="T5" fmla="*/ 5 h 9"/>
                <a:gd name="T6" fmla="*/ 27 w 148"/>
                <a:gd name="T7" fmla="*/ 9 h 9"/>
                <a:gd name="T8" fmla="*/ 0 w 148"/>
                <a:gd name="T9" fmla="*/ 5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8" h="9">
                  <a:moveTo>
                    <a:pt x="0" y="5"/>
                  </a:moveTo>
                  <a:cubicBezTo>
                    <a:pt x="12" y="3"/>
                    <a:pt x="22" y="2"/>
                    <a:pt x="28" y="0"/>
                  </a:cubicBezTo>
                  <a:cubicBezTo>
                    <a:pt x="148" y="5"/>
                    <a:pt x="148" y="5"/>
                    <a:pt x="148" y="5"/>
                  </a:cubicBezTo>
                  <a:cubicBezTo>
                    <a:pt x="27" y="9"/>
                    <a:pt x="27" y="9"/>
                    <a:pt x="27" y="9"/>
                  </a:cubicBezTo>
                  <a:cubicBezTo>
                    <a:pt x="24" y="8"/>
                    <a:pt x="14" y="6"/>
                    <a:pt x="0" y="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49" name="Oval 517"/>
            <p:cNvSpPr>
              <a:spLocks noChangeArrowheads="1"/>
            </p:cNvSpPr>
            <p:nvPr/>
          </p:nvSpPr>
          <p:spPr bwMode="auto">
            <a:xfrm>
              <a:off x="6318138" y="7800203"/>
              <a:ext cx="138113" cy="138113"/>
            </a:xfrm>
            <a:prstGeom prst="ellipse">
              <a:avLst/>
            </a:prstGeom>
            <a:solidFill>
              <a:srgbClr val="FAF5E7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0" name="Oval 518"/>
            <p:cNvSpPr>
              <a:spLocks noChangeArrowheads="1"/>
            </p:cNvSpPr>
            <p:nvPr/>
          </p:nvSpPr>
          <p:spPr bwMode="auto">
            <a:xfrm>
              <a:off x="6348300" y="7827190"/>
              <a:ext cx="85725" cy="85725"/>
            </a:xfrm>
            <a:prstGeom prst="ellipse">
              <a:avLst/>
            </a:pr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1" name="Oval 519"/>
            <p:cNvSpPr>
              <a:spLocks noChangeArrowheads="1"/>
            </p:cNvSpPr>
            <p:nvPr/>
          </p:nvSpPr>
          <p:spPr bwMode="auto">
            <a:xfrm>
              <a:off x="7032513" y="7819253"/>
              <a:ext cx="90488" cy="88900"/>
            </a:xfrm>
            <a:prstGeom prst="ellipse">
              <a:avLst/>
            </a:prstGeom>
            <a:solidFill>
              <a:srgbClr val="FAF5E7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52" name="Oval 520"/>
            <p:cNvSpPr>
              <a:spLocks noChangeArrowheads="1"/>
            </p:cNvSpPr>
            <p:nvPr/>
          </p:nvSpPr>
          <p:spPr bwMode="auto">
            <a:xfrm>
              <a:off x="7051563" y="7838303"/>
              <a:ext cx="55563" cy="55563"/>
            </a:xfrm>
            <a:prstGeom prst="ellipse">
              <a:avLst/>
            </a:pr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  <p:grpSp>
        <p:nvGrpSpPr>
          <p:cNvPr id="154" name="组合 153"/>
          <p:cNvGrpSpPr/>
          <p:nvPr/>
        </p:nvGrpSpPr>
        <p:grpSpPr>
          <a:xfrm flipH="1">
            <a:off x="2936897" y="4762811"/>
            <a:ext cx="1504950" cy="138113"/>
            <a:chOff x="6127638" y="7800203"/>
            <a:chExt cx="1504950" cy="138113"/>
          </a:xfrm>
        </p:grpSpPr>
        <p:sp>
          <p:nvSpPr>
            <p:cNvPr id="155" name="Freeform 514"/>
            <p:cNvSpPr/>
            <p:nvPr/>
          </p:nvSpPr>
          <p:spPr bwMode="auto">
            <a:xfrm>
              <a:off x="6127638" y="7816078"/>
              <a:ext cx="238125" cy="100013"/>
            </a:xfrm>
            <a:custGeom>
              <a:avLst/>
              <a:gdLst>
                <a:gd name="T0" fmla="*/ 0 w 64"/>
                <a:gd name="T1" fmla="*/ 14 h 27"/>
                <a:gd name="T2" fmla="*/ 12 w 64"/>
                <a:gd name="T3" fmla="*/ 0 h 27"/>
                <a:gd name="T4" fmla="*/ 64 w 64"/>
                <a:gd name="T5" fmla="*/ 14 h 27"/>
                <a:gd name="T6" fmla="*/ 12 w 64"/>
                <a:gd name="T7" fmla="*/ 27 h 27"/>
                <a:gd name="T8" fmla="*/ 0 w 64"/>
                <a:gd name="T9" fmla="*/ 1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4" h="27">
                  <a:moveTo>
                    <a:pt x="0" y="14"/>
                  </a:moveTo>
                  <a:cubicBezTo>
                    <a:pt x="5" y="10"/>
                    <a:pt x="9" y="5"/>
                    <a:pt x="12" y="0"/>
                  </a:cubicBezTo>
                  <a:cubicBezTo>
                    <a:pt x="64" y="14"/>
                    <a:pt x="64" y="14"/>
                    <a:pt x="64" y="14"/>
                  </a:cubicBezTo>
                  <a:cubicBezTo>
                    <a:pt x="12" y="27"/>
                    <a:pt x="12" y="27"/>
                    <a:pt x="12" y="27"/>
                  </a:cubicBezTo>
                  <a:cubicBezTo>
                    <a:pt x="10" y="22"/>
                    <a:pt x="6" y="18"/>
                    <a:pt x="0" y="14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5" name="Freeform 515"/>
            <p:cNvSpPr/>
            <p:nvPr/>
          </p:nvSpPr>
          <p:spPr bwMode="auto">
            <a:xfrm>
              <a:off x="6365763" y="7841478"/>
              <a:ext cx="715963" cy="52388"/>
            </a:xfrm>
            <a:custGeom>
              <a:avLst/>
              <a:gdLst>
                <a:gd name="T0" fmla="*/ 192 w 192"/>
                <a:gd name="T1" fmla="*/ 7 h 14"/>
                <a:gd name="T2" fmla="*/ 156 w 192"/>
                <a:gd name="T3" fmla="*/ 0 h 14"/>
                <a:gd name="T4" fmla="*/ 0 w 192"/>
                <a:gd name="T5" fmla="*/ 7 h 14"/>
                <a:gd name="T6" fmla="*/ 157 w 192"/>
                <a:gd name="T7" fmla="*/ 14 h 14"/>
                <a:gd name="T8" fmla="*/ 192 w 192"/>
                <a:gd name="T9" fmla="*/ 7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92" h="14">
                  <a:moveTo>
                    <a:pt x="192" y="7"/>
                  </a:moveTo>
                  <a:cubicBezTo>
                    <a:pt x="177" y="4"/>
                    <a:pt x="164" y="2"/>
                    <a:pt x="156" y="0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57" y="14"/>
                    <a:pt x="157" y="14"/>
                    <a:pt x="157" y="14"/>
                  </a:cubicBezTo>
                  <a:cubicBezTo>
                    <a:pt x="161" y="11"/>
                    <a:pt x="174" y="9"/>
                    <a:pt x="192" y="7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6" name="Freeform 516"/>
            <p:cNvSpPr/>
            <p:nvPr/>
          </p:nvSpPr>
          <p:spPr bwMode="auto">
            <a:xfrm>
              <a:off x="7081725" y="7849415"/>
              <a:ext cx="550863" cy="33338"/>
            </a:xfrm>
            <a:custGeom>
              <a:avLst/>
              <a:gdLst>
                <a:gd name="T0" fmla="*/ 0 w 148"/>
                <a:gd name="T1" fmla="*/ 5 h 9"/>
                <a:gd name="T2" fmla="*/ 28 w 148"/>
                <a:gd name="T3" fmla="*/ 0 h 9"/>
                <a:gd name="T4" fmla="*/ 148 w 148"/>
                <a:gd name="T5" fmla="*/ 5 h 9"/>
                <a:gd name="T6" fmla="*/ 27 w 148"/>
                <a:gd name="T7" fmla="*/ 9 h 9"/>
                <a:gd name="T8" fmla="*/ 0 w 148"/>
                <a:gd name="T9" fmla="*/ 5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8" h="9">
                  <a:moveTo>
                    <a:pt x="0" y="5"/>
                  </a:moveTo>
                  <a:cubicBezTo>
                    <a:pt x="12" y="3"/>
                    <a:pt x="22" y="2"/>
                    <a:pt x="28" y="0"/>
                  </a:cubicBezTo>
                  <a:cubicBezTo>
                    <a:pt x="148" y="5"/>
                    <a:pt x="148" y="5"/>
                    <a:pt x="148" y="5"/>
                  </a:cubicBezTo>
                  <a:cubicBezTo>
                    <a:pt x="27" y="9"/>
                    <a:pt x="27" y="9"/>
                    <a:pt x="27" y="9"/>
                  </a:cubicBezTo>
                  <a:cubicBezTo>
                    <a:pt x="24" y="8"/>
                    <a:pt x="14" y="6"/>
                    <a:pt x="0" y="5"/>
                  </a:cubicBezTo>
                  <a:close/>
                </a:path>
              </a:pathLst>
            </a:cu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7" name="Oval 517"/>
            <p:cNvSpPr>
              <a:spLocks noChangeArrowheads="1"/>
            </p:cNvSpPr>
            <p:nvPr/>
          </p:nvSpPr>
          <p:spPr bwMode="auto">
            <a:xfrm>
              <a:off x="6318138" y="7800203"/>
              <a:ext cx="138113" cy="138113"/>
            </a:xfrm>
            <a:prstGeom prst="ellipse">
              <a:avLst/>
            </a:prstGeom>
            <a:solidFill>
              <a:srgbClr val="FAF5E7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8" name="Oval 518"/>
            <p:cNvSpPr>
              <a:spLocks noChangeArrowheads="1"/>
            </p:cNvSpPr>
            <p:nvPr/>
          </p:nvSpPr>
          <p:spPr bwMode="auto">
            <a:xfrm>
              <a:off x="6348300" y="7827190"/>
              <a:ext cx="85725" cy="85725"/>
            </a:xfrm>
            <a:prstGeom prst="ellipse">
              <a:avLst/>
            </a:pr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69" name="Oval 519"/>
            <p:cNvSpPr>
              <a:spLocks noChangeArrowheads="1"/>
            </p:cNvSpPr>
            <p:nvPr/>
          </p:nvSpPr>
          <p:spPr bwMode="auto">
            <a:xfrm>
              <a:off x="7032513" y="7819253"/>
              <a:ext cx="90488" cy="88900"/>
            </a:xfrm>
            <a:prstGeom prst="ellipse">
              <a:avLst/>
            </a:prstGeom>
            <a:solidFill>
              <a:srgbClr val="FAF5E7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  <p:sp>
          <p:nvSpPr>
            <p:cNvPr id="170" name="Oval 520"/>
            <p:cNvSpPr>
              <a:spLocks noChangeArrowheads="1"/>
            </p:cNvSpPr>
            <p:nvPr/>
          </p:nvSpPr>
          <p:spPr bwMode="auto">
            <a:xfrm>
              <a:off x="7051563" y="7838303"/>
              <a:ext cx="55563" cy="55563"/>
            </a:xfrm>
            <a:prstGeom prst="ellipse">
              <a:avLst/>
            </a:prstGeom>
            <a:solidFill>
              <a:srgbClr val="3F384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/>
            <a:lstStyle/>
            <a:p>
              <a:endParaRPr lang="zh-CN" altLang="en-US"/>
            </a:p>
          </p:txBody>
        </p:sp>
      </p:grpSp>
    </p:spTree>
  </p:cSld>
  <p:clrMapOvr>
    <a:masterClrMapping/>
  </p:clrMapOvr>
  <p:transition spd="slow" advTm="2000">
    <p:push dir="u"/>
  </p:transition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5391.pptx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hy31u3ae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gaacxprp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hy31u3ae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gaacxprp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hy31u3ae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gaacxprp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hy31u3ae"/>
</p:tagLst>
</file>

<file path=ppt/tags/tag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gaacxprp"/>
</p:tagLst>
</file>

<file path=ppt/tags/tag1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hy31u3ae"/>
</p:tagLst>
</file>

<file path=ppt/tags/tag1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gaacxprp"/>
</p:tagLst>
</file>

<file path=ppt/tags/tag1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ioxitfvj"/>
</p:tagLst>
</file>

<file path=ppt/tags/tag1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nafwxjuv"/>
</p:tagLst>
</file>

<file path=ppt/tags/tag1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ioxitfvj"/>
</p:tagLst>
</file>

<file path=ppt/tags/tag1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nafwxjuv"/>
</p:tagLst>
</file>

<file path=ppt/tags/tag1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ioxitfvj"/>
</p:tagLst>
</file>

<file path=ppt/tags/tag1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nafwxjuv"/>
</p:tagLst>
</file>

<file path=ppt/tags/tag1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ioxitfvj"/>
</p:tagLst>
</file>

<file path=ppt/tags/tag1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nafwxjuv"/>
</p:tagLst>
</file>

<file path=ppt/tags/tag2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ioxitfvj"/>
</p:tagLst>
</file>

<file path=ppt/tags/tag2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nafwxjuv"/>
</p:tagLst>
</file>

<file path=ppt/tags/tag2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2j2teyep"/>
</p:tagLst>
</file>

<file path=ppt/tags/tag2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ghumceea"/>
</p:tagLst>
</file>

<file path=ppt/tags/tag2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2j2teyep"/>
</p:tagLst>
</file>

<file path=ppt/tags/tag2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ghumceea"/>
</p:tagLst>
</file>

<file path=ppt/tags/tag2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2j2teyep"/>
</p:tagLst>
</file>

<file path=ppt/tags/tag2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ghumceea"/>
</p:tagLst>
</file>

<file path=ppt/tags/tag2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2j2teyep"/>
</p:tagLst>
</file>

<file path=ppt/tags/tag2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ghumceea"/>
</p:tagLst>
</file>

<file path=ppt/tags/tag3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2j2teyep"/>
</p:tagLst>
</file>

<file path=ppt/tags/tag3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ghumceea"/>
</p:tagLst>
</file>

<file path=ppt/tags/tag3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tw0vfmnv"/>
</p:tagLst>
</file>

<file path=ppt/tags/tag3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ywxbjer2"/>
</p:tagLst>
</file>

<file path=ppt/tags/tag3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tw0vfmnv"/>
</p:tagLst>
</file>

<file path=ppt/tags/tag3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ywxbjer2"/>
</p:tagLst>
</file>

<file path=ppt/tags/tag3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tw0vfmnv"/>
</p:tagLst>
</file>

<file path=ppt/tags/tag3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ywxbjer2"/>
</p:tagLst>
</file>

<file path=ppt/tags/tag3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tw0vfmnv"/>
</p:tagLst>
</file>

<file path=ppt/tags/tag3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ywxbjer2"/>
</p:tagLst>
</file>

<file path=ppt/tags/tag4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tw0vfmnv"/>
</p:tagLst>
</file>

<file path=ppt/tags/tag4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NORDRI TOOLS WATERMARK" val="ywxbjer2"/>
</p:tagLst>
</file>

<file path=ppt/theme/theme1.xml><?xml version="1.0" encoding="utf-8"?>
<a:theme xmlns:a="http://schemas.openxmlformats.org/drawingml/2006/main" name="标准000">
  <a:themeElements>
    <a:clrScheme name="自定义 82">
      <a:dk1>
        <a:srgbClr val="5C5C5C"/>
      </a:dk1>
      <a:lt1>
        <a:srgbClr val="FFFFFF"/>
      </a:lt1>
      <a:dk2>
        <a:srgbClr val="262626"/>
      </a:dk2>
      <a:lt2>
        <a:srgbClr val="FFFFFF"/>
      </a:lt2>
      <a:accent1>
        <a:srgbClr val="C29D70"/>
      </a:accent1>
      <a:accent2>
        <a:srgbClr val="3F3844"/>
      </a:accent2>
      <a:accent3>
        <a:srgbClr val="FFFFFF"/>
      </a:accent3>
      <a:accent4>
        <a:srgbClr val="FFFFFF"/>
      </a:accent4>
      <a:accent5>
        <a:srgbClr val="FFFFFF"/>
      </a:accent5>
      <a:accent6>
        <a:srgbClr val="FFFFFF"/>
      </a:accent6>
      <a:hlink>
        <a:srgbClr val="FFFFFF"/>
      </a:hlink>
      <a:folHlink>
        <a:srgbClr val="954F72"/>
      </a:folHlink>
    </a:clrScheme>
    <a:fontScheme name="标准001">
      <a:majorFont>
        <a:latin typeface="微软雅黑"/>
        <a:ea typeface="微软雅黑"/>
        <a:cs typeface=""/>
      </a:majorFont>
      <a:minorFont>
        <a:latin typeface="微软雅黑"/>
        <a:ea typeface="微软雅黑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等线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标准000</Template>
  <TotalTime>0</TotalTime>
  <Words>1568</Words>
  <Application>Microsoft Office PowerPoint</Application>
  <PresentationFormat>自定义</PresentationFormat>
  <Paragraphs>262</Paragraphs>
  <Slides>27</Slides>
  <Notes>27</Notes>
  <HiddenSlides>0</HiddenSlides>
  <MMClips>0</MMClips>
  <ScaleCrop>false</ScaleCrop>
  <HeadingPairs>
    <vt:vector size="4" baseType="variant">
      <vt:variant>
        <vt:lpstr>主题</vt:lpstr>
      </vt:variant>
      <vt:variant>
        <vt:i4>1</vt:i4>
      </vt:variant>
      <vt:variant>
        <vt:lpstr>幻灯片标题</vt:lpstr>
      </vt:variant>
      <vt:variant>
        <vt:i4>27</vt:i4>
      </vt:variant>
    </vt:vector>
  </HeadingPairs>
  <TitlesOfParts>
    <vt:vector size="28" baseType="lpstr">
      <vt:lpstr>标准000</vt:lpstr>
      <vt:lpstr>幻灯片 1</vt:lpstr>
      <vt:lpstr>幻灯片 2</vt:lpstr>
      <vt:lpstr>幻灯片 3</vt:lpstr>
      <vt:lpstr>幻灯片 4</vt:lpstr>
      <vt:lpstr>幻灯片 5</vt:lpstr>
      <vt:lpstr>幻灯片 6</vt:lpstr>
      <vt:lpstr>幻灯片 7</vt:lpstr>
      <vt:lpstr>幻灯片 8</vt:lpstr>
      <vt:lpstr>幻灯片 9</vt:lpstr>
      <vt:lpstr>幻灯片 10</vt:lpstr>
      <vt:lpstr>幻灯片 11</vt:lpstr>
      <vt:lpstr>幻灯片 12</vt:lpstr>
      <vt:lpstr>幻灯片 13</vt:lpstr>
      <vt:lpstr>幻灯片 14</vt:lpstr>
      <vt:lpstr>幻灯片 15</vt:lpstr>
      <vt:lpstr>幻灯片 16</vt:lpstr>
      <vt:lpstr>幻灯片 17</vt:lpstr>
      <vt:lpstr>幻灯片 18</vt:lpstr>
      <vt:lpstr>幻灯片 19</vt:lpstr>
      <vt:lpstr>幻灯片 20</vt:lpstr>
      <vt:lpstr>幻灯片 21</vt:lpstr>
      <vt:lpstr>幻灯片 22</vt:lpstr>
      <vt:lpstr>幻灯片 23</vt:lpstr>
      <vt:lpstr>幻灯片 24</vt:lpstr>
      <vt:lpstr>幻灯片 25</vt:lpstr>
      <vt:lpstr>幻灯片 26</vt:lpstr>
      <vt:lpstr>幻灯片 27</vt:lpstr>
    </vt:vector>
  </TitlesOfParts>
  <LinksUpToDate>false</LinksUpToDate>
  <SharedDoc>false</SharedDoc>
  <HyperlinksChanged>false</HyperlinksChanged>
  <AppVersion>12.0000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5391.pptx</dc:title>
  <dc:creator/>
  <cp:lastModifiedBy/>
  <cp:revision>1</cp:revision>
  <dcterms:created xsi:type="dcterms:W3CDTF">2017-04-12T06:56:07Z</dcterms:created>
  <dcterms:modified xsi:type="dcterms:W3CDTF">2018-01-16T05:43:50Z</dcterms:modified>
</cp:coreProperties>
</file>