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71" r:id="rId4"/>
    <p:sldId id="285" r:id="rId5"/>
    <p:sldId id="264" r:id="rId6"/>
    <p:sldId id="269" r:id="rId7"/>
    <p:sldId id="286" r:id="rId8"/>
    <p:sldId id="267" r:id="rId9"/>
    <p:sldId id="268" r:id="rId10"/>
    <p:sldId id="266" r:id="rId11"/>
    <p:sldId id="265" r:id="rId12"/>
    <p:sldId id="263" r:id="rId13"/>
    <p:sldId id="262" r:id="rId14"/>
    <p:sldId id="273" r:id="rId15"/>
    <p:sldId id="261" r:id="rId16"/>
    <p:sldId id="260"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0903"/>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60"/>
  </p:normalViewPr>
  <p:slideViewPr>
    <p:cSldViewPr snapToGrid="0">
      <p:cViewPr>
        <p:scale>
          <a:sx n="50" d="100"/>
          <a:sy n="50" d="100"/>
        </p:scale>
        <p:origin x="1936" y="14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grpSp>
        <p:nvGrpSpPr>
          <p:cNvPr id="3" name="组 2"/>
          <p:cNvGrpSpPr/>
          <p:nvPr userDrawn="1"/>
        </p:nvGrpSpPr>
        <p:grpSpPr>
          <a:xfrm>
            <a:off x="0" y="0"/>
            <a:ext cx="12192000" cy="597216"/>
            <a:chOff x="0" y="0"/>
            <a:chExt cx="12192000" cy="597216"/>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50435" b="87460"/>
            <a:stretch>
              <a:fillRect/>
            </a:stretch>
          </p:blipFill>
          <p:spPr>
            <a:xfrm>
              <a:off x="0" y="0"/>
              <a:ext cx="6042991" cy="597216"/>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0435" b="87460"/>
            <a:stretch>
              <a:fillRect/>
            </a:stretch>
          </p:blipFill>
          <p:spPr>
            <a:xfrm>
              <a:off x="6042991" y="0"/>
              <a:ext cx="6149009" cy="597216"/>
            </a:xfrm>
            <a:prstGeom prst="rect">
              <a:avLst/>
            </a:prstGeom>
          </p:spPr>
        </p:pic>
      </p:grpSp>
      <p:sp>
        <p:nvSpPr>
          <p:cNvPr id="6" name="文本框 5"/>
          <p:cNvSpPr txBox="1"/>
          <p:nvPr userDrawn="1"/>
        </p:nvSpPr>
        <p:spPr>
          <a:xfrm>
            <a:off x="684068" y="110098"/>
            <a:ext cx="3003845"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年度工作概述</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7" name="矩形 6"/>
          <p:cNvSpPr/>
          <p:nvPr userDrawn="1"/>
        </p:nvSpPr>
        <p:spPr>
          <a:xfrm>
            <a:off x="0" y="-2719"/>
            <a:ext cx="599935" cy="5999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dirty="0" smtClean="0">
                <a:latin typeface="微软雅黑" panose="020B0503020204020204" pitchFamily="34" charset="-122"/>
                <a:ea typeface="微软雅黑" panose="020B0503020204020204" pitchFamily="34" charset="-122"/>
                <a:cs typeface="微软雅黑" panose="020B0503020204020204" pitchFamily="34" charset="-122"/>
              </a:rPr>
              <a:t>1</a:t>
            </a:r>
            <a:endParaRPr kumimoji="1"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grpSp>
        <p:nvGrpSpPr>
          <p:cNvPr id="3" name="组 2"/>
          <p:cNvGrpSpPr/>
          <p:nvPr userDrawn="1"/>
        </p:nvGrpSpPr>
        <p:grpSpPr>
          <a:xfrm>
            <a:off x="0" y="0"/>
            <a:ext cx="12192000" cy="597216"/>
            <a:chOff x="0" y="0"/>
            <a:chExt cx="12192000" cy="597216"/>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50435" b="87460"/>
            <a:stretch>
              <a:fillRect/>
            </a:stretch>
          </p:blipFill>
          <p:spPr>
            <a:xfrm>
              <a:off x="0" y="0"/>
              <a:ext cx="6042991" cy="597216"/>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0435" b="87460"/>
            <a:stretch>
              <a:fillRect/>
            </a:stretch>
          </p:blipFill>
          <p:spPr>
            <a:xfrm>
              <a:off x="6042991" y="0"/>
              <a:ext cx="6149009" cy="597216"/>
            </a:xfrm>
            <a:prstGeom prst="rect">
              <a:avLst/>
            </a:prstGeom>
          </p:spPr>
        </p:pic>
      </p:grpSp>
      <p:sp>
        <p:nvSpPr>
          <p:cNvPr id="6" name="文本框 5"/>
          <p:cNvSpPr txBox="1"/>
          <p:nvPr userDrawn="1"/>
        </p:nvSpPr>
        <p:spPr>
          <a:xfrm>
            <a:off x="684068" y="110098"/>
            <a:ext cx="3003845"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工作完全情况</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7" name="矩形 6"/>
          <p:cNvSpPr/>
          <p:nvPr userDrawn="1"/>
        </p:nvSpPr>
        <p:spPr>
          <a:xfrm>
            <a:off x="0" y="-2719"/>
            <a:ext cx="599935" cy="5999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dirty="0" smtClean="0">
                <a:latin typeface="微软雅黑" panose="020B0503020204020204" pitchFamily="34" charset="-122"/>
                <a:ea typeface="微软雅黑" panose="020B0503020204020204" pitchFamily="34" charset="-122"/>
                <a:cs typeface="微软雅黑" panose="020B0503020204020204" pitchFamily="34" charset="-122"/>
              </a:rPr>
              <a:t>2</a:t>
            </a:r>
            <a:endParaRPr kumimoji="1"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grpSp>
        <p:nvGrpSpPr>
          <p:cNvPr id="3" name="组 2"/>
          <p:cNvGrpSpPr/>
          <p:nvPr userDrawn="1"/>
        </p:nvGrpSpPr>
        <p:grpSpPr>
          <a:xfrm>
            <a:off x="0" y="0"/>
            <a:ext cx="12192000" cy="597216"/>
            <a:chOff x="0" y="0"/>
            <a:chExt cx="12192000" cy="597216"/>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50435" b="87460"/>
            <a:stretch>
              <a:fillRect/>
            </a:stretch>
          </p:blipFill>
          <p:spPr>
            <a:xfrm>
              <a:off x="0" y="0"/>
              <a:ext cx="6042991" cy="597216"/>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0435" b="87460"/>
            <a:stretch>
              <a:fillRect/>
            </a:stretch>
          </p:blipFill>
          <p:spPr>
            <a:xfrm>
              <a:off x="6042991" y="0"/>
              <a:ext cx="6149009" cy="597216"/>
            </a:xfrm>
            <a:prstGeom prst="rect">
              <a:avLst/>
            </a:prstGeom>
          </p:spPr>
        </p:pic>
      </p:grpSp>
      <p:sp>
        <p:nvSpPr>
          <p:cNvPr id="6" name="文本框 5"/>
          <p:cNvSpPr txBox="1"/>
          <p:nvPr userDrawn="1"/>
        </p:nvSpPr>
        <p:spPr>
          <a:xfrm>
            <a:off x="684068" y="110098"/>
            <a:ext cx="3003845"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项目成果展示</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7" name="矩形 6"/>
          <p:cNvSpPr/>
          <p:nvPr userDrawn="1"/>
        </p:nvSpPr>
        <p:spPr>
          <a:xfrm>
            <a:off x="0" y="-2719"/>
            <a:ext cx="599935" cy="5999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dirty="0" smtClean="0">
                <a:latin typeface="微软雅黑" panose="020B0503020204020204" pitchFamily="34" charset="-122"/>
                <a:ea typeface="微软雅黑" panose="020B0503020204020204" pitchFamily="34" charset="-122"/>
                <a:cs typeface="微软雅黑" panose="020B0503020204020204" pitchFamily="34" charset="-122"/>
              </a:rPr>
              <a:t>3</a:t>
            </a:r>
            <a:endParaRPr kumimoji="1"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grpSp>
        <p:nvGrpSpPr>
          <p:cNvPr id="3" name="组 2"/>
          <p:cNvGrpSpPr/>
          <p:nvPr userDrawn="1"/>
        </p:nvGrpSpPr>
        <p:grpSpPr>
          <a:xfrm>
            <a:off x="0" y="0"/>
            <a:ext cx="12192000" cy="597216"/>
            <a:chOff x="0" y="0"/>
            <a:chExt cx="12192000" cy="597216"/>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50435" b="87460"/>
            <a:stretch>
              <a:fillRect/>
            </a:stretch>
          </p:blipFill>
          <p:spPr>
            <a:xfrm>
              <a:off x="0" y="0"/>
              <a:ext cx="6042991" cy="597216"/>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0435" b="87460"/>
            <a:stretch>
              <a:fillRect/>
            </a:stretch>
          </p:blipFill>
          <p:spPr>
            <a:xfrm>
              <a:off x="6042991" y="0"/>
              <a:ext cx="6149009" cy="597216"/>
            </a:xfrm>
            <a:prstGeom prst="rect">
              <a:avLst/>
            </a:prstGeom>
          </p:spPr>
        </p:pic>
      </p:grpSp>
      <p:sp>
        <p:nvSpPr>
          <p:cNvPr id="6" name="文本框 5"/>
          <p:cNvSpPr txBox="1"/>
          <p:nvPr userDrawn="1"/>
        </p:nvSpPr>
        <p:spPr>
          <a:xfrm>
            <a:off x="684068" y="110098"/>
            <a:ext cx="3003845"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工作不足之处</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7" name="矩形 6"/>
          <p:cNvSpPr/>
          <p:nvPr userDrawn="1"/>
        </p:nvSpPr>
        <p:spPr>
          <a:xfrm>
            <a:off x="0" y="-2719"/>
            <a:ext cx="599935" cy="5999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dirty="0" smtClean="0">
                <a:latin typeface="微软雅黑" panose="020B0503020204020204" pitchFamily="34" charset="-122"/>
                <a:ea typeface="微软雅黑" panose="020B0503020204020204" pitchFamily="34" charset="-122"/>
                <a:cs typeface="微软雅黑" panose="020B0503020204020204" pitchFamily="34" charset="-122"/>
              </a:rPr>
              <a:t>4</a:t>
            </a:r>
            <a:endParaRPr kumimoji="1"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38190" y="1104641"/>
            <a:ext cx="4258188" cy="2830754"/>
          </a:xfrm>
          <a:prstGeom prst="rect">
            <a:avLst/>
          </a:prstGeom>
        </p:spPr>
      </p:pic>
      <p:sp>
        <p:nvSpPr>
          <p:cNvPr id="5" name="文本框 4"/>
          <p:cNvSpPr txBox="1"/>
          <p:nvPr/>
        </p:nvSpPr>
        <p:spPr>
          <a:xfrm>
            <a:off x="3696897" y="4128493"/>
            <a:ext cx="4833374" cy="584775"/>
          </a:xfrm>
          <a:prstGeom prst="rect">
            <a:avLst/>
          </a:prstGeom>
          <a:noFill/>
        </p:spPr>
        <p:txBody>
          <a:bodyPr wrap="none" rtlCol="0">
            <a:spAutoFit/>
          </a:bodyPr>
          <a:lstStyle/>
          <a:p>
            <a:pPr algn="ctr"/>
            <a:r>
              <a:rPr lang="zh-CN" altLang="en-US" sz="3200" b="1" spc="300" dirty="0">
                <a:solidFill>
                  <a:srgbClr val="DE0903"/>
                </a:solidFill>
                <a:latin typeface="微软雅黑" panose="020B0503020204020204" pitchFamily="34" charset="-122"/>
                <a:ea typeface="微软雅黑" panose="020B0503020204020204" pitchFamily="34" charset="-122"/>
                <a:cs typeface="微软雅黑" panose="020B0503020204020204" pitchFamily="34" charset="-122"/>
              </a:rPr>
              <a:t>新年年度</a:t>
            </a:r>
            <a:r>
              <a:rPr lang="zh-CN" altLang="en-US" sz="3200" b="1" spc="300" dirty="0" smtClean="0">
                <a:solidFill>
                  <a:srgbClr val="DE0903"/>
                </a:solidFill>
                <a:latin typeface="微软雅黑" panose="020B0503020204020204" pitchFamily="34" charset="-122"/>
                <a:ea typeface="微软雅黑" panose="020B0503020204020204" pitchFamily="34" charset="-122"/>
                <a:cs typeface="微软雅黑" panose="020B0503020204020204" pitchFamily="34" charset="-122"/>
              </a:rPr>
              <a:t>工 </a:t>
            </a:r>
            <a:r>
              <a:rPr lang="zh-CN" altLang="en-US" sz="3200" b="1" spc="3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作</a:t>
            </a:r>
            <a:r>
              <a:rPr lang="zh-CN" altLang="en-US" sz="3200" b="1" spc="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计划总结</a:t>
            </a:r>
            <a:endParaRPr lang="zh-CN" altLang="en-US" sz="3200" b="1" spc="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Shape 42"/>
          <p:cNvSpPr>
            <a:spLocks noChangeArrowheads="1"/>
          </p:cNvSpPr>
          <p:nvPr/>
        </p:nvSpPr>
        <p:spPr bwMode="auto">
          <a:xfrm>
            <a:off x="3840754" y="4804596"/>
            <a:ext cx="4544543" cy="355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33867" tIns="33867" rIns="33867" bIns="33867" anchor="ctr">
            <a:spAutoFit/>
          </a:bodyPr>
          <a:lstStyle>
            <a:lvl1pPr algn="ctr">
              <a:defRPr sz="10000" b="1" cap="all" spc="999" baseline="0">
                <a:solidFill>
                  <a:srgbClr val="A7B32A"/>
                </a:solidFill>
              </a:defRPr>
            </a:lvl1pPr>
          </a:lstStyle>
          <a:p>
            <a:pPr algn="dist" defTabSz="549910">
              <a:defRPr/>
            </a:pPr>
            <a:r>
              <a:rPr lang="zh-CN" altLang="en-US" sz="1865" b="0" kern="0" spc="-533" dirty="0">
                <a:solidFill>
                  <a:srgbClr val="DE0903"/>
                </a:solidFill>
                <a:latin typeface="+mj-ea"/>
                <a:ea typeface="+mj-ea"/>
                <a:cs typeface="+mn-ea"/>
                <a:sym typeface="+mn-lt"/>
              </a:rPr>
              <a:t>年终</a:t>
            </a:r>
            <a:r>
              <a:rPr lang="zh-CN" altLang="en-US" sz="1865" b="0" kern="0" spc="-533" dirty="0" smtClean="0">
                <a:solidFill>
                  <a:srgbClr val="DE0903"/>
                </a:solidFill>
                <a:latin typeface="+mj-ea"/>
                <a:ea typeface="+mj-ea"/>
                <a:cs typeface="+mn-ea"/>
                <a:sym typeface="+mn-lt"/>
              </a:rPr>
              <a:t>总结 工作汇报 </a:t>
            </a:r>
            <a:r>
              <a:rPr lang="zh-CN" altLang="en-US" sz="1865" b="0" kern="0" spc="-533" dirty="0" smtClean="0">
                <a:solidFill>
                  <a:schemeClr val="bg1"/>
                </a:solidFill>
                <a:latin typeface="+mj-ea"/>
                <a:ea typeface="+mj-ea"/>
                <a:cs typeface="+mn-ea"/>
                <a:sym typeface="+mn-lt"/>
              </a:rPr>
              <a:t>述职报告 计划总计</a:t>
            </a:r>
            <a:endParaRPr sz="1865" b="0" kern="0" spc="-533" dirty="0">
              <a:solidFill>
                <a:schemeClr val="bg1"/>
              </a:solidFill>
              <a:latin typeface="+mj-ea"/>
              <a:ea typeface="+mj-ea"/>
              <a:cs typeface="+mn-ea"/>
              <a:sym typeface="+mn-lt"/>
            </a:endParaRPr>
          </a:p>
        </p:txBody>
      </p:sp>
      <p:sp>
        <p:nvSpPr>
          <p:cNvPr id="13" name="文本框 12"/>
          <p:cNvSpPr txBox="1"/>
          <p:nvPr/>
        </p:nvSpPr>
        <p:spPr>
          <a:xfrm>
            <a:off x="4172290" y="5251642"/>
            <a:ext cx="4166707" cy="245110"/>
          </a:xfrm>
          <a:prstGeom prst="rect">
            <a:avLst/>
          </a:prstGeom>
          <a:noFill/>
        </p:spPr>
        <p:txBody>
          <a:bodyPr wrap="square" rtlCol="0">
            <a:spAutoFit/>
          </a:bodyPr>
          <a:lstStyle/>
          <a:p>
            <a:pPr algn="ctr"/>
            <a:r>
              <a:rPr lang="zh-CN" altLang="zh-CN" sz="1000" dirty="0">
                <a:solidFill>
                  <a:srgbClr val="DE0903"/>
                </a:solidFill>
                <a:latin typeface="+mj-ea"/>
                <a:ea typeface="+mj-ea"/>
              </a:rPr>
              <a:t>汇报人</a:t>
            </a:r>
            <a:r>
              <a:rPr lang="zh-CN" altLang="zh-CN" sz="1000" dirty="0" smtClean="0">
                <a:solidFill>
                  <a:srgbClr val="DE0903"/>
                </a:solidFill>
                <a:latin typeface="+mj-ea"/>
                <a:ea typeface="+mj-ea"/>
              </a:rPr>
              <a:t>：</a:t>
            </a:r>
            <a:r>
              <a:rPr lang="en-US" altLang="zh-CN" sz="1000" dirty="0" smtClean="0">
                <a:solidFill>
                  <a:srgbClr val="DE0903"/>
                </a:solidFill>
                <a:latin typeface="+mj-ea"/>
                <a:ea typeface="+mj-ea"/>
              </a:rPr>
              <a:t>xxxx</a:t>
            </a:r>
            <a:r>
              <a:rPr lang="en-US" altLang="zh-CN" sz="1000" dirty="0" smtClean="0">
                <a:solidFill>
                  <a:srgbClr val="DE0903"/>
                </a:solidFill>
                <a:latin typeface="+mj-ea"/>
                <a:ea typeface="+mj-ea"/>
              </a:rPr>
              <a:t>      </a:t>
            </a:r>
            <a:r>
              <a:rPr lang="zh-CN" altLang="zh-CN" sz="1000" dirty="0">
                <a:solidFill>
                  <a:schemeClr val="bg1"/>
                </a:solidFill>
                <a:latin typeface="+mj-ea"/>
                <a:ea typeface="+mj-ea"/>
              </a:rPr>
              <a:t>汇报时间：</a:t>
            </a:r>
            <a:r>
              <a:rPr lang="en-US" altLang="zh-CN" sz="1000" dirty="0">
                <a:solidFill>
                  <a:schemeClr val="bg1"/>
                </a:solidFill>
                <a:latin typeface="+mj-ea"/>
                <a:ea typeface="+mj-ea"/>
              </a:rPr>
              <a:t>XX</a:t>
            </a:r>
            <a:r>
              <a:rPr lang="zh-CN" altLang="zh-CN" sz="1000" dirty="0">
                <a:solidFill>
                  <a:schemeClr val="bg1"/>
                </a:solidFill>
                <a:latin typeface="+mj-ea"/>
                <a:ea typeface="+mj-ea"/>
              </a:rPr>
              <a:t>年</a:t>
            </a:r>
            <a:r>
              <a:rPr lang="en-US" altLang="zh-CN" sz="1000" dirty="0">
                <a:solidFill>
                  <a:schemeClr val="bg1"/>
                </a:solidFill>
                <a:latin typeface="+mj-ea"/>
                <a:ea typeface="+mj-ea"/>
              </a:rPr>
              <a:t>XX</a:t>
            </a:r>
            <a:r>
              <a:rPr lang="zh-CN" altLang="zh-CN" sz="1000" dirty="0">
                <a:solidFill>
                  <a:schemeClr val="bg1"/>
                </a:solidFill>
                <a:latin typeface="+mj-ea"/>
                <a:ea typeface="+mj-ea"/>
              </a:rPr>
              <a:t>月</a:t>
            </a:r>
            <a:endParaRPr lang="zh-CN" altLang="zh-CN" sz="1000" dirty="0">
              <a:solidFill>
                <a:schemeClr val="bg1"/>
              </a:solidFill>
              <a:latin typeface="+mj-ea"/>
              <a:ea typeface="+mj-ea"/>
            </a:endParaRPr>
          </a:p>
        </p:txBody>
      </p:sp>
      <p:pic>
        <p:nvPicPr>
          <p:cNvPr id="16" name="Beatsound - Stand on Your Feet">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417637" y="291841"/>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1" presetClass="mediacall" presetSubtype="0" fill="hold" nodeType="afterEffect">
                                  <p:stCondLst>
                                    <p:cond delay="0"/>
                                  </p:stCondLst>
                                  <p:childTnLst>
                                    <p:cmd type="call" cmd="playFrom(0.0)">
                                      <p:cBhvr>
                                        <p:cTn id="2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16"/>
                </p:tgtEl>
              </p:cMediaNode>
            </p:audio>
          </p:childTnLst>
        </p:cTn>
      </p:par>
    </p:tnLst>
    <p:bldLst>
      <p:bldP spid="5" grpId="0"/>
      <p:bldP spid="11"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9372" y="1165270"/>
            <a:ext cx="1928413" cy="1015534"/>
          </a:xfrm>
          <a:prstGeom prst="rect">
            <a:avLst/>
          </a:prstGeom>
        </p:spPr>
        <p:txBody>
          <a:bodyPr wrap="none" lIns="0" tIns="0" rIns="0" bIns="0">
            <a:spAutoFit/>
          </a:bodyPr>
          <a:lstStyle/>
          <a:p>
            <a:pPr algn="ctr"/>
            <a:r>
              <a:rPr lang="zh-CN" altLang="en-US" sz="6600" b="1" dirty="0">
                <a:solidFill>
                  <a:srgbClr val="DE0903"/>
                </a:solidFill>
                <a:latin typeface="微软雅黑" panose="020B0503020204020204" pitchFamily="34" charset="-122"/>
                <a:ea typeface="微软雅黑" panose="020B0503020204020204" pitchFamily="34" charset="-122"/>
                <a:cs typeface="微软雅黑" panose="020B0503020204020204" pitchFamily="34" charset="-122"/>
                <a:sym typeface="+mn-lt"/>
              </a:rPr>
              <a:t>目 录</a:t>
            </a:r>
            <a:endParaRPr lang="zh-CN" altLang="en-US" sz="6600" b="1" dirty="0">
              <a:solidFill>
                <a:srgbClr val="DE0903"/>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12667" y="1726743"/>
            <a:ext cx="4702303" cy="3125993"/>
          </a:xfrm>
          <a:prstGeom prst="rect">
            <a:avLst/>
          </a:prstGeom>
        </p:spPr>
      </p:pic>
      <p:grpSp>
        <p:nvGrpSpPr>
          <p:cNvPr id="14" name="组合 14"/>
          <p:cNvGrpSpPr/>
          <p:nvPr/>
        </p:nvGrpSpPr>
        <p:grpSpPr>
          <a:xfrm>
            <a:off x="1067969" y="2369093"/>
            <a:ext cx="4457700" cy="827881"/>
            <a:chOff x="6591300" y="1650829"/>
            <a:chExt cx="4457700" cy="827881"/>
          </a:xfrm>
        </p:grpSpPr>
        <p:sp>
          <p:nvSpPr>
            <p:cNvPr id="15" name="菱形 14"/>
            <p:cNvSpPr/>
            <p:nvPr/>
          </p:nvSpPr>
          <p:spPr>
            <a:xfrm>
              <a:off x="6591300" y="1650829"/>
              <a:ext cx="827881" cy="827881"/>
            </a:xfrm>
            <a:prstGeom prst="diamond">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grpSp>
          <p:nvGrpSpPr>
            <p:cNvPr id="16" name="组合 13"/>
            <p:cNvGrpSpPr/>
            <p:nvPr/>
          </p:nvGrpSpPr>
          <p:grpSpPr>
            <a:xfrm>
              <a:off x="7590631" y="1703154"/>
              <a:ext cx="3458369" cy="723230"/>
              <a:chOff x="7419181" y="1757690"/>
              <a:chExt cx="3458369" cy="723230"/>
            </a:xfrm>
          </p:grpSpPr>
          <p:sp>
            <p:nvSpPr>
              <p:cNvPr id="17" name="文本框 16"/>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年度工作概述</a:t>
                </a:r>
                <a:endParaRPr lang="zh-CN" altLang="en-US" sz="28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19" name="组合 15"/>
          <p:cNvGrpSpPr/>
          <p:nvPr/>
        </p:nvGrpSpPr>
        <p:grpSpPr>
          <a:xfrm>
            <a:off x="1067969" y="3196974"/>
            <a:ext cx="4457700" cy="827881"/>
            <a:chOff x="6591300" y="1650829"/>
            <a:chExt cx="4457700" cy="827881"/>
          </a:xfrm>
        </p:grpSpPr>
        <p:sp>
          <p:nvSpPr>
            <p:cNvPr id="20" name="菱形 19"/>
            <p:cNvSpPr/>
            <p:nvPr/>
          </p:nvSpPr>
          <p:spPr>
            <a:xfrm>
              <a:off x="6591300" y="1650829"/>
              <a:ext cx="827881" cy="827881"/>
            </a:xfrm>
            <a:prstGeom prst="diamond">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grpSp>
          <p:nvGrpSpPr>
            <p:cNvPr id="21" name="组合 17"/>
            <p:cNvGrpSpPr/>
            <p:nvPr/>
          </p:nvGrpSpPr>
          <p:grpSpPr>
            <a:xfrm>
              <a:off x="7590631" y="1703154"/>
              <a:ext cx="3458369" cy="723230"/>
              <a:chOff x="7419181" y="1757690"/>
              <a:chExt cx="3458369" cy="723230"/>
            </a:xfrm>
          </p:grpSpPr>
          <p:sp>
            <p:nvSpPr>
              <p:cNvPr id="22" name="文本框 21"/>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工作完成情况</a:t>
                </a:r>
                <a:endParaRPr lang="zh-CN" altLang="en-US" sz="28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文本框 22"/>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24" name="组合 20"/>
          <p:cNvGrpSpPr/>
          <p:nvPr/>
        </p:nvGrpSpPr>
        <p:grpSpPr>
          <a:xfrm>
            <a:off x="1067969" y="4024855"/>
            <a:ext cx="4457700" cy="827881"/>
            <a:chOff x="6591300" y="1650829"/>
            <a:chExt cx="4457700" cy="827881"/>
          </a:xfrm>
        </p:grpSpPr>
        <p:sp>
          <p:nvSpPr>
            <p:cNvPr id="25" name="菱形 24"/>
            <p:cNvSpPr/>
            <p:nvPr/>
          </p:nvSpPr>
          <p:spPr>
            <a:xfrm>
              <a:off x="6591300" y="1650829"/>
              <a:ext cx="827881" cy="827881"/>
            </a:xfrm>
            <a:prstGeom prst="diamond">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grpSp>
          <p:nvGrpSpPr>
            <p:cNvPr id="26" name="组合 22"/>
            <p:cNvGrpSpPr/>
            <p:nvPr/>
          </p:nvGrpSpPr>
          <p:grpSpPr>
            <a:xfrm>
              <a:off x="7590631" y="1703154"/>
              <a:ext cx="3458369" cy="723230"/>
              <a:chOff x="7419181" y="1757690"/>
              <a:chExt cx="3458369" cy="723230"/>
            </a:xfrm>
          </p:grpSpPr>
          <p:sp>
            <p:nvSpPr>
              <p:cNvPr id="27" name="文本框 26"/>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项目成果展示</a:t>
                </a:r>
                <a:endParaRPr lang="zh-CN" altLang="en-US" sz="28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框 27"/>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29" name="组合 25"/>
          <p:cNvGrpSpPr/>
          <p:nvPr/>
        </p:nvGrpSpPr>
        <p:grpSpPr>
          <a:xfrm>
            <a:off x="1067969" y="4852736"/>
            <a:ext cx="4457700" cy="827881"/>
            <a:chOff x="6591300" y="1650829"/>
            <a:chExt cx="4457700" cy="827881"/>
          </a:xfrm>
        </p:grpSpPr>
        <p:sp>
          <p:nvSpPr>
            <p:cNvPr id="30" name="菱形 29"/>
            <p:cNvSpPr/>
            <p:nvPr/>
          </p:nvSpPr>
          <p:spPr>
            <a:xfrm>
              <a:off x="6591300" y="1650829"/>
              <a:ext cx="827881" cy="827881"/>
            </a:xfrm>
            <a:prstGeom prst="diamond">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4</a:t>
              </a:r>
              <a:endParaRPr lang="zh-CN" altLang="en-US" sz="2400" dirty="0"/>
            </a:p>
          </p:txBody>
        </p:sp>
        <p:grpSp>
          <p:nvGrpSpPr>
            <p:cNvPr id="31" name="组合 27"/>
            <p:cNvGrpSpPr/>
            <p:nvPr/>
          </p:nvGrpSpPr>
          <p:grpSpPr>
            <a:xfrm>
              <a:off x="7590631" y="1703154"/>
              <a:ext cx="3458369" cy="723230"/>
              <a:chOff x="7419181" y="1757690"/>
              <a:chExt cx="3458369" cy="723230"/>
            </a:xfrm>
          </p:grpSpPr>
          <p:sp>
            <p:nvSpPr>
              <p:cNvPr id="32" name="文本框 31"/>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工作不足之处</a:t>
                </a:r>
                <a:endParaRPr lang="zh-CN" altLang="en-US" sz="28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3" name="文本框 32"/>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2" presetClass="entr" presetSubtype="2"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2"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1+#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12667" y="1726743"/>
            <a:ext cx="4702303" cy="3125993"/>
          </a:xfrm>
          <a:prstGeom prst="rect">
            <a:avLst/>
          </a:prstGeom>
        </p:spPr>
      </p:pic>
      <p:grpSp>
        <p:nvGrpSpPr>
          <p:cNvPr id="3" name="组合 13"/>
          <p:cNvGrpSpPr/>
          <p:nvPr/>
        </p:nvGrpSpPr>
        <p:grpSpPr>
          <a:xfrm>
            <a:off x="1457700" y="2822748"/>
            <a:ext cx="3458369" cy="933981"/>
            <a:chOff x="7419181" y="1546939"/>
            <a:chExt cx="3458369" cy="933981"/>
          </a:xfrm>
        </p:grpSpPr>
        <p:sp>
          <p:nvSpPr>
            <p:cNvPr id="4" name="文本框 3"/>
            <p:cNvSpPr txBox="1"/>
            <p:nvPr/>
          </p:nvSpPr>
          <p:spPr>
            <a:xfrm>
              <a:off x="7585199" y="1546939"/>
              <a:ext cx="3126332" cy="646331"/>
            </a:xfrm>
            <a:prstGeom prst="rect">
              <a:avLst/>
            </a:prstGeom>
            <a:noFill/>
          </p:spPr>
          <p:txBody>
            <a:bodyPr wrap="square" rtlCol="0">
              <a:spAutoFit/>
              <a:scene3d>
                <a:camera prst="orthographicFront"/>
                <a:lightRig rig="threePt" dir="t"/>
              </a:scene3d>
              <a:sp3d contourW="12700"/>
            </a:bodyPr>
            <a:lstStyle/>
            <a:p>
              <a:r>
                <a:rPr lang="zh-CN" altLang="en-US" sz="36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年度工作概述</a:t>
              </a:r>
              <a:endParaRPr lang="zh-CN" altLang="en-US" sz="3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1000">
        <p:random/>
      </p:transition>
    </mc:Choice>
    <mc:Fallback>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p:cNvSpPr/>
          <p:nvPr/>
        </p:nvSpPr>
        <p:spPr bwMode="auto">
          <a:xfrm>
            <a:off x="-9029" y="1858607"/>
            <a:ext cx="6105031" cy="27262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DE0903"/>
          </a:solidFill>
          <a:ln w="25400" cap="flat" cmpd="sng">
            <a:noFill/>
            <a:prstDash val="solid"/>
            <a:miter lim="0"/>
          </a:ln>
          <a:effectLst/>
        </p:spPr>
        <p:txBody>
          <a:bodyPr lIns="0" tIns="0" rIns="0" bIns="0"/>
          <a:lstStyle/>
          <a:p>
            <a:pPr>
              <a:lnSpc>
                <a:spcPct val="150000"/>
              </a:lnSpc>
              <a:defRPr/>
            </a:pPr>
            <a:endParaRPr lang="es-ES" sz="2535" dirty="0">
              <a:cs typeface="+mn-ea"/>
              <a:sym typeface="+mn-lt"/>
            </a:endParaRPr>
          </a:p>
        </p:txBody>
      </p:sp>
      <p:grpSp>
        <p:nvGrpSpPr>
          <p:cNvPr id="3" name="组合 19"/>
          <p:cNvGrpSpPr/>
          <p:nvPr/>
        </p:nvGrpSpPr>
        <p:grpSpPr bwMode="auto">
          <a:xfrm>
            <a:off x="770655" y="5066331"/>
            <a:ext cx="10650691" cy="854598"/>
            <a:chOff x="1160463" y="2907288"/>
            <a:chExt cx="9421420" cy="640841"/>
          </a:xfrm>
        </p:grpSpPr>
        <p:sp>
          <p:nvSpPr>
            <p:cNvPr id="4" name="Text Box 11"/>
            <p:cNvSpPr txBox="1">
              <a:spLocks noChangeArrowheads="1"/>
            </p:cNvSpPr>
            <p:nvPr/>
          </p:nvSpPr>
          <p:spPr bwMode="auto">
            <a:xfrm>
              <a:off x="1160463" y="2907288"/>
              <a:ext cx="1833524" cy="169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65" dirty="0">
                  <a:solidFill>
                    <a:schemeClr val="bg1">
                      <a:lumMod val="65000"/>
                    </a:schemeClr>
                  </a:solidFill>
                  <a:latin typeface="+mn-lt"/>
                  <a:ea typeface="+mn-ea"/>
                  <a:cs typeface="+mn-ea"/>
                  <a:sym typeface="+mn-lt"/>
                </a:rPr>
                <a:t>请替换文字内容</a:t>
              </a:r>
              <a:endParaRPr lang="zh-CN" altLang="en-US" sz="1465" dirty="0">
                <a:solidFill>
                  <a:schemeClr val="bg1">
                    <a:lumMod val="65000"/>
                  </a:schemeClr>
                </a:solidFill>
                <a:latin typeface="+mn-lt"/>
                <a:ea typeface="+mn-ea"/>
                <a:cs typeface="+mn-ea"/>
                <a:sym typeface="+mn-lt"/>
              </a:endParaRPr>
            </a:p>
          </p:txBody>
        </p:sp>
        <p:sp>
          <p:nvSpPr>
            <p:cNvPr id="5" name="矩形 18"/>
            <p:cNvSpPr>
              <a:spLocks noChangeArrowheads="1"/>
            </p:cNvSpPr>
            <p:nvPr/>
          </p:nvSpPr>
          <p:spPr bwMode="auto">
            <a:xfrm>
              <a:off x="1160463" y="3132700"/>
              <a:ext cx="9421420" cy="41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pPr>
              <a:r>
                <a:rPr lang="zh-CN" altLang="en-US" sz="800" dirty="0">
                  <a:solidFill>
                    <a:schemeClr val="bg1">
                      <a:lumMod val="65000"/>
                    </a:schemeClr>
                  </a:solidFill>
                  <a:cs typeface="+mn-ea"/>
                  <a:sym typeface="+mn-lt"/>
                </a:rPr>
                <a:t>请替换</a:t>
              </a:r>
              <a:r>
                <a:rPr lang="zh-CN" altLang="en-US" sz="800" dirty="0" smtClean="0">
                  <a:solidFill>
                    <a:schemeClr val="bg1">
                      <a:lumMod val="65000"/>
                    </a:schemeClr>
                  </a:solidFill>
                  <a:cs typeface="+mn-ea"/>
                  <a:sym typeface="+mn-lt"/>
                </a:rPr>
                <a:t>文字内容</a:t>
              </a:r>
              <a:r>
                <a:rPr lang="zh-CN" altLang="en-US" sz="800" dirty="0">
                  <a:solidFill>
                    <a:schemeClr val="bg1">
                      <a:lumMod val="65000"/>
                    </a:schemeClr>
                  </a:solidFill>
                  <a:cs typeface="+mn-ea"/>
                  <a:sym typeface="+mn-lt"/>
                </a:rPr>
                <a:t>，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dirty="0">
                <a:solidFill>
                  <a:schemeClr val="bg1">
                    <a:lumMod val="65000"/>
                  </a:schemeClr>
                </a:solidFill>
                <a:cs typeface="+mn-ea"/>
                <a:sym typeface="+mn-lt"/>
              </a:endParaRPr>
            </a:p>
          </p:txBody>
        </p:sp>
      </p:grpSp>
      <p:sp>
        <p:nvSpPr>
          <p:cNvPr id="6" name="TextBox 15"/>
          <p:cNvSpPr txBox="1"/>
          <p:nvPr/>
        </p:nvSpPr>
        <p:spPr>
          <a:xfrm>
            <a:off x="351423" y="1968111"/>
            <a:ext cx="5294003" cy="2215991"/>
          </a:xfrm>
          <a:prstGeom prst="rect">
            <a:avLst/>
          </a:prstGeom>
          <a:noFill/>
        </p:spPr>
        <p:txBody>
          <a:bodyPr wrap="square" lIns="0" tIns="0" rIns="0" bIns="0" rtlCol="0">
            <a:spAutoFit/>
          </a:bodyPr>
          <a:lstStyle/>
          <a:p>
            <a:pPr algn="just">
              <a:lnSpc>
                <a:spcPct val="200000"/>
              </a:lnSpc>
            </a:pPr>
            <a:r>
              <a:rPr lang="zh-CN" altLang="en-US" sz="12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a:t>
            </a:r>
            <a:r>
              <a:rPr lang="zh-CN" altLang="en-US" sz="1200" dirty="0" smtClean="0">
                <a:solidFill>
                  <a:schemeClr val="bg1"/>
                </a:solidFill>
                <a:cs typeface="+mn-ea"/>
                <a:sym typeface="+mn-lt"/>
              </a:rPr>
              <a:t>，</a:t>
            </a:r>
            <a:endParaRPr lang="zh-CN" altLang="en-US" sz="1200" dirty="0">
              <a:solidFill>
                <a:schemeClr val="bg1"/>
              </a:solidFill>
              <a:cs typeface="+mn-ea"/>
              <a:sym typeface="+mn-lt"/>
            </a:endParaRPr>
          </a:p>
        </p:txBody>
      </p:sp>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141" t="6819" r="141" b="26070"/>
          <a:stretch>
            <a:fillRect/>
          </a:stretch>
        </p:blipFill>
        <p:spPr>
          <a:xfrm>
            <a:off x="6096000" y="1858607"/>
            <a:ext cx="6087395" cy="27262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2092141" y="2761862"/>
            <a:ext cx="8007723"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cs typeface="+mn-ea"/>
                <a:sym typeface="+mn-lt"/>
              </a:rPr>
              <a:t>此部分内容作为文字排版占位显示（建议使用主题字体）如需更改请在（设置形状格式）菜单下（文本选项）中调整。此部分内容作为文字排版占位显示（建议使用主题字体）如需更改请在（设置形状格式）菜单下（文本选项）中调整。</a:t>
            </a:r>
            <a:endParaRPr lang="zh-CN" altLang="en-US" sz="1400" dirty="0">
              <a:solidFill>
                <a:schemeClr val="tx1">
                  <a:lumMod val="50000"/>
                  <a:lumOff val="50000"/>
                </a:schemeClr>
              </a:solidFill>
              <a:cs typeface="+mn-ea"/>
              <a:sym typeface="+mn-lt"/>
            </a:endParaRPr>
          </a:p>
        </p:txBody>
      </p:sp>
      <p:grpSp>
        <p:nvGrpSpPr>
          <p:cNvPr id="3" name="组合 29"/>
          <p:cNvGrpSpPr/>
          <p:nvPr/>
        </p:nvGrpSpPr>
        <p:grpSpPr>
          <a:xfrm>
            <a:off x="2092139" y="3944779"/>
            <a:ext cx="2561940" cy="1703549"/>
            <a:chOff x="2092139" y="3944778"/>
            <a:chExt cx="2561940" cy="1703549"/>
          </a:xfrm>
        </p:grpSpPr>
        <p:sp>
          <p:nvSpPr>
            <p:cNvPr id="4" name="Rectangle 11"/>
            <p:cNvSpPr/>
            <p:nvPr/>
          </p:nvSpPr>
          <p:spPr>
            <a:xfrm>
              <a:off x="2092139" y="3944778"/>
              <a:ext cx="2561940" cy="17035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350" dirty="0">
                  <a:cs typeface="+mn-ea"/>
                  <a:sym typeface="+mn-lt"/>
                </a:rPr>
                <a:t>添加标题</a:t>
              </a:r>
              <a:endParaRPr lang="en-US" sz="1350" dirty="0">
                <a:cs typeface="+mn-ea"/>
                <a:sym typeface="+mn-lt"/>
              </a:endParaRPr>
            </a:p>
          </p:txBody>
        </p:sp>
        <p:sp>
          <p:nvSpPr>
            <p:cNvPr id="5" name="Rectangle 8"/>
            <p:cNvSpPr/>
            <p:nvPr/>
          </p:nvSpPr>
          <p:spPr>
            <a:xfrm>
              <a:off x="2988395"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grpSp>
      <p:grpSp>
        <p:nvGrpSpPr>
          <p:cNvPr id="6" name="组合 32"/>
          <p:cNvGrpSpPr/>
          <p:nvPr/>
        </p:nvGrpSpPr>
        <p:grpSpPr>
          <a:xfrm>
            <a:off x="5711286" y="3944779"/>
            <a:ext cx="4388577" cy="1703549"/>
            <a:chOff x="5711286" y="3944778"/>
            <a:chExt cx="4388577" cy="1703549"/>
          </a:xfrm>
        </p:grpSpPr>
        <p:sp>
          <p:nvSpPr>
            <p:cNvPr id="7" name="Rectangle 14"/>
            <p:cNvSpPr/>
            <p:nvPr/>
          </p:nvSpPr>
          <p:spPr>
            <a:xfrm>
              <a:off x="7537923" y="3944778"/>
              <a:ext cx="2561940" cy="17035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350" dirty="0">
                  <a:cs typeface="+mn-ea"/>
                  <a:sym typeface="+mn-lt"/>
                </a:rPr>
                <a:t>添加标题</a:t>
              </a:r>
              <a:endParaRPr lang="en-US" altLang="zh-CN" sz="1350" dirty="0">
                <a:cs typeface="+mn-ea"/>
                <a:sym typeface="+mn-lt"/>
              </a:endParaRPr>
            </a:p>
          </p:txBody>
        </p:sp>
        <p:sp>
          <p:nvSpPr>
            <p:cNvPr id="8" name="Rectangle 8"/>
            <p:cNvSpPr/>
            <p:nvPr/>
          </p:nvSpPr>
          <p:spPr>
            <a:xfrm>
              <a:off x="5711286"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grpSp>
      <p:grpSp>
        <p:nvGrpSpPr>
          <p:cNvPr id="9" name="组合 35"/>
          <p:cNvGrpSpPr/>
          <p:nvPr/>
        </p:nvGrpSpPr>
        <p:grpSpPr>
          <a:xfrm>
            <a:off x="4815030" y="3944779"/>
            <a:ext cx="2561940" cy="1703549"/>
            <a:chOff x="7537923" y="3944778"/>
            <a:chExt cx="2561940" cy="1703549"/>
          </a:xfrm>
        </p:grpSpPr>
        <p:sp>
          <p:nvSpPr>
            <p:cNvPr id="10" name="Rectangle 19"/>
            <p:cNvSpPr/>
            <p:nvPr/>
          </p:nvSpPr>
          <p:spPr>
            <a:xfrm>
              <a:off x="7537923" y="3944778"/>
              <a:ext cx="2561940" cy="1703549"/>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r>
                <a:rPr lang="zh-CN" altLang="en-US" sz="1350" dirty="0">
                  <a:cs typeface="+mn-ea"/>
                  <a:sym typeface="+mn-lt"/>
                </a:rPr>
                <a:t>添加标题</a:t>
              </a:r>
              <a:endParaRPr lang="en-US" altLang="zh-CN" sz="1350" dirty="0">
                <a:cs typeface="+mn-ea"/>
                <a:sym typeface="+mn-lt"/>
              </a:endParaRPr>
            </a:p>
          </p:txBody>
        </p:sp>
        <p:sp>
          <p:nvSpPr>
            <p:cNvPr id="11" name="Rectangle 8"/>
            <p:cNvSpPr/>
            <p:nvPr/>
          </p:nvSpPr>
          <p:spPr>
            <a:xfrm>
              <a:off x="8434178"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900" dirty="0">
                <a:cs typeface="+mn-ea"/>
                <a:sym typeface="+mn-lt"/>
              </a:endParaRPr>
            </a:p>
          </p:txBody>
        </p:sp>
      </p:grpSp>
      <p:sp>
        <p:nvSpPr>
          <p:cNvPr id="12" name="TextBox 14"/>
          <p:cNvSpPr txBox="1"/>
          <p:nvPr/>
        </p:nvSpPr>
        <p:spPr>
          <a:xfrm>
            <a:off x="2185991" y="1962895"/>
            <a:ext cx="2153781" cy="369332"/>
          </a:xfrm>
          <a:prstGeom prst="rect">
            <a:avLst/>
          </a:prstGeom>
          <a:solidFill>
            <a:srgbClr val="C00000"/>
          </a:solidFill>
        </p:spPr>
        <p:txBody>
          <a:bodyPr wrap="square" rtlCol="0">
            <a:spAutoFit/>
          </a:bodyPr>
          <a:lstStyle/>
          <a:p>
            <a:pPr algn="ctr"/>
            <a:r>
              <a:rPr lang="zh-CN" altLang="en-US" b="1" dirty="0">
                <a:solidFill>
                  <a:schemeClr val="bg1"/>
                </a:solidFill>
                <a:cs typeface="+mn-ea"/>
                <a:sym typeface="+mn-lt"/>
              </a:rPr>
              <a:t>点击添加标题</a:t>
            </a:r>
            <a:endParaRPr lang="zh-CN" altLang="en-US" b="1" dirty="0">
              <a:solidFill>
                <a:schemeClr val="bg1"/>
              </a:solidFill>
              <a:cs typeface="+mn-ea"/>
              <a:sym typeface="+mn-lt"/>
            </a:endParaRPr>
          </a:p>
        </p:txBody>
      </p:sp>
      <p:grpSp>
        <p:nvGrpSpPr>
          <p:cNvPr id="21" name="组 20"/>
          <p:cNvGrpSpPr/>
          <p:nvPr/>
        </p:nvGrpSpPr>
        <p:grpSpPr>
          <a:xfrm>
            <a:off x="0" y="0"/>
            <a:ext cx="12192000" cy="597216"/>
            <a:chOff x="0" y="0"/>
            <a:chExt cx="12192000" cy="597216"/>
          </a:xfrm>
        </p:grpSpPr>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l="50435" b="87460"/>
            <a:stretch>
              <a:fillRect/>
            </a:stretch>
          </p:blipFill>
          <p:spPr>
            <a:xfrm>
              <a:off x="0" y="0"/>
              <a:ext cx="6042991" cy="597216"/>
            </a:xfrm>
            <a:prstGeom prst="rect">
              <a:avLst/>
            </a:prstGeom>
          </p:spPr>
        </p:pic>
        <p:pic>
          <p:nvPicPr>
            <p:cNvPr id="20" name="图片 19"/>
            <p:cNvPicPr>
              <a:picLocks noChangeAspect="1"/>
            </p:cNvPicPr>
            <p:nvPr/>
          </p:nvPicPr>
          <p:blipFill rotWithShape="1">
            <a:blip r:embed="rId1">
              <a:extLst>
                <a:ext uri="{28A0092B-C50C-407E-A947-70E740481C1C}">
                  <a14:useLocalDpi xmlns:a14="http://schemas.microsoft.com/office/drawing/2010/main" val="0"/>
                </a:ext>
              </a:extLst>
            </a:blip>
            <a:srcRect l="50435" b="87460"/>
            <a:stretch>
              <a:fillRect/>
            </a:stretch>
          </p:blipFill>
          <p:spPr>
            <a:xfrm>
              <a:off x="6042991" y="0"/>
              <a:ext cx="6149009" cy="597216"/>
            </a:xfrm>
            <a:prstGeom prst="rect">
              <a:avLst/>
            </a:prstGeom>
          </p:spPr>
        </p:pic>
      </p:grpSp>
      <p:sp>
        <p:nvSpPr>
          <p:cNvPr id="22" name="文本框 21"/>
          <p:cNvSpPr txBox="1"/>
          <p:nvPr/>
        </p:nvSpPr>
        <p:spPr>
          <a:xfrm>
            <a:off x="684068" y="110098"/>
            <a:ext cx="3003845"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点击添加</a:t>
            </a:r>
            <a:r>
              <a:rPr lang="zh-CN" altLang="en-US"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标题</a:t>
            </a:r>
            <a:endPar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3" name="矩形 22"/>
          <p:cNvSpPr/>
          <p:nvPr/>
        </p:nvSpPr>
        <p:spPr>
          <a:xfrm>
            <a:off x="0" y="-2719"/>
            <a:ext cx="599935" cy="5999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dirty="0" smtClean="0">
                <a:latin typeface="微软雅黑" panose="020B0503020204020204" pitchFamily="34" charset="-122"/>
                <a:ea typeface="微软雅黑" panose="020B0503020204020204" pitchFamily="34" charset="-122"/>
                <a:cs typeface="微软雅黑" panose="020B0503020204020204" pitchFamily="34" charset="-122"/>
              </a:rPr>
              <a:t>1</a:t>
            </a:r>
            <a:endParaRPr kumimoji="1" lang="zh-CN" altLang="en-US" sz="28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par>
                                <p:cTn id="14" presetID="42" presetClass="entr" presetSubtype="0" fill="hold" nodeType="withEffect">
                                  <p:stCondLst>
                                    <p:cond delay="5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250"/>
                                        <p:tgtEl>
                                          <p:spTgt spid="3"/>
                                        </p:tgtEl>
                                      </p:cBhvr>
                                    </p:animEffect>
                                    <p:anim calcmode="lin" valueType="num">
                                      <p:cBhvr>
                                        <p:cTn id="17" dur="1250" fill="hold"/>
                                        <p:tgtEl>
                                          <p:spTgt spid="3"/>
                                        </p:tgtEl>
                                        <p:attrNameLst>
                                          <p:attrName>ppt_x</p:attrName>
                                        </p:attrNameLst>
                                      </p:cBhvr>
                                      <p:tavLst>
                                        <p:tav tm="0">
                                          <p:val>
                                            <p:strVal val="#ppt_x"/>
                                          </p:val>
                                        </p:tav>
                                        <p:tav tm="100000">
                                          <p:val>
                                            <p:strVal val="#ppt_x"/>
                                          </p:val>
                                        </p:tav>
                                      </p:tavLst>
                                    </p:anim>
                                    <p:anim calcmode="lin" valueType="num">
                                      <p:cBhvr>
                                        <p:cTn id="18" dur="1250" fill="hold"/>
                                        <p:tgtEl>
                                          <p:spTgt spid="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250"/>
                                        <p:tgtEl>
                                          <p:spTgt spid="9"/>
                                        </p:tgtEl>
                                      </p:cBhvr>
                                    </p:animEffect>
                                    <p:anim calcmode="lin" valueType="num">
                                      <p:cBhvr>
                                        <p:cTn id="27" dur="1250" fill="hold"/>
                                        <p:tgtEl>
                                          <p:spTgt spid="9"/>
                                        </p:tgtEl>
                                        <p:attrNameLst>
                                          <p:attrName>ppt_x</p:attrName>
                                        </p:attrNameLst>
                                      </p:cBhvr>
                                      <p:tavLst>
                                        <p:tav tm="0">
                                          <p:val>
                                            <p:strVal val="#ppt_x"/>
                                          </p:val>
                                        </p:tav>
                                        <p:tav tm="100000">
                                          <p:val>
                                            <p:strVal val="#ppt_x"/>
                                          </p:val>
                                        </p:tav>
                                      </p:tavLst>
                                    </p:anim>
                                    <p:anim calcmode="lin" valueType="num">
                                      <p:cBhvr>
                                        <p:cTn id="28" dur="12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12667" y="1726743"/>
            <a:ext cx="4702303" cy="3125993"/>
          </a:xfrm>
          <a:prstGeom prst="rect">
            <a:avLst/>
          </a:prstGeom>
        </p:spPr>
      </p:pic>
      <p:grpSp>
        <p:nvGrpSpPr>
          <p:cNvPr id="3" name="组合 13"/>
          <p:cNvGrpSpPr/>
          <p:nvPr/>
        </p:nvGrpSpPr>
        <p:grpSpPr>
          <a:xfrm>
            <a:off x="1457700" y="2822748"/>
            <a:ext cx="3458369" cy="933981"/>
            <a:chOff x="7419181" y="1546939"/>
            <a:chExt cx="3458369" cy="933981"/>
          </a:xfrm>
        </p:grpSpPr>
        <p:sp>
          <p:nvSpPr>
            <p:cNvPr id="4" name="文本框 3"/>
            <p:cNvSpPr txBox="1"/>
            <p:nvPr/>
          </p:nvSpPr>
          <p:spPr>
            <a:xfrm>
              <a:off x="7585199" y="1546939"/>
              <a:ext cx="3126332" cy="646331"/>
            </a:xfrm>
            <a:prstGeom prst="rect">
              <a:avLst/>
            </a:prstGeom>
            <a:noFill/>
          </p:spPr>
          <p:txBody>
            <a:bodyPr wrap="square" rtlCol="0">
              <a:spAutoFit/>
              <a:scene3d>
                <a:camera prst="orthographicFront"/>
                <a:lightRig rig="threePt" dir="t"/>
              </a:scene3d>
              <a:sp3d contourW="12700"/>
            </a:bodyPr>
            <a:lstStyle/>
            <a:p>
              <a:r>
                <a:rPr lang="zh-CN" altLang="en-US" sz="36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项目成果展示</a:t>
              </a:r>
              <a:endParaRPr lang="zh-CN" altLang="en-US" sz="3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52601" y="2821740"/>
            <a:ext cx="2109611" cy="1298221"/>
            <a:chOff x="1314450" y="2089107"/>
            <a:chExt cx="1582208" cy="973666"/>
          </a:xfrm>
        </p:grpSpPr>
        <p:sp>
          <p:nvSpPr>
            <p:cNvPr id="3" name="Freeform 5"/>
            <p:cNvSpPr/>
            <p:nvPr/>
          </p:nvSpPr>
          <p:spPr bwMode="auto">
            <a:xfrm>
              <a:off x="1314450" y="2089107"/>
              <a:ext cx="1582208" cy="973666"/>
            </a:xfrm>
            <a:custGeom>
              <a:avLst/>
              <a:gdLst>
                <a:gd name="T0" fmla="*/ 1232 w 1300"/>
                <a:gd name="T1" fmla="*/ 622 h 800"/>
                <a:gd name="T2" fmla="*/ 1232 w 1300"/>
                <a:gd name="T3" fmla="*/ 590 h 800"/>
                <a:gd name="T4" fmla="*/ 1226 w 1300"/>
                <a:gd name="T5" fmla="*/ 528 h 800"/>
                <a:gd name="T6" fmla="*/ 1212 w 1300"/>
                <a:gd name="T7" fmla="*/ 468 h 800"/>
                <a:gd name="T8" fmla="*/ 1194 w 1300"/>
                <a:gd name="T9" fmla="*/ 408 h 800"/>
                <a:gd name="T10" fmla="*/ 1170 w 1300"/>
                <a:gd name="T11" fmla="*/ 354 h 800"/>
                <a:gd name="T12" fmla="*/ 1142 w 1300"/>
                <a:gd name="T13" fmla="*/ 300 h 800"/>
                <a:gd name="T14" fmla="*/ 1108 w 1300"/>
                <a:gd name="T15" fmla="*/ 250 h 800"/>
                <a:gd name="T16" fmla="*/ 1070 w 1300"/>
                <a:gd name="T17" fmla="*/ 204 h 800"/>
                <a:gd name="T18" fmla="*/ 1028 w 1300"/>
                <a:gd name="T19" fmla="*/ 162 h 800"/>
                <a:gd name="T20" fmla="*/ 982 w 1300"/>
                <a:gd name="T21" fmla="*/ 124 h 800"/>
                <a:gd name="T22" fmla="*/ 932 w 1300"/>
                <a:gd name="T23" fmla="*/ 90 h 800"/>
                <a:gd name="T24" fmla="*/ 880 w 1300"/>
                <a:gd name="T25" fmla="*/ 62 h 800"/>
                <a:gd name="T26" fmla="*/ 824 w 1300"/>
                <a:gd name="T27" fmla="*/ 38 h 800"/>
                <a:gd name="T28" fmla="*/ 766 w 1300"/>
                <a:gd name="T29" fmla="*/ 20 h 800"/>
                <a:gd name="T30" fmla="*/ 704 w 1300"/>
                <a:gd name="T31" fmla="*/ 8 h 800"/>
                <a:gd name="T32" fmla="*/ 642 w 1300"/>
                <a:gd name="T33" fmla="*/ 2 h 800"/>
                <a:gd name="T34" fmla="*/ 610 w 1300"/>
                <a:gd name="T35" fmla="*/ 0 h 800"/>
                <a:gd name="T36" fmla="*/ 556 w 1300"/>
                <a:gd name="T37" fmla="*/ 4 h 800"/>
                <a:gd name="T38" fmla="*/ 450 w 1300"/>
                <a:gd name="T39" fmla="*/ 22 h 800"/>
                <a:gd name="T40" fmla="*/ 350 w 1300"/>
                <a:gd name="T41" fmla="*/ 58 h 800"/>
                <a:gd name="T42" fmla="*/ 260 w 1300"/>
                <a:gd name="T43" fmla="*/ 110 h 800"/>
                <a:gd name="T44" fmla="*/ 180 w 1300"/>
                <a:gd name="T45" fmla="*/ 174 h 800"/>
                <a:gd name="T46" fmla="*/ 110 w 1300"/>
                <a:gd name="T47" fmla="*/ 252 h 800"/>
                <a:gd name="T48" fmla="*/ 56 w 1300"/>
                <a:gd name="T49" fmla="*/ 340 h 800"/>
                <a:gd name="T50" fmla="*/ 16 w 1300"/>
                <a:gd name="T51" fmla="*/ 438 h 800"/>
                <a:gd name="T52" fmla="*/ 2 w 1300"/>
                <a:gd name="T53" fmla="*/ 490 h 800"/>
                <a:gd name="T54" fmla="*/ 0 w 1300"/>
                <a:gd name="T55" fmla="*/ 514 h 800"/>
                <a:gd name="T56" fmla="*/ 4 w 1300"/>
                <a:gd name="T57" fmla="*/ 540 h 800"/>
                <a:gd name="T58" fmla="*/ 12 w 1300"/>
                <a:gd name="T59" fmla="*/ 562 h 800"/>
                <a:gd name="T60" fmla="*/ 24 w 1300"/>
                <a:gd name="T61" fmla="*/ 582 h 800"/>
                <a:gd name="T62" fmla="*/ 42 w 1300"/>
                <a:gd name="T63" fmla="*/ 598 h 800"/>
                <a:gd name="T64" fmla="*/ 62 w 1300"/>
                <a:gd name="T65" fmla="*/ 612 h 800"/>
                <a:gd name="T66" fmla="*/ 84 w 1300"/>
                <a:gd name="T67" fmla="*/ 620 h 800"/>
                <a:gd name="T68" fmla="*/ 110 w 1300"/>
                <a:gd name="T69" fmla="*/ 622 h 800"/>
                <a:gd name="T70" fmla="*/ 110 w 1300"/>
                <a:gd name="T71" fmla="*/ 622 h 800"/>
                <a:gd name="T72" fmla="*/ 146 w 1300"/>
                <a:gd name="T73" fmla="*/ 616 h 800"/>
                <a:gd name="T74" fmla="*/ 178 w 1300"/>
                <a:gd name="T75" fmla="*/ 598 h 800"/>
                <a:gd name="T76" fmla="*/ 202 w 1300"/>
                <a:gd name="T77" fmla="*/ 572 h 800"/>
                <a:gd name="T78" fmla="*/ 216 w 1300"/>
                <a:gd name="T79" fmla="*/ 536 h 800"/>
                <a:gd name="T80" fmla="*/ 226 w 1300"/>
                <a:gd name="T81" fmla="*/ 504 h 800"/>
                <a:gd name="T82" fmla="*/ 252 w 1300"/>
                <a:gd name="T83" fmla="*/ 440 h 800"/>
                <a:gd name="T84" fmla="*/ 286 w 1300"/>
                <a:gd name="T85" fmla="*/ 382 h 800"/>
                <a:gd name="T86" fmla="*/ 330 w 1300"/>
                <a:gd name="T87" fmla="*/ 332 h 800"/>
                <a:gd name="T88" fmla="*/ 382 w 1300"/>
                <a:gd name="T89" fmla="*/ 290 h 800"/>
                <a:gd name="T90" fmla="*/ 442 w 1300"/>
                <a:gd name="T91" fmla="*/ 256 h 800"/>
                <a:gd name="T92" fmla="*/ 506 w 1300"/>
                <a:gd name="T93" fmla="*/ 234 h 800"/>
                <a:gd name="T94" fmla="*/ 574 w 1300"/>
                <a:gd name="T95" fmla="*/ 222 h 800"/>
                <a:gd name="T96" fmla="*/ 610 w 1300"/>
                <a:gd name="T97" fmla="*/ 220 h 800"/>
                <a:gd name="T98" fmla="*/ 692 w 1300"/>
                <a:gd name="T99" fmla="*/ 228 h 800"/>
                <a:gd name="T100" fmla="*/ 768 w 1300"/>
                <a:gd name="T101" fmla="*/ 252 h 800"/>
                <a:gd name="T102" fmla="*/ 836 w 1300"/>
                <a:gd name="T103" fmla="*/ 288 h 800"/>
                <a:gd name="T104" fmla="*/ 896 w 1300"/>
                <a:gd name="T105" fmla="*/ 338 h 800"/>
                <a:gd name="T106" fmla="*/ 944 w 1300"/>
                <a:gd name="T107" fmla="*/ 398 h 800"/>
                <a:gd name="T108" fmla="*/ 982 w 1300"/>
                <a:gd name="T109" fmla="*/ 466 h 800"/>
                <a:gd name="T110" fmla="*/ 1006 w 1300"/>
                <a:gd name="T111" fmla="*/ 542 h 800"/>
                <a:gd name="T112" fmla="*/ 1014 w 1300"/>
                <a:gd name="T113" fmla="*/ 622 h 800"/>
                <a:gd name="T114" fmla="*/ 944 w 1300"/>
                <a:gd name="T115" fmla="*/ 622 h 800"/>
                <a:gd name="T116" fmla="*/ 1300 w 1300"/>
                <a:gd name="T11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00" h="800">
                  <a:moveTo>
                    <a:pt x="1232" y="622"/>
                  </a:moveTo>
                  <a:lnTo>
                    <a:pt x="1232" y="622"/>
                  </a:lnTo>
                  <a:lnTo>
                    <a:pt x="1232" y="622"/>
                  </a:lnTo>
                  <a:lnTo>
                    <a:pt x="1232" y="590"/>
                  </a:lnTo>
                  <a:lnTo>
                    <a:pt x="1230" y="558"/>
                  </a:lnTo>
                  <a:lnTo>
                    <a:pt x="1226" y="528"/>
                  </a:lnTo>
                  <a:lnTo>
                    <a:pt x="1220" y="498"/>
                  </a:lnTo>
                  <a:lnTo>
                    <a:pt x="1212" y="468"/>
                  </a:lnTo>
                  <a:lnTo>
                    <a:pt x="1204" y="438"/>
                  </a:lnTo>
                  <a:lnTo>
                    <a:pt x="1194" y="408"/>
                  </a:lnTo>
                  <a:lnTo>
                    <a:pt x="1184" y="380"/>
                  </a:lnTo>
                  <a:lnTo>
                    <a:pt x="1170" y="354"/>
                  </a:lnTo>
                  <a:lnTo>
                    <a:pt x="1158" y="326"/>
                  </a:lnTo>
                  <a:lnTo>
                    <a:pt x="1142" y="300"/>
                  </a:lnTo>
                  <a:lnTo>
                    <a:pt x="1126" y="276"/>
                  </a:lnTo>
                  <a:lnTo>
                    <a:pt x="1108" y="250"/>
                  </a:lnTo>
                  <a:lnTo>
                    <a:pt x="1090" y="228"/>
                  </a:lnTo>
                  <a:lnTo>
                    <a:pt x="1070" y="204"/>
                  </a:lnTo>
                  <a:lnTo>
                    <a:pt x="1050" y="182"/>
                  </a:lnTo>
                  <a:lnTo>
                    <a:pt x="1028" y="162"/>
                  </a:lnTo>
                  <a:lnTo>
                    <a:pt x="1006" y="142"/>
                  </a:lnTo>
                  <a:lnTo>
                    <a:pt x="982" y="124"/>
                  </a:lnTo>
                  <a:lnTo>
                    <a:pt x="958" y="106"/>
                  </a:lnTo>
                  <a:lnTo>
                    <a:pt x="932" y="90"/>
                  </a:lnTo>
                  <a:lnTo>
                    <a:pt x="906" y="76"/>
                  </a:lnTo>
                  <a:lnTo>
                    <a:pt x="880" y="62"/>
                  </a:lnTo>
                  <a:lnTo>
                    <a:pt x="852" y="50"/>
                  </a:lnTo>
                  <a:lnTo>
                    <a:pt x="824" y="38"/>
                  </a:lnTo>
                  <a:lnTo>
                    <a:pt x="796" y="28"/>
                  </a:lnTo>
                  <a:lnTo>
                    <a:pt x="766" y="20"/>
                  </a:lnTo>
                  <a:lnTo>
                    <a:pt x="736" y="14"/>
                  </a:lnTo>
                  <a:lnTo>
                    <a:pt x="704" y="8"/>
                  </a:lnTo>
                  <a:lnTo>
                    <a:pt x="674" y="4"/>
                  </a:lnTo>
                  <a:lnTo>
                    <a:pt x="642" y="2"/>
                  </a:lnTo>
                  <a:lnTo>
                    <a:pt x="610" y="0"/>
                  </a:lnTo>
                  <a:lnTo>
                    <a:pt x="610" y="0"/>
                  </a:lnTo>
                  <a:lnTo>
                    <a:pt x="582" y="2"/>
                  </a:lnTo>
                  <a:lnTo>
                    <a:pt x="556" y="4"/>
                  </a:lnTo>
                  <a:lnTo>
                    <a:pt x="502" y="10"/>
                  </a:lnTo>
                  <a:lnTo>
                    <a:pt x="450" y="22"/>
                  </a:lnTo>
                  <a:lnTo>
                    <a:pt x="398" y="38"/>
                  </a:lnTo>
                  <a:lnTo>
                    <a:pt x="350" y="58"/>
                  </a:lnTo>
                  <a:lnTo>
                    <a:pt x="304" y="82"/>
                  </a:lnTo>
                  <a:lnTo>
                    <a:pt x="260" y="110"/>
                  </a:lnTo>
                  <a:lnTo>
                    <a:pt x="218" y="140"/>
                  </a:lnTo>
                  <a:lnTo>
                    <a:pt x="180" y="174"/>
                  </a:lnTo>
                  <a:lnTo>
                    <a:pt x="144" y="212"/>
                  </a:lnTo>
                  <a:lnTo>
                    <a:pt x="110" y="252"/>
                  </a:lnTo>
                  <a:lnTo>
                    <a:pt x="82" y="296"/>
                  </a:lnTo>
                  <a:lnTo>
                    <a:pt x="56" y="340"/>
                  </a:lnTo>
                  <a:lnTo>
                    <a:pt x="34" y="388"/>
                  </a:lnTo>
                  <a:lnTo>
                    <a:pt x="16" y="438"/>
                  </a:lnTo>
                  <a:lnTo>
                    <a:pt x="2" y="490"/>
                  </a:lnTo>
                  <a:lnTo>
                    <a:pt x="2" y="490"/>
                  </a:lnTo>
                  <a:lnTo>
                    <a:pt x="0" y="502"/>
                  </a:lnTo>
                  <a:lnTo>
                    <a:pt x="0" y="514"/>
                  </a:lnTo>
                  <a:lnTo>
                    <a:pt x="2" y="528"/>
                  </a:lnTo>
                  <a:lnTo>
                    <a:pt x="4" y="540"/>
                  </a:lnTo>
                  <a:lnTo>
                    <a:pt x="6" y="550"/>
                  </a:lnTo>
                  <a:lnTo>
                    <a:pt x="12" y="562"/>
                  </a:lnTo>
                  <a:lnTo>
                    <a:pt x="18" y="572"/>
                  </a:lnTo>
                  <a:lnTo>
                    <a:pt x="24" y="582"/>
                  </a:lnTo>
                  <a:lnTo>
                    <a:pt x="32" y="590"/>
                  </a:lnTo>
                  <a:lnTo>
                    <a:pt x="42" y="598"/>
                  </a:lnTo>
                  <a:lnTo>
                    <a:pt x="52" y="606"/>
                  </a:lnTo>
                  <a:lnTo>
                    <a:pt x="62" y="612"/>
                  </a:lnTo>
                  <a:lnTo>
                    <a:pt x="72" y="616"/>
                  </a:lnTo>
                  <a:lnTo>
                    <a:pt x="84" y="620"/>
                  </a:lnTo>
                  <a:lnTo>
                    <a:pt x="96" y="622"/>
                  </a:lnTo>
                  <a:lnTo>
                    <a:pt x="110" y="622"/>
                  </a:lnTo>
                  <a:lnTo>
                    <a:pt x="110" y="622"/>
                  </a:lnTo>
                  <a:lnTo>
                    <a:pt x="110" y="622"/>
                  </a:lnTo>
                  <a:lnTo>
                    <a:pt x="128" y="620"/>
                  </a:lnTo>
                  <a:lnTo>
                    <a:pt x="146" y="616"/>
                  </a:lnTo>
                  <a:lnTo>
                    <a:pt x="164" y="608"/>
                  </a:lnTo>
                  <a:lnTo>
                    <a:pt x="178" y="598"/>
                  </a:lnTo>
                  <a:lnTo>
                    <a:pt x="192" y="586"/>
                  </a:lnTo>
                  <a:lnTo>
                    <a:pt x="202" y="572"/>
                  </a:lnTo>
                  <a:lnTo>
                    <a:pt x="212" y="554"/>
                  </a:lnTo>
                  <a:lnTo>
                    <a:pt x="216" y="536"/>
                  </a:lnTo>
                  <a:lnTo>
                    <a:pt x="216" y="536"/>
                  </a:lnTo>
                  <a:lnTo>
                    <a:pt x="226" y="504"/>
                  </a:lnTo>
                  <a:lnTo>
                    <a:pt x="238" y="472"/>
                  </a:lnTo>
                  <a:lnTo>
                    <a:pt x="252" y="440"/>
                  </a:lnTo>
                  <a:lnTo>
                    <a:pt x="268" y="410"/>
                  </a:lnTo>
                  <a:lnTo>
                    <a:pt x="286" y="382"/>
                  </a:lnTo>
                  <a:lnTo>
                    <a:pt x="308" y="356"/>
                  </a:lnTo>
                  <a:lnTo>
                    <a:pt x="330" y="332"/>
                  </a:lnTo>
                  <a:lnTo>
                    <a:pt x="356" y="310"/>
                  </a:lnTo>
                  <a:lnTo>
                    <a:pt x="382" y="290"/>
                  </a:lnTo>
                  <a:lnTo>
                    <a:pt x="412" y="272"/>
                  </a:lnTo>
                  <a:lnTo>
                    <a:pt x="442" y="256"/>
                  </a:lnTo>
                  <a:lnTo>
                    <a:pt x="474" y="244"/>
                  </a:lnTo>
                  <a:lnTo>
                    <a:pt x="506" y="234"/>
                  </a:lnTo>
                  <a:lnTo>
                    <a:pt x="540" y="226"/>
                  </a:lnTo>
                  <a:lnTo>
                    <a:pt x="574" y="222"/>
                  </a:lnTo>
                  <a:lnTo>
                    <a:pt x="610" y="220"/>
                  </a:lnTo>
                  <a:lnTo>
                    <a:pt x="610" y="220"/>
                  </a:lnTo>
                  <a:lnTo>
                    <a:pt x="652" y="222"/>
                  </a:lnTo>
                  <a:lnTo>
                    <a:pt x="692" y="228"/>
                  </a:lnTo>
                  <a:lnTo>
                    <a:pt x="730" y="238"/>
                  </a:lnTo>
                  <a:lnTo>
                    <a:pt x="768" y="252"/>
                  </a:lnTo>
                  <a:lnTo>
                    <a:pt x="802" y="268"/>
                  </a:lnTo>
                  <a:lnTo>
                    <a:pt x="836" y="288"/>
                  </a:lnTo>
                  <a:lnTo>
                    <a:pt x="866" y="312"/>
                  </a:lnTo>
                  <a:lnTo>
                    <a:pt x="896" y="338"/>
                  </a:lnTo>
                  <a:lnTo>
                    <a:pt x="922" y="366"/>
                  </a:lnTo>
                  <a:lnTo>
                    <a:pt x="944" y="398"/>
                  </a:lnTo>
                  <a:lnTo>
                    <a:pt x="964" y="430"/>
                  </a:lnTo>
                  <a:lnTo>
                    <a:pt x="982" y="466"/>
                  </a:lnTo>
                  <a:lnTo>
                    <a:pt x="996" y="502"/>
                  </a:lnTo>
                  <a:lnTo>
                    <a:pt x="1006" y="542"/>
                  </a:lnTo>
                  <a:lnTo>
                    <a:pt x="1012" y="582"/>
                  </a:lnTo>
                  <a:lnTo>
                    <a:pt x="1014" y="622"/>
                  </a:lnTo>
                  <a:lnTo>
                    <a:pt x="1014" y="622"/>
                  </a:lnTo>
                  <a:lnTo>
                    <a:pt x="944" y="622"/>
                  </a:lnTo>
                  <a:lnTo>
                    <a:pt x="1122" y="800"/>
                  </a:lnTo>
                  <a:lnTo>
                    <a:pt x="1300" y="622"/>
                  </a:lnTo>
                  <a:lnTo>
                    <a:pt x="1232" y="622"/>
                  </a:lnTo>
                  <a:close/>
                </a:path>
              </a:pathLst>
            </a:custGeom>
            <a:solidFill>
              <a:srgbClr val="DE0903"/>
            </a:solidFill>
            <a:ln>
              <a:noFill/>
            </a:ln>
          </p:spPr>
          <p:txBody>
            <a:bodyPr vert="horz" wrap="square" lIns="162560" tIns="81280" rIns="162560" bIns="81280" numCol="1" anchor="t" anchorCtr="0" compatLnSpc="1"/>
            <a:lstStyle/>
            <a:p>
              <a:endParaRPr lang="zh-CN" altLang="en-US" sz="3200" dirty="0">
                <a:solidFill>
                  <a:schemeClr val="bg1"/>
                </a:solidFill>
                <a:cs typeface="+mn-ea"/>
                <a:sym typeface="+mn-lt"/>
              </a:endParaRPr>
            </a:p>
          </p:txBody>
        </p:sp>
        <p:sp>
          <p:nvSpPr>
            <p:cNvPr id="4" name="矩形 45"/>
            <p:cNvSpPr/>
            <p:nvPr/>
          </p:nvSpPr>
          <p:spPr>
            <a:xfrm>
              <a:off x="1541795"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065" dirty="0" smtClean="0">
                  <a:solidFill>
                    <a:schemeClr val="bg1"/>
                  </a:solidFill>
                  <a:cs typeface="+mn-ea"/>
                  <a:sym typeface="+mn-lt"/>
                </a:rPr>
                <a:t>添加标题</a:t>
              </a:r>
              <a:endParaRPr lang="en-US" altLang="zh-CN" sz="1065" spc="200" dirty="0">
                <a:solidFill>
                  <a:schemeClr val="bg1"/>
                </a:solidFill>
                <a:cs typeface="+mn-ea"/>
                <a:sym typeface="+mn-lt"/>
              </a:endParaRPr>
            </a:p>
          </p:txBody>
        </p:sp>
      </p:grpSp>
      <p:grpSp>
        <p:nvGrpSpPr>
          <p:cNvPr id="5" name="组合 4"/>
          <p:cNvGrpSpPr/>
          <p:nvPr/>
        </p:nvGrpSpPr>
        <p:grpSpPr>
          <a:xfrm>
            <a:off x="5072807" y="2821740"/>
            <a:ext cx="2116103" cy="1298221"/>
            <a:chOff x="3804603" y="2089107"/>
            <a:chExt cx="1587077" cy="973666"/>
          </a:xfrm>
        </p:grpSpPr>
        <p:sp>
          <p:nvSpPr>
            <p:cNvPr id="6" name="Freeform 7"/>
            <p:cNvSpPr/>
            <p:nvPr/>
          </p:nvSpPr>
          <p:spPr bwMode="auto">
            <a:xfrm>
              <a:off x="3804603" y="2089107"/>
              <a:ext cx="1587077" cy="973666"/>
            </a:xfrm>
            <a:custGeom>
              <a:avLst/>
              <a:gdLst>
                <a:gd name="T0" fmla="*/ 1236 w 1304"/>
                <a:gd name="T1" fmla="*/ 622 h 800"/>
                <a:gd name="T2" fmla="*/ 1234 w 1304"/>
                <a:gd name="T3" fmla="*/ 590 h 800"/>
                <a:gd name="T4" fmla="*/ 1228 w 1304"/>
                <a:gd name="T5" fmla="*/ 528 h 800"/>
                <a:gd name="T6" fmla="*/ 1216 w 1304"/>
                <a:gd name="T7" fmla="*/ 468 h 800"/>
                <a:gd name="T8" fmla="*/ 1198 w 1304"/>
                <a:gd name="T9" fmla="*/ 408 h 800"/>
                <a:gd name="T10" fmla="*/ 1174 w 1304"/>
                <a:gd name="T11" fmla="*/ 354 h 800"/>
                <a:gd name="T12" fmla="*/ 1146 w 1304"/>
                <a:gd name="T13" fmla="*/ 300 h 800"/>
                <a:gd name="T14" fmla="*/ 1112 w 1304"/>
                <a:gd name="T15" fmla="*/ 250 h 800"/>
                <a:gd name="T16" fmla="*/ 1074 w 1304"/>
                <a:gd name="T17" fmla="*/ 204 h 800"/>
                <a:gd name="T18" fmla="*/ 1032 w 1304"/>
                <a:gd name="T19" fmla="*/ 162 h 800"/>
                <a:gd name="T20" fmla="*/ 986 w 1304"/>
                <a:gd name="T21" fmla="*/ 124 h 800"/>
                <a:gd name="T22" fmla="*/ 936 w 1304"/>
                <a:gd name="T23" fmla="*/ 90 h 800"/>
                <a:gd name="T24" fmla="*/ 884 w 1304"/>
                <a:gd name="T25" fmla="*/ 62 h 800"/>
                <a:gd name="T26" fmla="*/ 828 w 1304"/>
                <a:gd name="T27" fmla="*/ 38 h 800"/>
                <a:gd name="T28" fmla="*/ 770 w 1304"/>
                <a:gd name="T29" fmla="*/ 20 h 800"/>
                <a:gd name="T30" fmla="*/ 708 w 1304"/>
                <a:gd name="T31" fmla="*/ 8 h 800"/>
                <a:gd name="T32" fmla="*/ 646 w 1304"/>
                <a:gd name="T33" fmla="*/ 2 h 800"/>
                <a:gd name="T34" fmla="*/ 614 w 1304"/>
                <a:gd name="T35" fmla="*/ 0 h 800"/>
                <a:gd name="T36" fmla="*/ 556 w 1304"/>
                <a:gd name="T37" fmla="*/ 4 h 800"/>
                <a:gd name="T38" fmla="*/ 502 w 1304"/>
                <a:gd name="T39" fmla="*/ 10 h 800"/>
                <a:gd name="T40" fmla="*/ 448 w 1304"/>
                <a:gd name="T41" fmla="*/ 24 h 800"/>
                <a:gd name="T42" fmla="*/ 396 w 1304"/>
                <a:gd name="T43" fmla="*/ 40 h 800"/>
                <a:gd name="T44" fmla="*/ 298 w 1304"/>
                <a:gd name="T45" fmla="*/ 86 h 800"/>
                <a:gd name="T46" fmla="*/ 212 w 1304"/>
                <a:gd name="T47" fmla="*/ 150 h 800"/>
                <a:gd name="T48" fmla="*/ 136 w 1304"/>
                <a:gd name="T49" fmla="*/ 226 h 800"/>
                <a:gd name="T50" fmla="*/ 74 w 1304"/>
                <a:gd name="T51" fmla="*/ 312 h 800"/>
                <a:gd name="T52" fmla="*/ 30 w 1304"/>
                <a:gd name="T53" fmla="*/ 410 h 800"/>
                <a:gd name="T54" fmla="*/ 12 w 1304"/>
                <a:gd name="T55" fmla="*/ 464 h 800"/>
                <a:gd name="T56" fmla="*/ 0 w 1304"/>
                <a:gd name="T57" fmla="*/ 518 h 800"/>
                <a:gd name="T58" fmla="*/ 220 w 1304"/>
                <a:gd name="T59" fmla="*/ 538 h 800"/>
                <a:gd name="T60" fmla="*/ 228 w 1304"/>
                <a:gd name="T61" fmla="*/ 504 h 800"/>
                <a:gd name="T62" fmla="*/ 254 w 1304"/>
                <a:gd name="T63" fmla="*/ 440 h 800"/>
                <a:gd name="T64" fmla="*/ 290 w 1304"/>
                <a:gd name="T65" fmla="*/ 384 h 800"/>
                <a:gd name="T66" fmla="*/ 334 w 1304"/>
                <a:gd name="T67" fmla="*/ 332 h 800"/>
                <a:gd name="T68" fmla="*/ 386 w 1304"/>
                <a:gd name="T69" fmla="*/ 290 h 800"/>
                <a:gd name="T70" fmla="*/ 444 w 1304"/>
                <a:gd name="T71" fmla="*/ 256 h 800"/>
                <a:gd name="T72" fmla="*/ 510 w 1304"/>
                <a:gd name="T73" fmla="*/ 234 h 800"/>
                <a:gd name="T74" fmla="*/ 578 w 1304"/>
                <a:gd name="T75" fmla="*/ 222 h 800"/>
                <a:gd name="T76" fmla="*/ 614 w 1304"/>
                <a:gd name="T77" fmla="*/ 220 h 800"/>
                <a:gd name="T78" fmla="*/ 694 w 1304"/>
                <a:gd name="T79" fmla="*/ 228 h 800"/>
                <a:gd name="T80" fmla="*/ 770 w 1304"/>
                <a:gd name="T81" fmla="*/ 252 h 800"/>
                <a:gd name="T82" fmla="*/ 838 w 1304"/>
                <a:gd name="T83" fmla="*/ 288 h 800"/>
                <a:gd name="T84" fmla="*/ 898 w 1304"/>
                <a:gd name="T85" fmla="*/ 338 h 800"/>
                <a:gd name="T86" fmla="*/ 948 w 1304"/>
                <a:gd name="T87" fmla="*/ 398 h 800"/>
                <a:gd name="T88" fmla="*/ 986 w 1304"/>
                <a:gd name="T89" fmla="*/ 466 h 800"/>
                <a:gd name="T90" fmla="*/ 1008 w 1304"/>
                <a:gd name="T91" fmla="*/ 542 h 800"/>
                <a:gd name="T92" fmla="*/ 1016 w 1304"/>
                <a:gd name="T93" fmla="*/ 622 h 800"/>
                <a:gd name="T94" fmla="*/ 948 w 1304"/>
                <a:gd name="T95" fmla="*/ 622 h 800"/>
                <a:gd name="T96" fmla="*/ 1304 w 1304"/>
                <a:gd name="T9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4" h="800">
                  <a:moveTo>
                    <a:pt x="1236" y="622"/>
                  </a:moveTo>
                  <a:lnTo>
                    <a:pt x="1236" y="622"/>
                  </a:lnTo>
                  <a:lnTo>
                    <a:pt x="1236" y="622"/>
                  </a:lnTo>
                  <a:lnTo>
                    <a:pt x="1234" y="590"/>
                  </a:lnTo>
                  <a:lnTo>
                    <a:pt x="1232" y="558"/>
                  </a:lnTo>
                  <a:lnTo>
                    <a:pt x="1228" y="528"/>
                  </a:lnTo>
                  <a:lnTo>
                    <a:pt x="1224" y="498"/>
                  </a:lnTo>
                  <a:lnTo>
                    <a:pt x="1216" y="468"/>
                  </a:lnTo>
                  <a:lnTo>
                    <a:pt x="1208" y="438"/>
                  </a:lnTo>
                  <a:lnTo>
                    <a:pt x="1198" y="408"/>
                  </a:lnTo>
                  <a:lnTo>
                    <a:pt x="1186" y="380"/>
                  </a:lnTo>
                  <a:lnTo>
                    <a:pt x="1174" y="354"/>
                  </a:lnTo>
                  <a:lnTo>
                    <a:pt x="1160" y="326"/>
                  </a:lnTo>
                  <a:lnTo>
                    <a:pt x="1146" y="300"/>
                  </a:lnTo>
                  <a:lnTo>
                    <a:pt x="1130" y="276"/>
                  </a:lnTo>
                  <a:lnTo>
                    <a:pt x="1112" y="250"/>
                  </a:lnTo>
                  <a:lnTo>
                    <a:pt x="1094" y="228"/>
                  </a:lnTo>
                  <a:lnTo>
                    <a:pt x="1074" y="204"/>
                  </a:lnTo>
                  <a:lnTo>
                    <a:pt x="1054" y="182"/>
                  </a:lnTo>
                  <a:lnTo>
                    <a:pt x="1032" y="162"/>
                  </a:lnTo>
                  <a:lnTo>
                    <a:pt x="1010" y="142"/>
                  </a:lnTo>
                  <a:lnTo>
                    <a:pt x="986" y="124"/>
                  </a:lnTo>
                  <a:lnTo>
                    <a:pt x="962" y="106"/>
                  </a:lnTo>
                  <a:lnTo>
                    <a:pt x="936" y="90"/>
                  </a:lnTo>
                  <a:lnTo>
                    <a:pt x="910" y="76"/>
                  </a:lnTo>
                  <a:lnTo>
                    <a:pt x="884" y="62"/>
                  </a:lnTo>
                  <a:lnTo>
                    <a:pt x="856" y="50"/>
                  </a:lnTo>
                  <a:lnTo>
                    <a:pt x="828" y="38"/>
                  </a:lnTo>
                  <a:lnTo>
                    <a:pt x="798" y="28"/>
                  </a:lnTo>
                  <a:lnTo>
                    <a:pt x="770" y="20"/>
                  </a:lnTo>
                  <a:lnTo>
                    <a:pt x="740" y="14"/>
                  </a:lnTo>
                  <a:lnTo>
                    <a:pt x="708" y="8"/>
                  </a:lnTo>
                  <a:lnTo>
                    <a:pt x="678" y="4"/>
                  </a:lnTo>
                  <a:lnTo>
                    <a:pt x="646" y="2"/>
                  </a:lnTo>
                  <a:lnTo>
                    <a:pt x="614" y="0"/>
                  </a:lnTo>
                  <a:lnTo>
                    <a:pt x="614" y="0"/>
                  </a:lnTo>
                  <a:lnTo>
                    <a:pt x="586" y="2"/>
                  </a:lnTo>
                  <a:lnTo>
                    <a:pt x="556" y="4"/>
                  </a:lnTo>
                  <a:lnTo>
                    <a:pt x="528" y="6"/>
                  </a:lnTo>
                  <a:lnTo>
                    <a:pt x="502" y="10"/>
                  </a:lnTo>
                  <a:lnTo>
                    <a:pt x="474" y="16"/>
                  </a:lnTo>
                  <a:lnTo>
                    <a:pt x="448" y="24"/>
                  </a:lnTo>
                  <a:lnTo>
                    <a:pt x="422" y="32"/>
                  </a:lnTo>
                  <a:lnTo>
                    <a:pt x="396" y="40"/>
                  </a:lnTo>
                  <a:lnTo>
                    <a:pt x="346" y="62"/>
                  </a:lnTo>
                  <a:lnTo>
                    <a:pt x="298" y="86"/>
                  </a:lnTo>
                  <a:lnTo>
                    <a:pt x="254" y="116"/>
                  </a:lnTo>
                  <a:lnTo>
                    <a:pt x="212" y="150"/>
                  </a:lnTo>
                  <a:lnTo>
                    <a:pt x="172" y="186"/>
                  </a:lnTo>
                  <a:lnTo>
                    <a:pt x="136" y="226"/>
                  </a:lnTo>
                  <a:lnTo>
                    <a:pt x="104" y="268"/>
                  </a:lnTo>
                  <a:lnTo>
                    <a:pt x="74" y="312"/>
                  </a:lnTo>
                  <a:lnTo>
                    <a:pt x="50" y="360"/>
                  </a:lnTo>
                  <a:lnTo>
                    <a:pt x="30" y="410"/>
                  </a:lnTo>
                  <a:lnTo>
                    <a:pt x="20" y="436"/>
                  </a:lnTo>
                  <a:lnTo>
                    <a:pt x="12" y="464"/>
                  </a:lnTo>
                  <a:lnTo>
                    <a:pt x="6" y="490"/>
                  </a:lnTo>
                  <a:lnTo>
                    <a:pt x="0" y="518"/>
                  </a:lnTo>
                  <a:lnTo>
                    <a:pt x="100" y="418"/>
                  </a:lnTo>
                  <a:lnTo>
                    <a:pt x="220" y="538"/>
                  </a:lnTo>
                  <a:lnTo>
                    <a:pt x="220" y="538"/>
                  </a:lnTo>
                  <a:lnTo>
                    <a:pt x="228" y="504"/>
                  </a:lnTo>
                  <a:lnTo>
                    <a:pt x="240" y="472"/>
                  </a:lnTo>
                  <a:lnTo>
                    <a:pt x="254" y="440"/>
                  </a:lnTo>
                  <a:lnTo>
                    <a:pt x="272" y="412"/>
                  </a:lnTo>
                  <a:lnTo>
                    <a:pt x="290" y="384"/>
                  </a:lnTo>
                  <a:lnTo>
                    <a:pt x="312" y="358"/>
                  </a:lnTo>
                  <a:lnTo>
                    <a:pt x="334" y="332"/>
                  </a:lnTo>
                  <a:lnTo>
                    <a:pt x="360" y="310"/>
                  </a:lnTo>
                  <a:lnTo>
                    <a:pt x="386" y="290"/>
                  </a:lnTo>
                  <a:lnTo>
                    <a:pt x="414" y="272"/>
                  </a:lnTo>
                  <a:lnTo>
                    <a:pt x="444" y="256"/>
                  </a:lnTo>
                  <a:lnTo>
                    <a:pt x="476" y="244"/>
                  </a:lnTo>
                  <a:lnTo>
                    <a:pt x="510" y="234"/>
                  </a:lnTo>
                  <a:lnTo>
                    <a:pt x="544" y="226"/>
                  </a:lnTo>
                  <a:lnTo>
                    <a:pt x="578" y="222"/>
                  </a:lnTo>
                  <a:lnTo>
                    <a:pt x="614" y="220"/>
                  </a:lnTo>
                  <a:lnTo>
                    <a:pt x="614" y="220"/>
                  </a:lnTo>
                  <a:lnTo>
                    <a:pt x="656" y="222"/>
                  </a:lnTo>
                  <a:lnTo>
                    <a:pt x="694" y="228"/>
                  </a:lnTo>
                  <a:lnTo>
                    <a:pt x="734" y="238"/>
                  </a:lnTo>
                  <a:lnTo>
                    <a:pt x="770" y="252"/>
                  </a:lnTo>
                  <a:lnTo>
                    <a:pt x="806" y="268"/>
                  </a:lnTo>
                  <a:lnTo>
                    <a:pt x="838" y="288"/>
                  </a:lnTo>
                  <a:lnTo>
                    <a:pt x="870" y="312"/>
                  </a:lnTo>
                  <a:lnTo>
                    <a:pt x="898" y="338"/>
                  </a:lnTo>
                  <a:lnTo>
                    <a:pt x="924" y="366"/>
                  </a:lnTo>
                  <a:lnTo>
                    <a:pt x="948" y="398"/>
                  </a:lnTo>
                  <a:lnTo>
                    <a:pt x="968" y="430"/>
                  </a:lnTo>
                  <a:lnTo>
                    <a:pt x="986" y="466"/>
                  </a:lnTo>
                  <a:lnTo>
                    <a:pt x="998" y="502"/>
                  </a:lnTo>
                  <a:lnTo>
                    <a:pt x="1008" y="542"/>
                  </a:lnTo>
                  <a:lnTo>
                    <a:pt x="1014" y="582"/>
                  </a:lnTo>
                  <a:lnTo>
                    <a:pt x="1016" y="622"/>
                  </a:lnTo>
                  <a:lnTo>
                    <a:pt x="1016" y="622"/>
                  </a:lnTo>
                  <a:lnTo>
                    <a:pt x="948" y="622"/>
                  </a:lnTo>
                  <a:lnTo>
                    <a:pt x="1126" y="800"/>
                  </a:lnTo>
                  <a:lnTo>
                    <a:pt x="1304" y="622"/>
                  </a:lnTo>
                  <a:lnTo>
                    <a:pt x="1236" y="622"/>
                  </a:lnTo>
                  <a:close/>
                </a:path>
              </a:pathLst>
            </a:custGeom>
            <a:solidFill>
              <a:srgbClr val="DE0903"/>
            </a:solidFill>
            <a:ln>
              <a:noFill/>
            </a:ln>
          </p:spPr>
          <p:txBody>
            <a:bodyPr vert="horz" wrap="square" lIns="162560" tIns="81280" rIns="162560" bIns="81280" numCol="1" anchor="t" anchorCtr="0" compatLnSpc="1"/>
            <a:lstStyle/>
            <a:p>
              <a:endParaRPr lang="zh-CN" altLang="en-US" sz="3200" dirty="0">
                <a:solidFill>
                  <a:schemeClr val="bg1"/>
                </a:solidFill>
                <a:cs typeface="+mn-ea"/>
                <a:sym typeface="+mn-lt"/>
              </a:endParaRPr>
            </a:p>
          </p:txBody>
        </p:sp>
        <p:sp>
          <p:nvSpPr>
            <p:cNvPr id="7" name="矩形 45"/>
            <p:cNvSpPr/>
            <p:nvPr/>
          </p:nvSpPr>
          <p:spPr>
            <a:xfrm>
              <a:off x="4024432"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065" dirty="0">
                  <a:solidFill>
                    <a:schemeClr val="bg1"/>
                  </a:solidFill>
                  <a:cs typeface="+mn-ea"/>
                  <a:sym typeface="+mn-lt"/>
                </a:rPr>
                <a:t>添加标题</a:t>
              </a:r>
              <a:endParaRPr lang="en-US" altLang="zh-CN" sz="1065" spc="200" dirty="0">
                <a:solidFill>
                  <a:schemeClr val="bg1"/>
                </a:solidFill>
                <a:cs typeface="+mn-ea"/>
                <a:sym typeface="+mn-lt"/>
              </a:endParaRPr>
            </a:p>
          </p:txBody>
        </p:sp>
      </p:grpSp>
      <p:grpSp>
        <p:nvGrpSpPr>
          <p:cNvPr id="8" name="组合 7"/>
          <p:cNvGrpSpPr/>
          <p:nvPr/>
        </p:nvGrpSpPr>
        <p:grpSpPr>
          <a:xfrm>
            <a:off x="8399501" y="2821740"/>
            <a:ext cx="2116103" cy="1298221"/>
            <a:chOff x="6299623" y="2089107"/>
            <a:chExt cx="1587077" cy="973666"/>
          </a:xfrm>
        </p:grpSpPr>
        <p:sp>
          <p:nvSpPr>
            <p:cNvPr id="9" name="Freeform 9"/>
            <p:cNvSpPr/>
            <p:nvPr/>
          </p:nvSpPr>
          <p:spPr bwMode="auto">
            <a:xfrm>
              <a:off x="6299623" y="2089107"/>
              <a:ext cx="1587077" cy="973666"/>
            </a:xfrm>
            <a:custGeom>
              <a:avLst/>
              <a:gdLst>
                <a:gd name="T0" fmla="*/ 1236 w 1304"/>
                <a:gd name="T1" fmla="*/ 622 h 800"/>
                <a:gd name="T2" fmla="*/ 1234 w 1304"/>
                <a:gd name="T3" fmla="*/ 590 h 800"/>
                <a:gd name="T4" fmla="*/ 1228 w 1304"/>
                <a:gd name="T5" fmla="*/ 528 h 800"/>
                <a:gd name="T6" fmla="*/ 1216 w 1304"/>
                <a:gd name="T7" fmla="*/ 468 h 800"/>
                <a:gd name="T8" fmla="*/ 1198 w 1304"/>
                <a:gd name="T9" fmla="*/ 408 h 800"/>
                <a:gd name="T10" fmla="*/ 1174 w 1304"/>
                <a:gd name="T11" fmla="*/ 354 h 800"/>
                <a:gd name="T12" fmla="*/ 1146 w 1304"/>
                <a:gd name="T13" fmla="*/ 300 h 800"/>
                <a:gd name="T14" fmla="*/ 1112 w 1304"/>
                <a:gd name="T15" fmla="*/ 250 h 800"/>
                <a:gd name="T16" fmla="*/ 1074 w 1304"/>
                <a:gd name="T17" fmla="*/ 204 h 800"/>
                <a:gd name="T18" fmla="*/ 1032 w 1304"/>
                <a:gd name="T19" fmla="*/ 162 h 800"/>
                <a:gd name="T20" fmla="*/ 986 w 1304"/>
                <a:gd name="T21" fmla="*/ 124 h 800"/>
                <a:gd name="T22" fmla="*/ 936 w 1304"/>
                <a:gd name="T23" fmla="*/ 90 h 800"/>
                <a:gd name="T24" fmla="*/ 882 w 1304"/>
                <a:gd name="T25" fmla="*/ 62 h 800"/>
                <a:gd name="T26" fmla="*/ 826 w 1304"/>
                <a:gd name="T27" fmla="*/ 38 h 800"/>
                <a:gd name="T28" fmla="*/ 768 w 1304"/>
                <a:gd name="T29" fmla="*/ 20 h 800"/>
                <a:gd name="T30" fmla="*/ 708 w 1304"/>
                <a:gd name="T31" fmla="*/ 8 h 800"/>
                <a:gd name="T32" fmla="*/ 646 w 1304"/>
                <a:gd name="T33" fmla="*/ 2 h 800"/>
                <a:gd name="T34" fmla="*/ 614 w 1304"/>
                <a:gd name="T35" fmla="*/ 0 h 800"/>
                <a:gd name="T36" fmla="*/ 556 w 1304"/>
                <a:gd name="T37" fmla="*/ 4 h 800"/>
                <a:gd name="T38" fmla="*/ 500 w 1304"/>
                <a:gd name="T39" fmla="*/ 10 h 800"/>
                <a:gd name="T40" fmla="*/ 446 w 1304"/>
                <a:gd name="T41" fmla="*/ 24 h 800"/>
                <a:gd name="T42" fmla="*/ 394 w 1304"/>
                <a:gd name="T43" fmla="*/ 40 h 800"/>
                <a:gd name="T44" fmla="*/ 298 w 1304"/>
                <a:gd name="T45" fmla="*/ 86 h 800"/>
                <a:gd name="T46" fmla="*/ 210 w 1304"/>
                <a:gd name="T47" fmla="*/ 150 h 800"/>
                <a:gd name="T48" fmla="*/ 136 w 1304"/>
                <a:gd name="T49" fmla="*/ 226 h 800"/>
                <a:gd name="T50" fmla="*/ 74 w 1304"/>
                <a:gd name="T51" fmla="*/ 314 h 800"/>
                <a:gd name="T52" fmla="*/ 28 w 1304"/>
                <a:gd name="T53" fmla="*/ 412 h 800"/>
                <a:gd name="T54" fmla="*/ 12 w 1304"/>
                <a:gd name="T55" fmla="*/ 464 h 800"/>
                <a:gd name="T56" fmla="*/ 0 w 1304"/>
                <a:gd name="T57" fmla="*/ 518 h 800"/>
                <a:gd name="T58" fmla="*/ 220 w 1304"/>
                <a:gd name="T59" fmla="*/ 536 h 800"/>
                <a:gd name="T60" fmla="*/ 228 w 1304"/>
                <a:gd name="T61" fmla="*/ 504 h 800"/>
                <a:gd name="T62" fmla="*/ 254 w 1304"/>
                <a:gd name="T63" fmla="*/ 440 h 800"/>
                <a:gd name="T64" fmla="*/ 290 w 1304"/>
                <a:gd name="T65" fmla="*/ 382 h 800"/>
                <a:gd name="T66" fmla="*/ 334 w 1304"/>
                <a:gd name="T67" fmla="*/ 332 h 800"/>
                <a:gd name="T68" fmla="*/ 386 w 1304"/>
                <a:gd name="T69" fmla="*/ 290 h 800"/>
                <a:gd name="T70" fmla="*/ 444 w 1304"/>
                <a:gd name="T71" fmla="*/ 256 h 800"/>
                <a:gd name="T72" fmla="*/ 508 w 1304"/>
                <a:gd name="T73" fmla="*/ 234 h 800"/>
                <a:gd name="T74" fmla="*/ 578 w 1304"/>
                <a:gd name="T75" fmla="*/ 222 h 800"/>
                <a:gd name="T76" fmla="*/ 614 w 1304"/>
                <a:gd name="T77" fmla="*/ 220 h 800"/>
                <a:gd name="T78" fmla="*/ 694 w 1304"/>
                <a:gd name="T79" fmla="*/ 228 h 800"/>
                <a:gd name="T80" fmla="*/ 770 w 1304"/>
                <a:gd name="T81" fmla="*/ 252 h 800"/>
                <a:gd name="T82" fmla="*/ 838 w 1304"/>
                <a:gd name="T83" fmla="*/ 288 h 800"/>
                <a:gd name="T84" fmla="*/ 898 w 1304"/>
                <a:gd name="T85" fmla="*/ 338 h 800"/>
                <a:gd name="T86" fmla="*/ 948 w 1304"/>
                <a:gd name="T87" fmla="*/ 398 h 800"/>
                <a:gd name="T88" fmla="*/ 984 w 1304"/>
                <a:gd name="T89" fmla="*/ 466 h 800"/>
                <a:gd name="T90" fmla="*/ 1008 w 1304"/>
                <a:gd name="T91" fmla="*/ 542 h 800"/>
                <a:gd name="T92" fmla="*/ 1016 w 1304"/>
                <a:gd name="T93" fmla="*/ 622 h 800"/>
                <a:gd name="T94" fmla="*/ 948 w 1304"/>
                <a:gd name="T95" fmla="*/ 622 h 800"/>
                <a:gd name="T96" fmla="*/ 1304 w 1304"/>
                <a:gd name="T97" fmla="*/ 622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4" h="800">
                  <a:moveTo>
                    <a:pt x="1236" y="622"/>
                  </a:moveTo>
                  <a:lnTo>
                    <a:pt x="1236" y="622"/>
                  </a:lnTo>
                  <a:lnTo>
                    <a:pt x="1236" y="622"/>
                  </a:lnTo>
                  <a:lnTo>
                    <a:pt x="1234" y="590"/>
                  </a:lnTo>
                  <a:lnTo>
                    <a:pt x="1232" y="558"/>
                  </a:lnTo>
                  <a:lnTo>
                    <a:pt x="1228" y="528"/>
                  </a:lnTo>
                  <a:lnTo>
                    <a:pt x="1222" y="498"/>
                  </a:lnTo>
                  <a:lnTo>
                    <a:pt x="1216" y="468"/>
                  </a:lnTo>
                  <a:lnTo>
                    <a:pt x="1208" y="438"/>
                  </a:lnTo>
                  <a:lnTo>
                    <a:pt x="1198" y="408"/>
                  </a:lnTo>
                  <a:lnTo>
                    <a:pt x="1186" y="380"/>
                  </a:lnTo>
                  <a:lnTo>
                    <a:pt x="1174" y="354"/>
                  </a:lnTo>
                  <a:lnTo>
                    <a:pt x="1160" y="326"/>
                  </a:lnTo>
                  <a:lnTo>
                    <a:pt x="1146" y="300"/>
                  </a:lnTo>
                  <a:lnTo>
                    <a:pt x="1128" y="276"/>
                  </a:lnTo>
                  <a:lnTo>
                    <a:pt x="1112" y="250"/>
                  </a:lnTo>
                  <a:lnTo>
                    <a:pt x="1094" y="228"/>
                  </a:lnTo>
                  <a:lnTo>
                    <a:pt x="1074" y="204"/>
                  </a:lnTo>
                  <a:lnTo>
                    <a:pt x="1052" y="182"/>
                  </a:lnTo>
                  <a:lnTo>
                    <a:pt x="1032" y="162"/>
                  </a:lnTo>
                  <a:lnTo>
                    <a:pt x="1008" y="142"/>
                  </a:lnTo>
                  <a:lnTo>
                    <a:pt x="986" y="124"/>
                  </a:lnTo>
                  <a:lnTo>
                    <a:pt x="960" y="106"/>
                  </a:lnTo>
                  <a:lnTo>
                    <a:pt x="936" y="90"/>
                  </a:lnTo>
                  <a:lnTo>
                    <a:pt x="910" y="76"/>
                  </a:lnTo>
                  <a:lnTo>
                    <a:pt x="882" y="62"/>
                  </a:lnTo>
                  <a:lnTo>
                    <a:pt x="856" y="50"/>
                  </a:lnTo>
                  <a:lnTo>
                    <a:pt x="826" y="38"/>
                  </a:lnTo>
                  <a:lnTo>
                    <a:pt x="798" y="28"/>
                  </a:lnTo>
                  <a:lnTo>
                    <a:pt x="768" y="20"/>
                  </a:lnTo>
                  <a:lnTo>
                    <a:pt x="738" y="14"/>
                  </a:lnTo>
                  <a:lnTo>
                    <a:pt x="708" y="8"/>
                  </a:lnTo>
                  <a:lnTo>
                    <a:pt x="676" y="4"/>
                  </a:lnTo>
                  <a:lnTo>
                    <a:pt x="646" y="2"/>
                  </a:lnTo>
                  <a:lnTo>
                    <a:pt x="614" y="0"/>
                  </a:lnTo>
                  <a:lnTo>
                    <a:pt x="614" y="0"/>
                  </a:lnTo>
                  <a:lnTo>
                    <a:pt x="584" y="2"/>
                  </a:lnTo>
                  <a:lnTo>
                    <a:pt x="556" y="4"/>
                  </a:lnTo>
                  <a:lnTo>
                    <a:pt x="528" y="6"/>
                  </a:lnTo>
                  <a:lnTo>
                    <a:pt x="500" y="10"/>
                  </a:lnTo>
                  <a:lnTo>
                    <a:pt x="474" y="16"/>
                  </a:lnTo>
                  <a:lnTo>
                    <a:pt x="446" y="24"/>
                  </a:lnTo>
                  <a:lnTo>
                    <a:pt x="420" y="32"/>
                  </a:lnTo>
                  <a:lnTo>
                    <a:pt x="394" y="40"/>
                  </a:lnTo>
                  <a:lnTo>
                    <a:pt x="346" y="62"/>
                  </a:lnTo>
                  <a:lnTo>
                    <a:pt x="298" y="86"/>
                  </a:lnTo>
                  <a:lnTo>
                    <a:pt x="252" y="116"/>
                  </a:lnTo>
                  <a:lnTo>
                    <a:pt x="210" y="150"/>
                  </a:lnTo>
                  <a:lnTo>
                    <a:pt x="172" y="186"/>
                  </a:lnTo>
                  <a:lnTo>
                    <a:pt x="136" y="226"/>
                  </a:lnTo>
                  <a:lnTo>
                    <a:pt x="102" y="268"/>
                  </a:lnTo>
                  <a:lnTo>
                    <a:pt x="74" y="314"/>
                  </a:lnTo>
                  <a:lnTo>
                    <a:pt x="50" y="362"/>
                  </a:lnTo>
                  <a:lnTo>
                    <a:pt x="28" y="412"/>
                  </a:lnTo>
                  <a:lnTo>
                    <a:pt x="20" y="438"/>
                  </a:lnTo>
                  <a:lnTo>
                    <a:pt x="12" y="464"/>
                  </a:lnTo>
                  <a:lnTo>
                    <a:pt x="6" y="490"/>
                  </a:lnTo>
                  <a:lnTo>
                    <a:pt x="0" y="518"/>
                  </a:lnTo>
                  <a:lnTo>
                    <a:pt x="100" y="418"/>
                  </a:lnTo>
                  <a:lnTo>
                    <a:pt x="220" y="536"/>
                  </a:lnTo>
                  <a:lnTo>
                    <a:pt x="220" y="536"/>
                  </a:lnTo>
                  <a:lnTo>
                    <a:pt x="228" y="504"/>
                  </a:lnTo>
                  <a:lnTo>
                    <a:pt x="240" y="472"/>
                  </a:lnTo>
                  <a:lnTo>
                    <a:pt x="254" y="440"/>
                  </a:lnTo>
                  <a:lnTo>
                    <a:pt x="270" y="410"/>
                  </a:lnTo>
                  <a:lnTo>
                    <a:pt x="290" y="382"/>
                  </a:lnTo>
                  <a:lnTo>
                    <a:pt x="310" y="356"/>
                  </a:lnTo>
                  <a:lnTo>
                    <a:pt x="334" y="332"/>
                  </a:lnTo>
                  <a:lnTo>
                    <a:pt x="360" y="310"/>
                  </a:lnTo>
                  <a:lnTo>
                    <a:pt x="386" y="290"/>
                  </a:lnTo>
                  <a:lnTo>
                    <a:pt x="414" y="272"/>
                  </a:lnTo>
                  <a:lnTo>
                    <a:pt x="444" y="256"/>
                  </a:lnTo>
                  <a:lnTo>
                    <a:pt x="476" y="244"/>
                  </a:lnTo>
                  <a:lnTo>
                    <a:pt x="508" y="234"/>
                  </a:lnTo>
                  <a:lnTo>
                    <a:pt x="542" y="226"/>
                  </a:lnTo>
                  <a:lnTo>
                    <a:pt x="578" y="222"/>
                  </a:lnTo>
                  <a:lnTo>
                    <a:pt x="614" y="220"/>
                  </a:lnTo>
                  <a:lnTo>
                    <a:pt x="614" y="220"/>
                  </a:lnTo>
                  <a:lnTo>
                    <a:pt x="654" y="222"/>
                  </a:lnTo>
                  <a:lnTo>
                    <a:pt x="694" y="228"/>
                  </a:lnTo>
                  <a:lnTo>
                    <a:pt x="734" y="238"/>
                  </a:lnTo>
                  <a:lnTo>
                    <a:pt x="770" y="252"/>
                  </a:lnTo>
                  <a:lnTo>
                    <a:pt x="806" y="268"/>
                  </a:lnTo>
                  <a:lnTo>
                    <a:pt x="838" y="288"/>
                  </a:lnTo>
                  <a:lnTo>
                    <a:pt x="870" y="312"/>
                  </a:lnTo>
                  <a:lnTo>
                    <a:pt x="898" y="338"/>
                  </a:lnTo>
                  <a:lnTo>
                    <a:pt x="924" y="366"/>
                  </a:lnTo>
                  <a:lnTo>
                    <a:pt x="948" y="398"/>
                  </a:lnTo>
                  <a:lnTo>
                    <a:pt x="968" y="430"/>
                  </a:lnTo>
                  <a:lnTo>
                    <a:pt x="984" y="466"/>
                  </a:lnTo>
                  <a:lnTo>
                    <a:pt x="998" y="502"/>
                  </a:lnTo>
                  <a:lnTo>
                    <a:pt x="1008" y="542"/>
                  </a:lnTo>
                  <a:lnTo>
                    <a:pt x="1014" y="582"/>
                  </a:lnTo>
                  <a:lnTo>
                    <a:pt x="1016" y="622"/>
                  </a:lnTo>
                  <a:lnTo>
                    <a:pt x="1016" y="622"/>
                  </a:lnTo>
                  <a:lnTo>
                    <a:pt x="948" y="622"/>
                  </a:lnTo>
                  <a:lnTo>
                    <a:pt x="1126" y="800"/>
                  </a:lnTo>
                  <a:lnTo>
                    <a:pt x="1304" y="622"/>
                  </a:lnTo>
                  <a:lnTo>
                    <a:pt x="1236" y="622"/>
                  </a:lnTo>
                  <a:close/>
                </a:path>
              </a:pathLst>
            </a:custGeom>
            <a:solidFill>
              <a:srgbClr val="DE0903"/>
            </a:solidFill>
            <a:ln>
              <a:noFill/>
            </a:ln>
          </p:spPr>
          <p:txBody>
            <a:bodyPr vert="horz" wrap="square" lIns="162560" tIns="81280" rIns="162560" bIns="81280" numCol="1" anchor="t" anchorCtr="0" compatLnSpc="1"/>
            <a:lstStyle/>
            <a:p>
              <a:endParaRPr lang="zh-CN" altLang="en-US" sz="3200" dirty="0">
                <a:solidFill>
                  <a:schemeClr val="bg1"/>
                </a:solidFill>
                <a:cs typeface="+mn-ea"/>
                <a:sym typeface="+mn-lt"/>
              </a:endParaRPr>
            </a:p>
          </p:txBody>
        </p:sp>
        <p:sp>
          <p:nvSpPr>
            <p:cNvPr id="10" name="矩形 45"/>
            <p:cNvSpPr/>
            <p:nvPr/>
          </p:nvSpPr>
          <p:spPr>
            <a:xfrm>
              <a:off x="6520646" y="2257427"/>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065" dirty="0">
                  <a:solidFill>
                    <a:schemeClr val="bg1"/>
                  </a:solidFill>
                  <a:cs typeface="+mn-ea"/>
                  <a:sym typeface="+mn-lt"/>
                </a:rPr>
                <a:t>添加标题</a:t>
              </a:r>
              <a:endParaRPr lang="en-US" altLang="zh-CN" sz="1065" spc="200" dirty="0">
                <a:solidFill>
                  <a:schemeClr val="bg1"/>
                </a:solidFill>
                <a:cs typeface="+mn-ea"/>
                <a:sym typeface="+mn-lt"/>
              </a:endParaRPr>
            </a:p>
          </p:txBody>
        </p:sp>
      </p:grpSp>
      <p:grpSp>
        <p:nvGrpSpPr>
          <p:cNvPr id="11" name="组合 10"/>
          <p:cNvGrpSpPr/>
          <p:nvPr/>
        </p:nvGrpSpPr>
        <p:grpSpPr>
          <a:xfrm>
            <a:off x="6737777" y="3542256"/>
            <a:ext cx="2112857" cy="1298221"/>
            <a:chOff x="5053330" y="2629492"/>
            <a:chExt cx="1584643" cy="973666"/>
          </a:xfrm>
        </p:grpSpPr>
        <p:sp>
          <p:nvSpPr>
            <p:cNvPr id="12" name="Freeform 8"/>
            <p:cNvSpPr/>
            <p:nvPr/>
          </p:nvSpPr>
          <p:spPr bwMode="auto">
            <a:xfrm>
              <a:off x="5053330" y="2629492"/>
              <a:ext cx="1584643" cy="973666"/>
            </a:xfrm>
            <a:custGeom>
              <a:avLst/>
              <a:gdLst>
                <a:gd name="T0" fmla="*/ 946 w 1302"/>
                <a:gd name="T1" fmla="*/ 178 h 800"/>
                <a:gd name="T2" fmla="*/ 1016 w 1302"/>
                <a:gd name="T3" fmla="*/ 178 h 800"/>
                <a:gd name="T4" fmla="*/ 1008 w 1302"/>
                <a:gd name="T5" fmla="*/ 260 h 800"/>
                <a:gd name="T6" fmla="*/ 984 w 1302"/>
                <a:gd name="T7" fmla="*/ 336 h 800"/>
                <a:gd name="T8" fmla="*/ 946 w 1302"/>
                <a:gd name="T9" fmla="*/ 404 h 800"/>
                <a:gd name="T10" fmla="*/ 898 w 1302"/>
                <a:gd name="T11" fmla="*/ 464 h 800"/>
                <a:gd name="T12" fmla="*/ 838 w 1302"/>
                <a:gd name="T13" fmla="*/ 512 h 800"/>
                <a:gd name="T14" fmla="*/ 770 w 1302"/>
                <a:gd name="T15" fmla="*/ 550 h 800"/>
                <a:gd name="T16" fmla="*/ 694 w 1302"/>
                <a:gd name="T17" fmla="*/ 574 h 800"/>
                <a:gd name="T18" fmla="*/ 612 w 1302"/>
                <a:gd name="T19" fmla="*/ 582 h 800"/>
                <a:gd name="T20" fmla="*/ 576 w 1302"/>
                <a:gd name="T21" fmla="*/ 580 h 800"/>
                <a:gd name="T22" fmla="*/ 508 w 1302"/>
                <a:gd name="T23" fmla="*/ 568 h 800"/>
                <a:gd name="T24" fmla="*/ 444 w 1302"/>
                <a:gd name="T25" fmla="*/ 544 h 800"/>
                <a:gd name="T26" fmla="*/ 386 w 1302"/>
                <a:gd name="T27" fmla="*/ 510 h 800"/>
                <a:gd name="T28" fmla="*/ 334 w 1302"/>
                <a:gd name="T29" fmla="*/ 468 h 800"/>
                <a:gd name="T30" fmla="*/ 288 w 1302"/>
                <a:gd name="T31" fmla="*/ 418 h 800"/>
                <a:gd name="T32" fmla="*/ 254 w 1302"/>
                <a:gd name="T33" fmla="*/ 360 h 800"/>
                <a:gd name="T34" fmla="*/ 228 w 1302"/>
                <a:gd name="T35" fmla="*/ 298 h 800"/>
                <a:gd name="T36" fmla="*/ 100 w 1302"/>
                <a:gd name="T37" fmla="*/ 384 h 800"/>
                <a:gd name="T38" fmla="*/ 0 w 1302"/>
                <a:gd name="T39" fmla="*/ 284 h 800"/>
                <a:gd name="T40" fmla="*/ 12 w 1302"/>
                <a:gd name="T41" fmla="*/ 338 h 800"/>
                <a:gd name="T42" fmla="*/ 28 w 1302"/>
                <a:gd name="T43" fmla="*/ 390 h 800"/>
                <a:gd name="T44" fmla="*/ 74 w 1302"/>
                <a:gd name="T45" fmla="*/ 488 h 800"/>
                <a:gd name="T46" fmla="*/ 134 w 1302"/>
                <a:gd name="T47" fmla="*/ 576 h 800"/>
                <a:gd name="T48" fmla="*/ 210 w 1302"/>
                <a:gd name="T49" fmla="*/ 652 h 800"/>
                <a:gd name="T50" fmla="*/ 296 w 1302"/>
                <a:gd name="T51" fmla="*/ 714 h 800"/>
                <a:gd name="T52" fmla="*/ 394 w 1302"/>
                <a:gd name="T53" fmla="*/ 760 h 800"/>
                <a:gd name="T54" fmla="*/ 446 w 1302"/>
                <a:gd name="T55" fmla="*/ 778 h 800"/>
                <a:gd name="T56" fmla="*/ 500 w 1302"/>
                <a:gd name="T57" fmla="*/ 790 h 800"/>
                <a:gd name="T58" fmla="*/ 556 w 1302"/>
                <a:gd name="T59" fmla="*/ 798 h 800"/>
                <a:gd name="T60" fmla="*/ 612 w 1302"/>
                <a:gd name="T61" fmla="*/ 800 h 800"/>
                <a:gd name="T62" fmla="*/ 644 w 1302"/>
                <a:gd name="T63" fmla="*/ 800 h 800"/>
                <a:gd name="T64" fmla="*/ 708 w 1302"/>
                <a:gd name="T65" fmla="*/ 794 h 800"/>
                <a:gd name="T66" fmla="*/ 768 w 1302"/>
                <a:gd name="T67" fmla="*/ 780 h 800"/>
                <a:gd name="T68" fmla="*/ 826 w 1302"/>
                <a:gd name="T69" fmla="*/ 762 h 800"/>
                <a:gd name="T70" fmla="*/ 882 w 1302"/>
                <a:gd name="T71" fmla="*/ 738 h 800"/>
                <a:gd name="T72" fmla="*/ 934 w 1302"/>
                <a:gd name="T73" fmla="*/ 710 h 800"/>
                <a:gd name="T74" fmla="*/ 984 w 1302"/>
                <a:gd name="T75" fmla="*/ 676 h 800"/>
                <a:gd name="T76" fmla="*/ 1030 w 1302"/>
                <a:gd name="T77" fmla="*/ 638 h 800"/>
                <a:gd name="T78" fmla="*/ 1072 w 1302"/>
                <a:gd name="T79" fmla="*/ 596 h 800"/>
                <a:gd name="T80" fmla="*/ 1110 w 1302"/>
                <a:gd name="T81" fmla="*/ 550 h 800"/>
                <a:gd name="T82" fmla="*/ 1144 w 1302"/>
                <a:gd name="T83" fmla="*/ 500 h 800"/>
                <a:gd name="T84" fmla="*/ 1174 w 1302"/>
                <a:gd name="T85" fmla="*/ 448 h 800"/>
                <a:gd name="T86" fmla="*/ 1196 w 1302"/>
                <a:gd name="T87" fmla="*/ 392 h 800"/>
                <a:gd name="T88" fmla="*/ 1214 w 1302"/>
                <a:gd name="T89" fmla="*/ 334 h 800"/>
                <a:gd name="T90" fmla="*/ 1228 w 1302"/>
                <a:gd name="T91" fmla="*/ 274 h 800"/>
                <a:gd name="T92" fmla="*/ 1234 w 1302"/>
                <a:gd name="T93" fmla="*/ 210 h 800"/>
                <a:gd name="T94" fmla="*/ 1302 w 1302"/>
                <a:gd name="T95" fmla="*/ 1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2" h="800">
                  <a:moveTo>
                    <a:pt x="1124" y="0"/>
                  </a:moveTo>
                  <a:lnTo>
                    <a:pt x="946" y="178"/>
                  </a:lnTo>
                  <a:lnTo>
                    <a:pt x="1016" y="178"/>
                  </a:lnTo>
                  <a:lnTo>
                    <a:pt x="1016" y="178"/>
                  </a:lnTo>
                  <a:lnTo>
                    <a:pt x="1014" y="220"/>
                  </a:lnTo>
                  <a:lnTo>
                    <a:pt x="1008" y="260"/>
                  </a:lnTo>
                  <a:lnTo>
                    <a:pt x="998" y="298"/>
                  </a:lnTo>
                  <a:lnTo>
                    <a:pt x="984" y="336"/>
                  </a:lnTo>
                  <a:lnTo>
                    <a:pt x="966" y="370"/>
                  </a:lnTo>
                  <a:lnTo>
                    <a:pt x="946" y="404"/>
                  </a:lnTo>
                  <a:lnTo>
                    <a:pt x="924" y="434"/>
                  </a:lnTo>
                  <a:lnTo>
                    <a:pt x="898" y="464"/>
                  </a:lnTo>
                  <a:lnTo>
                    <a:pt x="868" y="490"/>
                  </a:lnTo>
                  <a:lnTo>
                    <a:pt x="838" y="512"/>
                  </a:lnTo>
                  <a:lnTo>
                    <a:pt x="804" y="532"/>
                  </a:lnTo>
                  <a:lnTo>
                    <a:pt x="770" y="550"/>
                  </a:lnTo>
                  <a:lnTo>
                    <a:pt x="732" y="564"/>
                  </a:lnTo>
                  <a:lnTo>
                    <a:pt x="694" y="574"/>
                  </a:lnTo>
                  <a:lnTo>
                    <a:pt x="654" y="580"/>
                  </a:lnTo>
                  <a:lnTo>
                    <a:pt x="612" y="582"/>
                  </a:lnTo>
                  <a:lnTo>
                    <a:pt x="612" y="582"/>
                  </a:lnTo>
                  <a:lnTo>
                    <a:pt x="576" y="580"/>
                  </a:lnTo>
                  <a:lnTo>
                    <a:pt x="542" y="576"/>
                  </a:lnTo>
                  <a:lnTo>
                    <a:pt x="508" y="568"/>
                  </a:lnTo>
                  <a:lnTo>
                    <a:pt x="476" y="558"/>
                  </a:lnTo>
                  <a:lnTo>
                    <a:pt x="444" y="544"/>
                  </a:lnTo>
                  <a:lnTo>
                    <a:pt x="414" y="528"/>
                  </a:lnTo>
                  <a:lnTo>
                    <a:pt x="386" y="510"/>
                  </a:lnTo>
                  <a:lnTo>
                    <a:pt x="358" y="490"/>
                  </a:lnTo>
                  <a:lnTo>
                    <a:pt x="334" y="468"/>
                  </a:lnTo>
                  <a:lnTo>
                    <a:pt x="310" y="444"/>
                  </a:lnTo>
                  <a:lnTo>
                    <a:pt x="288" y="418"/>
                  </a:lnTo>
                  <a:lnTo>
                    <a:pt x="270" y="390"/>
                  </a:lnTo>
                  <a:lnTo>
                    <a:pt x="254" y="360"/>
                  </a:lnTo>
                  <a:lnTo>
                    <a:pt x="240" y="330"/>
                  </a:lnTo>
                  <a:lnTo>
                    <a:pt x="228" y="298"/>
                  </a:lnTo>
                  <a:lnTo>
                    <a:pt x="218" y="264"/>
                  </a:lnTo>
                  <a:lnTo>
                    <a:pt x="100" y="384"/>
                  </a:lnTo>
                  <a:lnTo>
                    <a:pt x="0" y="284"/>
                  </a:lnTo>
                  <a:lnTo>
                    <a:pt x="0" y="284"/>
                  </a:lnTo>
                  <a:lnTo>
                    <a:pt x="4" y="310"/>
                  </a:lnTo>
                  <a:lnTo>
                    <a:pt x="12" y="338"/>
                  </a:lnTo>
                  <a:lnTo>
                    <a:pt x="18" y="364"/>
                  </a:lnTo>
                  <a:lnTo>
                    <a:pt x="28" y="390"/>
                  </a:lnTo>
                  <a:lnTo>
                    <a:pt x="48" y="440"/>
                  </a:lnTo>
                  <a:lnTo>
                    <a:pt x="74" y="488"/>
                  </a:lnTo>
                  <a:lnTo>
                    <a:pt x="102" y="534"/>
                  </a:lnTo>
                  <a:lnTo>
                    <a:pt x="134" y="576"/>
                  </a:lnTo>
                  <a:lnTo>
                    <a:pt x="170" y="616"/>
                  </a:lnTo>
                  <a:lnTo>
                    <a:pt x="210" y="652"/>
                  </a:lnTo>
                  <a:lnTo>
                    <a:pt x="252" y="684"/>
                  </a:lnTo>
                  <a:lnTo>
                    <a:pt x="296" y="714"/>
                  </a:lnTo>
                  <a:lnTo>
                    <a:pt x="344" y="740"/>
                  </a:lnTo>
                  <a:lnTo>
                    <a:pt x="394" y="760"/>
                  </a:lnTo>
                  <a:lnTo>
                    <a:pt x="420" y="770"/>
                  </a:lnTo>
                  <a:lnTo>
                    <a:pt x="446" y="778"/>
                  </a:lnTo>
                  <a:lnTo>
                    <a:pt x="472" y="784"/>
                  </a:lnTo>
                  <a:lnTo>
                    <a:pt x="500" y="790"/>
                  </a:lnTo>
                  <a:lnTo>
                    <a:pt x="528" y="794"/>
                  </a:lnTo>
                  <a:lnTo>
                    <a:pt x="556" y="798"/>
                  </a:lnTo>
                  <a:lnTo>
                    <a:pt x="584" y="800"/>
                  </a:lnTo>
                  <a:lnTo>
                    <a:pt x="612" y="800"/>
                  </a:lnTo>
                  <a:lnTo>
                    <a:pt x="612" y="800"/>
                  </a:lnTo>
                  <a:lnTo>
                    <a:pt x="644" y="800"/>
                  </a:lnTo>
                  <a:lnTo>
                    <a:pt x="676" y="798"/>
                  </a:lnTo>
                  <a:lnTo>
                    <a:pt x="708" y="794"/>
                  </a:lnTo>
                  <a:lnTo>
                    <a:pt x="738" y="788"/>
                  </a:lnTo>
                  <a:lnTo>
                    <a:pt x="768" y="780"/>
                  </a:lnTo>
                  <a:lnTo>
                    <a:pt x="798" y="772"/>
                  </a:lnTo>
                  <a:lnTo>
                    <a:pt x="826" y="762"/>
                  </a:lnTo>
                  <a:lnTo>
                    <a:pt x="854" y="752"/>
                  </a:lnTo>
                  <a:lnTo>
                    <a:pt x="882" y="738"/>
                  </a:lnTo>
                  <a:lnTo>
                    <a:pt x="908" y="726"/>
                  </a:lnTo>
                  <a:lnTo>
                    <a:pt x="934" y="710"/>
                  </a:lnTo>
                  <a:lnTo>
                    <a:pt x="960" y="694"/>
                  </a:lnTo>
                  <a:lnTo>
                    <a:pt x="984" y="676"/>
                  </a:lnTo>
                  <a:lnTo>
                    <a:pt x="1008" y="658"/>
                  </a:lnTo>
                  <a:lnTo>
                    <a:pt x="1030" y="638"/>
                  </a:lnTo>
                  <a:lnTo>
                    <a:pt x="1052" y="618"/>
                  </a:lnTo>
                  <a:lnTo>
                    <a:pt x="1072" y="596"/>
                  </a:lnTo>
                  <a:lnTo>
                    <a:pt x="1092" y="574"/>
                  </a:lnTo>
                  <a:lnTo>
                    <a:pt x="1110" y="550"/>
                  </a:lnTo>
                  <a:lnTo>
                    <a:pt x="1128" y="526"/>
                  </a:lnTo>
                  <a:lnTo>
                    <a:pt x="1144" y="500"/>
                  </a:lnTo>
                  <a:lnTo>
                    <a:pt x="1160" y="474"/>
                  </a:lnTo>
                  <a:lnTo>
                    <a:pt x="1174" y="448"/>
                  </a:lnTo>
                  <a:lnTo>
                    <a:pt x="1186" y="420"/>
                  </a:lnTo>
                  <a:lnTo>
                    <a:pt x="1196" y="392"/>
                  </a:lnTo>
                  <a:lnTo>
                    <a:pt x="1206" y="364"/>
                  </a:lnTo>
                  <a:lnTo>
                    <a:pt x="1214" y="334"/>
                  </a:lnTo>
                  <a:lnTo>
                    <a:pt x="1222" y="304"/>
                  </a:lnTo>
                  <a:lnTo>
                    <a:pt x="1228" y="274"/>
                  </a:lnTo>
                  <a:lnTo>
                    <a:pt x="1232" y="242"/>
                  </a:lnTo>
                  <a:lnTo>
                    <a:pt x="1234" y="210"/>
                  </a:lnTo>
                  <a:lnTo>
                    <a:pt x="1234" y="178"/>
                  </a:lnTo>
                  <a:lnTo>
                    <a:pt x="1302" y="178"/>
                  </a:lnTo>
                  <a:lnTo>
                    <a:pt x="1124" y="0"/>
                  </a:lnTo>
                  <a:close/>
                </a:path>
              </a:pathLst>
            </a:custGeom>
            <a:solidFill>
              <a:srgbClr val="C00000"/>
            </a:solidFill>
            <a:ln>
              <a:noFill/>
            </a:ln>
          </p:spPr>
          <p:txBody>
            <a:bodyPr vert="horz" wrap="square" lIns="162560" tIns="81280" rIns="162560" bIns="81280" numCol="1" anchor="t" anchorCtr="0" compatLnSpc="1"/>
            <a:lstStyle/>
            <a:p>
              <a:endParaRPr lang="zh-CN" altLang="en-US" sz="3200" dirty="0">
                <a:solidFill>
                  <a:schemeClr val="bg1"/>
                </a:solidFill>
                <a:cs typeface="+mn-ea"/>
                <a:sym typeface="+mn-lt"/>
              </a:endParaRPr>
            </a:p>
          </p:txBody>
        </p:sp>
        <p:sp>
          <p:nvSpPr>
            <p:cNvPr id="13" name="矩形 45"/>
            <p:cNvSpPr/>
            <p:nvPr/>
          </p:nvSpPr>
          <p:spPr>
            <a:xfrm rot="10800000">
              <a:off x="5287402" y="2666484"/>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065" dirty="0">
                  <a:solidFill>
                    <a:schemeClr val="bg1"/>
                  </a:solidFill>
                  <a:cs typeface="+mn-ea"/>
                  <a:sym typeface="+mn-lt"/>
                </a:rPr>
                <a:t>添加标题</a:t>
              </a:r>
              <a:endParaRPr lang="en-US" altLang="zh-CN" sz="1065" spc="200" dirty="0">
                <a:solidFill>
                  <a:schemeClr val="bg1"/>
                </a:solidFill>
                <a:cs typeface="+mn-ea"/>
                <a:sym typeface="+mn-lt"/>
              </a:endParaRPr>
            </a:p>
          </p:txBody>
        </p:sp>
      </p:grpSp>
      <p:grpSp>
        <p:nvGrpSpPr>
          <p:cNvPr id="14" name="组合 13"/>
          <p:cNvGrpSpPr/>
          <p:nvPr/>
        </p:nvGrpSpPr>
        <p:grpSpPr>
          <a:xfrm>
            <a:off x="3411082" y="3542256"/>
            <a:ext cx="2112857" cy="1298221"/>
            <a:chOff x="2558309" y="2629492"/>
            <a:chExt cx="1584643" cy="973666"/>
          </a:xfrm>
        </p:grpSpPr>
        <p:sp>
          <p:nvSpPr>
            <p:cNvPr id="15" name="Freeform 6"/>
            <p:cNvSpPr/>
            <p:nvPr/>
          </p:nvSpPr>
          <p:spPr bwMode="auto">
            <a:xfrm>
              <a:off x="2558309" y="2629492"/>
              <a:ext cx="1584643" cy="973666"/>
            </a:xfrm>
            <a:custGeom>
              <a:avLst/>
              <a:gdLst>
                <a:gd name="T0" fmla="*/ 946 w 1302"/>
                <a:gd name="T1" fmla="*/ 178 h 800"/>
                <a:gd name="T2" fmla="*/ 1016 w 1302"/>
                <a:gd name="T3" fmla="*/ 178 h 800"/>
                <a:gd name="T4" fmla="*/ 1008 w 1302"/>
                <a:gd name="T5" fmla="*/ 260 h 800"/>
                <a:gd name="T6" fmla="*/ 984 w 1302"/>
                <a:gd name="T7" fmla="*/ 336 h 800"/>
                <a:gd name="T8" fmla="*/ 948 w 1302"/>
                <a:gd name="T9" fmla="*/ 404 h 800"/>
                <a:gd name="T10" fmla="*/ 898 w 1302"/>
                <a:gd name="T11" fmla="*/ 464 h 800"/>
                <a:gd name="T12" fmla="*/ 838 w 1302"/>
                <a:gd name="T13" fmla="*/ 512 h 800"/>
                <a:gd name="T14" fmla="*/ 770 w 1302"/>
                <a:gd name="T15" fmla="*/ 550 h 800"/>
                <a:gd name="T16" fmla="*/ 694 w 1302"/>
                <a:gd name="T17" fmla="*/ 574 h 800"/>
                <a:gd name="T18" fmla="*/ 614 w 1302"/>
                <a:gd name="T19" fmla="*/ 582 h 800"/>
                <a:gd name="T20" fmla="*/ 578 w 1302"/>
                <a:gd name="T21" fmla="*/ 580 h 800"/>
                <a:gd name="T22" fmla="*/ 508 w 1302"/>
                <a:gd name="T23" fmla="*/ 568 h 800"/>
                <a:gd name="T24" fmla="*/ 444 w 1302"/>
                <a:gd name="T25" fmla="*/ 544 h 800"/>
                <a:gd name="T26" fmla="*/ 386 w 1302"/>
                <a:gd name="T27" fmla="*/ 510 h 800"/>
                <a:gd name="T28" fmla="*/ 334 w 1302"/>
                <a:gd name="T29" fmla="*/ 468 h 800"/>
                <a:gd name="T30" fmla="*/ 290 w 1302"/>
                <a:gd name="T31" fmla="*/ 418 h 800"/>
                <a:gd name="T32" fmla="*/ 254 w 1302"/>
                <a:gd name="T33" fmla="*/ 360 h 800"/>
                <a:gd name="T34" fmla="*/ 228 w 1302"/>
                <a:gd name="T35" fmla="*/ 296 h 800"/>
                <a:gd name="T36" fmla="*/ 100 w 1302"/>
                <a:gd name="T37" fmla="*/ 384 h 800"/>
                <a:gd name="T38" fmla="*/ 0 w 1302"/>
                <a:gd name="T39" fmla="*/ 284 h 800"/>
                <a:gd name="T40" fmla="*/ 12 w 1302"/>
                <a:gd name="T41" fmla="*/ 338 h 800"/>
                <a:gd name="T42" fmla="*/ 28 w 1302"/>
                <a:gd name="T43" fmla="*/ 390 h 800"/>
                <a:gd name="T44" fmla="*/ 74 w 1302"/>
                <a:gd name="T45" fmla="*/ 488 h 800"/>
                <a:gd name="T46" fmla="*/ 136 w 1302"/>
                <a:gd name="T47" fmla="*/ 576 h 800"/>
                <a:gd name="T48" fmla="*/ 210 w 1302"/>
                <a:gd name="T49" fmla="*/ 652 h 800"/>
                <a:gd name="T50" fmla="*/ 298 w 1302"/>
                <a:gd name="T51" fmla="*/ 714 h 800"/>
                <a:gd name="T52" fmla="*/ 394 w 1302"/>
                <a:gd name="T53" fmla="*/ 760 h 800"/>
                <a:gd name="T54" fmla="*/ 446 w 1302"/>
                <a:gd name="T55" fmla="*/ 778 h 800"/>
                <a:gd name="T56" fmla="*/ 500 w 1302"/>
                <a:gd name="T57" fmla="*/ 790 h 800"/>
                <a:gd name="T58" fmla="*/ 556 w 1302"/>
                <a:gd name="T59" fmla="*/ 798 h 800"/>
                <a:gd name="T60" fmla="*/ 614 w 1302"/>
                <a:gd name="T61" fmla="*/ 800 h 800"/>
                <a:gd name="T62" fmla="*/ 646 w 1302"/>
                <a:gd name="T63" fmla="*/ 800 h 800"/>
                <a:gd name="T64" fmla="*/ 708 w 1302"/>
                <a:gd name="T65" fmla="*/ 794 h 800"/>
                <a:gd name="T66" fmla="*/ 768 w 1302"/>
                <a:gd name="T67" fmla="*/ 780 h 800"/>
                <a:gd name="T68" fmla="*/ 826 w 1302"/>
                <a:gd name="T69" fmla="*/ 762 h 800"/>
                <a:gd name="T70" fmla="*/ 882 w 1302"/>
                <a:gd name="T71" fmla="*/ 738 h 800"/>
                <a:gd name="T72" fmla="*/ 936 w 1302"/>
                <a:gd name="T73" fmla="*/ 710 h 800"/>
                <a:gd name="T74" fmla="*/ 984 w 1302"/>
                <a:gd name="T75" fmla="*/ 676 h 800"/>
                <a:gd name="T76" fmla="*/ 1032 w 1302"/>
                <a:gd name="T77" fmla="*/ 638 h 800"/>
                <a:gd name="T78" fmla="*/ 1074 w 1302"/>
                <a:gd name="T79" fmla="*/ 596 h 800"/>
                <a:gd name="T80" fmla="*/ 1112 w 1302"/>
                <a:gd name="T81" fmla="*/ 550 h 800"/>
                <a:gd name="T82" fmla="*/ 1144 w 1302"/>
                <a:gd name="T83" fmla="*/ 500 h 800"/>
                <a:gd name="T84" fmla="*/ 1174 w 1302"/>
                <a:gd name="T85" fmla="*/ 448 h 800"/>
                <a:gd name="T86" fmla="*/ 1198 w 1302"/>
                <a:gd name="T87" fmla="*/ 392 h 800"/>
                <a:gd name="T88" fmla="*/ 1216 w 1302"/>
                <a:gd name="T89" fmla="*/ 334 h 800"/>
                <a:gd name="T90" fmla="*/ 1228 w 1302"/>
                <a:gd name="T91" fmla="*/ 274 h 800"/>
                <a:gd name="T92" fmla="*/ 1234 w 1302"/>
                <a:gd name="T93" fmla="*/ 210 h 800"/>
                <a:gd name="T94" fmla="*/ 1302 w 1302"/>
                <a:gd name="T95" fmla="*/ 178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2" h="800">
                  <a:moveTo>
                    <a:pt x="1124" y="0"/>
                  </a:moveTo>
                  <a:lnTo>
                    <a:pt x="946" y="178"/>
                  </a:lnTo>
                  <a:lnTo>
                    <a:pt x="1016" y="178"/>
                  </a:lnTo>
                  <a:lnTo>
                    <a:pt x="1016" y="178"/>
                  </a:lnTo>
                  <a:lnTo>
                    <a:pt x="1014" y="220"/>
                  </a:lnTo>
                  <a:lnTo>
                    <a:pt x="1008" y="260"/>
                  </a:lnTo>
                  <a:lnTo>
                    <a:pt x="998" y="298"/>
                  </a:lnTo>
                  <a:lnTo>
                    <a:pt x="984" y="336"/>
                  </a:lnTo>
                  <a:lnTo>
                    <a:pt x="968" y="370"/>
                  </a:lnTo>
                  <a:lnTo>
                    <a:pt x="948" y="404"/>
                  </a:lnTo>
                  <a:lnTo>
                    <a:pt x="924" y="434"/>
                  </a:lnTo>
                  <a:lnTo>
                    <a:pt x="898" y="464"/>
                  </a:lnTo>
                  <a:lnTo>
                    <a:pt x="870" y="490"/>
                  </a:lnTo>
                  <a:lnTo>
                    <a:pt x="838" y="512"/>
                  </a:lnTo>
                  <a:lnTo>
                    <a:pt x="806" y="532"/>
                  </a:lnTo>
                  <a:lnTo>
                    <a:pt x="770" y="550"/>
                  </a:lnTo>
                  <a:lnTo>
                    <a:pt x="732" y="564"/>
                  </a:lnTo>
                  <a:lnTo>
                    <a:pt x="694" y="574"/>
                  </a:lnTo>
                  <a:lnTo>
                    <a:pt x="654" y="580"/>
                  </a:lnTo>
                  <a:lnTo>
                    <a:pt x="614" y="582"/>
                  </a:lnTo>
                  <a:lnTo>
                    <a:pt x="614" y="582"/>
                  </a:lnTo>
                  <a:lnTo>
                    <a:pt x="578" y="580"/>
                  </a:lnTo>
                  <a:lnTo>
                    <a:pt x="542" y="576"/>
                  </a:lnTo>
                  <a:lnTo>
                    <a:pt x="508" y="568"/>
                  </a:lnTo>
                  <a:lnTo>
                    <a:pt x="476" y="558"/>
                  </a:lnTo>
                  <a:lnTo>
                    <a:pt x="444" y="544"/>
                  </a:lnTo>
                  <a:lnTo>
                    <a:pt x="414" y="528"/>
                  </a:lnTo>
                  <a:lnTo>
                    <a:pt x="386" y="510"/>
                  </a:lnTo>
                  <a:lnTo>
                    <a:pt x="358" y="490"/>
                  </a:lnTo>
                  <a:lnTo>
                    <a:pt x="334" y="468"/>
                  </a:lnTo>
                  <a:lnTo>
                    <a:pt x="310" y="444"/>
                  </a:lnTo>
                  <a:lnTo>
                    <a:pt x="290" y="418"/>
                  </a:lnTo>
                  <a:lnTo>
                    <a:pt x="270" y="390"/>
                  </a:lnTo>
                  <a:lnTo>
                    <a:pt x="254" y="360"/>
                  </a:lnTo>
                  <a:lnTo>
                    <a:pt x="240" y="330"/>
                  </a:lnTo>
                  <a:lnTo>
                    <a:pt x="228" y="296"/>
                  </a:lnTo>
                  <a:lnTo>
                    <a:pt x="220" y="264"/>
                  </a:lnTo>
                  <a:lnTo>
                    <a:pt x="100" y="384"/>
                  </a:lnTo>
                  <a:lnTo>
                    <a:pt x="0" y="284"/>
                  </a:lnTo>
                  <a:lnTo>
                    <a:pt x="0" y="284"/>
                  </a:lnTo>
                  <a:lnTo>
                    <a:pt x="6" y="312"/>
                  </a:lnTo>
                  <a:lnTo>
                    <a:pt x="12" y="338"/>
                  </a:lnTo>
                  <a:lnTo>
                    <a:pt x="20" y="364"/>
                  </a:lnTo>
                  <a:lnTo>
                    <a:pt x="28" y="390"/>
                  </a:lnTo>
                  <a:lnTo>
                    <a:pt x="50" y="440"/>
                  </a:lnTo>
                  <a:lnTo>
                    <a:pt x="74" y="488"/>
                  </a:lnTo>
                  <a:lnTo>
                    <a:pt x="102" y="534"/>
                  </a:lnTo>
                  <a:lnTo>
                    <a:pt x="136" y="576"/>
                  </a:lnTo>
                  <a:lnTo>
                    <a:pt x="172" y="616"/>
                  </a:lnTo>
                  <a:lnTo>
                    <a:pt x="210" y="652"/>
                  </a:lnTo>
                  <a:lnTo>
                    <a:pt x="252" y="684"/>
                  </a:lnTo>
                  <a:lnTo>
                    <a:pt x="298" y="714"/>
                  </a:lnTo>
                  <a:lnTo>
                    <a:pt x="346" y="740"/>
                  </a:lnTo>
                  <a:lnTo>
                    <a:pt x="394" y="760"/>
                  </a:lnTo>
                  <a:lnTo>
                    <a:pt x="420" y="770"/>
                  </a:lnTo>
                  <a:lnTo>
                    <a:pt x="446" y="778"/>
                  </a:lnTo>
                  <a:lnTo>
                    <a:pt x="474" y="784"/>
                  </a:lnTo>
                  <a:lnTo>
                    <a:pt x="500" y="790"/>
                  </a:lnTo>
                  <a:lnTo>
                    <a:pt x="528" y="794"/>
                  </a:lnTo>
                  <a:lnTo>
                    <a:pt x="556" y="798"/>
                  </a:lnTo>
                  <a:lnTo>
                    <a:pt x="584" y="800"/>
                  </a:lnTo>
                  <a:lnTo>
                    <a:pt x="614" y="800"/>
                  </a:lnTo>
                  <a:lnTo>
                    <a:pt x="614" y="800"/>
                  </a:lnTo>
                  <a:lnTo>
                    <a:pt x="646" y="800"/>
                  </a:lnTo>
                  <a:lnTo>
                    <a:pt x="676" y="798"/>
                  </a:lnTo>
                  <a:lnTo>
                    <a:pt x="708" y="794"/>
                  </a:lnTo>
                  <a:lnTo>
                    <a:pt x="738" y="788"/>
                  </a:lnTo>
                  <a:lnTo>
                    <a:pt x="768" y="780"/>
                  </a:lnTo>
                  <a:lnTo>
                    <a:pt x="798" y="772"/>
                  </a:lnTo>
                  <a:lnTo>
                    <a:pt x="826" y="762"/>
                  </a:lnTo>
                  <a:lnTo>
                    <a:pt x="854" y="752"/>
                  </a:lnTo>
                  <a:lnTo>
                    <a:pt x="882" y="738"/>
                  </a:lnTo>
                  <a:lnTo>
                    <a:pt x="910" y="726"/>
                  </a:lnTo>
                  <a:lnTo>
                    <a:pt x="936" y="710"/>
                  </a:lnTo>
                  <a:lnTo>
                    <a:pt x="960" y="694"/>
                  </a:lnTo>
                  <a:lnTo>
                    <a:pt x="984" y="676"/>
                  </a:lnTo>
                  <a:lnTo>
                    <a:pt x="1008" y="658"/>
                  </a:lnTo>
                  <a:lnTo>
                    <a:pt x="1032" y="638"/>
                  </a:lnTo>
                  <a:lnTo>
                    <a:pt x="1052" y="618"/>
                  </a:lnTo>
                  <a:lnTo>
                    <a:pt x="1074" y="596"/>
                  </a:lnTo>
                  <a:lnTo>
                    <a:pt x="1092" y="574"/>
                  </a:lnTo>
                  <a:lnTo>
                    <a:pt x="1112" y="550"/>
                  </a:lnTo>
                  <a:lnTo>
                    <a:pt x="1128" y="526"/>
                  </a:lnTo>
                  <a:lnTo>
                    <a:pt x="1144" y="500"/>
                  </a:lnTo>
                  <a:lnTo>
                    <a:pt x="1160" y="474"/>
                  </a:lnTo>
                  <a:lnTo>
                    <a:pt x="1174" y="448"/>
                  </a:lnTo>
                  <a:lnTo>
                    <a:pt x="1186" y="420"/>
                  </a:lnTo>
                  <a:lnTo>
                    <a:pt x="1198" y="392"/>
                  </a:lnTo>
                  <a:lnTo>
                    <a:pt x="1206" y="364"/>
                  </a:lnTo>
                  <a:lnTo>
                    <a:pt x="1216" y="334"/>
                  </a:lnTo>
                  <a:lnTo>
                    <a:pt x="1222" y="304"/>
                  </a:lnTo>
                  <a:lnTo>
                    <a:pt x="1228" y="274"/>
                  </a:lnTo>
                  <a:lnTo>
                    <a:pt x="1232" y="242"/>
                  </a:lnTo>
                  <a:lnTo>
                    <a:pt x="1234" y="210"/>
                  </a:lnTo>
                  <a:lnTo>
                    <a:pt x="1236" y="178"/>
                  </a:lnTo>
                  <a:lnTo>
                    <a:pt x="1302" y="178"/>
                  </a:lnTo>
                  <a:lnTo>
                    <a:pt x="1124" y="0"/>
                  </a:lnTo>
                  <a:close/>
                </a:path>
              </a:pathLst>
            </a:custGeom>
            <a:solidFill>
              <a:srgbClr val="C00000"/>
            </a:solidFill>
            <a:ln>
              <a:noFill/>
            </a:ln>
          </p:spPr>
          <p:txBody>
            <a:bodyPr vert="horz" wrap="square" lIns="162560" tIns="81280" rIns="162560" bIns="81280" numCol="1" anchor="t" anchorCtr="0" compatLnSpc="1"/>
            <a:lstStyle/>
            <a:p>
              <a:endParaRPr lang="zh-CN" altLang="en-US" sz="3200" dirty="0">
                <a:solidFill>
                  <a:schemeClr val="bg1"/>
                </a:solidFill>
                <a:cs typeface="+mn-ea"/>
                <a:sym typeface="+mn-lt"/>
              </a:endParaRPr>
            </a:p>
          </p:txBody>
        </p:sp>
        <p:sp>
          <p:nvSpPr>
            <p:cNvPr id="16" name="矩形 45"/>
            <p:cNvSpPr/>
            <p:nvPr/>
          </p:nvSpPr>
          <p:spPr>
            <a:xfrm rot="10800000">
              <a:off x="2795500" y="2666484"/>
              <a:ext cx="1039480" cy="782232"/>
            </a:xfrm>
            <a:custGeom>
              <a:avLst/>
              <a:gdLst>
                <a:gd name="connsiteX0" fmla="*/ 0 w 1511952"/>
                <a:gd name="connsiteY0" fmla="*/ 0 h 295978"/>
                <a:gd name="connsiteX1" fmla="*/ 1511952 w 1511952"/>
                <a:gd name="connsiteY1" fmla="*/ 0 h 295978"/>
                <a:gd name="connsiteX2" fmla="*/ 1511952 w 1511952"/>
                <a:gd name="connsiteY2" fmla="*/ 295978 h 295978"/>
                <a:gd name="connsiteX3" fmla="*/ 0 w 1511952"/>
                <a:gd name="connsiteY3" fmla="*/ 295978 h 295978"/>
                <a:gd name="connsiteX4" fmla="*/ 0 w 1511952"/>
                <a:gd name="connsiteY4" fmla="*/ 0 h 295978"/>
                <a:gd name="connsiteX0-1" fmla="*/ 0 w 1511952"/>
                <a:gd name="connsiteY0-2" fmla="*/ 105833 h 401811"/>
                <a:gd name="connsiteX1-3" fmla="*/ 1511952 w 1511952"/>
                <a:gd name="connsiteY1-4" fmla="*/ 105833 h 401811"/>
                <a:gd name="connsiteX2-5" fmla="*/ 1511952 w 1511952"/>
                <a:gd name="connsiteY2-6" fmla="*/ 401811 h 401811"/>
                <a:gd name="connsiteX3-7" fmla="*/ 0 w 1511952"/>
                <a:gd name="connsiteY3-8" fmla="*/ 401811 h 401811"/>
                <a:gd name="connsiteX4-9" fmla="*/ 0 w 1511952"/>
                <a:gd name="connsiteY4-10" fmla="*/ 105833 h 401811"/>
                <a:gd name="connsiteX0-11" fmla="*/ 0 w 1511952"/>
                <a:gd name="connsiteY0-12" fmla="*/ 171524 h 467502"/>
                <a:gd name="connsiteX1-13" fmla="*/ 1511952 w 1511952"/>
                <a:gd name="connsiteY1-14" fmla="*/ 171524 h 467502"/>
                <a:gd name="connsiteX2-15" fmla="*/ 1511952 w 1511952"/>
                <a:gd name="connsiteY2-16" fmla="*/ 467502 h 467502"/>
                <a:gd name="connsiteX3-17" fmla="*/ 0 w 1511952"/>
                <a:gd name="connsiteY3-18" fmla="*/ 467502 h 467502"/>
                <a:gd name="connsiteX4-19" fmla="*/ 0 w 1511952"/>
                <a:gd name="connsiteY4-20" fmla="*/ 171524 h 467502"/>
                <a:gd name="connsiteX0-21" fmla="*/ 0 w 1623871"/>
                <a:gd name="connsiteY0-22" fmla="*/ 216069 h 431085"/>
                <a:gd name="connsiteX1-23" fmla="*/ 1623871 w 1623871"/>
                <a:gd name="connsiteY1-24" fmla="*/ 135107 h 431085"/>
                <a:gd name="connsiteX2-25" fmla="*/ 1623871 w 1623871"/>
                <a:gd name="connsiteY2-26" fmla="*/ 431085 h 431085"/>
                <a:gd name="connsiteX3-27" fmla="*/ 111919 w 1623871"/>
                <a:gd name="connsiteY3-28" fmla="*/ 431085 h 431085"/>
                <a:gd name="connsiteX4-29" fmla="*/ 0 w 1623871"/>
                <a:gd name="connsiteY4-30" fmla="*/ 216069 h 431085"/>
                <a:gd name="connsiteX0-31" fmla="*/ 0 w 1811990"/>
                <a:gd name="connsiteY0-32" fmla="*/ 178613 h 393629"/>
                <a:gd name="connsiteX1-33" fmla="*/ 1811990 w 1811990"/>
                <a:gd name="connsiteY1-34" fmla="*/ 164326 h 393629"/>
                <a:gd name="connsiteX2-35" fmla="*/ 1623871 w 1811990"/>
                <a:gd name="connsiteY2-36" fmla="*/ 393629 h 393629"/>
                <a:gd name="connsiteX3-37" fmla="*/ 111919 w 1811990"/>
                <a:gd name="connsiteY3-38" fmla="*/ 393629 h 393629"/>
                <a:gd name="connsiteX4-39" fmla="*/ 0 w 1811990"/>
                <a:gd name="connsiteY4-40" fmla="*/ 178613 h 393629"/>
                <a:gd name="connsiteX0-41" fmla="*/ 0 w 1811990"/>
                <a:gd name="connsiteY0-42" fmla="*/ 313434 h 528450"/>
                <a:gd name="connsiteX1-43" fmla="*/ 1811990 w 1811990"/>
                <a:gd name="connsiteY1-44" fmla="*/ 299147 h 528450"/>
                <a:gd name="connsiteX2-45" fmla="*/ 1623871 w 1811990"/>
                <a:gd name="connsiteY2-46" fmla="*/ 528450 h 528450"/>
                <a:gd name="connsiteX3-47" fmla="*/ 111919 w 1811990"/>
                <a:gd name="connsiteY3-48" fmla="*/ 528450 h 528450"/>
                <a:gd name="connsiteX4-49" fmla="*/ 0 w 1811990"/>
                <a:gd name="connsiteY4-50" fmla="*/ 313434 h 528450"/>
                <a:gd name="connsiteX0-51" fmla="*/ 0 w 1811990"/>
                <a:gd name="connsiteY0-52" fmla="*/ 416193 h 631209"/>
                <a:gd name="connsiteX1-53" fmla="*/ 1811990 w 1811990"/>
                <a:gd name="connsiteY1-54" fmla="*/ 401906 h 631209"/>
                <a:gd name="connsiteX2-55" fmla="*/ 1623871 w 1811990"/>
                <a:gd name="connsiteY2-56" fmla="*/ 631209 h 631209"/>
                <a:gd name="connsiteX3-57" fmla="*/ 111919 w 1811990"/>
                <a:gd name="connsiteY3-58" fmla="*/ 631209 h 631209"/>
                <a:gd name="connsiteX4-59" fmla="*/ 0 w 1811990"/>
                <a:gd name="connsiteY4-60" fmla="*/ 416193 h 631209"/>
                <a:gd name="connsiteX0-61" fmla="*/ 160959 w 1972949"/>
                <a:gd name="connsiteY0-62" fmla="*/ 35768 h 250784"/>
                <a:gd name="connsiteX1-63" fmla="*/ 1972949 w 1972949"/>
                <a:gd name="connsiteY1-64" fmla="*/ 21481 h 250784"/>
                <a:gd name="connsiteX2-65" fmla="*/ 1784830 w 1972949"/>
                <a:gd name="connsiteY2-66" fmla="*/ 250784 h 250784"/>
                <a:gd name="connsiteX3-67" fmla="*/ 272878 w 1972949"/>
                <a:gd name="connsiteY3-68" fmla="*/ 250784 h 250784"/>
                <a:gd name="connsiteX4-69" fmla="*/ 160959 w 1972949"/>
                <a:gd name="connsiteY4-70" fmla="*/ 35768 h 250784"/>
                <a:gd name="connsiteX0-71" fmla="*/ 160959 w 1974753"/>
                <a:gd name="connsiteY0-72" fmla="*/ 53432 h 268448"/>
                <a:gd name="connsiteX1-73" fmla="*/ 1972949 w 1974753"/>
                <a:gd name="connsiteY1-74" fmla="*/ 39145 h 268448"/>
                <a:gd name="connsiteX2-75" fmla="*/ 1784830 w 1974753"/>
                <a:gd name="connsiteY2-76" fmla="*/ 268448 h 268448"/>
                <a:gd name="connsiteX3-77" fmla="*/ 272878 w 1974753"/>
                <a:gd name="connsiteY3-78" fmla="*/ 268448 h 268448"/>
                <a:gd name="connsiteX4-79" fmla="*/ 160959 w 1974753"/>
                <a:gd name="connsiteY4-80" fmla="*/ 53432 h 268448"/>
                <a:gd name="connsiteX0-81" fmla="*/ 160959 w 1974751"/>
                <a:gd name="connsiteY0-82" fmla="*/ 53432 h 311846"/>
                <a:gd name="connsiteX1-83" fmla="*/ 1972949 w 1974751"/>
                <a:gd name="connsiteY1-84" fmla="*/ 39145 h 311846"/>
                <a:gd name="connsiteX2-85" fmla="*/ 1784830 w 1974751"/>
                <a:gd name="connsiteY2-86" fmla="*/ 268448 h 311846"/>
                <a:gd name="connsiteX3-87" fmla="*/ 272878 w 1974751"/>
                <a:gd name="connsiteY3-88" fmla="*/ 268448 h 311846"/>
                <a:gd name="connsiteX4-89" fmla="*/ 160959 w 1974751"/>
                <a:gd name="connsiteY4-90" fmla="*/ 53432 h 311846"/>
                <a:gd name="connsiteX0-91" fmla="*/ 160959 w 1974753"/>
                <a:gd name="connsiteY0-92" fmla="*/ 53432 h 296225"/>
                <a:gd name="connsiteX1-93" fmla="*/ 1972949 w 1974753"/>
                <a:gd name="connsiteY1-94" fmla="*/ 39145 h 296225"/>
                <a:gd name="connsiteX2-95" fmla="*/ 1784830 w 1974753"/>
                <a:gd name="connsiteY2-96" fmla="*/ 268448 h 296225"/>
                <a:gd name="connsiteX3-97" fmla="*/ 272878 w 1974753"/>
                <a:gd name="connsiteY3-98" fmla="*/ 268448 h 296225"/>
                <a:gd name="connsiteX4-99" fmla="*/ 160959 w 1974753"/>
                <a:gd name="connsiteY4-100" fmla="*/ 53432 h 296225"/>
                <a:gd name="connsiteX0-101" fmla="*/ 122914 w 1936615"/>
                <a:gd name="connsiteY0-102" fmla="*/ 119803 h 362596"/>
                <a:gd name="connsiteX1-103" fmla="*/ 1934904 w 1936615"/>
                <a:gd name="connsiteY1-104" fmla="*/ 105516 h 362596"/>
                <a:gd name="connsiteX2-105" fmla="*/ 1746785 w 1936615"/>
                <a:gd name="connsiteY2-106" fmla="*/ 334819 h 362596"/>
                <a:gd name="connsiteX3-107" fmla="*/ 234833 w 1936615"/>
                <a:gd name="connsiteY3-108" fmla="*/ 334819 h 362596"/>
                <a:gd name="connsiteX4-109" fmla="*/ 122914 w 1936615"/>
                <a:gd name="connsiteY4-110" fmla="*/ 119803 h 362596"/>
                <a:gd name="connsiteX0-111" fmla="*/ 122914 w 2121812"/>
                <a:gd name="connsiteY0-112" fmla="*/ 177507 h 420300"/>
                <a:gd name="connsiteX1-113" fmla="*/ 1934904 w 2121812"/>
                <a:gd name="connsiteY1-114" fmla="*/ 163220 h 420300"/>
                <a:gd name="connsiteX2-115" fmla="*/ 1746785 w 2121812"/>
                <a:gd name="connsiteY2-116" fmla="*/ 392523 h 420300"/>
                <a:gd name="connsiteX3-117" fmla="*/ 234833 w 2121812"/>
                <a:gd name="connsiteY3-118" fmla="*/ 392523 h 420300"/>
                <a:gd name="connsiteX4-119" fmla="*/ 122914 w 2121812"/>
                <a:gd name="connsiteY4-120" fmla="*/ 177507 h 420300"/>
                <a:gd name="connsiteX0-121" fmla="*/ 121667 w 2160596"/>
                <a:gd name="connsiteY0-122" fmla="*/ 142002 h 750303"/>
                <a:gd name="connsiteX1-123" fmla="*/ 1933657 w 2160596"/>
                <a:gd name="connsiteY1-124" fmla="*/ 127715 h 750303"/>
                <a:gd name="connsiteX2-125" fmla="*/ 1745538 w 2160596"/>
                <a:gd name="connsiteY2-126" fmla="*/ 357018 h 750303"/>
                <a:gd name="connsiteX3-127" fmla="*/ 340073 w 2160596"/>
                <a:gd name="connsiteY3-128" fmla="*/ 747543 h 750303"/>
                <a:gd name="connsiteX4-129" fmla="*/ 121667 w 2160596"/>
                <a:gd name="connsiteY4-130" fmla="*/ 142002 h 750303"/>
                <a:gd name="connsiteX0-131" fmla="*/ 126823 w 2128132"/>
                <a:gd name="connsiteY0-132" fmla="*/ 80912 h 739617"/>
                <a:gd name="connsiteX1-133" fmla="*/ 1938813 w 2128132"/>
                <a:gd name="connsiteY1-134" fmla="*/ 66625 h 739617"/>
                <a:gd name="connsiteX2-135" fmla="*/ 1892677 w 2128132"/>
                <a:gd name="connsiteY2-136" fmla="*/ 638828 h 739617"/>
                <a:gd name="connsiteX3-137" fmla="*/ 345229 w 2128132"/>
                <a:gd name="connsiteY3-138" fmla="*/ 686453 h 739617"/>
                <a:gd name="connsiteX4-139" fmla="*/ 126823 w 2128132"/>
                <a:gd name="connsiteY4-140" fmla="*/ 80912 h 739617"/>
                <a:gd name="connsiteX0-141" fmla="*/ 150487 w 2151798"/>
                <a:gd name="connsiteY0-142" fmla="*/ 138337 h 797042"/>
                <a:gd name="connsiteX1-143" fmla="*/ 1962477 w 2151798"/>
                <a:gd name="connsiteY1-144" fmla="*/ 124050 h 797042"/>
                <a:gd name="connsiteX2-145" fmla="*/ 1916341 w 2151798"/>
                <a:gd name="connsiteY2-146" fmla="*/ 696253 h 797042"/>
                <a:gd name="connsiteX3-147" fmla="*/ 368893 w 2151798"/>
                <a:gd name="connsiteY3-148" fmla="*/ 743878 h 797042"/>
                <a:gd name="connsiteX4-149" fmla="*/ 150487 w 2151798"/>
                <a:gd name="connsiteY4-150" fmla="*/ 138337 h 797042"/>
                <a:gd name="connsiteX0-151" fmla="*/ 163275 w 2107709"/>
                <a:gd name="connsiteY0-152" fmla="*/ 120535 h 845635"/>
                <a:gd name="connsiteX1-153" fmla="*/ 1922021 w 2107709"/>
                <a:gd name="connsiteY1-154" fmla="*/ 168160 h 845635"/>
                <a:gd name="connsiteX2-155" fmla="*/ 1875885 w 2107709"/>
                <a:gd name="connsiteY2-156" fmla="*/ 740363 h 845635"/>
                <a:gd name="connsiteX3-157" fmla="*/ 328437 w 2107709"/>
                <a:gd name="connsiteY3-158" fmla="*/ 787988 h 845635"/>
                <a:gd name="connsiteX4-159" fmla="*/ 163275 w 2107709"/>
                <a:gd name="connsiteY4-160" fmla="*/ 120535 h 845635"/>
                <a:gd name="connsiteX0-161" fmla="*/ 163275 w 2186152"/>
                <a:gd name="connsiteY0-162" fmla="*/ 187705 h 912805"/>
                <a:gd name="connsiteX1-163" fmla="*/ 1922021 w 2186152"/>
                <a:gd name="connsiteY1-164" fmla="*/ 235330 h 912805"/>
                <a:gd name="connsiteX2-165" fmla="*/ 1875885 w 2186152"/>
                <a:gd name="connsiteY2-166" fmla="*/ 807533 h 912805"/>
                <a:gd name="connsiteX3-167" fmla="*/ 328437 w 2186152"/>
                <a:gd name="connsiteY3-168" fmla="*/ 855158 h 912805"/>
                <a:gd name="connsiteX4-169" fmla="*/ 163275 w 2186152"/>
                <a:gd name="connsiteY4-170" fmla="*/ 187705 h 912805"/>
                <a:gd name="connsiteX0-171" fmla="*/ 163275 w 2137129"/>
                <a:gd name="connsiteY0-172" fmla="*/ 189457 h 914557"/>
                <a:gd name="connsiteX1-173" fmla="*/ 1922021 w 2137129"/>
                <a:gd name="connsiteY1-174" fmla="*/ 237082 h 914557"/>
                <a:gd name="connsiteX2-175" fmla="*/ 1875885 w 2137129"/>
                <a:gd name="connsiteY2-176" fmla="*/ 809285 h 914557"/>
                <a:gd name="connsiteX3-177" fmla="*/ 328437 w 2137129"/>
                <a:gd name="connsiteY3-178" fmla="*/ 856910 h 914557"/>
                <a:gd name="connsiteX4-179" fmla="*/ 163275 w 2137129"/>
                <a:gd name="connsiteY4-180" fmla="*/ 189457 h 914557"/>
                <a:gd name="connsiteX0-181" fmla="*/ 186821 w 2685834"/>
                <a:gd name="connsiteY0-182" fmla="*/ 142129 h 867451"/>
                <a:gd name="connsiteX1-183" fmla="*/ 2584491 w 2685834"/>
                <a:gd name="connsiteY1-184" fmla="*/ 184991 h 867451"/>
                <a:gd name="connsiteX2-185" fmla="*/ 1899431 w 2685834"/>
                <a:gd name="connsiteY2-186" fmla="*/ 761957 h 867451"/>
                <a:gd name="connsiteX3-187" fmla="*/ 351983 w 2685834"/>
                <a:gd name="connsiteY3-188" fmla="*/ 809582 h 867451"/>
                <a:gd name="connsiteX4-189" fmla="*/ 186821 w 2685834"/>
                <a:gd name="connsiteY4-190" fmla="*/ 142129 h 867451"/>
                <a:gd name="connsiteX0-191" fmla="*/ 186821 w 2756339"/>
                <a:gd name="connsiteY0-192" fmla="*/ 201141 h 926463"/>
                <a:gd name="connsiteX1-193" fmla="*/ 2584491 w 2756339"/>
                <a:gd name="connsiteY1-194" fmla="*/ 244003 h 926463"/>
                <a:gd name="connsiteX2-195" fmla="*/ 1899431 w 2756339"/>
                <a:gd name="connsiteY2-196" fmla="*/ 820969 h 926463"/>
                <a:gd name="connsiteX3-197" fmla="*/ 351983 w 2756339"/>
                <a:gd name="connsiteY3-198" fmla="*/ 868594 h 926463"/>
                <a:gd name="connsiteX4-199" fmla="*/ 186821 w 2756339"/>
                <a:gd name="connsiteY4-200" fmla="*/ 201141 h 926463"/>
                <a:gd name="connsiteX0-201" fmla="*/ 198603 w 2768122"/>
                <a:gd name="connsiteY0-202" fmla="*/ 284982 h 1010304"/>
                <a:gd name="connsiteX1-203" fmla="*/ 2596273 w 2768122"/>
                <a:gd name="connsiteY1-204" fmla="*/ 327844 h 1010304"/>
                <a:gd name="connsiteX2-205" fmla="*/ 1911213 w 2768122"/>
                <a:gd name="connsiteY2-206" fmla="*/ 904810 h 1010304"/>
                <a:gd name="connsiteX3-207" fmla="*/ 363765 w 2768122"/>
                <a:gd name="connsiteY3-208" fmla="*/ 952435 h 1010304"/>
                <a:gd name="connsiteX4-209" fmla="*/ 198603 w 2768122"/>
                <a:gd name="connsiteY4-210" fmla="*/ 284982 h 1010304"/>
                <a:gd name="connsiteX0-211" fmla="*/ 229193 w 2627166"/>
                <a:gd name="connsiteY0-212" fmla="*/ 172727 h 840252"/>
                <a:gd name="connsiteX1-213" fmla="*/ 2626863 w 2627166"/>
                <a:gd name="connsiteY1-214" fmla="*/ 215589 h 840252"/>
                <a:gd name="connsiteX2-215" fmla="*/ 394355 w 2627166"/>
                <a:gd name="connsiteY2-216" fmla="*/ 840180 h 840252"/>
                <a:gd name="connsiteX3-217" fmla="*/ 229193 w 2627166"/>
                <a:gd name="connsiteY3-218" fmla="*/ 172727 h 840252"/>
                <a:gd name="connsiteX0-219" fmla="*/ 0 w 2397670"/>
                <a:gd name="connsiteY0-220" fmla="*/ 172727 h 215589"/>
                <a:gd name="connsiteX1-221" fmla="*/ 2397670 w 2397670"/>
                <a:gd name="connsiteY1-222" fmla="*/ 215589 h 215589"/>
                <a:gd name="connsiteX2-223" fmla="*/ 0 w 2397670"/>
                <a:gd name="connsiteY2-224" fmla="*/ 172727 h 215589"/>
                <a:gd name="connsiteX0-225" fmla="*/ 0 w 2388797"/>
                <a:gd name="connsiteY0-226" fmla="*/ 176263 h 176263"/>
                <a:gd name="connsiteX1-227" fmla="*/ 2388797 w 2388797"/>
                <a:gd name="connsiteY1-228" fmla="*/ 114350 h 176263"/>
                <a:gd name="connsiteX2-229" fmla="*/ 0 w 2388797"/>
                <a:gd name="connsiteY2-230" fmla="*/ 176263 h 176263"/>
                <a:gd name="connsiteX0-231" fmla="*/ 0 w 2388797"/>
                <a:gd name="connsiteY0-232" fmla="*/ 168967 h 168967"/>
                <a:gd name="connsiteX1-233" fmla="*/ 2388797 w 2388797"/>
                <a:gd name="connsiteY1-234" fmla="*/ 130867 h 168967"/>
                <a:gd name="connsiteX2-235" fmla="*/ 0 w 2388797"/>
                <a:gd name="connsiteY2-236" fmla="*/ 168967 h 168967"/>
                <a:gd name="connsiteX0-237" fmla="*/ 98544 w 2487341"/>
                <a:gd name="connsiteY0-238" fmla="*/ 287217 h 557332"/>
                <a:gd name="connsiteX1-239" fmla="*/ 2487341 w 2487341"/>
                <a:gd name="connsiteY1-240" fmla="*/ 249117 h 557332"/>
                <a:gd name="connsiteX2-241" fmla="*/ 98544 w 2487341"/>
                <a:gd name="connsiteY2-242" fmla="*/ 287217 h 557332"/>
                <a:gd name="connsiteX0-243" fmla="*/ 65757 w 2513543"/>
                <a:gd name="connsiteY0-244" fmla="*/ 436393 h 838087"/>
                <a:gd name="connsiteX1-245" fmla="*/ 2454554 w 2513543"/>
                <a:gd name="connsiteY1-246" fmla="*/ 398293 h 838087"/>
                <a:gd name="connsiteX2-247" fmla="*/ 65757 w 2513543"/>
                <a:gd name="connsiteY2-248" fmla="*/ 436393 h 838087"/>
                <a:gd name="connsiteX0-249" fmla="*/ 72144 w 2469823"/>
                <a:gd name="connsiteY0-250" fmla="*/ 383166 h 736189"/>
                <a:gd name="connsiteX1-251" fmla="*/ 2460941 w 2469823"/>
                <a:gd name="connsiteY1-252" fmla="*/ 345066 h 736189"/>
                <a:gd name="connsiteX2-253" fmla="*/ 72144 w 2469823"/>
                <a:gd name="connsiteY2-254" fmla="*/ 383166 h 736189"/>
                <a:gd name="connsiteX0-255" fmla="*/ 85 w 2399588"/>
                <a:gd name="connsiteY0-256" fmla="*/ 322200 h 610927"/>
                <a:gd name="connsiteX1-257" fmla="*/ 2388882 w 2399588"/>
                <a:gd name="connsiteY1-258" fmla="*/ 284100 h 610927"/>
                <a:gd name="connsiteX2-259" fmla="*/ 85 w 2399588"/>
                <a:gd name="connsiteY2-260" fmla="*/ 322200 h 610927"/>
                <a:gd name="connsiteX0-261" fmla="*/ 247 w 2399925"/>
                <a:gd name="connsiteY0-262" fmla="*/ 272591 h 507119"/>
                <a:gd name="connsiteX1-263" fmla="*/ 2389044 w 2399925"/>
                <a:gd name="connsiteY1-264" fmla="*/ 234491 h 507119"/>
                <a:gd name="connsiteX2-265" fmla="*/ 247 w 2399925"/>
                <a:gd name="connsiteY2-266" fmla="*/ 272591 h 507119"/>
                <a:gd name="connsiteX0-267" fmla="*/ 234 w 2389703"/>
                <a:gd name="connsiteY0-268" fmla="*/ 276359 h 514260"/>
                <a:gd name="connsiteX1-269" fmla="*/ 2389031 w 2389703"/>
                <a:gd name="connsiteY1-270" fmla="*/ 238259 h 514260"/>
                <a:gd name="connsiteX2-271" fmla="*/ 234 w 2389703"/>
                <a:gd name="connsiteY2-272" fmla="*/ 276359 h 514260"/>
              </a:gdLst>
              <a:ahLst/>
              <a:cxnLst>
                <a:cxn ang="0">
                  <a:pos x="connsiteX0-1" y="connsiteY0-2"/>
                </a:cxn>
                <a:cxn ang="0">
                  <a:pos x="connsiteX1-3" y="connsiteY1-4"/>
                </a:cxn>
                <a:cxn ang="0">
                  <a:pos x="connsiteX2-5" y="connsiteY2-6"/>
                </a:cxn>
              </a:cxnLst>
              <a:rect l="l" t="t" r="r" b="b"/>
              <a:pathLst>
                <a:path w="2389703" h="514260">
                  <a:moveTo>
                    <a:pt x="234" y="276359"/>
                  </a:moveTo>
                  <a:cubicBezTo>
                    <a:pt x="-27012" y="-61101"/>
                    <a:pt x="2342275" y="-107816"/>
                    <a:pt x="2389031" y="238259"/>
                  </a:cubicBezTo>
                  <a:cubicBezTo>
                    <a:pt x="2435787" y="584334"/>
                    <a:pt x="27480" y="613819"/>
                    <a:pt x="234" y="276359"/>
                  </a:cubicBezTo>
                  <a:close/>
                </a:path>
              </a:pathLst>
            </a:custGeom>
          </p:spPr>
          <p:txBody>
            <a:bodyPr wrap="none">
              <a:prstTxWarp prst="textArchUp">
                <a:avLst/>
              </a:prstTxWarp>
              <a:spAutoFit/>
            </a:bodyPr>
            <a:lstStyle/>
            <a:p>
              <a:pPr algn="ctr">
                <a:lnSpc>
                  <a:spcPct val="150000"/>
                </a:lnSpc>
              </a:pPr>
              <a:r>
                <a:rPr lang="zh-CN" altLang="en-US" sz="1065" dirty="0">
                  <a:solidFill>
                    <a:schemeClr val="bg1"/>
                  </a:solidFill>
                  <a:cs typeface="+mn-ea"/>
                  <a:sym typeface="+mn-lt"/>
                </a:rPr>
                <a:t>添加标题</a:t>
              </a:r>
              <a:endParaRPr lang="en-US" altLang="zh-CN" sz="1065" spc="200" dirty="0">
                <a:solidFill>
                  <a:schemeClr val="bg1"/>
                </a:solidFill>
                <a:cs typeface="+mn-ea"/>
                <a:sym typeface="+mn-lt"/>
              </a:endParaRPr>
            </a:p>
          </p:txBody>
        </p:sp>
      </p:grpSp>
      <p:grpSp>
        <p:nvGrpSpPr>
          <p:cNvPr id="17" name="组合 21"/>
          <p:cNvGrpSpPr/>
          <p:nvPr/>
        </p:nvGrpSpPr>
        <p:grpSpPr>
          <a:xfrm>
            <a:off x="9020762" y="3464689"/>
            <a:ext cx="732839" cy="732839"/>
            <a:chOff x="9020762" y="3428424"/>
            <a:chExt cx="732838" cy="732838"/>
          </a:xfrm>
        </p:grpSpPr>
        <p:sp>
          <p:nvSpPr>
            <p:cNvPr id="18" name="椭圆 17"/>
            <p:cNvSpPr/>
            <p:nvPr/>
          </p:nvSpPr>
          <p:spPr>
            <a:xfrm>
              <a:off x="9020762" y="3428424"/>
              <a:ext cx="732838" cy="732838"/>
            </a:xfrm>
            <a:prstGeom prst="ellipse">
              <a:avLst/>
            </a:prstGeom>
            <a:solidFill>
              <a:srgbClr val="DE090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9" name="Freeform 61"/>
            <p:cNvSpPr>
              <a:spLocks noEditPoints="1"/>
            </p:cNvSpPr>
            <p:nvPr/>
          </p:nvSpPr>
          <p:spPr bwMode="auto">
            <a:xfrm>
              <a:off x="9226050" y="363371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chemeClr val="tx2"/>
                </a:solidFill>
                <a:cs typeface="+mn-ea"/>
                <a:sym typeface="+mn-lt"/>
              </a:endParaRPr>
            </a:p>
          </p:txBody>
        </p:sp>
      </p:grpSp>
      <p:grpSp>
        <p:nvGrpSpPr>
          <p:cNvPr id="20" name="组合 24"/>
          <p:cNvGrpSpPr/>
          <p:nvPr/>
        </p:nvGrpSpPr>
        <p:grpSpPr>
          <a:xfrm>
            <a:off x="2367498" y="3464689"/>
            <a:ext cx="732839" cy="732839"/>
            <a:chOff x="2367498" y="3428424"/>
            <a:chExt cx="732838" cy="732838"/>
          </a:xfrm>
        </p:grpSpPr>
        <p:sp>
          <p:nvSpPr>
            <p:cNvPr id="21" name="椭圆 20"/>
            <p:cNvSpPr/>
            <p:nvPr/>
          </p:nvSpPr>
          <p:spPr>
            <a:xfrm>
              <a:off x="2367498" y="3428424"/>
              <a:ext cx="732838" cy="732838"/>
            </a:xfrm>
            <a:prstGeom prst="ellipse">
              <a:avLst/>
            </a:prstGeom>
            <a:solidFill>
              <a:srgbClr val="DE090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 name="Freeform 82"/>
            <p:cNvSpPr>
              <a:spLocks noEditPoints="1"/>
            </p:cNvSpPr>
            <p:nvPr/>
          </p:nvSpPr>
          <p:spPr bwMode="auto">
            <a:xfrm>
              <a:off x="2622792" y="3633712"/>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chemeClr val="tx2"/>
                </a:solidFill>
                <a:cs typeface="+mn-ea"/>
                <a:sym typeface="+mn-lt"/>
              </a:endParaRPr>
            </a:p>
          </p:txBody>
        </p:sp>
      </p:grpSp>
      <p:grpSp>
        <p:nvGrpSpPr>
          <p:cNvPr id="23" name="组合 27"/>
          <p:cNvGrpSpPr/>
          <p:nvPr/>
        </p:nvGrpSpPr>
        <p:grpSpPr>
          <a:xfrm>
            <a:off x="7357446" y="3464689"/>
            <a:ext cx="732839" cy="732839"/>
            <a:chOff x="7357446" y="3428424"/>
            <a:chExt cx="732838" cy="732838"/>
          </a:xfrm>
        </p:grpSpPr>
        <p:sp>
          <p:nvSpPr>
            <p:cNvPr id="24" name="椭圆 23"/>
            <p:cNvSpPr/>
            <p:nvPr/>
          </p:nvSpPr>
          <p:spPr>
            <a:xfrm>
              <a:off x="7357446" y="3428424"/>
              <a:ext cx="732838" cy="732838"/>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5" name="Freeform 84"/>
            <p:cNvSpPr>
              <a:spLocks noEditPoints="1"/>
            </p:cNvSpPr>
            <p:nvPr/>
          </p:nvSpPr>
          <p:spPr bwMode="auto">
            <a:xfrm>
              <a:off x="7562734" y="3633712"/>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chemeClr val="tx2"/>
                </a:solidFill>
                <a:cs typeface="+mn-ea"/>
                <a:sym typeface="+mn-lt"/>
              </a:endParaRPr>
            </a:p>
          </p:txBody>
        </p:sp>
      </p:grpSp>
      <p:grpSp>
        <p:nvGrpSpPr>
          <p:cNvPr id="26" name="组合 30"/>
          <p:cNvGrpSpPr/>
          <p:nvPr/>
        </p:nvGrpSpPr>
        <p:grpSpPr>
          <a:xfrm>
            <a:off x="4030814" y="3464689"/>
            <a:ext cx="732839" cy="732839"/>
            <a:chOff x="4030814" y="3428424"/>
            <a:chExt cx="732838" cy="732838"/>
          </a:xfrm>
        </p:grpSpPr>
        <p:sp>
          <p:nvSpPr>
            <p:cNvPr id="27" name="椭圆 26"/>
            <p:cNvSpPr/>
            <p:nvPr/>
          </p:nvSpPr>
          <p:spPr>
            <a:xfrm>
              <a:off x="4030814" y="3428424"/>
              <a:ext cx="732838" cy="732838"/>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8" name="Freeform 96"/>
            <p:cNvSpPr>
              <a:spLocks noEditPoints="1"/>
            </p:cNvSpPr>
            <p:nvPr/>
          </p:nvSpPr>
          <p:spPr bwMode="auto">
            <a:xfrm>
              <a:off x="4236102" y="363371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chemeClr val="tx2"/>
                </a:solidFill>
                <a:cs typeface="+mn-ea"/>
                <a:sym typeface="+mn-lt"/>
              </a:endParaRPr>
            </a:p>
          </p:txBody>
        </p:sp>
      </p:grpSp>
      <p:grpSp>
        <p:nvGrpSpPr>
          <p:cNvPr id="29" name="组合 33"/>
          <p:cNvGrpSpPr/>
          <p:nvPr/>
        </p:nvGrpSpPr>
        <p:grpSpPr>
          <a:xfrm>
            <a:off x="5694130" y="3464689"/>
            <a:ext cx="732839" cy="732839"/>
            <a:chOff x="5694130" y="3428424"/>
            <a:chExt cx="732838" cy="732838"/>
          </a:xfrm>
        </p:grpSpPr>
        <p:sp>
          <p:nvSpPr>
            <p:cNvPr id="30" name="椭圆 29"/>
            <p:cNvSpPr/>
            <p:nvPr/>
          </p:nvSpPr>
          <p:spPr>
            <a:xfrm>
              <a:off x="5694130" y="3428424"/>
              <a:ext cx="732838" cy="732838"/>
            </a:xfrm>
            <a:prstGeom prst="ellipse">
              <a:avLst/>
            </a:prstGeom>
            <a:solidFill>
              <a:srgbClr val="DE090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1" name="Freeform 112"/>
            <p:cNvSpPr>
              <a:spLocks noEditPoints="1"/>
            </p:cNvSpPr>
            <p:nvPr/>
          </p:nvSpPr>
          <p:spPr bwMode="auto">
            <a:xfrm>
              <a:off x="5899418" y="3633712"/>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chemeClr val="tx2"/>
                </a:solidFill>
                <a:cs typeface="+mn-ea"/>
                <a:sym typeface="+mn-lt"/>
              </a:endParaRPr>
            </a:p>
          </p:txBody>
        </p:sp>
      </p:grpSp>
      <p:sp>
        <p:nvSpPr>
          <p:cNvPr id="32" name="TextBox 48"/>
          <p:cNvSpPr txBox="1">
            <a:spLocks noChangeArrowheads="1"/>
          </p:cNvSpPr>
          <p:nvPr/>
        </p:nvSpPr>
        <p:spPr bwMode="auto">
          <a:xfrm>
            <a:off x="1532829" y="4869160"/>
            <a:ext cx="1970883" cy="553998"/>
          </a:xfrm>
          <a:prstGeom prst="rect">
            <a:avLst/>
          </a:prstGeom>
          <a:noFill/>
          <a:ln w="9525">
            <a:noFill/>
            <a:miter lim="800000"/>
          </a:ln>
        </p:spPr>
        <p:txBody>
          <a:bodyPr wrap="square" lIns="0" tIns="0" rIns="0" bIns="0">
            <a:spAutoFit/>
          </a:bodyPr>
          <a:lstStyle/>
          <a:p>
            <a:pPr algn="just"/>
            <a:r>
              <a:rPr lang="zh-CN" altLang="en-US" sz="1200" dirty="0">
                <a:solidFill>
                  <a:srgbClr val="808080"/>
                </a:solidFill>
                <a:cs typeface="+mn-ea"/>
                <a:sym typeface="+mn-lt"/>
              </a:rPr>
              <a:t>请在此处插入你需要的文字内容请在此处插入你需要的文字内容请在此处插入</a:t>
            </a:r>
            <a:endParaRPr lang="en-US" altLang="zh-CN" sz="1200" dirty="0">
              <a:solidFill>
                <a:srgbClr val="808080"/>
              </a:solidFill>
              <a:cs typeface="+mn-ea"/>
              <a:sym typeface="+mn-lt"/>
            </a:endParaRPr>
          </a:p>
        </p:txBody>
      </p:sp>
      <p:sp>
        <p:nvSpPr>
          <p:cNvPr id="33" name="TextBox 51"/>
          <p:cNvSpPr txBox="1">
            <a:spLocks noChangeArrowheads="1"/>
          </p:cNvSpPr>
          <p:nvPr/>
        </p:nvSpPr>
        <p:spPr bwMode="auto">
          <a:xfrm>
            <a:off x="3503712" y="2276872"/>
            <a:ext cx="1970883" cy="553998"/>
          </a:xfrm>
          <a:prstGeom prst="rect">
            <a:avLst/>
          </a:prstGeom>
          <a:noFill/>
          <a:ln w="9525">
            <a:noFill/>
            <a:miter lim="800000"/>
          </a:ln>
        </p:spPr>
        <p:txBody>
          <a:bodyPr wrap="square" lIns="0" tIns="0" rIns="0" bIns="0">
            <a:spAutoFit/>
          </a:bodyPr>
          <a:lstStyle/>
          <a:p>
            <a:pPr algn="just"/>
            <a:r>
              <a:rPr lang="zh-CN" altLang="en-US" sz="1200" dirty="0">
                <a:solidFill>
                  <a:srgbClr val="808080"/>
                </a:solidFill>
                <a:cs typeface="+mn-ea"/>
                <a:sym typeface="+mn-lt"/>
              </a:rPr>
              <a:t>请在此处插入你需要的文字内容请在此处插入你需要的文字内容请在此处插入</a:t>
            </a:r>
            <a:endParaRPr lang="en-US" altLang="zh-CN" sz="1200" dirty="0">
              <a:solidFill>
                <a:srgbClr val="808080"/>
              </a:solidFill>
              <a:cs typeface="+mn-ea"/>
              <a:sym typeface="+mn-lt"/>
            </a:endParaRPr>
          </a:p>
        </p:txBody>
      </p:sp>
      <p:sp>
        <p:nvSpPr>
          <p:cNvPr id="34" name="TextBox 54"/>
          <p:cNvSpPr txBox="1">
            <a:spLocks noChangeArrowheads="1"/>
          </p:cNvSpPr>
          <p:nvPr/>
        </p:nvSpPr>
        <p:spPr bwMode="auto">
          <a:xfrm>
            <a:off x="5039883" y="4869160"/>
            <a:ext cx="1970883" cy="553998"/>
          </a:xfrm>
          <a:prstGeom prst="rect">
            <a:avLst/>
          </a:prstGeom>
          <a:noFill/>
          <a:ln w="9525">
            <a:noFill/>
            <a:miter lim="800000"/>
          </a:ln>
        </p:spPr>
        <p:txBody>
          <a:bodyPr wrap="square" lIns="0" tIns="0" rIns="0" bIns="0">
            <a:spAutoFit/>
          </a:bodyPr>
          <a:lstStyle/>
          <a:p>
            <a:pPr algn="just"/>
            <a:r>
              <a:rPr lang="zh-CN" altLang="en-US" sz="1200" dirty="0">
                <a:solidFill>
                  <a:srgbClr val="808080"/>
                </a:solidFill>
                <a:cs typeface="+mn-ea"/>
                <a:sym typeface="+mn-lt"/>
              </a:rPr>
              <a:t>请在此处插入你需要的文字内容请在此处插入你需要的文字内容请在此处插入</a:t>
            </a:r>
            <a:endParaRPr lang="en-US" altLang="zh-CN" sz="1200" dirty="0">
              <a:solidFill>
                <a:srgbClr val="808080"/>
              </a:solidFill>
              <a:cs typeface="+mn-ea"/>
              <a:sym typeface="+mn-lt"/>
            </a:endParaRPr>
          </a:p>
        </p:txBody>
      </p:sp>
      <p:sp>
        <p:nvSpPr>
          <p:cNvPr id="35" name="TextBox 55"/>
          <p:cNvSpPr txBox="1">
            <a:spLocks noChangeArrowheads="1"/>
          </p:cNvSpPr>
          <p:nvPr/>
        </p:nvSpPr>
        <p:spPr bwMode="auto">
          <a:xfrm>
            <a:off x="6864085" y="2276872"/>
            <a:ext cx="1970883" cy="553998"/>
          </a:xfrm>
          <a:prstGeom prst="rect">
            <a:avLst/>
          </a:prstGeom>
          <a:noFill/>
          <a:ln w="9525">
            <a:noFill/>
            <a:miter lim="800000"/>
          </a:ln>
        </p:spPr>
        <p:txBody>
          <a:bodyPr wrap="square" lIns="0" tIns="0" rIns="0" bIns="0">
            <a:spAutoFit/>
          </a:bodyPr>
          <a:lstStyle/>
          <a:p>
            <a:pPr algn="just"/>
            <a:r>
              <a:rPr lang="zh-CN" altLang="en-US" sz="1200" dirty="0">
                <a:solidFill>
                  <a:srgbClr val="808080"/>
                </a:solidFill>
                <a:cs typeface="+mn-ea"/>
                <a:sym typeface="+mn-lt"/>
              </a:rPr>
              <a:t>请在此处插入你需要的文字内容请在此处插入你需要的文字内容请在此处插入</a:t>
            </a:r>
            <a:endParaRPr lang="en-US" altLang="zh-CN" sz="1200" dirty="0">
              <a:solidFill>
                <a:srgbClr val="808080"/>
              </a:solidFill>
              <a:cs typeface="+mn-ea"/>
              <a:sym typeface="+mn-lt"/>
            </a:endParaRPr>
          </a:p>
        </p:txBody>
      </p:sp>
      <p:sp>
        <p:nvSpPr>
          <p:cNvPr id="36" name="TextBox 56"/>
          <p:cNvSpPr txBox="1">
            <a:spLocks noChangeArrowheads="1"/>
          </p:cNvSpPr>
          <p:nvPr/>
        </p:nvSpPr>
        <p:spPr bwMode="auto">
          <a:xfrm>
            <a:off x="8688288" y="4869160"/>
            <a:ext cx="1970883" cy="553998"/>
          </a:xfrm>
          <a:prstGeom prst="rect">
            <a:avLst/>
          </a:prstGeom>
          <a:noFill/>
          <a:ln w="9525">
            <a:noFill/>
            <a:miter lim="800000"/>
          </a:ln>
        </p:spPr>
        <p:txBody>
          <a:bodyPr wrap="square" lIns="0" tIns="0" rIns="0" bIns="0">
            <a:spAutoFit/>
          </a:bodyPr>
          <a:lstStyle/>
          <a:p>
            <a:pPr algn="just"/>
            <a:r>
              <a:rPr lang="zh-CN" altLang="en-US" sz="1200" dirty="0">
                <a:solidFill>
                  <a:srgbClr val="808080"/>
                </a:solidFill>
                <a:cs typeface="+mn-ea"/>
                <a:sym typeface="+mn-lt"/>
              </a:rPr>
              <a:t>请在此处插入你需要的文字内容请在此处插入你需要的文字内容请在此处插入</a:t>
            </a:r>
            <a:endParaRPr lang="en-US" altLang="zh-CN" sz="1200" dirty="0">
              <a:solidFill>
                <a:srgbClr val="80808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nodeType="withEffect">
                                  <p:stCondLst>
                                    <p:cond delay="50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nodeType="withEffect">
                                  <p:stCondLst>
                                    <p:cond delay="75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10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par>
                          <p:cTn id="38" fill="hold">
                            <p:stCondLst>
                              <p:cond delay="1500"/>
                            </p:stCondLst>
                            <p:childTnLst>
                              <p:par>
                                <p:cTn id="39" presetID="22" presetClass="entr" presetSubtype="8"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par>
                          <p:cTn id="42" fill="hold">
                            <p:stCondLst>
                              <p:cond delay="2000"/>
                            </p:stCondLst>
                            <p:childTnLst>
                              <p:par>
                                <p:cTn id="43" presetID="22" presetClass="entr" presetSubtype="8"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right)">
                                      <p:cBhvr>
                                        <p:cTn id="52" dur="500"/>
                                        <p:tgtEl>
                                          <p:spTgt spid="32"/>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right)">
                                      <p:cBhvr>
                                        <p:cTn id="55" dur="500"/>
                                        <p:tgtEl>
                                          <p:spTgt spid="33"/>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right)">
                                      <p:cBhvr>
                                        <p:cTn id="58" dur="500"/>
                                        <p:tgtEl>
                                          <p:spTgt spid="34"/>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right)">
                                      <p:cBhvr>
                                        <p:cTn id="61" dur="500"/>
                                        <p:tgtEl>
                                          <p:spTgt spid="35"/>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right)">
                                      <p:cBhvr>
                                        <p:cTn id="6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
          <p:cNvGrpSpPr/>
          <p:nvPr/>
        </p:nvGrpSpPr>
        <p:grpSpPr bwMode="auto">
          <a:xfrm>
            <a:off x="742057" y="1628457"/>
            <a:ext cx="5107581" cy="4222267"/>
            <a:chOff x="1595438" y="968375"/>
            <a:chExt cx="5953125" cy="4921250"/>
          </a:xfrm>
          <a:solidFill>
            <a:srgbClr val="C00000"/>
          </a:solidFill>
        </p:grpSpPr>
        <p:sp>
          <p:nvSpPr>
            <p:cNvPr id="3"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4"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5"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6"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7"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DE0903"/>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8"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9"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0"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1"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2"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3"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4"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5"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DE0903"/>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6"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DE0903"/>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7"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8"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19"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0"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1"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2"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3"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4"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5"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6"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7"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8"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29"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30"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31"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32"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33"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sp>
          <p:nvSpPr>
            <p:cNvPr id="34"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200">
                <a:solidFill>
                  <a:srgbClr val="FFFFFF"/>
                </a:solidFill>
                <a:latin typeface="+mn-lt"/>
                <a:ea typeface="+mn-ea"/>
                <a:cs typeface="+mn-ea"/>
                <a:sym typeface="+mn-lt"/>
              </a:endParaRPr>
            </a:p>
          </p:txBody>
        </p:sp>
      </p:grpSp>
      <p:grpSp>
        <p:nvGrpSpPr>
          <p:cNvPr id="35" name="组合 51"/>
          <p:cNvGrpSpPr/>
          <p:nvPr/>
        </p:nvGrpSpPr>
        <p:grpSpPr>
          <a:xfrm>
            <a:off x="6492885" y="1600881"/>
            <a:ext cx="4925265" cy="1220370"/>
            <a:chOff x="6481309" y="1681902"/>
            <a:chExt cx="4925265" cy="1220369"/>
          </a:xfrm>
        </p:grpSpPr>
        <p:grpSp>
          <p:nvGrpSpPr>
            <p:cNvPr id="36" name="组合 13"/>
            <p:cNvGrpSpPr/>
            <p:nvPr/>
          </p:nvGrpSpPr>
          <p:grpSpPr>
            <a:xfrm>
              <a:off x="6572008" y="2145936"/>
              <a:ext cx="1841289" cy="0"/>
              <a:chOff x="606636" y="2090057"/>
              <a:chExt cx="1841289" cy="0"/>
            </a:xfrm>
          </p:grpSpPr>
          <p:cxnSp>
            <p:nvCxnSpPr>
              <p:cNvPr id="39" name="直接连接符 11"/>
              <p:cNvCxnSpPr/>
              <p:nvPr/>
            </p:nvCxnSpPr>
            <p:spPr>
              <a:xfrm>
                <a:off x="823685" y="2090057"/>
                <a:ext cx="1624240" cy="0"/>
              </a:xfrm>
              <a:prstGeom prst="line">
                <a:avLst/>
              </a:prstGeom>
              <a:ln w="19050" cap="rnd">
                <a:solidFill>
                  <a:schemeClr val="accent5">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40" name="直接连接符 10"/>
              <p:cNvCxnSpPr/>
              <p:nvPr/>
            </p:nvCxnSpPr>
            <p:spPr>
              <a:xfrm>
                <a:off x="606636" y="2090057"/>
                <a:ext cx="841829" cy="0"/>
              </a:xfrm>
              <a:prstGeom prst="line">
                <a:avLst/>
              </a:prstGeom>
              <a:ln w="63500" cap="rnd">
                <a:solidFill>
                  <a:srgbClr val="DE0903"/>
                </a:solidFill>
                <a:round/>
              </a:ln>
            </p:spPr>
            <p:style>
              <a:lnRef idx="1">
                <a:schemeClr val="accent1"/>
              </a:lnRef>
              <a:fillRef idx="0">
                <a:schemeClr val="accent1"/>
              </a:fillRef>
              <a:effectRef idx="0">
                <a:schemeClr val="accent1"/>
              </a:effectRef>
              <a:fontRef idx="minor">
                <a:schemeClr val="tx1"/>
              </a:fontRef>
            </p:style>
          </p:cxnSp>
        </p:grpSp>
        <p:sp>
          <p:nvSpPr>
            <p:cNvPr id="37" name="文本框 36"/>
            <p:cNvSpPr txBox="1"/>
            <p:nvPr/>
          </p:nvSpPr>
          <p:spPr>
            <a:xfrm>
              <a:off x="6737790" y="1681902"/>
              <a:ext cx="1210589" cy="400110"/>
            </a:xfrm>
            <a:prstGeom prst="rect">
              <a:avLst/>
            </a:prstGeom>
            <a:noFill/>
          </p:spPr>
          <p:txBody>
            <a:bodyPr wrap="none" rtlCol="0">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矩形 37"/>
            <p:cNvSpPr/>
            <p:nvPr/>
          </p:nvSpPr>
          <p:spPr>
            <a:xfrm>
              <a:off x="6481309" y="2268123"/>
              <a:ext cx="4925265" cy="634148"/>
            </a:xfrm>
            <a:prstGeom prst="rect">
              <a:avLst/>
            </a:prstGeom>
          </p:spPr>
          <p:txBody>
            <a:bodyPr wrap="square">
              <a:spAutoFit/>
            </a:bodyPr>
            <a:lstStyle/>
            <a:p>
              <a:pPr algn="just">
                <a:lnSpc>
                  <a:spcPct val="120000"/>
                </a:lnSpc>
              </a:pPr>
              <a:r>
                <a:rPr lang="zh-CN" altLang="en-US" sz="1465"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endParaRPr lang="zh-CN" altLang="en-US" sz="1465" dirty="0">
                <a:solidFill>
                  <a:schemeClr val="tx1">
                    <a:lumMod val="50000"/>
                    <a:lumOff val="50000"/>
                  </a:schemeClr>
                </a:solidFill>
                <a:cs typeface="+mn-ea"/>
                <a:sym typeface="+mn-lt"/>
              </a:endParaRPr>
            </a:p>
          </p:txBody>
        </p:sp>
      </p:grpSp>
      <p:grpSp>
        <p:nvGrpSpPr>
          <p:cNvPr id="41" name="组合 52"/>
          <p:cNvGrpSpPr/>
          <p:nvPr/>
        </p:nvGrpSpPr>
        <p:grpSpPr>
          <a:xfrm>
            <a:off x="6492885" y="2992413"/>
            <a:ext cx="4925265" cy="1220370"/>
            <a:chOff x="6481309" y="1681902"/>
            <a:chExt cx="4925265" cy="1220369"/>
          </a:xfrm>
        </p:grpSpPr>
        <p:grpSp>
          <p:nvGrpSpPr>
            <p:cNvPr id="42" name="组合 53"/>
            <p:cNvGrpSpPr/>
            <p:nvPr/>
          </p:nvGrpSpPr>
          <p:grpSpPr>
            <a:xfrm>
              <a:off x="6572008" y="2145936"/>
              <a:ext cx="1841289" cy="0"/>
              <a:chOff x="606636" y="2090057"/>
              <a:chExt cx="1841289" cy="0"/>
            </a:xfrm>
          </p:grpSpPr>
          <p:cxnSp>
            <p:nvCxnSpPr>
              <p:cNvPr id="45" name="直接连接符 56"/>
              <p:cNvCxnSpPr/>
              <p:nvPr/>
            </p:nvCxnSpPr>
            <p:spPr>
              <a:xfrm>
                <a:off x="823685" y="2090057"/>
                <a:ext cx="1624240" cy="0"/>
              </a:xfrm>
              <a:prstGeom prst="line">
                <a:avLst/>
              </a:prstGeom>
              <a:ln w="19050" cap="rnd">
                <a:solidFill>
                  <a:schemeClr val="accent5">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57"/>
              <p:cNvCxnSpPr/>
              <p:nvPr/>
            </p:nvCxnSpPr>
            <p:spPr>
              <a:xfrm>
                <a:off x="606636" y="2090057"/>
                <a:ext cx="841829" cy="0"/>
              </a:xfrm>
              <a:prstGeom prst="line">
                <a:avLst/>
              </a:prstGeom>
              <a:ln w="63500" cap="rnd">
                <a:solidFill>
                  <a:srgbClr val="DE0903"/>
                </a:solidFill>
                <a:round/>
              </a:ln>
            </p:spPr>
            <p:style>
              <a:lnRef idx="1">
                <a:schemeClr val="accent1"/>
              </a:lnRef>
              <a:fillRef idx="0">
                <a:schemeClr val="accent1"/>
              </a:fillRef>
              <a:effectRef idx="0">
                <a:schemeClr val="accent1"/>
              </a:effectRef>
              <a:fontRef idx="minor">
                <a:schemeClr val="tx1"/>
              </a:fontRef>
            </p:style>
          </p:cxnSp>
        </p:grpSp>
        <p:sp>
          <p:nvSpPr>
            <p:cNvPr id="43" name="文本框 42"/>
            <p:cNvSpPr txBox="1"/>
            <p:nvPr/>
          </p:nvSpPr>
          <p:spPr>
            <a:xfrm>
              <a:off x="6737790" y="1681902"/>
              <a:ext cx="1210589" cy="400110"/>
            </a:xfrm>
            <a:prstGeom prst="rect">
              <a:avLst/>
            </a:prstGeom>
            <a:noFill/>
          </p:spPr>
          <p:txBody>
            <a:bodyPr wrap="none" rtlCol="0">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4" name="矩形 43"/>
            <p:cNvSpPr/>
            <p:nvPr/>
          </p:nvSpPr>
          <p:spPr>
            <a:xfrm>
              <a:off x="6481309" y="2268123"/>
              <a:ext cx="4925265" cy="634148"/>
            </a:xfrm>
            <a:prstGeom prst="rect">
              <a:avLst/>
            </a:prstGeom>
          </p:spPr>
          <p:txBody>
            <a:bodyPr wrap="square">
              <a:spAutoFit/>
            </a:bodyPr>
            <a:lstStyle/>
            <a:p>
              <a:pPr algn="just">
                <a:lnSpc>
                  <a:spcPct val="120000"/>
                </a:lnSpc>
              </a:pPr>
              <a:r>
                <a:rPr lang="zh-CN" altLang="en-US" sz="1465"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endParaRPr lang="zh-CN" altLang="en-US" sz="1465" dirty="0">
                <a:solidFill>
                  <a:schemeClr val="tx1">
                    <a:lumMod val="50000"/>
                    <a:lumOff val="50000"/>
                  </a:schemeClr>
                </a:solidFill>
                <a:cs typeface="+mn-ea"/>
                <a:sym typeface="+mn-lt"/>
              </a:endParaRPr>
            </a:p>
          </p:txBody>
        </p:sp>
      </p:grpSp>
      <p:grpSp>
        <p:nvGrpSpPr>
          <p:cNvPr id="47" name="组合 58"/>
          <p:cNvGrpSpPr/>
          <p:nvPr/>
        </p:nvGrpSpPr>
        <p:grpSpPr>
          <a:xfrm>
            <a:off x="6492885" y="4383945"/>
            <a:ext cx="4925265" cy="1220370"/>
            <a:chOff x="6481309" y="1681902"/>
            <a:chExt cx="4925265" cy="1220369"/>
          </a:xfrm>
        </p:grpSpPr>
        <p:grpSp>
          <p:nvGrpSpPr>
            <p:cNvPr id="48" name="组合 59"/>
            <p:cNvGrpSpPr/>
            <p:nvPr/>
          </p:nvGrpSpPr>
          <p:grpSpPr>
            <a:xfrm>
              <a:off x="6572008" y="2145936"/>
              <a:ext cx="1841289" cy="0"/>
              <a:chOff x="606636" y="2090057"/>
              <a:chExt cx="1841289" cy="0"/>
            </a:xfrm>
          </p:grpSpPr>
          <p:cxnSp>
            <p:nvCxnSpPr>
              <p:cNvPr id="51" name="直接连接符 62"/>
              <p:cNvCxnSpPr/>
              <p:nvPr/>
            </p:nvCxnSpPr>
            <p:spPr>
              <a:xfrm>
                <a:off x="823685" y="2090057"/>
                <a:ext cx="1624240" cy="0"/>
              </a:xfrm>
              <a:prstGeom prst="line">
                <a:avLst/>
              </a:prstGeom>
              <a:ln w="19050" cap="rnd">
                <a:solidFill>
                  <a:schemeClr val="accent5">
                    <a:lumMod val="60000"/>
                    <a:lumOff val="40000"/>
                  </a:schemeClr>
                </a:solidFill>
                <a:round/>
              </a:ln>
            </p:spPr>
            <p:style>
              <a:lnRef idx="1">
                <a:schemeClr val="accent1"/>
              </a:lnRef>
              <a:fillRef idx="0">
                <a:schemeClr val="accent1"/>
              </a:fillRef>
              <a:effectRef idx="0">
                <a:schemeClr val="accent1"/>
              </a:effectRef>
              <a:fontRef idx="minor">
                <a:schemeClr val="tx1"/>
              </a:fontRef>
            </p:style>
          </p:cxnSp>
          <p:cxnSp>
            <p:nvCxnSpPr>
              <p:cNvPr id="52" name="直接连接符 63"/>
              <p:cNvCxnSpPr/>
              <p:nvPr/>
            </p:nvCxnSpPr>
            <p:spPr>
              <a:xfrm>
                <a:off x="606636" y="2090057"/>
                <a:ext cx="841829" cy="0"/>
              </a:xfrm>
              <a:prstGeom prst="line">
                <a:avLst/>
              </a:prstGeom>
              <a:ln w="63500" cap="rnd">
                <a:solidFill>
                  <a:srgbClr val="DE0903"/>
                </a:solidFill>
                <a:round/>
              </a:ln>
            </p:spPr>
            <p:style>
              <a:lnRef idx="1">
                <a:schemeClr val="accent1"/>
              </a:lnRef>
              <a:fillRef idx="0">
                <a:schemeClr val="accent1"/>
              </a:fillRef>
              <a:effectRef idx="0">
                <a:schemeClr val="accent1"/>
              </a:effectRef>
              <a:fontRef idx="minor">
                <a:schemeClr val="tx1"/>
              </a:fontRef>
            </p:style>
          </p:cxnSp>
        </p:grpSp>
        <p:sp>
          <p:nvSpPr>
            <p:cNvPr id="49" name="文本框 48"/>
            <p:cNvSpPr txBox="1"/>
            <p:nvPr/>
          </p:nvSpPr>
          <p:spPr>
            <a:xfrm>
              <a:off x="6737790" y="1681902"/>
              <a:ext cx="1210589" cy="400110"/>
            </a:xfrm>
            <a:prstGeom prst="rect">
              <a:avLst/>
            </a:prstGeom>
            <a:noFill/>
          </p:spPr>
          <p:txBody>
            <a:bodyPr wrap="none" rtlCol="0">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0" name="矩形 49"/>
            <p:cNvSpPr/>
            <p:nvPr/>
          </p:nvSpPr>
          <p:spPr>
            <a:xfrm>
              <a:off x="6481309" y="2268123"/>
              <a:ext cx="4925265" cy="634148"/>
            </a:xfrm>
            <a:prstGeom prst="rect">
              <a:avLst/>
            </a:prstGeom>
          </p:spPr>
          <p:txBody>
            <a:bodyPr wrap="square">
              <a:spAutoFit/>
            </a:bodyPr>
            <a:lstStyle/>
            <a:p>
              <a:pPr algn="just">
                <a:lnSpc>
                  <a:spcPct val="120000"/>
                </a:lnSpc>
              </a:pPr>
              <a:r>
                <a:rPr lang="zh-CN" altLang="en-US" sz="1465" dirty="0">
                  <a:solidFill>
                    <a:schemeClr val="tx1">
                      <a:lumMod val="50000"/>
                      <a:lumOff val="50000"/>
                    </a:schemeClr>
                  </a:solidFill>
                  <a:cs typeface="+mn-ea"/>
                  <a:sym typeface="+mn-lt"/>
                </a:rPr>
                <a:t>用户可以在投影仪或者计算机上进行演示也可以将演示文稿打印出来制作成胶片以便应用到更广泛的领域中</a:t>
              </a:r>
              <a:endParaRPr lang="zh-CN" altLang="en-US" sz="1465" dirty="0">
                <a:solidFill>
                  <a:schemeClr val="tx1">
                    <a:lumMod val="50000"/>
                    <a:lumOff val="50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left)">
                                      <p:cBhvr>
                                        <p:cTn id="2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1230904" y="1775948"/>
            <a:ext cx="4842056" cy="4534446"/>
            <a:chOff x="1230904" y="1775946"/>
            <a:chExt cx="4842056" cy="4534446"/>
          </a:xfrm>
        </p:grpSpPr>
        <p:sp>
          <p:nvSpPr>
            <p:cNvPr id="3" name="Rectangle 5"/>
            <p:cNvSpPr>
              <a:spLocks noChangeArrowheads="1"/>
            </p:cNvSpPr>
            <p:nvPr/>
          </p:nvSpPr>
          <p:spPr bwMode="auto">
            <a:xfrm>
              <a:off x="2127494" y="1989728"/>
              <a:ext cx="14817"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4" name="Rectangle 6"/>
            <p:cNvSpPr>
              <a:spLocks noChangeArrowheads="1"/>
            </p:cNvSpPr>
            <p:nvPr/>
          </p:nvSpPr>
          <p:spPr bwMode="auto">
            <a:xfrm>
              <a:off x="24047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5" name="Rectangle 7"/>
            <p:cNvSpPr>
              <a:spLocks noChangeArrowheads="1"/>
            </p:cNvSpPr>
            <p:nvPr/>
          </p:nvSpPr>
          <p:spPr bwMode="auto">
            <a:xfrm>
              <a:off x="2675710"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6" name="Rectangle 8"/>
            <p:cNvSpPr>
              <a:spLocks noChangeArrowheads="1"/>
            </p:cNvSpPr>
            <p:nvPr/>
          </p:nvSpPr>
          <p:spPr bwMode="auto">
            <a:xfrm>
              <a:off x="2942410"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7" name="Rectangle 9"/>
            <p:cNvSpPr>
              <a:spLocks noChangeArrowheads="1"/>
            </p:cNvSpPr>
            <p:nvPr/>
          </p:nvSpPr>
          <p:spPr bwMode="auto">
            <a:xfrm>
              <a:off x="3206994"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8" name="Rectangle 10"/>
            <p:cNvSpPr>
              <a:spLocks noChangeArrowheads="1"/>
            </p:cNvSpPr>
            <p:nvPr/>
          </p:nvSpPr>
          <p:spPr bwMode="auto">
            <a:xfrm>
              <a:off x="34842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9" name="Rectangle 11"/>
            <p:cNvSpPr>
              <a:spLocks noChangeArrowheads="1"/>
            </p:cNvSpPr>
            <p:nvPr/>
          </p:nvSpPr>
          <p:spPr bwMode="auto">
            <a:xfrm>
              <a:off x="3753094" y="1989729"/>
              <a:ext cx="14817"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0" name="Rectangle 12"/>
            <p:cNvSpPr>
              <a:spLocks noChangeArrowheads="1"/>
            </p:cNvSpPr>
            <p:nvPr/>
          </p:nvSpPr>
          <p:spPr bwMode="auto">
            <a:xfrm>
              <a:off x="4017677"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1" name="Rectangle 13"/>
            <p:cNvSpPr>
              <a:spLocks noChangeArrowheads="1"/>
            </p:cNvSpPr>
            <p:nvPr/>
          </p:nvSpPr>
          <p:spPr bwMode="auto">
            <a:xfrm>
              <a:off x="4288610"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2" name="Rectangle 14"/>
            <p:cNvSpPr>
              <a:spLocks noChangeArrowheads="1"/>
            </p:cNvSpPr>
            <p:nvPr/>
          </p:nvSpPr>
          <p:spPr bwMode="auto">
            <a:xfrm>
              <a:off x="4568010"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3" name="Rectangle 15"/>
            <p:cNvSpPr>
              <a:spLocks noChangeArrowheads="1"/>
            </p:cNvSpPr>
            <p:nvPr/>
          </p:nvSpPr>
          <p:spPr bwMode="auto">
            <a:xfrm>
              <a:off x="4838944" y="1989728"/>
              <a:ext cx="14817"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4" name="Rectangle 16"/>
            <p:cNvSpPr>
              <a:spLocks noChangeArrowheads="1"/>
            </p:cNvSpPr>
            <p:nvPr/>
          </p:nvSpPr>
          <p:spPr bwMode="auto">
            <a:xfrm>
              <a:off x="5103527" y="198972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5" name="Rectangle 17"/>
            <p:cNvSpPr>
              <a:spLocks noChangeArrowheads="1"/>
            </p:cNvSpPr>
            <p:nvPr/>
          </p:nvSpPr>
          <p:spPr bwMode="auto">
            <a:xfrm>
              <a:off x="5374461" y="1989728"/>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6" name="Freeform 18"/>
            <p:cNvSpPr/>
            <p:nvPr/>
          </p:nvSpPr>
          <p:spPr bwMode="auto">
            <a:xfrm>
              <a:off x="1805760" y="5217646"/>
              <a:ext cx="4125384" cy="16933"/>
            </a:xfrm>
            <a:custGeom>
              <a:avLst/>
              <a:gdLst>
                <a:gd name="T0" fmla="*/ 1949 w 1949"/>
                <a:gd name="T1" fmla="*/ 2 h 8"/>
                <a:gd name="T2" fmla="*/ 1949 w 1949"/>
                <a:gd name="T3" fmla="*/ 8 h 8"/>
                <a:gd name="T4" fmla="*/ 0 w 1949"/>
                <a:gd name="T5" fmla="*/ 8 h 8"/>
                <a:gd name="T6" fmla="*/ 0 w 1949"/>
                <a:gd name="T7" fmla="*/ 0 h 8"/>
                <a:gd name="T8" fmla="*/ 1949 w 1949"/>
                <a:gd name="T9" fmla="*/ 2 h 8"/>
              </a:gdLst>
              <a:ahLst/>
              <a:cxnLst>
                <a:cxn ang="0">
                  <a:pos x="T0" y="T1"/>
                </a:cxn>
                <a:cxn ang="0">
                  <a:pos x="T2" y="T3"/>
                </a:cxn>
                <a:cxn ang="0">
                  <a:pos x="T4" y="T5"/>
                </a:cxn>
                <a:cxn ang="0">
                  <a:pos x="T6" y="T7"/>
                </a:cxn>
                <a:cxn ang="0">
                  <a:pos x="T8" y="T9"/>
                </a:cxn>
              </a:cxnLst>
              <a:rect l="0" t="0" r="r" b="b"/>
              <a:pathLst>
                <a:path w="1949" h="8">
                  <a:moveTo>
                    <a:pt x="1949" y="2"/>
                  </a:moveTo>
                  <a:lnTo>
                    <a:pt x="1949" y="8"/>
                  </a:lnTo>
                  <a:lnTo>
                    <a:pt x="0" y="8"/>
                  </a:lnTo>
                  <a:lnTo>
                    <a:pt x="0" y="0"/>
                  </a:lnTo>
                  <a:lnTo>
                    <a:pt x="1949" y="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7" name="Rectangle 19"/>
            <p:cNvSpPr>
              <a:spLocks noChangeArrowheads="1"/>
            </p:cNvSpPr>
            <p:nvPr/>
          </p:nvSpPr>
          <p:spPr bwMode="auto">
            <a:xfrm>
              <a:off x="1805761" y="4948829"/>
              <a:ext cx="4121151"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8" name="Rectangle 20"/>
            <p:cNvSpPr>
              <a:spLocks noChangeArrowheads="1"/>
            </p:cNvSpPr>
            <p:nvPr/>
          </p:nvSpPr>
          <p:spPr bwMode="auto">
            <a:xfrm>
              <a:off x="1805761" y="4671546"/>
              <a:ext cx="41190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19" name="Rectangle 21"/>
            <p:cNvSpPr>
              <a:spLocks noChangeArrowheads="1"/>
            </p:cNvSpPr>
            <p:nvPr/>
          </p:nvSpPr>
          <p:spPr bwMode="auto">
            <a:xfrm>
              <a:off x="1805760" y="4400613"/>
              <a:ext cx="4125384"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0" name="Rectangle 22"/>
            <p:cNvSpPr>
              <a:spLocks noChangeArrowheads="1"/>
            </p:cNvSpPr>
            <p:nvPr/>
          </p:nvSpPr>
          <p:spPr bwMode="auto">
            <a:xfrm>
              <a:off x="1805760" y="4140262"/>
              <a:ext cx="4125384"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1" name="Rectangle 23"/>
            <p:cNvSpPr>
              <a:spLocks noChangeArrowheads="1"/>
            </p:cNvSpPr>
            <p:nvPr/>
          </p:nvSpPr>
          <p:spPr bwMode="auto">
            <a:xfrm>
              <a:off x="1820577" y="3869328"/>
              <a:ext cx="4110567" cy="169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2" name="Rectangle 24"/>
            <p:cNvSpPr>
              <a:spLocks noChangeArrowheads="1"/>
            </p:cNvSpPr>
            <p:nvPr/>
          </p:nvSpPr>
          <p:spPr bwMode="auto">
            <a:xfrm>
              <a:off x="1820576" y="3594162"/>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3" name="Rectangle 25"/>
            <p:cNvSpPr>
              <a:spLocks noChangeArrowheads="1"/>
            </p:cNvSpPr>
            <p:nvPr/>
          </p:nvSpPr>
          <p:spPr bwMode="auto">
            <a:xfrm>
              <a:off x="1820577" y="3323229"/>
              <a:ext cx="411056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4" name="Rectangle 26"/>
            <p:cNvSpPr>
              <a:spLocks noChangeArrowheads="1"/>
            </p:cNvSpPr>
            <p:nvPr/>
          </p:nvSpPr>
          <p:spPr bwMode="auto">
            <a:xfrm>
              <a:off x="1820577" y="3058646"/>
              <a:ext cx="410421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5" name="Rectangle 27"/>
            <p:cNvSpPr>
              <a:spLocks noChangeArrowheads="1"/>
            </p:cNvSpPr>
            <p:nvPr/>
          </p:nvSpPr>
          <p:spPr bwMode="auto">
            <a:xfrm>
              <a:off x="1820576" y="2785595"/>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6" name="Rectangle 28"/>
            <p:cNvSpPr>
              <a:spLocks noChangeArrowheads="1"/>
            </p:cNvSpPr>
            <p:nvPr/>
          </p:nvSpPr>
          <p:spPr bwMode="auto">
            <a:xfrm>
              <a:off x="1820576" y="2510429"/>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7" name="Rectangle 29"/>
            <p:cNvSpPr>
              <a:spLocks noChangeArrowheads="1"/>
            </p:cNvSpPr>
            <p:nvPr/>
          </p:nvSpPr>
          <p:spPr bwMode="auto">
            <a:xfrm>
              <a:off x="1820577" y="2239495"/>
              <a:ext cx="4104217"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8" name="Rectangle 30"/>
            <p:cNvSpPr>
              <a:spLocks noChangeArrowheads="1"/>
            </p:cNvSpPr>
            <p:nvPr/>
          </p:nvSpPr>
          <p:spPr bwMode="auto">
            <a:xfrm>
              <a:off x="1820576" y="1981262"/>
              <a:ext cx="4106333" cy="127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29" name="Rectangle 31"/>
            <p:cNvSpPr>
              <a:spLocks noChangeArrowheads="1"/>
            </p:cNvSpPr>
            <p:nvPr/>
          </p:nvSpPr>
          <p:spPr bwMode="auto">
            <a:xfrm>
              <a:off x="5647510" y="1983379"/>
              <a:ext cx="12700" cy="3543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30" name="Rectangle 32"/>
            <p:cNvSpPr>
              <a:spLocks noChangeArrowheads="1"/>
            </p:cNvSpPr>
            <p:nvPr/>
          </p:nvSpPr>
          <p:spPr bwMode="auto">
            <a:xfrm>
              <a:off x="5918443" y="1983379"/>
              <a:ext cx="12700" cy="3547533"/>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31" name="Freeform 33"/>
            <p:cNvSpPr/>
            <p:nvPr/>
          </p:nvSpPr>
          <p:spPr bwMode="auto">
            <a:xfrm>
              <a:off x="1786710" y="1775946"/>
              <a:ext cx="82551" cy="3795183"/>
            </a:xfrm>
            <a:custGeom>
              <a:avLst/>
              <a:gdLst>
                <a:gd name="T0" fmla="*/ 26 w 26"/>
                <a:gd name="T1" fmla="*/ 1189 h 1202"/>
                <a:gd name="T2" fmla="*/ 13 w 26"/>
                <a:gd name="T3" fmla="*/ 1202 h 1202"/>
                <a:gd name="T4" fmla="*/ 13 w 26"/>
                <a:gd name="T5" fmla="*/ 1202 h 1202"/>
                <a:gd name="T6" fmla="*/ 0 w 26"/>
                <a:gd name="T7" fmla="*/ 1189 h 1202"/>
                <a:gd name="T8" fmla="*/ 0 w 26"/>
                <a:gd name="T9" fmla="*/ 13 h 1202"/>
                <a:gd name="T10" fmla="*/ 13 w 26"/>
                <a:gd name="T11" fmla="*/ 0 h 1202"/>
                <a:gd name="T12" fmla="*/ 13 w 26"/>
                <a:gd name="T13" fmla="*/ 0 h 1202"/>
                <a:gd name="T14" fmla="*/ 26 w 26"/>
                <a:gd name="T15" fmla="*/ 13 h 1202"/>
                <a:gd name="T16" fmla="*/ 26 w 26"/>
                <a:gd name="T17" fmla="*/ 1189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202">
                  <a:moveTo>
                    <a:pt x="26" y="1189"/>
                  </a:moveTo>
                  <a:cubicBezTo>
                    <a:pt x="26" y="1196"/>
                    <a:pt x="20" y="1202"/>
                    <a:pt x="13" y="1202"/>
                  </a:cubicBezTo>
                  <a:cubicBezTo>
                    <a:pt x="13" y="1202"/>
                    <a:pt x="13" y="1202"/>
                    <a:pt x="13" y="1202"/>
                  </a:cubicBezTo>
                  <a:cubicBezTo>
                    <a:pt x="6" y="1202"/>
                    <a:pt x="0" y="1196"/>
                    <a:pt x="0" y="1189"/>
                  </a:cubicBezTo>
                  <a:cubicBezTo>
                    <a:pt x="0" y="13"/>
                    <a:pt x="0" y="13"/>
                    <a:pt x="0" y="13"/>
                  </a:cubicBezTo>
                  <a:cubicBezTo>
                    <a:pt x="0" y="5"/>
                    <a:pt x="6" y="0"/>
                    <a:pt x="13" y="0"/>
                  </a:cubicBezTo>
                  <a:cubicBezTo>
                    <a:pt x="13" y="0"/>
                    <a:pt x="13" y="0"/>
                    <a:pt x="13" y="0"/>
                  </a:cubicBezTo>
                  <a:cubicBezTo>
                    <a:pt x="20" y="0"/>
                    <a:pt x="26" y="5"/>
                    <a:pt x="26" y="13"/>
                  </a:cubicBezTo>
                  <a:lnTo>
                    <a:pt x="26" y="1189"/>
                  </a:lnTo>
                  <a:close/>
                </a:path>
              </a:pathLst>
            </a:cu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32" name="Freeform 34"/>
            <p:cNvSpPr/>
            <p:nvPr/>
          </p:nvSpPr>
          <p:spPr bwMode="auto">
            <a:xfrm>
              <a:off x="1786709" y="5497046"/>
              <a:ext cx="4286251" cy="78316"/>
            </a:xfrm>
            <a:custGeom>
              <a:avLst/>
              <a:gdLst>
                <a:gd name="T0" fmla="*/ 1344 w 1358"/>
                <a:gd name="T1" fmla="*/ 0 h 25"/>
                <a:gd name="T2" fmla="*/ 1358 w 1358"/>
                <a:gd name="T3" fmla="*/ 12 h 25"/>
                <a:gd name="T4" fmla="*/ 1358 w 1358"/>
                <a:gd name="T5" fmla="*/ 12 h 25"/>
                <a:gd name="T6" fmla="*/ 1344 w 1358"/>
                <a:gd name="T7" fmla="*/ 25 h 25"/>
                <a:gd name="T8" fmla="*/ 15 w 1358"/>
                <a:gd name="T9" fmla="*/ 25 h 25"/>
                <a:gd name="T10" fmla="*/ 0 w 1358"/>
                <a:gd name="T11" fmla="*/ 12 h 25"/>
                <a:gd name="T12" fmla="*/ 0 w 1358"/>
                <a:gd name="T13" fmla="*/ 12 h 25"/>
                <a:gd name="T14" fmla="*/ 15 w 1358"/>
                <a:gd name="T15" fmla="*/ 0 h 25"/>
                <a:gd name="T16" fmla="*/ 1344 w 1358"/>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8" h="25">
                  <a:moveTo>
                    <a:pt x="1344" y="0"/>
                  </a:moveTo>
                  <a:cubicBezTo>
                    <a:pt x="1352" y="0"/>
                    <a:pt x="1358" y="5"/>
                    <a:pt x="1358" y="12"/>
                  </a:cubicBezTo>
                  <a:cubicBezTo>
                    <a:pt x="1358" y="12"/>
                    <a:pt x="1358" y="12"/>
                    <a:pt x="1358" y="12"/>
                  </a:cubicBezTo>
                  <a:cubicBezTo>
                    <a:pt x="1358" y="19"/>
                    <a:pt x="1352" y="25"/>
                    <a:pt x="1344" y="25"/>
                  </a:cubicBezTo>
                  <a:cubicBezTo>
                    <a:pt x="15" y="25"/>
                    <a:pt x="15" y="25"/>
                    <a:pt x="15" y="25"/>
                  </a:cubicBezTo>
                  <a:cubicBezTo>
                    <a:pt x="7" y="25"/>
                    <a:pt x="0" y="19"/>
                    <a:pt x="0" y="12"/>
                  </a:cubicBezTo>
                  <a:cubicBezTo>
                    <a:pt x="0" y="12"/>
                    <a:pt x="0" y="12"/>
                    <a:pt x="0" y="12"/>
                  </a:cubicBezTo>
                  <a:cubicBezTo>
                    <a:pt x="0" y="5"/>
                    <a:pt x="7" y="0"/>
                    <a:pt x="15" y="0"/>
                  </a:cubicBezTo>
                  <a:lnTo>
                    <a:pt x="1344" y="0"/>
                  </a:lnTo>
                  <a:close/>
                </a:path>
              </a:pathLst>
            </a:cu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33" name="Freeform 35"/>
            <p:cNvSpPr/>
            <p:nvPr/>
          </p:nvSpPr>
          <p:spPr bwMode="auto">
            <a:xfrm>
              <a:off x="1869261" y="3335928"/>
              <a:ext cx="4061884" cy="2156883"/>
            </a:xfrm>
            <a:custGeom>
              <a:avLst/>
              <a:gdLst>
                <a:gd name="T0" fmla="*/ 1919 w 1919"/>
                <a:gd name="T1" fmla="*/ 1019 h 1019"/>
                <a:gd name="T2" fmla="*/ 1716 w 1919"/>
                <a:gd name="T3" fmla="*/ 258 h 1019"/>
                <a:gd name="T4" fmla="*/ 1533 w 1919"/>
                <a:gd name="T5" fmla="*/ 892 h 1019"/>
                <a:gd name="T6" fmla="*/ 1299 w 1919"/>
                <a:gd name="T7" fmla="*/ 0 h 1019"/>
                <a:gd name="T8" fmla="*/ 1023 w 1919"/>
                <a:gd name="T9" fmla="*/ 897 h 1019"/>
                <a:gd name="T10" fmla="*/ 642 w 1919"/>
                <a:gd name="T11" fmla="*/ 255 h 1019"/>
                <a:gd name="T12" fmla="*/ 384 w 1919"/>
                <a:gd name="T13" fmla="*/ 767 h 1019"/>
                <a:gd name="T14" fmla="*/ 256 w 1919"/>
                <a:gd name="T15" fmla="*/ 504 h 1019"/>
                <a:gd name="T16" fmla="*/ 128 w 1919"/>
                <a:gd name="T17" fmla="*/ 767 h 1019"/>
                <a:gd name="T18" fmla="*/ 0 w 1919"/>
                <a:gd name="T19" fmla="*/ 506 h 1019"/>
                <a:gd name="T20" fmla="*/ 0 w 1919"/>
                <a:gd name="T21" fmla="*/ 1019 h 1019"/>
                <a:gd name="T22" fmla="*/ 1919 w 1919"/>
                <a:gd name="T23" fmla="*/ 1019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9" h="1019">
                  <a:moveTo>
                    <a:pt x="1919" y="1019"/>
                  </a:moveTo>
                  <a:lnTo>
                    <a:pt x="1716" y="258"/>
                  </a:lnTo>
                  <a:lnTo>
                    <a:pt x="1533" y="892"/>
                  </a:lnTo>
                  <a:lnTo>
                    <a:pt x="1299" y="0"/>
                  </a:lnTo>
                  <a:lnTo>
                    <a:pt x="1023" y="897"/>
                  </a:lnTo>
                  <a:lnTo>
                    <a:pt x="642" y="255"/>
                  </a:lnTo>
                  <a:lnTo>
                    <a:pt x="384" y="767"/>
                  </a:lnTo>
                  <a:lnTo>
                    <a:pt x="256" y="504"/>
                  </a:lnTo>
                  <a:lnTo>
                    <a:pt x="128" y="767"/>
                  </a:lnTo>
                  <a:lnTo>
                    <a:pt x="0" y="506"/>
                  </a:lnTo>
                  <a:lnTo>
                    <a:pt x="0" y="1019"/>
                  </a:lnTo>
                  <a:lnTo>
                    <a:pt x="1919" y="1019"/>
                  </a:lnTo>
                  <a:close/>
                </a:path>
              </a:pathLst>
            </a:custGeom>
            <a:solidFill>
              <a:srgbClr val="C00000"/>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34" name="Freeform 36"/>
            <p:cNvSpPr/>
            <p:nvPr/>
          </p:nvSpPr>
          <p:spPr bwMode="auto">
            <a:xfrm>
              <a:off x="1869261" y="3875679"/>
              <a:ext cx="4061884" cy="1617133"/>
            </a:xfrm>
            <a:custGeom>
              <a:avLst/>
              <a:gdLst>
                <a:gd name="T0" fmla="*/ 0 w 1919"/>
                <a:gd name="T1" fmla="*/ 764 h 764"/>
                <a:gd name="T2" fmla="*/ 253 w 1919"/>
                <a:gd name="T3" fmla="*/ 379 h 764"/>
                <a:gd name="T4" fmla="*/ 384 w 1919"/>
                <a:gd name="T5" fmla="*/ 637 h 764"/>
                <a:gd name="T6" fmla="*/ 632 w 1919"/>
                <a:gd name="T7" fmla="*/ 251 h 764"/>
                <a:gd name="T8" fmla="*/ 894 w 1919"/>
                <a:gd name="T9" fmla="*/ 642 h 764"/>
                <a:gd name="T10" fmla="*/ 1275 w 1919"/>
                <a:gd name="T11" fmla="*/ 0 h 764"/>
                <a:gd name="T12" fmla="*/ 1533 w 1919"/>
                <a:gd name="T13" fmla="*/ 512 h 764"/>
                <a:gd name="T14" fmla="*/ 1658 w 1919"/>
                <a:gd name="T15" fmla="*/ 379 h 764"/>
                <a:gd name="T16" fmla="*/ 1789 w 1919"/>
                <a:gd name="T17" fmla="*/ 512 h 764"/>
                <a:gd name="T18" fmla="*/ 1919 w 1919"/>
                <a:gd name="T19" fmla="*/ 251 h 764"/>
                <a:gd name="T20" fmla="*/ 1919 w 1919"/>
                <a:gd name="T21" fmla="*/ 764 h 764"/>
                <a:gd name="T22" fmla="*/ 0 w 1919"/>
                <a:gd name="T23" fmla="*/ 76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9" h="764">
                  <a:moveTo>
                    <a:pt x="0" y="764"/>
                  </a:moveTo>
                  <a:lnTo>
                    <a:pt x="253" y="379"/>
                  </a:lnTo>
                  <a:lnTo>
                    <a:pt x="384" y="637"/>
                  </a:lnTo>
                  <a:lnTo>
                    <a:pt x="632" y="251"/>
                  </a:lnTo>
                  <a:lnTo>
                    <a:pt x="894" y="642"/>
                  </a:lnTo>
                  <a:lnTo>
                    <a:pt x="1275" y="0"/>
                  </a:lnTo>
                  <a:lnTo>
                    <a:pt x="1533" y="512"/>
                  </a:lnTo>
                  <a:lnTo>
                    <a:pt x="1658" y="379"/>
                  </a:lnTo>
                  <a:lnTo>
                    <a:pt x="1789" y="512"/>
                  </a:lnTo>
                  <a:lnTo>
                    <a:pt x="1919" y="251"/>
                  </a:lnTo>
                  <a:lnTo>
                    <a:pt x="1919" y="764"/>
                  </a:lnTo>
                  <a:lnTo>
                    <a:pt x="0" y="764"/>
                  </a:lnTo>
                  <a:close/>
                </a:path>
              </a:pathLst>
            </a:custGeom>
            <a:solidFill>
              <a:srgbClr val="DE0903"/>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35" name="Rectangle 104"/>
            <p:cNvSpPr>
              <a:spLocks noChangeArrowheads="1"/>
            </p:cNvSpPr>
            <p:nvPr/>
          </p:nvSpPr>
          <p:spPr bwMode="auto">
            <a:xfrm>
              <a:off x="1777170" y="6135003"/>
              <a:ext cx="212501" cy="113397"/>
            </a:xfrm>
            <a:prstGeom prst="rect">
              <a:avLst/>
            </a:prstGeom>
            <a:solidFill>
              <a:schemeClr val="accent2"/>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schemeClr val="tx1">
                    <a:lumMod val="50000"/>
                    <a:lumOff val="50000"/>
                  </a:schemeClr>
                </a:solidFill>
                <a:cs typeface="+mn-ea"/>
                <a:sym typeface="+mn-lt"/>
              </a:endParaRPr>
            </a:p>
          </p:txBody>
        </p:sp>
        <p:sp>
          <p:nvSpPr>
            <p:cNvPr id="36" name="文本框 35"/>
            <p:cNvSpPr txBox="1"/>
            <p:nvPr/>
          </p:nvSpPr>
          <p:spPr>
            <a:xfrm>
              <a:off x="1354275" y="5389435"/>
              <a:ext cx="26000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0</a:t>
              </a:r>
              <a:endParaRPr lang="zh-CN" altLang="en-US" sz="1065" dirty="0">
                <a:solidFill>
                  <a:prstClr val="black">
                    <a:lumMod val="50000"/>
                    <a:lumOff val="50000"/>
                  </a:prstClr>
                </a:solidFill>
                <a:cs typeface="+mn-ea"/>
                <a:sym typeface="+mn-lt"/>
              </a:endParaRPr>
            </a:p>
          </p:txBody>
        </p:sp>
        <p:sp>
          <p:nvSpPr>
            <p:cNvPr id="37" name="文本框 36"/>
            <p:cNvSpPr txBox="1"/>
            <p:nvPr/>
          </p:nvSpPr>
          <p:spPr>
            <a:xfrm>
              <a:off x="1289125" y="5122855"/>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10</a:t>
              </a:r>
              <a:endParaRPr lang="zh-CN" altLang="en-US" sz="1065" dirty="0">
                <a:solidFill>
                  <a:prstClr val="black">
                    <a:lumMod val="50000"/>
                    <a:lumOff val="50000"/>
                  </a:prstClr>
                </a:solidFill>
                <a:cs typeface="+mn-ea"/>
                <a:sym typeface="+mn-lt"/>
              </a:endParaRPr>
            </a:p>
          </p:txBody>
        </p:sp>
        <p:sp>
          <p:nvSpPr>
            <p:cNvPr id="38" name="文本框 37"/>
            <p:cNvSpPr txBox="1"/>
            <p:nvPr/>
          </p:nvSpPr>
          <p:spPr>
            <a:xfrm>
              <a:off x="1289125" y="480620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20</a:t>
              </a:r>
              <a:endParaRPr lang="zh-CN" altLang="en-US" sz="1065" dirty="0">
                <a:solidFill>
                  <a:prstClr val="black">
                    <a:lumMod val="50000"/>
                    <a:lumOff val="50000"/>
                  </a:prstClr>
                </a:solidFill>
                <a:cs typeface="+mn-ea"/>
                <a:sym typeface="+mn-lt"/>
              </a:endParaRPr>
            </a:p>
          </p:txBody>
        </p:sp>
        <p:sp>
          <p:nvSpPr>
            <p:cNvPr id="39" name="文本框 38"/>
            <p:cNvSpPr txBox="1"/>
            <p:nvPr/>
          </p:nvSpPr>
          <p:spPr>
            <a:xfrm>
              <a:off x="1289125" y="453962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30</a:t>
              </a:r>
              <a:endParaRPr lang="zh-CN" altLang="en-US" sz="1065" dirty="0">
                <a:solidFill>
                  <a:prstClr val="black">
                    <a:lumMod val="50000"/>
                    <a:lumOff val="50000"/>
                  </a:prstClr>
                </a:solidFill>
                <a:cs typeface="+mn-ea"/>
                <a:sym typeface="+mn-lt"/>
              </a:endParaRPr>
            </a:p>
          </p:txBody>
        </p:sp>
        <p:sp>
          <p:nvSpPr>
            <p:cNvPr id="40" name="文本框 39"/>
            <p:cNvSpPr txBox="1"/>
            <p:nvPr/>
          </p:nvSpPr>
          <p:spPr>
            <a:xfrm>
              <a:off x="1289125" y="4262710"/>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40</a:t>
              </a:r>
              <a:endParaRPr lang="zh-CN" altLang="en-US" sz="1065" dirty="0">
                <a:solidFill>
                  <a:prstClr val="black">
                    <a:lumMod val="50000"/>
                    <a:lumOff val="50000"/>
                  </a:prstClr>
                </a:solidFill>
                <a:cs typeface="+mn-ea"/>
                <a:sym typeface="+mn-lt"/>
              </a:endParaRPr>
            </a:p>
          </p:txBody>
        </p:sp>
        <p:sp>
          <p:nvSpPr>
            <p:cNvPr id="41" name="文本框 40"/>
            <p:cNvSpPr txBox="1"/>
            <p:nvPr/>
          </p:nvSpPr>
          <p:spPr>
            <a:xfrm>
              <a:off x="1289125" y="4009333"/>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50</a:t>
              </a:r>
              <a:endParaRPr lang="zh-CN" altLang="en-US" sz="1065" dirty="0">
                <a:solidFill>
                  <a:prstClr val="black">
                    <a:lumMod val="50000"/>
                    <a:lumOff val="50000"/>
                  </a:prstClr>
                </a:solidFill>
                <a:cs typeface="+mn-ea"/>
                <a:sym typeface="+mn-lt"/>
              </a:endParaRPr>
            </a:p>
          </p:txBody>
        </p:sp>
        <p:sp>
          <p:nvSpPr>
            <p:cNvPr id="42" name="文本框 41"/>
            <p:cNvSpPr txBox="1"/>
            <p:nvPr/>
          </p:nvSpPr>
          <p:spPr>
            <a:xfrm>
              <a:off x="1289125" y="372336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60</a:t>
              </a:r>
              <a:endParaRPr lang="zh-CN" altLang="en-US" sz="1065" dirty="0">
                <a:solidFill>
                  <a:prstClr val="black">
                    <a:lumMod val="50000"/>
                    <a:lumOff val="50000"/>
                  </a:prstClr>
                </a:solidFill>
                <a:cs typeface="+mn-ea"/>
                <a:sym typeface="+mn-lt"/>
              </a:endParaRPr>
            </a:p>
          </p:txBody>
        </p:sp>
        <p:sp>
          <p:nvSpPr>
            <p:cNvPr id="43" name="文本框 42"/>
            <p:cNvSpPr txBox="1"/>
            <p:nvPr/>
          </p:nvSpPr>
          <p:spPr>
            <a:xfrm>
              <a:off x="1289125" y="3463233"/>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70</a:t>
              </a:r>
              <a:endParaRPr lang="zh-CN" altLang="en-US" sz="1065" dirty="0">
                <a:solidFill>
                  <a:prstClr val="black">
                    <a:lumMod val="50000"/>
                    <a:lumOff val="50000"/>
                  </a:prstClr>
                </a:solidFill>
                <a:cs typeface="+mn-ea"/>
                <a:sym typeface="+mn-lt"/>
              </a:endParaRPr>
            </a:p>
          </p:txBody>
        </p:sp>
        <p:sp>
          <p:nvSpPr>
            <p:cNvPr id="44" name="文本框 43"/>
            <p:cNvSpPr txBox="1"/>
            <p:nvPr/>
          </p:nvSpPr>
          <p:spPr>
            <a:xfrm>
              <a:off x="1289125" y="3178977"/>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80</a:t>
              </a:r>
              <a:endParaRPr lang="zh-CN" altLang="en-US" sz="1065" dirty="0">
                <a:solidFill>
                  <a:prstClr val="black">
                    <a:lumMod val="50000"/>
                    <a:lumOff val="50000"/>
                  </a:prstClr>
                </a:solidFill>
                <a:cs typeface="+mn-ea"/>
                <a:sym typeface="+mn-lt"/>
              </a:endParaRPr>
            </a:p>
          </p:txBody>
        </p:sp>
        <p:sp>
          <p:nvSpPr>
            <p:cNvPr id="45" name="文本框 44"/>
            <p:cNvSpPr txBox="1"/>
            <p:nvPr/>
          </p:nvSpPr>
          <p:spPr>
            <a:xfrm>
              <a:off x="1289125" y="292559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90</a:t>
              </a:r>
              <a:endParaRPr lang="zh-CN" altLang="en-US" sz="1065" dirty="0">
                <a:solidFill>
                  <a:prstClr val="black">
                    <a:lumMod val="50000"/>
                    <a:lumOff val="50000"/>
                  </a:prstClr>
                </a:solidFill>
                <a:cs typeface="+mn-ea"/>
                <a:sym typeface="+mn-lt"/>
              </a:endParaRPr>
            </a:p>
          </p:txBody>
        </p:sp>
        <p:sp>
          <p:nvSpPr>
            <p:cNvPr id="46" name="文本框 45"/>
            <p:cNvSpPr txBox="1"/>
            <p:nvPr/>
          </p:nvSpPr>
          <p:spPr>
            <a:xfrm>
              <a:off x="1230904" y="2639635"/>
              <a:ext cx="410690"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100</a:t>
              </a:r>
              <a:endParaRPr lang="zh-CN" altLang="en-US" sz="1065" dirty="0">
                <a:solidFill>
                  <a:prstClr val="black">
                    <a:lumMod val="50000"/>
                    <a:lumOff val="50000"/>
                  </a:prstClr>
                </a:solidFill>
                <a:cs typeface="+mn-ea"/>
                <a:sym typeface="+mn-lt"/>
              </a:endParaRPr>
            </a:p>
          </p:txBody>
        </p:sp>
        <p:sp>
          <p:nvSpPr>
            <p:cNvPr id="47" name="文本框 46"/>
            <p:cNvSpPr txBox="1"/>
            <p:nvPr/>
          </p:nvSpPr>
          <p:spPr>
            <a:xfrm>
              <a:off x="1230904" y="2360235"/>
              <a:ext cx="410690"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110</a:t>
              </a:r>
              <a:endParaRPr lang="zh-CN" altLang="en-US" sz="1065" dirty="0">
                <a:solidFill>
                  <a:prstClr val="black">
                    <a:lumMod val="50000"/>
                    <a:lumOff val="50000"/>
                  </a:prstClr>
                </a:solidFill>
                <a:cs typeface="+mn-ea"/>
                <a:sym typeface="+mn-lt"/>
              </a:endParaRPr>
            </a:p>
          </p:txBody>
        </p:sp>
        <p:sp>
          <p:nvSpPr>
            <p:cNvPr id="48" name="文本框 47"/>
            <p:cNvSpPr txBox="1"/>
            <p:nvPr/>
          </p:nvSpPr>
          <p:spPr>
            <a:xfrm>
              <a:off x="1230904" y="2089302"/>
              <a:ext cx="410690"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110</a:t>
              </a:r>
              <a:endParaRPr lang="zh-CN" altLang="en-US" sz="1065" dirty="0">
                <a:solidFill>
                  <a:prstClr val="black">
                    <a:lumMod val="50000"/>
                    <a:lumOff val="50000"/>
                  </a:prstClr>
                </a:solidFill>
                <a:cs typeface="+mn-ea"/>
                <a:sym typeface="+mn-lt"/>
              </a:endParaRPr>
            </a:p>
          </p:txBody>
        </p:sp>
        <p:sp>
          <p:nvSpPr>
            <p:cNvPr id="49" name="文本框 48"/>
            <p:cNvSpPr txBox="1"/>
            <p:nvPr/>
          </p:nvSpPr>
          <p:spPr>
            <a:xfrm>
              <a:off x="1230904" y="1826835"/>
              <a:ext cx="410690"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120</a:t>
              </a:r>
              <a:endParaRPr lang="zh-CN" altLang="en-US" sz="1065" dirty="0">
                <a:solidFill>
                  <a:prstClr val="black">
                    <a:lumMod val="50000"/>
                    <a:lumOff val="50000"/>
                  </a:prstClr>
                </a:solidFill>
                <a:cs typeface="+mn-ea"/>
                <a:sym typeface="+mn-lt"/>
              </a:endParaRPr>
            </a:p>
          </p:txBody>
        </p:sp>
        <p:sp>
          <p:nvSpPr>
            <p:cNvPr id="50" name="文本框 49"/>
            <p:cNvSpPr txBox="1"/>
            <p:nvPr/>
          </p:nvSpPr>
          <p:spPr>
            <a:xfrm>
              <a:off x="1915659"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10</a:t>
              </a:r>
              <a:endParaRPr lang="zh-CN" altLang="en-US" sz="1065" dirty="0">
                <a:solidFill>
                  <a:prstClr val="black">
                    <a:lumMod val="50000"/>
                    <a:lumOff val="50000"/>
                  </a:prstClr>
                </a:solidFill>
                <a:cs typeface="+mn-ea"/>
                <a:sym typeface="+mn-lt"/>
              </a:endParaRPr>
            </a:p>
          </p:txBody>
        </p:sp>
        <p:sp>
          <p:nvSpPr>
            <p:cNvPr id="51" name="文本框 50"/>
            <p:cNvSpPr txBox="1"/>
            <p:nvPr/>
          </p:nvSpPr>
          <p:spPr>
            <a:xfrm>
              <a:off x="2211992"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20</a:t>
              </a:r>
              <a:endParaRPr lang="zh-CN" altLang="en-US" sz="1065" dirty="0">
                <a:solidFill>
                  <a:prstClr val="black">
                    <a:lumMod val="50000"/>
                    <a:lumOff val="50000"/>
                  </a:prstClr>
                </a:solidFill>
                <a:cs typeface="+mn-ea"/>
                <a:sym typeface="+mn-lt"/>
              </a:endParaRPr>
            </a:p>
          </p:txBody>
        </p:sp>
        <p:sp>
          <p:nvSpPr>
            <p:cNvPr id="52" name="文本框 51"/>
            <p:cNvSpPr txBox="1"/>
            <p:nvPr/>
          </p:nvSpPr>
          <p:spPr>
            <a:xfrm>
              <a:off x="2465992"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30</a:t>
              </a:r>
              <a:endParaRPr lang="zh-CN" altLang="en-US" sz="1065" dirty="0">
                <a:solidFill>
                  <a:prstClr val="black">
                    <a:lumMod val="50000"/>
                    <a:lumOff val="50000"/>
                  </a:prstClr>
                </a:solidFill>
                <a:cs typeface="+mn-ea"/>
                <a:sym typeface="+mn-lt"/>
              </a:endParaRPr>
            </a:p>
          </p:txBody>
        </p:sp>
        <p:sp>
          <p:nvSpPr>
            <p:cNvPr id="53" name="文本框 52"/>
            <p:cNvSpPr txBox="1"/>
            <p:nvPr/>
          </p:nvSpPr>
          <p:spPr>
            <a:xfrm>
              <a:off x="2762325"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40</a:t>
              </a:r>
              <a:endParaRPr lang="zh-CN" altLang="en-US" sz="1065" dirty="0">
                <a:solidFill>
                  <a:prstClr val="black">
                    <a:lumMod val="50000"/>
                    <a:lumOff val="50000"/>
                  </a:prstClr>
                </a:solidFill>
                <a:cs typeface="+mn-ea"/>
                <a:sym typeface="+mn-lt"/>
              </a:endParaRPr>
            </a:p>
          </p:txBody>
        </p:sp>
        <p:sp>
          <p:nvSpPr>
            <p:cNvPr id="54" name="文本框 53"/>
            <p:cNvSpPr txBox="1"/>
            <p:nvPr/>
          </p:nvSpPr>
          <p:spPr>
            <a:xfrm>
              <a:off x="3033259"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50</a:t>
              </a:r>
              <a:endParaRPr lang="zh-CN" altLang="en-US" sz="1065" dirty="0">
                <a:solidFill>
                  <a:prstClr val="black">
                    <a:lumMod val="50000"/>
                    <a:lumOff val="50000"/>
                  </a:prstClr>
                </a:solidFill>
                <a:cs typeface="+mn-ea"/>
                <a:sym typeface="+mn-lt"/>
              </a:endParaRPr>
            </a:p>
          </p:txBody>
        </p:sp>
        <p:sp>
          <p:nvSpPr>
            <p:cNvPr id="55" name="文本框 54"/>
            <p:cNvSpPr txBox="1"/>
            <p:nvPr/>
          </p:nvSpPr>
          <p:spPr>
            <a:xfrm>
              <a:off x="3312659"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60</a:t>
              </a:r>
              <a:endParaRPr lang="zh-CN" altLang="en-US" sz="1065" dirty="0">
                <a:solidFill>
                  <a:prstClr val="black">
                    <a:lumMod val="50000"/>
                    <a:lumOff val="50000"/>
                  </a:prstClr>
                </a:solidFill>
                <a:cs typeface="+mn-ea"/>
                <a:sym typeface="+mn-lt"/>
              </a:endParaRPr>
            </a:p>
          </p:txBody>
        </p:sp>
        <p:sp>
          <p:nvSpPr>
            <p:cNvPr id="56" name="文本框 55"/>
            <p:cNvSpPr txBox="1"/>
            <p:nvPr/>
          </p:nvSpPr>
          <p:spPr>
            <a:xfrm>
              <a:off x="3558192"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70</a:t>
              </a:r>
              <a:endParaRPr lang="zh-CN" altLang="en-US" sz="1065" dirty="0">
                <a:solidFill>
                  <a:prstClr val="black">
                    <a:lumMod val="50000"/>
                    <a:lumOff val="50000"/>
                  </a:prstClr>
                </a:solidFill>
                <a:cs typeface="+mn-ea"/>
                <a:sym typeface="+mn-lt"/>
              </a:endParaRPr>
            </a:p>
          </p:txBody>
        </p:sp>
        <p:sp>
          <p:nvSpPr>
            <p:cNvPr id="57" name="文本框 56"/>
            <p:cNvSpPr txBox="1"/>
            <p:nvPr/>
          </p:nvSpPr>
          <p:spPr>
            <a:xfrm>
              <a:off x="3854525"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80</a:t>
              </a:r>
              <a:endParaRPr lang="zh-CN" altLang="en-US" sz="1065" dirty="0">
                <a:solidFill>
                  <a:prstClr val="black">
                    <a:lumMod val="50000"/>
                    <a:lumOff val="50000"/>
                  </a:prstClr>
                </a:solidFill>
                <a:cs typeface="+mn-ea"/>
                <a:sym typeface="+mn-lt"/>
              </a:endParaRPr>
            </a:p>
          </p:txBody>
        </p:sp>
        <p:sp>
          <p:nvSpPr>
            <p:cNvPr id="58" name="文本框 57"/>
            <p:cNvSpPr txBox="1"/>
            <p:nvPr/>
          </p:nvSpPr>
          <p:spPr>
            <a:xfrm>
              <a:off x="4135135" y="5596989"/>
              <a:ext cx="335348"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90</a:t>
              </a:r>
              <a:endParaRPr lang="zh-CN" altLang="en-US" sz="1065" dirty="0">
                <a:solidFill>
                  <a:prstClr val="black">
                    <a:lumMod val="50000"/>
                    <a:lumOff val="50000"/>
                  </a:prstClr>
                </a:solidFill>
                <a:cs typeface="+mn-ea"/>
                <a:sym typeface="+mn-lt"/>
              </a:endParaRPr>
            </a:p>
          </p:txBody>
        </p:sp>
        <p:sp>
          <p:nvSpPr>
            <p:cNvPr id="59" name="文本框 58"/>
            <p:cNvSpPr txBox="1"/>
            <p:nvPr/>
          </p:nvSpPr>
          <p:spPr>
            <a:xfrm>
              <a:off x="4367363" y="5596989"/>
              <a:ext cx="410690"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100</a:t>
              </a:r>
              <a:endParaRPr lang="zh-CN" altLang="en-US" sz="1065" dirty="0">
                <a:solidFill>
                  <a:prstClr val="black">
                    <a:lumMod val="50000"/>
                    <a:lumOff val="50000"/>
                  </a:prstClr>
                </a:solidFill>
                <a:cs typeface="+mn-ea"/>
                <a:sym typeface="+mn-lt"/>
              </a:endParaRPr>
            </a:p>
          </p:txBody>
        </p:sp>
        <p:sp>
          <p:nvSpPr>
            <p:cNvPr id="60" name="文本框 59"/>
            <p:cNvSpPr txBox="1"/>
            <p:nvPr/>
          </p:nvSpPr>
          <p:spPr>
            <a:xfrm>
              <a:off x="4650560" y="5596989"/>
              <a:ext cx="410690"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110</a:t>
              </a:r>
              <a:endParaRPr lang="zh-CN" altLang="en-US" sz="1065" dirty="0">
                <a:solidFill>
                  <a:prstClr val="black">
                    <a:lumMod val="50000"/>
                    <a:lumOff val="50000"/>
                  </a:prstClr>
                </a:solidFill>
                <a:cs typeface="+mn-ea"/>
                <a:sym typeface="+mn-lt"/>
              </a:endParaRPr>
            </a:p>
          </p:txBody>
        </p:sp>
        <p:sp>
          <p:nvSpPr>
            <p:cNvPr id="61" name="文本框 60"/>
            <p:cNvSpPr txBox="1"/>
            <p:nvPr/>
          </p:nvSpPr>
          <p:spPr>
            <a:xfrm>
              <a:off x="5366597" y="5596989"/>
              <a:ext cx="410690"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130</a:t>
              </a:r>
              <a:endParaRPr lang="zh-CN" altLang="en-US" sz="1065" dirty="0">
                <a:solidFill>
                  <a:prstClr val="black">
                    <a:lumMod val="50000"/>
                    <a:lumOff val="50000"/>
                  </a:prstClr>
                </a:solidFill>
                <a:cs typeface="+mn-ea"/>
                <a:sym typeface="+mn-lt"/>
              </a:endParaRPr>
            </a:p>
          </p:txBody>
        </p:sp>
        <p:sp>
          <p:nvSpPr>
            <p:cNvPr id="62" name="文本框 61"/>
            <p:cNvSpPr txBox="1"/>
            <p:nvPr/>
          </p:nvSpPr>
          <p:spPr>
            <a:xfrm>
              <a:off x="4998901" y="5596989"/>
              <a:ext cx="410690" cy="256545"/>
            </a:xfrm>
            <a:prstGeom prst="rect">
              <a:avLst/>
            </a:prstGeom>
            <a:noFill/>
          </p:spPr>
          <p:txBody>
            <a:bodyPr wrap="none" rtlCol="0">
              <a:spAutoFit/>
            </a:bodyPr>
            <a:lstStyle/>
            <a:p>
              <a:pPr defTabSz="1218565" eaLnBrk="0" fontAlgn="base" hangingPunct="0">
                <a:spcBef>
                  <a:spcPct val="0"/>
                </a:spcBef>
                <a:spcAft>
                  <a:spcPct val="0"/>
                </a:spcAft>
              </a:pPr>
              <a:r>
                <a:rPr lang="en-US" altLang="zh-CN" sz="1065" dirty="0">
                  <a:solidFill>
                    <a:prstClr val="black">
                      <a:lumMod val="50000"/>
                      <a:lumOff val="50000"/>
                    </a:prstClr>
                  </a:solidFill>
                  <a:cs typeface="+mn-ea"/>
                  <a:sym typeface="+mn-lt"/>
                </a:rPr>
                <a:t>120</a:t>
              </a:r>
              <a:endParaRPr lang="zh-CN" altLang="en-US" sz="1065" dirty="0">
                <a:solidFill>
                  <a:prstClr val="black">
                    <a:lumMod val="50000"/>
                    <a:lumOff val="50000"/>
                  </a:prstClr>
                </a:solidFill>
                <a:cs typeface="+mn-ea"/>
                <a:sym typeface="+mn-lt"/>
              </a:endParaRPr>
            </a:p>
          </p:txBody>
        </p:sp>
        <p:sp>
          <p:nvSpPr>
            <p:cNvPr id="63" name="矩形 62"/>
            <p:cNvSpPr/>
            <p:nvPr/>
          </p:nvSpPr>
          <p:spPr>
            <a:xfrm>
              <a:off x="2023385" y="6053847"/>
              <a:ext cx="729687" cy="256545"/>
            </a:xfrm>
            <a:prstGeom prst="rect">
              <a:avLst/>
            </a:prstGeom>
          </p:spPr>
          <p:txBody>
            <a:bodyPr wrap="none">
              <a:spAutoFit/>
            </a:bodyPr>
            <a:lstStyle/>
            <a:p>
              <a:pPr defTabSz="1218565" eaLnBrk="0" fontAlgn="base" hangingPunct="0">
                <a:spcBef>
                  <a:spcPct val="0"/>
                </a:spcBef>
                <a:spcAft>
                  <a:spcPct val="0"/>
                </a:spcAft>
              </a:pPr>
              <a:r>
                <a:rPr lang="zh-CN" altLang="en-US" sz="1065" dirty="0">
                  <a:solidFill>
                    <a:schemeClr val="tx1">
                      <a:lumMod val="50000"/>
                      <a:lumOff val="50000"/>
                    </a:schemeClr>
                  </a:solidFill>
                  <a:cs typeface="+mn-ea"/>
                  <a:sym typeface="+mn-lt"/>
                </a:rPr>
                <a:t>数据分析</a:t>
              </a:r>
              <a:endParaRPr lang="zh-CN" altLang="en-US" dirty="0">
                <a:solidFill>
                  <a:schemeClr val="tx1">
                    <a:lumMod val="50000"/>
                    <a:lumOff val="50000"/>
                  </a:schemeClr>
                </a:solidFill>
                <a:cs typeface="+mn-ea"/>
                <a:sym typeface="+mn-lt"/>
              </a:endParaRPr>
            </a:p>
          </p:txBody>
        </p:sp>
        <p:sp>
          <p:nvSpPr>
            <p:cNvPr id="64" name="Rectangle 104"/>
            <p:cNvSpPr>
              <a:spLocks noChangeArrowheads="1"/>
            </p:cNvSpPr>
            <p:nvPr/>
          </p:nvSpPr>
          <p:spPr bwMode="auto">
            <a:xfrm>
              <a:off x="3646610" y="6135003"/>
              <a:ext cx="212501" cy="113397"/>
            </a:xfrm>
            <a:prstGeom prst="rect">
              <a:avLst/>
            </a:prstGeom>
            <a:solidFill>
              <a:srgbClr val="DE0903"/>
            </a:solidFill>
            <a:ln>
              <a:solidFill>
                <a:srgbClr val="DE0903"/>
              </a:solid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schemeClr val="tx1">
                    <a:lumMod val="50000"/>
                    <a:lumOff val="50000"/>
                  </a:schemeClr>
                </a:solidFill>
                <a:cs typeface="+mn-ea"/>
                <a:sym typeface="+mn-lt"/>
              </a:endParaRPr>
            </a:p>
          </p:txBody>
        </p:sp>
        <p:sp>
          <p:nvSpPr>
            <p:cNvPr id="65" name="矩形 64"/>
            <p:cNvSpPr/>
            <p:nvPr/>
          </p:nvSpPr>
          <p:spPr>
            <a:xfrm>
              <a:off x="3892825" y="6053847"/>
              <a:ext cx="729687" cy="256545"/>
            </a:xfrm>
            <a:prstGeom prst="rect">
              <a:avLst/>
            </a:prstGeom>
          </p:spPr>
          <p:txBody>
            <a:bodyPr wrap="none">
              <a:spAutoFit/>
            </a:bodyPr>
            <a:lstStyle/>
            <a:p>
              <a:pPr defTabSz="1218565" eaLnBrk="0" fontAlgn="base" hangingPunct="0">
                <a:spcBef>
                  <a:spcPct val="0"/>
                </a:spcBef>
                <a:spcAft>
                  <a:spcPct val="0"/>
                </a:spcAft>
              </a:pPr>
              <a:r>
                <a:rPr lang="zh-CN" altLang="en-US" sz="1065" dirty="0">
                  <a:solidFill>
                    <a:schemeClr val="tx1">
                      <a:lumMod val="50000"/>
                      <a:lumOff val="50000"/>
                    </a:schemeClr>
                  </a:solidFill>
                  <a:cs typeface="+mn-ea"/>
                  <a:sym typeface="+mn-lt"/>
                </a:rPr>
                <a:t>数据分析</a:t>
              </a:r>
              <a:endParaRPr lang="zh-CN" altLang="en-US" sz="3200" dirty="0">
                <a:solidFill>
                  <a:schemeClr val="tx1">
                    <a:lumMod val="50000"/>
                    <a:lumOff val="50000"/>
                  </a:schemeClr>
                </a:solidFill>
                <a:cs typeface="+mn-ea"/>
                <a:sym typeface="+mn-lt"/>
              </a:endParaRPr>
            </a:p>
          </p:txBody>
        </p:sp>
      </p:grpSp>
      <p:grpSp>
        <p:nvGrpSpPr>
          <p:cNvPr id="66" name="组合 93"/>
          <p:cNvGrpSpPr/>
          <p:nvPr/>
        </p:nvGrpSpPr>
        <p:grpSpPr>
          <a:xfrm>
            <a:off x="6720905" y="2454460"/>
            <a:ext cx="897467" cy="899584"/>
            <a:chOff x="7562850" y="1152525"/>
            <a:chExt cx="673100" cy="674688"/>
          </a:xfrm>
          <a:effectLst/>
        </p:grpSpPr>
        <p:sp>
          <p:nvSpPr>
            <p:cNvPr id="67" name="Freeform 12"/>
            <p:cNvSpPr/>
            <p:nvPr/>
          </p:nvSpPr>
          <p:spPr bwMode="auto">
            <a:xfrm>
              <a:off x="7562850" y="1152525"/>
              <a:ext cx="673100" cy="674688"/>
            </a:xfrm>
            <a:custGeom>
              <a:avLst/>
              <a:gdLst>
                <a:gd name="T0" fmla="*/ 32 w 262"/>
                <a:gd name="T1" fmla="*/ 188 h 262"/>
                <a:gd name="T2" fmla="*/ 74 w 262"/>
                <a:gd name="T3" fmla="*/ 31 h 262"/>
                <a:gd name="T4" fmla="*/ 230 w 262"/>
                <a:gd name="T5" fmla="*/ 73 h 262"/>
                <a:gd name="T6" fmla="*/ 189 w 262"/>
                <a:gd name="T7" fmla="*/ 230 h 262"/>
                <a:gd name="T8" fmla="*/ 32 w 262"/>
                <a:gd name="T9" fmla="*/ 188 h 262"/>
              </a:gdLst>
              <a:ahLst/>
              <a:cxnLst>
                <a:cxn ang="0">
                  <a:pos x="T0" y="T1"/>
                </a:cxn>
                <a:cxn ang="0">
                  <a:pos x="T2" y="T3"/>
                </a:cxn>
                <a:cxn ang="0">
                  <a:pos x="T4" y="T5"/>
                </a:cxn>
                <a:cxn ang="0">
                  <a:pos x="T6" y="T7"/>
                </a:cxn>
                <a:cxn ang="0">
                  <a:pos x="T8" y="T9"/>
                </a:cxn>
              </a:cxnLst>
              <a:rect l="0" t="0" r="r" b="b"/>
              <a:pathLst>
                <a:path w="262" h="262">
                  <a:moveTo>
                    <a:pt x="32" y="188"/>
                  </a:moveTo>
                  <a:cubicBezTo>
                    <a:pt x="0" y="133"/>
                    <a:pt x="19" y="63"/>
                    <a:pt x="74" y="31"/>
                  </a:cubicBezTo>
                  <a:cubicBezTo>
                    <a:pt x="128" y="0"/>
                    <a:pt x="199" y="18"/>
                    <a:pt x="230" y="73"/>
                  </a:cubicBezTo>
                  <a:cubicBezTo>
                    <a:pt x="262" y="129"/>
                    <a:pt x="243" y="198"/>
                    <a:pt x="189" y="230"/>
                  </a:cubicBezTo>
                  <a:cubicBezTo>
                    <a:pt x="133" y="262"/>
                    <a:pt x="64" y="243"/>
                    <a:pt x="32" y="188"/>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68" name="Freeform 13"/>
            <p:cNvSpPr>
              <a:spLocks noEditPoints="1"/>
            </p:cNvSpPr>
            <p:nvPr/>
          </p:nvSpPr>
          <p:spPr bwMode="auto">
            <a:xfrm>
              <a:off x="7907338" y="1341438"/>
              <a:ext cx="287338" cy="444500"/>
            </a:xfrm>
            <a:custGeom>
              <a:avLst/>
              <a:gdLst>
                <a:gd name="T0" fmla="*/ 11 w 112"/>
                <a:gd name="T1" fmla="*/ 172 h 173"/>
                <a:gd name="T2" fmla="*/ 0 w 112"/>
                <a:gd name="T3" fmla="*/ 173 h 173"/>
                <a:gd name="T4" fmla="*/ 0 w 112"/>
                <a:gd name="T5" fmla="*/ 173 h 173"/>
                <a:gd name="T6" fmla="*/ 11 w 112"/>
                <a:gd name="T7" fmla="*/ 172 h 173"/>
                <a:gd name="T8" fmla="*/ 96 w 112"/>
                <a:gd name="T9" fmla="*/ 0 h 173"/>
                <a:gd name="T10" fmla="*/ 96 w 112"/>
                <a:gd name="T11" fmla="*/ 0 h 173"/>
                <a:gd name="T12" fmla="*/ 112 w 112"/>
                <a:gd name="T13" fmla="*/ 58 h 173"/>
                <a:gd name="T14" fmla="*/ 96 w 112"/>
                <a:gd name="T15" fmla="*/ 0 h 173"/>
                <a:gd name="T16" fmla="*/ 96 w 112"/>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73">
                  <a:moveTo>
                    <a:pt x="11" y="172"/>
                  </a:moveTo>
                  <a:cubicBezTo>
                    <a:pt x="8" y="172"/>
                    <a:pt x="4" y="172"/>
                    <a:pt x="0" y="173"/>
                  </a:cubicBezTo>
                  <a:cubicBezTo>
                    <a:pt x="0" y="173"/>
                    <a:pt x="0" y="173"/>
                    <a:pt x="0" y="173"/>
                  </a:cubicBezTo>
                  <a:cubicBezTo>
                    <a:pt x="4" y="173"/>
                    <a:pt x="8" y="172"/>
                    <a:pt x="11" y="172"/>
                  </a:cubicBezTo>
                  <a:moveTo>
                    <a:pt x="96" y="0"/>
                  </a:moveTo>
                  <a:cubicBezTo>
                    <a:pt x="96" y="0"/>
                    <a:pt x="96" y="0"/>
                    <a:pt x="96" y="0"/>
                  </a:cubicBezTo>
                  <a:cubicBezTo>
                    <a:pt x="107" y="18"/>
                    <a:pt x="112" y="38"/>
                    <a:pt x="112" y="58"/>
                  </a:cubicBezTo>
                  <a:cubicBezTo>
                    <a:pt x="112" y="38"/>
                    <a:pt x="107" y="18"/>
                    <a:pt x="96" y="0"/>
                  </a:cubicBezTo>
                  <a:cubicBezTo>
                    <a:pt x="96" y="0"/>
                    <a:pt x="96" y="0"/>
                    <a:pt x="96"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69" name="Freeform 15"/>
            <p:cNvSpPr>
              <a:spLocks noEditPoints="1"/>
            </p:cNvSpPr>
            <p:nvPr/>
          </p:nvSpPr>
          <p:spPr bwMode="auto">
            <a:xfrm>
              <a:off x="7745413" y="1343025"/>
              <a:ext cx="307975" cy="290513"/>
            </a:xfrm>
            <a:custGeom>
              <a:avLst/>
              <a:gdLst>
                <a:gd name="T0" fmla="*/ 176 w 194"/>
                <a:gd name="T1" fmla="*/ 175 h 183"/>
                <a:gd name="T2" fmla="*/ 100 w 194"/>
                <a:gd name="T3" fmla="*/ 23 h 183"/>
                <a:gd name="T4" fmla="*/ 111 w 194"/>
                <a:gd name="T5" fmla="*/ 0 h 183"/>
                <a:gd name="T6" fmla="*/ 107 w 194"/>
                <a:gd name="T7" fmla="*/ 0 h 183"/>
                <a:gd name="T8" fmla="*/ 99 w 194"/>
                <a:gd name="T9" fmla="*/ 18 h 183"/>
                <a:gd name="T10" fmla="*/ 97 w 194"/>
                <a:gd name="T11" fmla="*/ 20 h 183"/>
                <a:gd name="T12" fmla="*/ 95 w 194"/>
                <a:gd name="T13" fmla="*/ 18 h 183"/>
                <a:gd name="T14" fmla="*/ 94 w 194"/>
                <a:gd name="T15" fmla="*/ 15 h 183"/>
                <a:gd name="T16" fmla="*/ 87 w 194"/>
                <a:gd name="T17" fmla="*/ 0 h 183"/>
                <a:gd name="T18" fmla="*/ 82 w 194"/>
                <a:gd name="T19" fmla="*/ 0 h 183"/>
                <a:gd name="T20" fmla="*/ 94 w 194"/>
                <a:gd name="T21" fmla="*/ 23 h 183"/>
                <a:gd name="T22" fmla="*/ 18 w 194"/>
                <a:gd name="T23" fmla="*/ 175 h 183"/>
                <a:gd name="T24" fmla="*/ 0 w 194"/>
                <a:gd name="T25" fmla="*/ 175 h 183"/>
                <a:gd name="T26" fmla="*/ 0 w 194"/>
                <a:gd name="T27" fmla="*/ 183 h 183"/>
                <a:gd name="T28" fmla="*/ 194 w 194"/>
                <a:gd name="T29" fmla="*/ 183 h 183"/>
                <a:gd name="T30" fmla="*/ 194 w 194"/>
                <a:gd name="T31" fmla="*/ 175 h 183"/>
                <a:gd name="T32" fmla="*/ 176 w 194"/>
                <a:gd name="T33" fmla="*/ 175 h 183"/>
                <a:gd name="T34" fmla="*/ 73 w 194"/>
                <a:gd name="T35" fmla="*/ 175 h 183"/>
                <a:gd name="T36" fmla="*/ 94 w 194"/>
                <a:gd name="T37" fmla="*/ 130 h 183"/>
                <a:gd name="T38" fmla="*/ 97 w 194"/>
                <a:gd name="T39" fmla="*/ 125 h 183"/>
                <a:gd name="T40" fmla="*/ 123 w 194"/>
                <a:gd name="T41" fmla="*/ 175 h 183"/>
                <a:gd name="T42" fmla="*/ 73 w 194"/>
                <a:gd name="T43" fmla="*/ 17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183">
                  <a:moveTo>
                    <a:pt x="176" y="175"/>
                  </a:moveTo>
                  <a:lnTo>
                    <a:pt x="100" y="23"/>
                  </a:lnTo>
                  <a:lnTo>
                    <a:pt x="111" y="0"/>
                  </a:lnTo>
                  <a:lnTo>
                    <a:pt x="107" y="0"/>
                  </a:lnTo>
                  <a:lnTo>
                    <a:pt x="99" y="18"/>
                  </a:lnTo>
                  <a:lnTo>
                    <a:pt x="97" y="20"/>
                  </a:lnTo>
                  <a:lnTo>
                    <a:pt x="95" y="18"/>
                  </a:lnTo>
                  <a:lnTo>
                    <a:pt x="94" y="15"/>
                  </a:lnTo>
                  <a:lnTo>
                    <a:pt x="87" y="0"/>
                  </a:lnTo>
                  <a:lnTo>
                    <a:pt x="82" y="0"/>
                  </a:lnTo>
                  <a:lnTo>
                    <a:pt x="94" y="23"/>
                  </a:lnTo>
                  <a:lnTo>
                    <a:pt x="18" y="175"/>
                  </a:lnTo>
                  <a:lnTo>
                    <a:pt x="0" y="175"/>
                  </a:lnTo>
                  <a:lnTo>
                    <a:pt x="0" y="183"/>
                  </a:lnTo>
                  <a:lnTo>
                    <a:pt x="194" y="183"/>
                  </a:lnTo>
                  <a:lnTo>
                    <a:pt x="194" y="175"/>
                  </a:lnTo>
                  <a:lnTo>
                    <a:pt x="176" y="175"/>
                  </a:lnTo>
                  <a:close/>
                  <a:moveTo>
                    <a:pt x="73" y="175"/>
                  </a:moveTo>
                  <a:lnTo>
                    <a:pt x="94" y="130"/>
                  </a:lnTo>
                  <a:lnTo>
                    <a:pt x="97" y="125"/>
                  </a:lnTo>
                  <a:lnTo>
                    <a:pt x="123" y="175"/>
                  </a:lnTo>
                  <a:lnTo>
                    <a:pt x="73" y="175"/>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70" name="Freeform 16"/>
            <p:cNvSpPr>
              <a:spLocks noEditPoints="1"/>
            </p:cNvSpPr>
            <p:nvPr/>
          </p:nvSpPr>
          <p:spPr bwMode="auto">
            <a:xfrm>
              <a:off x="7578725" y="1165225"/>
              <a:ext cx="641350" cy="646113"/>
            </a:xfrm>
            <a:custGeom>
              <a:avLst/>
              <a:gdLst>
                <a:gd name="T0" fmla="*/ 154 w 250"/>
                <a:gd name="T1" fmla="*/ 244 h 251"/>
                <a:gd name="T2" fmla="*/ 134 w 250"/>
                <a:gd name="T3" fmla="*/ 251 h 251"/>
                <a:gd name="T4" fmla="*/ 92 w 250"/>
                <a:gd name="T5" fmla="*/ 247 h 251"/>
                <a:gd name="T6" fmla="*/ 114 w 250"/>
                <a:gd name="T7" fmla="*/ 247 h 251"/>
                <a:gd name="T8" fmla="*/ 92 w 250"/>
                <a:gd name="T9" fmla="*/ 247 h 251"/>
                <a:gd name="T10" fmla="*/ 190 w 250"/>
                <a:gd name="T11" fmla="*/ 228 h 251"/>
                <a:gd name="T12" fmla="*/ 174 w 250"/>
                <a:gd name="T13" fmla="*/ 241 h 251"/>
                <a:gd name="T14" fmla="*/ 55 w 250"/>
                <a:gd name="T15" fmla="*/ 230 h 251"/>
                <a:gd name="T16" fmla="*/ 75 w 250"/>
                <a:gd name="T17" fmla="*/ 236 h 251"/>
                <a:gd name="T18" fmla="*/ 55 w 250"/>
                <a:gd name="T19" fmla="*/ 230 h 251"/>
                <a:gd name="T20" fmla="*/ 190 w 250"/>
                <a:gd name="T21" fmla="*/ 228 h 251"/>
                <a:gd name="T22" fmla="*/ 221 w 250"/>
                <a:gd name="T23" fmla="*/ 201 h 251"/>
                <a:gd name="T24" fmla="*/ 209 w 250"/>
                <a:gd name="T25" fmla="*/ 219 h 251"/>
                <a:gd name="T26" fmla="*/ 25 w 250"/>
                <a:gd name="T27" fmla="*/ 201 h 251"/>
                <a:gd name="T28" fmla="*/ 41 w 250"/>
                <a:gd name="T29" fmla="*/ 214 h 251"/>
                <a:gd name="T30" fmla="*/ 25 w 250"/>
                <a:gd name="T31" fmla="*/ 201 h 251"/>
                <a:gd name="T32" fmla="*/ 240 w 250"/>
                <a:gd name="T33" fmla="*/ 165 h 251"/>
                <a:gd name="T34" fmla="*/ 235 w 250"/>
                <a:gd name="T35" fmla="*/ 186 h 251"/>
                <a:gd name="T36" fmla="*/ 6 w 250"/>
                <a:gd name="T37" fmla="*/ 164 h 251"/>
                <a:gd name="T38" fmla="*/ 17 w 250"/>
                <a:gd name="T39" fmla="*/ 182 h 251"/>
                <a:gd name="T40" fmla="*/ 6 w 250"/>
                <a:gd name="T41" fmla="*/ 164 h 251"/>
                <a:gd name="T42" fmla="*/ 246 w 250"/>
                <a:gd name="T43" fmla="*/ 126 h 251"/>
                <a:gd name="T44" fmla="*/ 249 w 250"/>
                <a:gd name="T45" fmla="*/ 147 h 251"/>
                <a:gd name="T46" fmla="*/ 0 w 250"/>
                <a:gd name="T47" fmla="*/ 126 h 251"/>
                <a:gd name="T48" fmla="*/ 4 w 250"/>
                <a:gd name="T49" fmla="*/ 123 h 251"/>
                <a:gd name="T50" fmla="*/ 5 w 250"/>
                <a:gd name="T51" fmla="*/ 143 h 251"/>
                <a:gd name="T52" fmla="*/ 0 w 250"/>
                <a:gd name="T53" fmla="*/ 126 h 251"/>
                <a:gd name="T54" fmla="*/ 246 w 250"/>
                <a:gd name="T55" fmla="*/ 90 h 251"/>
                <a:gd name="T56" fmla="*/ 246 w 250"/>
                <a:gd name="T57" fmla="*/ 112 h 251"/>
                <a:gd name="T58" fmla="*/ 2 w 250"/>
                <a:gd name="T59" fmla="*/ 102 h 251"/>
                <a:gd name="T60" fmla="*/ 12 w 250"/>
                <a:gd name="T61" fmla="*/ 84 h 251"/>
                <a:gd name="T62" fmla="*/ 2 w 250"/>
                <a:gd name="T63" fmla="*/ 102 h 251"/>
                <a:gd name="T64" fmla="*/ 227 w 250"/>
                <a:gd name="T65" fmla="*/ 53 h 251"/>
                <a:gd name="T66" fmla="*/ 234 w 250"/>
                <a:gd name="T67" fmla="*/ 73 h 251"/>
                <a:gd name="T68" fmla="*/ 17 w 250"/>
                <a:gd name="T69" fmla="*/ 63 h 251"/>
                <a:gd name="T70" fmla="*/ 32 w 250"/>
                <a:gd name="T71" fmla="*/ 49 h 251"/>
                <a:gd name="T72" fmla="*/ 17 w 250"/>
                <a:gd name="T73" fmla="*/ 63 h 251"/>
                <a:gd name="T74" fmla="*/ 195 w 250"/>
                <a:gd name="T75" fmla="*/ 27 h 251"/>
                <a:gd name="T76" fmla="*/ 214 w 250"/>
                <a:gd name="T77" fmla="*/ 37 h 251"/>
                <a:gd name="T78" fmla="*/ 195 w 250"/>
                <a:gd name="T79" fmla="*/ 27 h 251"/>
                <a:gd name="T80" fmla="*/ 60 w 250"/>
                <a:gd name="T81" fmla="*/ 19 h 251"/>
                <a:gd name="T82" fmla="*/ 46 w 250"/>
                <a:gd name="T83" fmla="*/ 34 h 251"/>
                <a:gd name="T84" fmla="*/ 159 w 250"/>
                <a:gd name="T85" fmla="*/ 10 h 251"/>
                <a:gd name="T86" fmla="*/ 179 w 250"/>
                <a:gd name="T87" fmla="*/ 13 h 251"/>
                <a:gd name="T88" fmla="*/ 159 w 250"/>
                <a:gd name="T89" fmla="*/ 10 h 251"/>
                <a:gd name="T90" fmla="*/ 98 w 250"/>
                <a:gd name="T91" fmla="*/ 3 h 251"/>
                <a:gd name="T92" fmla="*/ 80 w 250"/>
                <a:gd name="T93" fmla="*/ 13 h 251"/>
                <a:gd name="T94" fmla="*/ 125 w 250"/>
                <a:gd name="T95" fmla="*/ 5 h 251"/>
                <a:gd name="T96" fmla="*/ 119 w 250"/>
                <a:gd name="T97" fmla="*/ 1 h 251"/>
                <a:gd name="T98" fmla="*/ 140 w 250"/>
                <a:gd name="T99" fmla="*/ 1 h 251"/>
                <a:gd name="T100" fmla="*/ 125 w 250"/>
                <a:gd name="T101" fmla="*/ 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0" h="251">
                  <a:moveTo>
                    <a:pt x="134" y="247"/>
                  </a:moveTo>
                  <a:cubicBezTo>
                    <a:pt x="141" y="246"/>
                    <a:pt x="147" y="245"/>
                    <a:pt x="154" y="244"/>
                  </a:cubicBezTo>
                  <a:cubicBezTo>
                    <a:pt x="155" y="247"/>
                    <a:pt x="155" y="247"/>
                    <a:pt x="155" y="247"/>
                  </a:cubicBezTo>
                  <a:cubicBezTo>
                    <a:pt x="148" y="250"/>
                    <a:pt x="141" y="250"/>
                    <a:pt x="134" y="251"/>
                  </a:cubicBezTo>
                  <a:lnTo>
                    <a:pt x="134" y="247"/>
                  </a:lnTo>
                  <a:close/>
                  <a:moveTo>
                    <a:pt x="92" y="247"/>
                  </a:moveTo>
                  <a:cubicBezTo>
                    <a:pt x="94" y="243"/>
                    <a:pt x="94" y="243"/>
                    <a:pt x="94" y="243"/>
                  </a:cubicBezTo>
                  <a:cubicBezTo>
                    <a:pt x="100" y="245"/>
                    <a:pt x="107" y="246"/>
                    <a:pt x="114" y="247"/>
                  </a:cubicBezTo>
                  <a:cubicBezTo>
                    <a:pt x="113" y="250"/>
                    <a:pt x="113" y="250"/>
                    <a:pt x="113" y="250"/>
                  </a:cubicBezTo>
                  <a:cubicBezTo>
                    <a:pt x="106" y="250"/>
                    <a:pt x="99" y="249"/>
                    <a:pt x="92" y="247"/>
                  </a:cubicBezTo>
                  <a:close/>
                  <a:moveTo>
                    <a:pt x="173" y="237"/>
                  </a:moveTo>
                  <a:cubicBezTo>
                    <a:pt x="179" y="235"/>
                    <a:pt x="185" y="232"/>
                    <a:pt x="190" y="228"/>
                  </a:cubicBezTo>
                  <a:cubicBezTo>
                    <a:pt x="193" y="231"/>
                    <a:pt x="193" y="231"/>
                    <a:pt x="193" y="231"/>
                  </a:cubicBezTo>
                  <a:cubicBezTo>
                    <a:pt x="187" y="235"/>
                    <a:pt x="181" y="238"/>
                    <a:pt x="174" y="241"/>
                  </a:cubicBezTo>
                  <a:lnTo>
                    <a:pt x="173" y="237"/>
                  </a:lnTo>
                  <a:close/>
                  <a:moveTo>
                    <a:pt x="55" y="230"/>
                  </a:moveTo>
                  <a:cubicBezTo>
                    <a:pt x="57" y="226"/>
                    <a:pt x="57" y="226"/>
                    <a:pt x="57" y="226"/>
                  </a:cubicBezTo>
                  <a:cubicBezTo>
                    <a:pt x="62" y="230"/>
                    <a:pt x="68" y="233"/>
                    <a:pt x="75" y="236"/>
                  </a:cubicBezTo>
                  <a:cubicBezTo>
                    <a:pt x="73" y="240"/>
                    <a:pt x="73" y="240"/>
                    <a:pt x="73" y="240"/>
                  </a:cubicBezTo>
                  <a:cubicBezTo>
                    <a:pt x="67" y="237"/>
                    <a:pt x="60" y="234"/>
                    <a:pt x="55" y="230"/>
                  </a:cubicBezTo>
                  <a:close/>
                  <a:moveTo>
                    <a:pt x="190" y="228"/>
                  </a:moveTo>
                  <a:cubicBezTo>
                    <a:pt x="190" y="228"/>
                    <a:pt x="190" y="228"/>
                    <a:pt x="190" y="228"/>
                  </a:cubicBezTo>
                  <a:moveTo>
                    <a:pt x="207" y="216"/>
                  </a:moveTo>
                  <a:cubicBezTo>
                    <a:pt x="211" y="211"/>
                    <a:pt x="216" y="206"/>
                    <a:pt x="221" y="201"/>
                  </a:cubicBezTo>
                  <a:cubicBezTo>
                    <a:pt x="223" y="203"/>
                    <a:pt x="223" y="203"/>
                    <a:pt x="223" y="203"/>
                  </a:cubicBezTo>
                  <a:cubicBezTo>
                    <a:pt x="219" y="209"/>
                    <a:pt x="215" y="214"/>
                    <a:pt x="209" y="219"/>
                  </a:cubicBezTo>
                  <a:lnTo>
                    <a:pt x="207" y="216"/>
                  </a:lnTo>
                  <a:close/>
                  <a:moveTo>
                    <a:pt x="25" y="201"/>
                  </a:moveTo>
                  <a:cubicBezTo>
                    <a:pt x="28" y="198"/>
                    <a:pt x="28" y="198"/>
                    <a:pt x="28" y="198"/>
                  </a:cubicBezTo>
                  <a:cubicBezTo>
                    <a:pt x="32" y="204"/>
                    <a:pt x="37" y="209"/>
                    <a:pt x="41" y="214"/>
                  </a:cubicBezTo>
                  <a:cubicBezTo>
                    <a:pt x="39" y="216"/>
                    <a:pt x="39" y="216"/>
                    <a:pt x="39" y="216"/>
                  </a:cubicBezTo>
                  <a:cubicBezTo>
                    <a:pt x="34" y="211"/>
                    <a:pt x="29" y="207"/>
                    <a:pt x="25" y="201"/>
                  </a:cubicBezTo>
                  <a:close/>
                  <a:moveTo>
                    <a:pt x="231" y="184"/>
                  </a:moveTo>
                  <a:cubicBezTo>
                    <a:pt x="234" y="178"/>
                    <a:pt x="237" y="172"/>
                    <a:pt x="240" y="165"/>
                  </a:cubicBezTo>
                  <a:cubicBezTo>
                    <a:pt x="244" y="167"/>
                    <a:pt x="244" y="167"/>
                    <a:pt x="244" y="167"/>
                  </a:cubicBezTo>
                  <a:cubicBezTo>
                    <a:pt x="241" y="174"/>
                    <a:pt x="238" y="180"/>
                    <a:pt x="235" y="186"/>
                  </a:cubicBezTo>
                  <a:lnTo>
                    <a:pt x="231" y="184"/>
                  </a:lnTo>
                  <a:close/>
                  <a:moveTo>
                    <a:pt x="6" y="164"/>
                  </a:moveTo>
                  <a:cubicBezTo>
                    <a:pt x="10" y="163"/>
                    <a:pt x="10" y="163"/>
                    <a:pt x="10" y="163"/>
                  </a:cubicBezTo>
                  <a:cubicBezTo>
                    <a:pt x="12" y="169"/>
                    <a:pt x="14" y="176"/>
                    <a:pt x="17" y="182"/>
                  </a:cubicBezTo>
                  <a:cubicBezTo>
                    <a:pt x="14" y="183"/>
                    <a:pt x="14" y="183"/>
                    <a:pt x="14" y="183"/>
                  </a:cubicBezTo>
                  <a:cubicBezTo>
                    <a:pt x="11" y="177"/>
                    <a:pt x="8" y="171"/>
                    <a:pt x="6" y="164"/>
                  </a:cubicBezTo>
                  <a:close/>
                  <a:moveTo>
                    <a:pt x="245" y="146"/>
                  </a:moveTo>
                  <a:cubicBezTo>
                    <a:pt x="246" y="140"/>
                    <a:pt x="246" y="133"/>
                    <a:pt x="246" y="126"/>
                  </a:cubicBezTo>
                  <a:cubicBezTo>
                    <a:pt x="250" y="126"/>
                    <a:pt x="250" y="126"/>
                    <a:pt x="250" y="126"/>
                  </a:cubicBezTo>
                  <a:cubicBezTo>
                    <a:pt x="250" y="133"/>
                    <a:pt x="250" y="140"/>
                    <a:pt x="249" y="147"/>
                  </a:cubicBezTo>
                  <a:lnTo>
                    <a:pt x="245" y="146"/>
                  </a:lnTo>
                  <a:close/>
                  <a:moveTo>
                    <a:pt x="0" y="126"/>
                  </a:moveTo>
                  <a:cubicBezTo>
                    <a:pt x="0" y="125"/>
                    <a:pt x="0" y="124"/>
                    <a:pt x="0" y="123"/>
                  </a:cubicBezTo>
                  <a:cubicBezTo>
                    <a:pt x="4" y="123"/>
                    <a:pt x="4" y="123"/>
                    <a:pt x="4" y="123"/>
                  </a:cubicBezTo>
                  <a:cubicBezTo>
                    <a:pt x="4" y="124"/>
                    <a:pt x="4" y="125"/>
                    <a:pt x="4" y="126"/>
                  </a:cubicBezTo>
                  <a:cubicBezTo>
                    <a:pt x="4" y="132"/>
                    <a:pt x="4" y="137"/>
                    <a:pt x="5" y="143"/>
                  </a:cubicBezTo>
                  <a:cubicBezTo>
                    <a:pt x="1" y="144"/>
                    <a:pt x="1" y="144"/>
                    <a:pt x="1" y="144"/>
                  </a:cubicBezTo>
                  <a:cubicBezTo>
                    <a:pt x="0" y="138"/>
                    <a:pt x="0" y="132"/>
                    <a:pt x="0" y="126"/>
                  </a:cubicBezTo>
                  <a:close/>
                  <a:moveTo>
                    <a:pt x="241" y="92"/>
                  </a:moveTo>
                  <a:cubicBezTo>
                    <a:pt x="246" y="90"/>
                    <a:pt x="246" y="90"/>
                    <a:pt x="246" y="90"/>
                  </a:cubicBezTo>
                  <a:cubicBezTo>
                    <a:pt x="247" y="97"/>
                    <a:pt x="249" y="104"/>
                    <a:pt x="250" y="111"/>
                  </a:cubicBezTo>
                  <a:cubicBezTo>
                    <a:pt x="246" y="112"/>
                    <a:pt x="246" y="112"/>
                    <a:pt x="246" y="112"/>
                  </a:cubicBezTo>
                  <a:cubicBezTo>
                    <a:pt x="245" y="105"/>
                    <a:pt x="243" y="98"/>
                    <a:pt x="241" y="92"/>
                  </a:cubicBezTo>
                  <a:close/>
                  <a:moveTo>
                    <a:pt x="2" y="102"/>
                  </a:moveTo>
                  <a:cubicBezTo>
                    <a:pt x="3" y="95"/>
                    <a:pt x="5" y="88"/>
                    <a:pt x="8" y="82"/>
                  </a:cubicBezTo>
                  <a:cubicBezTo>
                    <a:pt x="12" y="84"/>
                    <a:pt x="12" y="84"/>
                    <a:pt x="12" y="84"/>
                  </a:cubicBezTo>
                  <a:cubicBezTo>
                    <a:pt x="9" y="90"/>
                    <a:pt x="7" y="96"/>
                    <a:pt x="6" y="103"/>
                  </a:cubicBezTo>
                  <a:lnTo>
                    <a:pt x="2" y="102"/>
                  </a:lnTo>
                  <a:close/>
                  <a:moveTo>
                    <a:pt x="224" y="55"/>
                  </a:moveTo>
                  <a:cubicBezTo>
                    <a:pt x="227" y="53"/>
                    <a:pt x="227" y="53"/>
                    <a:pt x="227" y="53"/>
                  </a:cubicBezTo>
                  <a:cubicBezTo>
                    <a:pt x="231" y="59"/>
                    <a:pt x="234" y="65"/>
                    <a:pt x="238" y="71"/>
                  </a:cubicBezTo>
                  <a:cubicBezTo>
                    <a:pt x="234" y="73"/>
                    <a:pt x="234" y="73"/>
                    <a:pt x="234" y="73"/>
                  </a:cubicBezTo>
                  <a:cubicBezTo>
                    <a:pt x="231" y="67"/>
                    <a:pt x="228" y="61"/>
                    <a:pt x="224" y="55"/>
                  </a:cubicBezTo>
                  <a:close/>
                  <a:moveTo>
                    <a:pt x="17" y="63"/>
                  </a:moveTo>
                  <a:cubicBezTo>
                    <a:pt x="20" y="57"/>
                    <a:pt x="24" y="52"/>
                    <a:pt x="28" y="46"/>
                  </a:cubicBezTo>
                  <a:cubicBezTo>
                    <a:pt x="32" y="49"/>
                    <a:pt x="32" y="49"/>
                    <a:pt x="32" y="49"/>
                  </a:cubicBezTo>
                  <a:cubicBezTo>
                    <a:pt x="27" y="54"/>
                    <a:pt x="24" y="60"/>
                    <a:pt x="20" y="65"/>
                  </a:cubicBezTo>
                  <a:lnTo>
                    <a:pt x="17" y="63"/>
                  </a:lnTo>
                  <a:close/>
                  <a:moveTo>
                    <a:pt x="195" y="27"/>
                  </a:moveTo>
                  <a:cubicBezTo>
                    <a:pt x="195" y="27"/>
                    <a:pt x="195" y="27"/>
                    <a:pt x="195" y="27"/>
                  </a:cubicBezTo>
                  <a:cubicBezTo>
                    <a:pt x="198" y="24"/>
                    <a:pt x="198" y="24"/>
                    <a:pt x="198" y="24"/>
                  </a:cubicBezTo>
                  <a:cubicBezTo>
                    <a:pt x="203" y="28"/>
                    <a:pt x="209" y="32"/>
                    <a:pt x="214" y="37"/>
                  </a:cubicBezTo>
                  <a:cubicBezTo>
                    <a:pt x="211" y="40"/>
                    <a:pt x="211" y="40"/>
                    <a:pt x="211" y="40"/>
                  </a:cubicBezTo>
                  <a:cubicBezTo>
                    <a:pt x="206" y="35"/>
                    <a:pt x="201" y="31"/>
                    <a:pt x="195" y="27"/>
                  </a:cubicBezTo>
                  <a:close/>
                  <a:moveTo>
                    <a:pt x="43" y="31"/>
                  </a:moveTo>
                  <a:cubicBezTo>
                    <a:pt x="48" y="26"/>
                    <a:pt x="54" y="23"/>
                    <a:pt x="60" y="19"/>
                  </a:cubicBezTo>
                  <a:cubicBezTo>
                    <a:pt x="62" y="23"/>
                    <a:pt x="62" y="23"/>
                    <a:pt x="62" y="23"/>
                  </a:cubicBezTo>
                  <a:cubicBezTo>
                    <a:pt x="56" y="26"/>
                    <a:pt x="51" y="30"/>
                    <a:pt x="46" y="34"/>
                  </a:cubicBezTo>
                  <a:lnTo>
                    <a:pt x="43" y="31"/>
                  </a:lnTo>
                  <a:close/>
                  <a:moveTo>
                    <a:pt x="159" y="10"/>
                  </a:moveTo>
                  <a:cubicBezTo>
                    <a:pt x="160" y="6"/>
                    <a:pt x="160" y="6"/>
                    <a:pt x="160" y="6"/>
                  </a:cubicBezTo>
                  <a:cubicBezTo>
                    <a:pt x="167" y="8"/>
                    <a:pt x="174" y="10"/>
                    <a:pt x="179" y="13"/>
                  </a:cubicBezTo>
                  <a:cubicBezTo>
                    <a:pt x="178" y="17"/>
                    <a:pt x="178" y="17"/>
                    <a:pt x="178" y="17"/>
                  </a:cubicBezTo>
                  <a:cubicBezTo>
                    <a:pt x="172" y="14"/>
                    <a:pt x="166" y="12"/>
                    <a:pt x="159" y="10"/>
                  </a:cubicBezTo>
                  <a:close/>
                  <a:moveTo>
                    <a:pt x="79" y="10"/>
                  </a:moveTo>
                  <a:cubicBezTo>
                    <a:pt x="85" y="7"/>
                    <a:pt x="92" y="5"/>
                    <a:pt x="98" y="3"/>
                  </a:cubicBezTo>
                  <a:cubicBezTo>
                    <a:pt x="99" y="7"/>
                    <a:pt x="99" y="7"/>
                    <a:pt x="99" y="7"/>
                  </a:cubicBezTo>
                  <a:cubicBezTo>
                    <a:pt x="92" y="9"/>
                    <a:pt x="86" y="11"/>
                    <a:pt x="80" y="13"/>
                  </a:cubicBezTo>
                  <a:lnTo>
                    <a:pt x="79" y="10"/>
                  </a:lnTo>
                  <a:close/>
                  <a:moveTo>
                    <a:pt x="125" y="5"/>
                  </a:moveTo>
                  <a:cubicBezTo>
                    <a:pt x="123" y="5"/>
                    <a:pt x="121" y="5"/>
                    <a:pt x="120" y="5"/>
                  </a:cubicBezTo>
                  <a:cubicBezTo>
                    <a:pt x="119" y="1"/>
                    <a:pt x="119" y="1"/>
                    <a:pt x="119" y="1"/>
                  </a:cubicBezTo>
                  <a:cubicBezTo>
                    <a:pt x="121" y="1"/>
                    <a:pt x="123" y="0"/>
                    <a:pt x="125" y="0"/>
                  </a:cubicBezTo>
                  <a:cubicBezTo>
                    <a:pt x="130" y="0"/>
                    <a:pt x="135" y="1"/>
                    <a:pt x="140" y="1"/>
                  </a:cubicBezTo>
                  <a:cubicBezTo>
                    <a:pt x="140" y="6"/>
                    <a:pt x="140" y="6"/>
                    <a:pt x="140" y="6"/>
                  </a:cubicBezTo>
                  <a:cubicBezTo>
                    <a:pt x="135" y="5"/>
                    <a:pt x="130" y="5"/>
                    <a:pt x="125" y="5"/>
                  </a:cubicBezTo>
                  <a:close/>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grpSp>
      <p:grpSp>
        <p:nvGrpSpPr>
          <p:cNvPr id="71" name="组合 98"/>
          <p:cNvGrpSpPr/>
          <p:nvPr/>
        </p:nvGrpSpPr>
        <p:grpSpPr>
          <a:xfrm>
            <a:off x="6731244" y="4435497"/>
            <a:ext cx="855133" cy="859367"/>
            <a:chOff x="7578725" y="2559050"/>
            <a:chExt cx="641350" cy="644525"/>
          </a:xfrm>
          <a:effectLst/>
        </p:grpSpPr>
        <p:sp>
          <p:nvSpPr>
            <p:cNvPr id="72" name="Oval 48"/>
            <p:cNvSpPr>
              <a:spLocks noChangeArrowheads="1"/>
            </p:cNvSpPr>
            <p:nvPr/>
          </p:nvSpPr>
          <p:spPr bwMode="auto">
            <a:xfrm>
              <a:off x="7604125" y="2587625"/>
              <a:ext cx="590550" cy="59055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73" name="Freeform 49"/>
            <p:cNvSpPr/>
            <p:nvPr/>
          </p:nvSpPr>
          <p:spPr bwMode="auto">
            <a:xfrm>
              <a:off x="7907338" y="3157538"/>
              <a:ext cx="96838" cy="20638"/>
            </a:xfrm>
            <a:custGeom>
              <a:avLst/>
              <a:gdLst>
                <a:gd name="T0" fmla="*/ 38 w 38"/>
                <a:gd name="T1" fmla="*/ 0 h 8"/>
                <a:gd name="T2" fmla="*/ 0 w 38"/>
                <a:gd name="T3" fmla="*/ 8 h 8"/>
                <a:gd name="T4" fmla="*/ 0 w 38"/>
                <a:gd name="T5" fmla="*/ 8 h 8"/>
                <a:gd name="T6" fmla="*/ 38 w 38"/>
                <a:gd name="T7" fmla="*/ 0 h 8"/>
              </a:gdLst>
              <a:ahLst/>
              <a:cxnLst>
                <a:cxn ang="0">
                  <a:pos x="T0" y="T1"/>
                </a:cxn>
                <a:cxn ang="0">
                  <a:pos x="T2" y="T3"/>
                </a:cxn>
                <a:cxn ang="0">
                  <a:pos x="T4" y="T5"/>
                </a:cxn>
                <a:cxn ang="0">
                  <a:pos x="T6" y="T7"/>
                </a:cxn>
              </a:cxnLst>
              <a:rect l="0" t="0" r="r" b="b"/>
              <a:pathLst>
                <a:path w="38" h="8">
                  <a:moveTo>
                    <a:pt x="38" y="0"/>
                  </a:moveTo>
                  <a:cubicBezTo>
                    <a:pt x="27" y="4"/>
                    <a:pt x="14" y="7"/>
                    <a:pt x="0" y="8"/>
                  </a:cubicBezTo>
                  <a:cubicBezTo>
                    <a:pt x="0" y="8"/>
                    <a:pt x="0" y="8"/>
                    <a:pt x="0" y="8"/>
                  </a:cubicBezTo>
                  <a:cubicBezTo>
                    <a:pt x="13" y="7"/>
                    <a:pt x="26" y="5"/>
                    <a:pt x="38" y="0"/>
                  </a:cubicBezTo>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74" name="Freeform 51"/>
            <p:cNvSpPr/>
            <p:nvPr/>
          </p:nvSpPr>
          <p:spPr bwMode="auto">
            <a:xfrm>
              <a:off x="7694613" y="2674938"/>
              <a:ext cx="409575" cy="414338"/>
            </a:xfrm>
            <a:custGeom>
              <a:avLst/>
              <a:gdLst>
                <a:gd name="T0" fmla="*/ 141 w 160"/>
                <a:gd name="T1" fmla="*/ 77 h 161"/>
                <a:gd name="T2" fmla="*/ 141 w 160"/>
                <a:gd name="T3" fmla="*/ 67 h 161"/>
                <a:gd name="T4" fmla="*/ 131 w 160"/>
                <a:gd name="T5" fmla="*/ 67 h 161"/>
                <a:gd name="T6" fmla="*/ 131 w 160"/>
                <a:gd name="T7" fmla="*/ 71 h 161"/>
                <a:gd name="T8" fmla="*/ 117 w 160"/>
                <a:gd name="T9" fmla="*/ 64 h 161"/>
                <a:gd name="T10" fmla="*/ 117 w 160"/>
                <a:gd name="T11" fmla="*/ 55 h 161"/>
                <a:gd name="T12" fmla="*/ 107 w 160"/>
                <a:gd name="T13" fmla="*/ 55 h 161"/>
                <a:gd name="T14" fmla="*/ 107 w 160"/>
                <a:gd name="T15" fmla="*/ 59 h 161"/>
                <a:gd name="T16" fmla="*/ 89 w 160"/>
                <a:gd name="T17" fmla="*/ 49 h 161"/>
                <a:gd name="T18" fmla="*/ 89 w 160"/>
                <a:gd name="T19" fmla="*/ 18 h 161"/>
                <a:gd name="T20" fmla="*/ 81 w 160"/>
                <a:gd name="T21" fmla="*/ 0 h 161"/>
                <a:gd name="T22" fmla="*/ 80 w 160"/>
                <a:gd name="T23" fmla="*/ 0 h 161"/>
                <a:gd name="T24" fmla="*/ 79 w 160"/>
                <a:gd name="T25" fmla="*/ 0 h 161"/>
                <a:gd name="T26" fmla="*/ 71 w 160"/>
                <a:gd name="T27" fmla="*/ 18 h 161"/>
                <a:gd name="T28" fmla="*/ 71 w 160"/>
                <a:gd name="T29" fmla="*/ 49 h 161"/>
                <a:gd name="T30" fmla="*/ 53 w 160"/>
                <a:gd name="T31" fmla="*/ 59 h 161"/>
                <a:gd name="T32" fmla="*/ 53 w 160"/>
                <a:gd name="T33" fmla="*/ 55 h 161"/>
                <a:gd name="T34" fmla="*/ 44 w 160"/>
                <a:gd name="T35" fmla="*/ 55 h 161"/>
                <a:gd name="T36" fmla="*/ 44 w 160"/>
                <a:gd name="T37" fmla="*/ 64 h 161"/>
                <a:gd name="T38" fmla="*/ 30 w 160"/>
                <a:gd name="T39" fmla="*/ 72 h 161"/>
                <a:gd name="T40" fmla="*/ 30 w 160"/>
                <a:gd name="T41" fmla="*/ 67 h 161"/>
                <a:gd name="T42" fmla="*/ 20 w 160"/>
                <a:gd name="T43" fmla="*/ 67 h 161"/>
                <a:gd name="T44" fmla="*/ 20 w 160"/>
                <a:gd name="T45" fmla="*/ 77 h 161"/>
                <a:gd name="T46" fmla="*/ 0 w 160"/>
                <a:gd name="T47" fmla="*/ 88 h 161"/>
                <a:gd name="T48" fmla="*/ 0 w 160"/>
                <a:gd name="T49" fmla="*/ 97 h 161"/>
                <a:gd name="T50" fmla="*/ 48 w 160"/>
                <a:gd name="T51" fmla="*/ 81 h 161"/>
                <a:gd name="T52" fmla="*/ 71 w 160"/>
                <a:gd name="T53" fmla="*/ 81 h 161"/>
                <a:gd name="T54" fmla="*/ 71 w 160"/>
                <a:gd name="T55" fmla="*/ 87 h 161"/>
                <a:gd name="T56" fmla="*/ 76 w 160"/>
                <a:gd name="T57" fmla="*/ 131 h 161"/>
                <a:gd name="T58" fmla="*/ 51 w 160"/>
                <a:gd name="T59" fmla="*/ 149 h 161"/>
                <a:gd name="T60" fmla="*/ 51 w 160"/>
                <a:gd name="T61" fmla="*/ 157 h 161"/>
                <a:gd name="T62" fmla="*/ 79 w 160"/>
                <a:gd name="T63" fmla="*/ 147 h 161"/>
                <a:gd name="T64" fmla="*/ 79 w 160"/>
                <a:gd name="T65" fmla="*/ 161 h 161"/>
                <a:gd name="T66" fmla="*/ 82 w 160"/>
                <a:gd name="T67" fmla="*/ 161 h 161"/>
                <a:gd name="T68" fmla="*/ 82 w 160"/>
                <a:gd name="T69" fmla="*/ 147 h 161"/>
                <a:gd name="T70" fmla="*/ 110 w 160"/>
                <a:gd name="T71" fmla="*/ 156 h 161"/>
                <a:gd name="T72" fmla="*/ 110 w 160"/>
                <a:gd name="T73" fmla="*/ 149 h 161"/>
                <a:gd name="T74" fmla="*/ 85 w 160"/>
                <a:gd name="T75" fmla="*/ 131 h 161"/>
                <a:gd name="T76" fmla="*/ 89 w 160"/>
                <a:gd name="T77" fmla="*/ 87 h 161"/>
                <a:gd name="T78" fmla="*/ 89 w 160"/>
                <a:gd name="T79" fmla="*/ 81 h 161"/>
                <a:gd name="T80" fmla="*/ 113 w 160"/>
                <a:gd name="T81" fmla="*/ 81 h 161"/>
                <a:gd name="T82" fmla="*/ 160 w 160"/>
                <a:gd name="T83" fmla="*/ 97 h 161"/>
                <a:gd name="T84" fmla="*/ 160 w 160"/>
                <a:gd name="T85" fmla="*/ 88 h 161"/>
                <a:gd name="T86" fmla="*/ 141 w 160"/>
                <a:gd name="T87" fmla="*/ 7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41" y="77"/>
                  </a:moveTo>
                  <a:cubicBezTo>
                    <a:pt x="141" y="67"/>
                    <a:pt x="141" y="67"/>
                    <a:pt x="141" y="67"/>
                  </a:cubicBezTo>
                  <a:cubicBezTo>
                    <a:pt x="131" y="67"/>
                    <a:pt x="131" y="67"/>
                    <a:pt x="131" y="67"/>
                  </a:cubicBezTo>
                  <a:cubicBezTo>
                    <a:pt x="131" y="71"/>
                    <a:pt x="131" y="71"/>
                    <a:pt x="131" y="71"/>
                  </a:cubicBezTo>
                  <a:cubicBezTo>
                    <a:pt x="117" y="64"/>
                    <a:pt x="117" y="64"/>
                    <a:pt x="117" y="64"/>
                  </a:cubicBezTo>
                  <a:cubicBezTo>
                    <a:pt x="117" y="55"/>
                    <a:pt x="117" y="55"/>
                    <a:pt x="117" y="55"/>
                  </a:cubicBezTo>
                  <a:cubicBezTo>
                    <a:pt x="107" y="55"/>
                    <a:pt x="107" y="55"/>
                    <a:pt x="107" y="55"/>
                  </a:cubicBezTo>
                  <a:cubicBezTo>
                    <a:pt x="107" y="59"/>
                    <a:pt x="107" y="59"/>
                    <a:pt x="107" y="59"/>
                  </a:cubicBezTo>
                  <a:cubicBezTo>
                    <a:pt x="89" y="49"/>
                    <a:pt x="89" y="49"/>
                    <a:pt x="89" y="49"/>
                  </a:cubicBezTo>
                  <a:cubicBezTo>
                    <a:pt x="89" y="18"/>
                    <a:pt x="89" y="18"/>
                    <a:pt x="89" y="18"/>
                  </a:cubicBezTo>
                  <a:cubicBezTo>
                    <a:pt x="89" y="4"/>
                    <a:pt x="82" y="1"/>
                    <a:pt x="81" y="0"/>
                  </a:cubicBezTo>
                  <a:cubicBezTo>
                    <a:pt x="80" y="0"/>
                    <a:pt x="80" y="0"/>
                    <a:pt x="80" y="0"/>
                  </a:cubicBezTo>
                  <a:cubicBezTo>
                    <a:pt x="79" y="0"/>
                    <a:pt x="79" y="0"/>
                    <a:pt x="79" y="0"/>
                  </a:cubicBezTo>
                  <a:cubicBezTo>
                    <a:pt x="78" y="1"/>
                    <a:pt x="71" y="4"/>
                    <a:pt x="71" y="18"/>
                  </a:cubicBezTo>
                  <a:cubicBezTo>
                    <a:pt x="71" y="49"/>
                    <a:pt x="71" y="49"/>
                    <a:pt x="71" y="49"/>
                  </a:cubicBezTo>
                  <a:cubicBezTo>
                    <a:pt x="53" y="59"/>
                    <a:pt x="53" y="59"/>
                    <a:pt x="53" y="59"/>
                  </a:cubicBezTo>
                  <a:cubicBezTo>
                    <a:pt x="53" y="55"/>
                    <a:pt x="53" y="55"/>
                    <a:pt x="53" y="55"/>
                  </a:cubicBezTo>
                  <a:cubicBezTo>
                    <a:pt x="44" y="55"/>
                    <a:pt x="44" y="55"/>
                    <a:pt x="44" y="55"/>
                  </a:cubicBezTo>
                  <a:cubicBezTo>
                    <a:pt x="44" y="64"/>
                    <a:pt x="44" y="64"/>
                    <a:pt x="44" y="64"/>
                  </a:cubicBezTo>
                  <a:cubicBezTo>
                    <a:pt x="30" y="72"/>
                    <a:pt x="30" y="72"/>
                    <a:pt x="30" y="72"/>
                  </a:cubicBezTo>
                  <a:cubicBezTo>
                    <a:pt x="30" y="67"/>
                    <a:pt x="30" y="67"/>
                    <a:pt x="30" y="67"/>
                  </a:cubicBezTo>
                  <a:cubicBezTo>
                    <a:pt x="20" y="67"/>
                    <a:pt x="20" y="67"/>
                    <a:pt x="20" y="67"/>
                  </a:cubicBezTo>
                  <a:cubicBezTo>
                    <a:pt x="20" y="77"/>
                    <a:pt x="20" y="77"/>
                    <a:pt x="20" y="77"/>
                  </a:cubicBezTo>
                  <a:cubicBezTo>
                    <a:pt x="0" y="88"/>
                    <a:pt x="0" y="88"/>
                    <a:pt x="0" y="88"/>
                  </a:cubicBezTo>
                  <a:cubicBezTo>
                    <a:pt x="0" y="97"/>
                    <a:pt x="0" y="97"/>
                    <a:pt x="0" y="97"/>
                  </a:cubicBezTo>
                  <a:cubicBezTo>
                    <a:pt x="48" y="81"/>
                    <a:pt x="48" y="81"/>
                    <a:pt x="48" y="81"/>
                  </a:cubicBezTo>
                  <a:cubicBezTo>
                    <a:pt x="71" y="81"/>
                    <a:pt x="71" y="81"/>
                    <a:pt x="71" y="81"/>
                  </a:cubicBezTo>
                  <a:cubicBezTo>
                    <a:pt x="71" y="85"/>
                    <a:pt x="71" y="87"/>
                    <a:pt x="71" y="87"/>
                  </a:cubicBezTo>
                  <a:cubicBezTo>
                    <a:pt x="76" y="131"/>
                    <a:pt x="76" y="131"/>
                    <a:pt x="76" y="131"/>
                  </a:cubicBezTo>
                  <a:cubicBezTo>
                    <a:pt x="51" y="149"/>
                    <a:pt x="51" y="149"/>
                    <a:pt x="51" y="149"/>
                  </a:cubicBezTo>
                  <a:cubicBezTo>
                    <a:pt x="51" y="157"/>
                    <a:pt x="51" y="157"/>
                    <a:pt x="51" y="157"/>
                  </a:cubicBezTo>
                  <a:cubicBezTo>
                    <a:pt x="79" y="147"/>
                    <a:pt x="79" y="147"/>
                    <a:pt x="79" y="147"/>
                  </a:cubicBezTo>
                  <a:cubicBezTo>
                    <a:pt x="79" y="161"/>
                    <a:pt x="79" y="161"/>
                    <a:pt x="79" y="161"/>
                  </a:cubicBezTo>
                  <a:cubicBezTo>
                    <a:pt x="82" y="161"/>
                    <a:pt x="82" y="161"/>
                    <a:pt x="82" y="161"/>
                  </a:cubicBezTo>
                  <a:cubicBezTo>
                    <a:pt x="82" y="147"/>
                    <a:pt x="82" y="147"/>
                    <a:pt x="82" y="147"/>
                  </a:cubicBezTo>
                  <a:cubicBezTo>
                    <a:pt x="110" y="156"/>
                    <a:pt x="110" y="156"/>
                    <a:pt x="110" y="156"/>
                  </a:cubicBezTo>
                  <a:cubicBezTo>
                    <a:pt x="110" y="149"/>
                    <a:pt x="110" y="149"/>
                    <a:pt x="110" y="149"/>
                  </a:cubicBezTo>
                  <a:cubicBezTo>
                    <a:pt x="85" y="131"/>
                    <a:pt x="85" y="131"/>
                    <a:pt x="85" y="131"/>
                  </a:cubicBezTo>
                  <a:cubicBezTo>
                    <a:pt x="89" y="87"/>
                    <a:pt x="89" y="87"/>
                    <a:pt x="89" y="87"/>
                  </a:cubicBezTo>
                  <a:cubicBezTo>
                    <a:pt x="89" y="87"/>
                    <a:pt x="89" y="85"/>
                    <a:pt x="89" y="81"/>
                  </a:cubicBezTo>
                  <a:cubicBezTo>
                    <a:pt x="113" y="81"/>
                    <a:pt x="113" y="81"/>
                    <a:pt x="113" y="81"/>
                  </a:cubicBezTo>
                  <a:cubicBezTo>
                    <a:pt x="160" y="97"/>
                    <a:pt x="160" y="97"/>
                    <a:pt x="160" y="97"/>
                  </a:cubicBezTo>
                  <a:cubicBezTo>
                    <a:pt x="160" y="88"/>
                    <a:pt x="160" y="88"/>
                    <a:pt x="160" y="88"/>
                  </a:cubicBezTo>
                  <a:lnTo>
                    <a:pt x="141" y="77"/>
                  </a:lnTo>
                  <a:close/>
                </a:path>
              </a:pathLst>
            </a:custGeom>
            <a:solidFill>
              <a:srgbClr val="DB2C0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sp>
          <p:nvSpPr>
            <p:cNvPr id="75" name="Freeform 52"/>
            <p:cNvSpPr>
              <a:spLocks noEditPoints="1"/>
            </p:cNvSpPr>
            <p:nvPr/>
          </p:nvSpPr>
          <p:spPr bwMode="auto">
            <a:xfrm>
              <a:off x="7578725" y="2559050"/>
              <a:ext cx="641350" cy="644525"/>
            </a:xfrm>
            <a:custGeom>
              <a:avLst/>
              <a:gdLst>
                <a:gd name="T0" fmla="*/ 154 w 250"/>
                <a:gd name="T1" fmla="*/ 244 h 251"/>
                <a:gd name="T2" fmla="*/ 134 w 250"/>
                <a:gd name="T3" fmla="*/ 251 h 251"/>
                <a:gd name="T4" fmla="*/ 93 w 250"/>
                <a:gd name="T5" fmla="*/ 247 h 251"/>
                <a:gd name="T6" fmla="*/ 114 w 250"/>
                <a:gd name="T7" fmla="*/ 246 h 251"/>
                <a:gd name="T8" fmla="*/ 93 w 250"/>
                <a:gd name="T9" fmla="*/ 247 h 251"/>
                <a:gd name="T10" fmla="*/ 191 w 250"/>
                <a:gd name="T11" fmla="*/ 228 h 251"/>
                <a:gd name="T12" fmla="*/ 175 w 250"/>
                <a:gd name="T13" fmla="*/ 241 h 251"/>
                <a:gd name="T14" fmla="*/ 55 w 250"/>
                <a:gd name="T15" fmla="*/ 230 h 251"/>
                <a:gd name="T16" fmla="*/ 75 w 250"/>
                <a:gd name="T17" fmla="*/ 236 h 251"/>
                <a:gd name="T18" fmla="*/ 55 w 250"/>
                <a:gd name="T19" fmla="*/ 230 h 251"/>
                <a:gd name="T20" fmla="*/ 191 w 250"/>
                <a:gd name="T21" fmla="*/ 228 h 251"/>
                <a:gd name="T22" fmla="*/ 221 w 250"/>
                <a:gd name="T23" fmla="*/ 201 h 251"/>
                <a:gd name="T24" fmla="*/ 210 w 250"/>
                <a:gd name="T25" fmla="*/ 218 h 251"/>
                <a:gd name="T26" fmla="*/ 25 w 250"/>
                <a:gd name="T27" fmla="*/ 201 h 251"/>
                <a:gd name="T28" fmla="*/ 42 w 250"/>
                <a:gd name="T29" fmla="*/ 213 h 251"/>
                <a:gd name="T30" fmla="*/ 25 w 250"/>
                <a:gd name="T31" fmla="*/ 201 h 251"/>
                <a:gd name="T32" fmla="*/ 240 w 250"/>
                <a:gd name="T33" fmla="*/ 165 h 251"/>
                <a:gd name="T34" fmla="*/ 235 w 250"/>
                <a:gd name="T35" fmla="*/ 186 h 251"/>
                <a:gd name="T36" fmla="*/ 6 w 250"/>
                <a:gd name="T37" fmla="*/ 164 h 251"/>
                <a:gd name="T38" fmla="*/ 18 w 250"/>
                <a:gd name="T39" fmla="*/ 182 h 251"/>
                <a:gd name="T40" fmla="*/ 6 w 250"/>
                <a:gd name="T41" fmla="*/ 164 h 251"/>
                <a:gd name="T42" fmla="*/ 246 w 250"/>
                <a:gd name="T43" fmla="*/ 126 h 251"/>
                <a:gd name="T44" fmla="*/ 249 w 250"/>
                <a:gd name="T45" fmla="*/ 147 h 251"/>
                <a:gd name="T46" fmla="*/ 0 w 250"/>
                <a:gd name="T47" fmla="*/ 126 h 251"/>
                <a:gd name="T48" fmla="*/ 4 w 250"/>
                <a:gd name="T49" fmla="*/ 123 h 251"/>
                <a:gd name="T50" fmla="*/ 5 w 250"/>
                <a:gd name="T51" fmla="*/ 143 h 251"/>
                <a:gd name="T52" fmla="*/ 0 w 250"/>
                <a:gd name="T53" fmla="*/ 126 h 251"/>
                <a:gd name="T54" fmla="*/ 246 w 250"/>
                <a:gd name="T55" fmla="*/ 90 h 251"/>
                <a:gd name="T56" fmla="*/ 246 w 250"/>
                <a:gd name="T57" fmla="*/ 112 h 251"/>
                <a:gd name="T58" fmla="*/ 2 w 250"/>
                <a:gd name="T59" fmla="*/ 102 h 251"/>
                <a:gd name="T60" fmla="*/ 12 w 250"/>
                <a:gd name="T61" fmla="*/ 84 h 251"/>
                <a:gd name="T62" fmla="*/ 2 w 250"/>
                <a:gd name="T63" fmla="*/ 102 h 251"/>
                <a:gd name="T64" fmla="*/ 227 w 250"/>
                <a:gd name="T65" fmla="*/ 53 h 251"/>
                <a:gd name="T66" fmla="*/ 234 w 250"/>
                <a:gd name="T67" fmla="*/ 73 h 251"/>
                <a:gd name="T68" fmla="*/ 17 w 250"/>
                <a:gd name="T69" fmla="*/ 63 h 251"/>
                <a:gd name="T70" fmla="*/ 32 w 250"/>
                <a:gd name="T71" fmla="*/ 49 h 251"/>
                <a:gd name="T72" fmla="*/ 17 w 250"/>
                <a:gd name="T73" fmla="*/ 63 h 251"/>
                <a:gd name="T74" fmla="*/ 195 w 250"/>
                <a:gd name="T75" fmla="*/ 27 h 251"/>
                <a:gd name="T76" fmla="*/ 214 w 250"/>
                <a:gd name="T77" fmla="*/ 37 h 251"/>
                <a:gd name="T78" fmla="*/ 195 w 250"/>
                <a:gd name="T79" fmla="*/ 27 h 251"/>
                <a:gd name="T80" fmla="*/ 60 w 250"/>
                <a:gd name="T81" fmla="*/ 19 h 251"/>
                <a:gd name="T82" fmla="*/ 46 w 250"/>
                <a:gd name="T83" fmla="*/ 34 h 251"/>
                <a:gd name="T84" fmla="*/ 159 w 250"/>
                <a:gd name="T85" fmla="*/ 10 h 251"/>
                <a:gd name="T86" fmla="*/ 180 w 250"/>
                <a:gd name="T87" fmla="*/ 13 h 251"/>
                <a:gd name="T88" fmla="*/ 159 w 250"/>
                <a:gd name="T89" fmla="*/ 10 h 251"/>
                <a:gd name="T90" fmla="*/ 98 w 250"/>
                <a:gd name="T91" fmla="*/ 3 h 251"/>
                <a:gd name="T92" fmla="*/ 80 w 250"/>
                <a:gd name="T93" fmla="*/ 13 h 251"/>
                <a:gd name="T94" fmla="*/ 125 w 250"/>
                <a:gd name="T95" fmla="*/ 5 h 251"/>
                <a:gd name="T96" fmla="*/ 119 w 250"/>
                <a:gd name="T97" fmla="*/ 1 h 251"/>
                <a:gd name="T98" fmla="*/ 140 w 250"/>
                <a:gd name="T99" fmla="*/ 1 h 251"/>
                <a:gd name="T100" fmla="*/ 125 w 250"/>
                <a:gd name="T101" fmla="*/ 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0" h="251">
                  <a:moveTo>
                    <a:pt x="134" y="246"/>
                  </a:moveTo>
                  <a:cubicBezTo>
                    <a:pt x="141" y="246"/>
                    <a:pt x="147" y="245"/>
                    <a:pt x="154" y="244"/>
                  </a:cubicBezTo>
                  <a:cubicBezTo>
                    <a:pt x="155" y="247"/>
                    <a:pt x="155" y="247"/>
                    <a:pt x="155" y="247"/>
                  </a:cubicBezTo>
                  <a:cubicBezTo>
                    <a:pt x="148" y="249"/>
                    <a:pt x="141" y="250"/>
                    <a:pt x="134" y="251"/>
                  </a:cubicBezTo>
                  <a:lnTo>
                    <a:pt x="134" y="246"/>
                  </a:lnTo>
                  <a:close/>
                  <a:moveTo>
                    <a:pt x="93" y="247"/>
                  </a:moveTo>
                  <a:cubicBezTo>
                    <a:pt x="94" y="243"/>
                    <a:pt x="94" y="243"/>
                    <a:pt x="94" y="243"/>
                  </a:cubicBezTo>
                  <a:cubicBezTo>
                    <a:pt x="100" y="244"/>
                    <a:pt x="107" y="246"/>
                    <a:pt x="114" y="246"/>
                  </a:cubicBezTo>
                  <a:cubicBezTo>
                    <a:pt x="113" y="250"/>
                    <a:pt x="113" y="250"/>
                    <a:pt x="113" y="250"/>
                  </a:cubicBezTo>
                  <a:cubicBezTo>
                    <a:pt x="106" y="250"/>
                    <a:pt x="99" y="248"/>
                    <a:pt x="93" y="247"/>
                  </a:cubicBezTo>
                  <a:close/>
                  <a:moveTo>
                    <a:pt x="173" y="237"/>
                  </a:moveTo>
                  <a:cubicBezTo>
                    <a:pt x="179" y="235"/>
                    <a:pt x="185" y="232"/>
                    <a:pt x="191" y="228"/>
                  </a:cubicBezTo>
                  <a:cubicBezTo>
                    <a:pt x="193" y="231"/>
                    <a:pt x="193" y="231"/>
                    <a:pt x="193" y="231"/>
                  </a:cubicBezTo>
                  <a:cubicBezTo>
                    <a:pt x="187" y="235"/>
                    <a:pt x="181" y="238"/>
                    <a:pt x="175" y="241"/>
                  </a:cubicBezTo>
                  <a:lnTo>
                    <a:pt x="173" y="237"/>
                  </a:lnTo>
                  <a:close/>
                  <a:moveTo>
                    <a:pt x="55" y="230"/>
                  </a:moveTo>
                  <a:cubicBezTo>
                    <a:pt x="57" y="226"/>
                    <a:pt x="57" y="226"/>
                    <a:pt x="57" y="226"/>
                  </a:cubicBezTo>
                  <a:cubicBezTo>
                    <a:pt x="63" y="230"/>
                    <a:pt x="69" y="233"/>
                    <a:pt x="75" y="236"/>
                  </a:cubicBezTo>
                  <a:cubicBezTo>
                    <a:pt x="73" y="240"/>
                    <a:pt x="73" y="240"/>
                    <a:pt x="73" y="240"/>
                  </a:cubicBezTo>
                  <a:cubicBezTo>
                    <a:pt x="67" y="237"/>
                    <a:pt x="60" y="234"/>
                    <a:pt x="55" y="230"/>
                  </a:cubicBezTo>
                  <a:close/>
                  <a:moveTo>
                    <a:pt x="191" y="228"/>
                  </a:moveTo>
                  <a:cubicBezTo>
                    <a:pt x="191" y="228"/>
                    <a:pt x="191" y="228"/>
                    <a:pt x="191" y="228"/>
                  </a:cubicBezTo>
                  <a:moveTo>
                    <a:pt x="207" y="216"/>
                  </a:moveTo>
                  <a:cubicBezTo>
                    <a:pt x="212" y="211"/>
                    <a:pt x="216" y="206"/>
                    <a:pt x="221" y="201"/>
                  </a:cubicBezTo>
                  <a:cubicBezTo>
                    <a:pt x="223" y="203"/>
                    <a:pt x="223" y="203"/>
                    <a:pt x="223" y="203"/>
                  </a:cubicBezTo>
                  <a:cubicBezTo>
                    <a:pt x="219" y="209"/>
                    <a:pt x="215" y="214"/>
                    <a:pt x="210" y="218"/>
                  </a:cubicBezTo>
                  <a:lnTo>
                    <a:pt x="207" y="216"/>
                  </a:lnTo>
                  <a:close/>
                  <a:moveTo>
                    <a:pt x="25" y="201"/>
                  </a:moveTo>
                  <a:cubicBezTo>
                    <a:pt x="28" y="198"/>
                    <a:pt x="28" y="198"/>
                    <a:pt x="28" y="198"/>
                  </a:cubicBezTo>
                  <a:cubicBezTo>
                    <a:pt x="32" y="204"/>
                    <a:pt x="37" y="209"/>
                    <a:pt x="42" y="213"/>
                  </a:cubicBezTo>
                  <a:cubicBezTo>
                    <a:pt x="39" y="216"/>
                    <a:pt x="39" y="216"/>
                    <a:pt x="39" y="216"/>
                  </a:cubicBezTo>
                  <a:cubicBezTo>
                    <a:pt x="34" y="212"/>
                    <a:pt x="29" y="207"/>
                    <a:pt x="25" y="201"/>
                  </a:cubicBezTo>
                  <a:close/>
                  <a:moveTo>
                    <a:pt x="231" y="184"/>
                  </a:moveTo>
                  <a:cubicBezTo>
                    <a:pt x="235" y="178"/>
                    <a:pt x="238" y="172"/>
                    <a:pt x="240" y="165"/>
                  </a:cubicBezTo>
                  <a:cubicBezTo>
                    <a:pt x="244" y="167"/>
                    <a:pt x="244" y="167"/>
                    <a:pt x="244" y="167"/>
                  </a:cubicBezTo>
                  <a:cubicBezTo>
                    <a:pt x="241" y="174"/>
                    <a:pt x="239" y="180"/>
                    <a:pt x="235" y="186"/>
                  </a:cubicBezTo>
                  <a:lnTo>
                    <a:pt x="231" y="184"/>
                  </a:lnTo>
                  <a:close/>
                  <a:moveTo>
                    <a:pt x="6" y="164"/>
                  </a:moveTo>
                  <a:cubicBezTo>
                    <a:pt x="10" y="163"/>
                    <a:pt x="10" y="163"/>
                    <a:pt x="10" y="163"/>
                  </a:cubicBezTo>
                  <a:cubicBezTo>
                    <a:pt x="12" y="169"/>
                    <a:pt x="14" y="176"/>
                    <a:pt x="18" y="182"/>
                  </a:cubicBezTo>
                  <a:cubicBezTo>
                    <a:pt x="14" y="183"/>
                    <a:pt x="14" y="183"/>
                    <a:pt x="14" y="183"/>
                  </a:cubicBezTo>
                  <a:cubicBezTo>
                    <a:pt x="11" y="177"/>
                    <a:pt x="8" y="171"/>
                    <a:pt x="6" y="164"/>
                  </a:cubicBezTo>
                  <a:close/>
                  <a:moveTo>
                    <a:pt x="245" y="146"/>
                  </a:moveTo>
                  <a:cubicBezTo>
                    <a:pt x="246" y="140"/>
                    <a:pt x="246" y="133"/>
                    <a:pt x="246" y="126"/>
                  </a:cubicBezTo>
                  <a:cubicBezTo>
                    <a:pt x="250" y="126"/>
                    <a:pt x="250" y="126"/>
                    <a:pt x="250" y="126"/>
                  </a:cubicBezTo>
                  <a:cubicBezTo>
                    <a:pt x="250" y="133"/>
                    <a:pt x="250" y="140"/>
                    <a:pt x="249" y="147"/>
                  </a:cubicBezTo>
                  <a:lnTo>
                    <a:pt x="245" y="146"/>
                  </a:lnTo>
                  <a:close/>
                  <a:moveTo>
                    <a:pt x="0" y="126"/>
                  </a:moveTo>
                  <a:cubicBezTo>
                    <a:pt x="0" y="125"/>
                    <a:pt x="0" y="124"/>
                    <a:pt x="0" y="123"/>
                  </a:cubicBezTo>
                  <a:cubicBezTo>
                    <a:pt x="4" y="123"/>
                    <a:pt x="4" y="123"/>
                    <a:pt x="4" y="123"/>
                  </a:cubicBezTo>
                  <a:cubicBezTo>
                    <a:pt x="4" y="124"/>
                    <a:pt x="4" y="125"/>
                    <a:pt x="4" y="126"/>
                  </a:cubicBezTo>
                  <a:cubicBezTo>
                    <a:pt x="4" y="132"/>
                    <a:pt x="4" y="137"/>
                    <a:pt x="5" y="143"/>
                  </a:cubicBezTo>
                  <a:cubicBezTo>
                    <a:pt x="1" y="144"/>
                    <a:pt x="1" y="144"/>
                    <a:pt x="1" y="144"/>
                  </a:cubicBezTo>
                  <a:cubicBezTo>
                    <a:pt x="1" y="138"/>
                    <a:pt x="0" y="132"/>
                    <a:pt x="0" y="126"/>
                  </a:cubicBezTo>
                  <a:close/>
                  <a:moveTo>
                    <a:pt x="242" y="92"/>
                  </a:moveTo>
                  <a:cubicBezTo>
                    <a:pt x="246" y="90"/>
                    <a:pt x="246" y="90"/>
                    <a:pt x="246" y="90"/>
                  </a:cubicBezTo>
                  <a:cubicBezTo>
                    <a:pt x="247" y="97"/>
                    <a:pt x="249" y="104"/>
                    <a:pt x="250" y="111"/>
                  </a:cubicBezTo>
                  <a:cubicBezTo>
                    <a:pt x="246" y="112"/>
                    <a:pt x="246" y="112"/>
                    <a:pt x="246" y="112"/>
                  </a:cubicBezTo>
                  <a:cubicBezTo>
                    <a:pt x="245" y="105"/>
                    <a:pt x="243" y="98"/>
                    <a:pt x="242" y="92"/>
                  </a:cubicBezTo>
                  <a:close/>
                  <a:moveTo>
                    <a:pt x="2" y="102"/>
                  </a:moveTo>
                  <a:cubicBezTo>
                    <a:pt x="3" y="95"/>
                    <a:pt x="5" y="88"/>
                    <a:pt x="8" y="82"/>
                  </a:cubicBezTo>
                  <a:cubicBezTo>
                    <a:pt x="12" y="84"/>
                    <a:pt x="12" y="84"/>
                    <a:pt x="12" y="84"/>
                  </a:cubicBezTo>
                  <a:cubicBezTo>
                    <a:pt x="9" y="90"/>
                    <a:pt x="7" y="96"/>
                    <a:pt x="6" y="103"/>
                  </a:cubicBezTo>
                  <a:lnTo>
                    <a:pt x="2" y="102"/>
                  </a:lnTo>
                  <a:close/>
                  <a:moveTo>
                    <a:pt x="224" y="56"/>
                  </a:moveTo>
                  <a:cubicBezTo>
                    <a:pt x="227" y="53"/>
                    <a:pt x="227" y="53"/>
                    <a:pt x="227" y="53"/>
                  </a:cubicBezTo>
                  <a:cubicBezTo>
                    <a:pt x="231" y="59"/>
                    <a:pt x="235" y="65"/>
                    <a:pt x="238" y="71"/>
                  </a:cubicBezTo>
                  <a:cubicBezTo>
                    <a:pt x="234" y="73"/>
                    <a:pt x="234" y="73"/>
                    <a:pt x="234" y="73"/>
                  </a:cubicBezTo>
                  <a:cubicBezTo>
                    <a:pt x="231" y="67"/>
                    <a:pt x="228" y="61"/>
                    <a:pt x="224" y="56"/>
                  </a:cubicBezTo>
                  <a:close/>
                  <a:moveTo>
                    <a:pt x="17" y="63"/>
                  </a:moveTo>
                  <a:cubicBezTo>
                    <a:pt x="20" y="57"/>
                    <a:pt x="24" y="52"/>
                    <a:pt x="28" y="46"/>
                  </a:cubicBezTo>
                  <a:cubicBezTo>
                    <a:pt x="32" y="49"/>
                    <a:pt x="32" y="49"/>
                    <a:pt x="32" y="49"/>
                  </a:cubicBezTo>
                  <a:cubicBezTo>
                    <a:pt x="28" y="54"/>
                    <a:pt x="24" y="59"/>
                    <a:pt x="20" y="65"/>
                  </a:cubicBezTo>
                  <a:lnTo>
                    <a:pt x="17" y="63"/>
                  </a:lnTo>
                  <a:close/>
                  <a:moveTo>
                    <a:pt x="195" y="27"/>
                  </a:moveTo>
                  <a:cubicBezTo>
                    <a:pt x="195" y="27"/>
                    <a:pt x="195" y="27"/>
                    <a:pt x="195" y="27"/>
                  </a:cubicBezTo>
                  <a:cubicBezTo>
                    <a:pt x="198" y="24"/>
                    <a:pt x="198" y="24"/>
                    <a:pt x="198" y="24"/>
                  </a:cubicBezTo>
                  <a:cubicBezTo>
                    <a:pt x="204" y="28"/>
                    <a:pt x="209" y="32"/>
                    <a:pt x="214" y="37"/>
                  </a:cubicBezTo>
                  <a:cubicBezTo>
                    <a:pt x="211" y="40"/>
                    <a:pt x="211" y="40"/>
                    <a:pt x="211" y="40"/>
                  </a:cubicBezTo>
                  <a:cubicBezTo>
                    <a:pt x="206" y="35"/>
                    <a:pt x="201" y="31"/>
                    <a:pt x="195" y="27"/>
                  </a:cubicBezTo>
                  <a:close/>
                  <a:moveTo>
                    <a:pt x="43" y="31"/>
                  </a:moveTo>
                  <a:cubicBezTo>
                    <a:pt x="48" y="26"/>
                    <a:pt x="54" y="23"/>
                    <a:pt x="60" y="19"/>
                  </a:cubicBezTo>
                  <a:cubicBezTo>
                    <a:pt x="62" y="23"/>
                    <a:pt x="62" y="23"/>
                    <a:pt x="62" y="23"/>
                  </a:cubicBezTo>
                  <a:cubicBezTo>
                    <a:pt x="57" y="26"/>
                    <a:pt x="51" y="30"/>
                    <a:pt x="46" y="34"/>
                  </a:cubicBezTo>
                  <a:lnTo>
                    <a:pt x="43" y="31"/>
                  </a:lnTo>
                  <a:close/>
                  <a:moveTo>
                    <a:pt x="159" y="10"/>
                  </a:moveTo>
                  <a:cubicBezTo>
                    <a:pt x="160" y="6"/>
                    <a:pt x="160" y="6"/>
                    <a:pt x="160" y="6"/>
                  </a:cubicBezTo>
                  <a:cubicBezTo>
                    <a:pt x="167" y="8"/>
                    <a:pt x="174" y="10"/>
                    <a:pt x="180" y="13"/>
                  </a:cubicBezTo>
                  <a:cubicBezTo>
                    <a:pt x="178" y="17"/>
                    <a:pt x="178" y="17"/>
                    <a:pt x="178" y="17"/>
                  </a:cubicBezTo>
                  <a:cubicBezTo>
                    <a:pt x="172" y="14"/>
                    <a:pt x="166" y="12"/>
                    <a:pt x="159" y="10"/>
                  </a:cubicBezTo>
                  <a:close/>
                  <a:moveTo>
                    <a:pt x="79" y="10"/>
                  </a:moveTo>
                  <a:cubicBezTo>
                    <a:pt x="85" y="7"/>
                    <a:pt x="91" y="5"/>
                    <a:pt x="98" y="3"/>
                  </a:cubicBezTo>
                  <a:cubicBezTo>
                    <a:pt x="99" y="7"/>
                    <a:pt x="99" y="7"/>
                    <a:pt x="99" y="7"/>
                  </a:cubicBezTo>
                  <a:cubicBezTo>
                    <a:pt x="93" y="9"/>
                    <a:pt x="87" y="11"/>
                    <a:pt x="80" y="13"/>
                  </a:cubicBezTo>
                  <a:lnTo>
                    <a:pt x="79" y="10"/>
                  </a:lnTo>
                  <a:close/>
                  <a:moveTo>
                    <a:pt x="125" y="5"/>
                  </a:moveTo>
                  <a:cubicBezTo>
                    <a:pt x="124" y="5"/>
                    <a:pt x="122" y="5"/>
                    <a:pt x="120" y="5"/>
                  </a:cubicBezTo>
                  <a:cubicBezTo>
                    <a:pt x="119" y="1"/>
                    <a:pt x="119" y="1"/>
                    <a:pt x="119" y="1"/>
                  </a:cubicBezTo>
                  <a:cubicBezTo>
                    <a:pt x="121" y="1"/>
                    <a:pt x="123" y="0"/>
                    <a:pt x="125" y="0"/>
                  </a:cubicBezTo>
                  <a:cubicBezTo>
                    <a:pt x="130" y="0"/>
                    <a:pt x="135" y="1"/>
                    <a:pt x="140" y="1"/>
                  </a:cubicBezTo>
                  <a:cubicBezTo>
                    <a:pt x="140" y="6"/>
                    <a:pt x="140" y="6"/>
                    <a:pt x="140" y="6"/>
                  </a:cubicBezTo>
                  <a:cubicBezTo>
                    <a:pt x="135" y="5"/>
                    <a:pt x="130" y="5"/>
                    <a:pt x="125" y="5"/>
                  </a:cubicBezTo>
                  <a:close/>
                </a:path>
              </a:pathLst>
            </a:custGeom>
            <a:solidFill>
              <a:srgbClr val="313A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a:solidFill>
                  <a:prstClr val="black"/>
                </a:solidFill>
                <a:cs typeface="+mn-ea"/>
                <a:sym typeface="+mn-lt"/>
              </a:endParaRPr>
            </a:p>
          </p:txBody>
        </p:sp>
      </p:grpSp>
      <p:sp>
        <p:nvSpPr>
          <p:cNvPr id="76" name="TextBox 2"/>
          <p:cNvSpPr txBox="1"/>
          <p:nvPr/>
        </p:nvSpPr>
        <p:spPr>
          <a:xfrm>
            <a:off x="7768412" y="2480896"/>
            <a:ext cx="2372525" cy="584775"/>
          </a:xfrm>
          <a:prstGeom prst="rect">
            <a:avLst/>
          </a:prstGeom>
          <a:noFill/>
        </p:spPr>
        <p:txBody>
          <a:bodyPr wrap="square" rtlCol="0">
            <a:spAutoFit/>
          </a:bodyPr>
          <a:lstStyle/>
          <a:p>
            <a:pPr algn="ctr"/>
            <a:r>
              <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7" name="TextBox 26"/>
          <p:cNvSpPr txBox="1"/>
          <p:nvPr/>
        </p:nvSpPr>
        <p:spPr>
          <a:xfrm>
            <a:off x="7826216" y="4326104"/>
            <a:ext cx="2314720" cy="584775"/>
          </a:xfrm>
          <a:prstGeom prst="rect">
            <a:avLst/>
          </a:prstGeom>
          <a:noFill/>
        </p:spPr>
        <p:txBody>
          <a:bodyPr wrap="square" rtlCol="0">
            <a:spAutoFit/>
          </a:bodyPr>
          <a:lstStyle/>
          <a:p>
            <a:pPr algn="ctr"/>
            <a:r>
              <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8" name="Text Placeholder 2"/>
          <p:cNvSpPr txBox="1"/>
          <p:nvPr/>
        </p:nvSpPr>
        <p:spPr>
          <a:xfrm>
            <a:off x="7887614" y="3022764"/>
            <a:ext cx="3523948" cy="631683"/>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20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dirty="0">
                <a:latin typeface="+mn-lt"/>
                <a:cs typeface="+mn-ea"/>
                <a:sym typeface="+mn-lt"/>
              </a:rPr>
              <a:t>点击输入简要文字内容，文字内容概括精炼，不用多余的文字修饰，言短意赅的说明该项内容</a:t>
            </a:r>
            <a:endParaRPr lang="en-US" altLang="zh-CN" dirty="0">
              <a:latin typeface="+mn-lt"/>
              <a:cs typeface="+mn-ea"/>
              <a:sym typeface="+mn-lt"/>
            </a:endParaRPr>
          </a:p>
        </p:txBody>
      </p:sp>
      <p:sp>
        <p:nvSpPr>
          <p:cNvPr id="79" name="Text Placeholder 2"/>
          <p:cNvSpPr txBox="1"/>
          <p:nvPr/>
        </p:nvSpPr>
        <p:spPr>
          <a:xfrm>
            <a:off x="7887614" y="4916444"/>
            <a:ext cx="3523948" cy="631683"/>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20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dirty="0">
                <a:latin typeface="+mn-lt"/>
                <a:cs typeface="+mn-ea"/>
                <a:sym typeface="+mn-lt"/>
              </a:rPr>
              <a:t>点击输入简要文字内容，文字内容概括精炼，不用多余的文字修饰，言短意赅的说明该项内容</a:t>
            </a:r>
            <a:endParaRPr lang="en-US" altLang="zh-CN" dirty="0">
              <a:latin typeface="+mn-l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1+#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1+#ppt_w/2"/>
                                          </p:val>
                                        </p:tav>
                                        <p:tav tm="100000">
                                          <p:val>
                                            <p:strVal val="#ppt_x"/>
                                          </p:val>
                                        </p:tav>
                                      </p:tavLst>
                                    </p:anim>
                                    <p:anim calcmode="lin" valueType="num">
                                      <p:cBhvr additive="base">
                                        <p:cTn id="17" dur="500" fill="hold"/>
                                        <p:tgtEl>
                                          <p:spTgt spid="7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decel="100000"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 calcmode="lin" valueType="num">
                                      <p:cBhvr additive="base">
                                        <p:cTn id="21" dur="500" fill="hold"/>
                                        <p:tgtEl>
                                          <p:spTgt spid="76"/>
                                        </p:tgtEl>
                                        <p:attrNameLst>
                                          <p:attrName>ppt_x</p:attrName>
                                        </p:attrNameLst>
                                      </p:cBhvr>
                                      <p:tavLst>
                                        <p:tav tm="0">
                                          <p:val>
                                            <p:strVal val="1+#ppt_w/2"/>
                                          </p:val>
                                        </p:tav>
                                        <p:tav tm="100000">
                                          <p:val>
                                            <p:strVal val="#ppt_x"/>
                                          </p:val>
                                        </p:tav>
                                      </p:tavLst>
                                    </p:anim>
                                    <p:anim calcmode="lin" valueType="num">
                                      <p:cBhvr additive="base">
                                        <p:cTn id="22" dur="500" fill="hold"/>
                                        <p:tgtEl>
                                          <p:spTgt spid="7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wipe(left)">
                                      <p:cBhvr>
                                        <p:cTn id="26" dur="500"/>
                                        <p:tgtEl>
                                          <p:spTgt spid="78"/>
                                        </p:tgtEl>
                                      </p:cBhvr>
                                    </p:animEffect>
                                  </p:childTnLst>
                                </p:cTn>
                              </p:par>
                            </p:childTnLst>
                          </p:cTn>
                        </p:par>
                        <p:par>
                          <p:cTn id="27" fill="hold">
                            <p:stCondLst>
                              <p:cond delay="2500"/>
                            </p:stCondLst>
                            <p:childTnLst>
                              <p:par>
                                <p:cTn id="28" presetID="2" presetClass="entr" presetSubtype="2" decel="100000"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500" fill="hold"/>
                                        <p:tgtEl>
                                          <p:spTgt spid="77"/>
                                        </p:tgtEl>
                                        <p:attrNameLst>
                                          <p:attrName>ppt_x</p:attrName>
                                        </p:attrNameLst>
                                      </p:cBhvr>
                                      <p:tavLst>
                                        <p:tav tm="0">
                                          <p:val>
                                            <p:strVal val="1+#ppt_w/2"/>
                                          </p:val>
                                        </p:tav>
                                        <p:tav tm="100000">
                                          <p:val>
                                            <p:strVal val="#ppt_x"/>
                                          </p:val>
                                        </p:tav>
                                      </p:tavLst>
                                    </p:anim>
                                    <p:anim calcmode="lin" valueType="num">
                                      <p:cBhvr additive="base">
                                        <p:cTn id="31" dur="50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left)">
                                      <p:cBhvr>
                                        <p:cTn id="3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5"/>
          <p:cNvSpPr/>
          <p:nvPr/>
        </p:nvSpPr>
        <p:spPr>
          <a:xfrm>
            <a:off x="4752051" y="4223096"/>
            <a:ext cx="43348" cy="2634905"/>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20000"/>
              </a:lnSpc>
            </a:pPr>
            <a:endParaRPr lang="en-US" sz="800" dirty="0">
              <a:solidFill>
                <a:schemeClr val="bg1">
                  <a:lumMod val="65000"/>
                </a:schemeClr>
              </a:solidFill>
              <a:cs typeface="+mn-ea"/>
              <a:sym typeface="+mn-lt"/>
            </a:endParaRPr>
          </a:p>
        </p:txBody>
      </p:sp>
      <p:sp>
        <p:nvSpPr>
          <p:cNvPr id="3" name="Rectangle 77"/>
          <p:cNvSpPr/>
          <p:nvPr/>
        </p:nvSpPr>
        <p:spPr>
          <a:xfrm>
            <a:off x="6227463" y="3306869"/>
            <a:ext cx="43348" cy="3551131"/>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20000"/>
              </a:lnSpc>
            </a:pPr>
            <a:endParaRPr lang="en-US" sz="800" dirty="0">
              <a:solidFill>
                <a:schemeClr val="bg1">
                  <a:lumMod val="65000"/>
                </a:schemeClr>
              </a:solidFill>
              <a:cs typeface="+mn-ea"/>
              <a:sym typeface="+mn-lt"/>
            </a:endParaRPr>
          </a:p>
        </p:txBody>
      </p:sp>
      <p:sp>
        <p:nvSpPr>
          <p:cNvPr id="4" name="Rectangle 78"/>
          <p:cNvSpPr/>
          <p:nvPr/>
        </p:nvSpPr>
        <p:spPr>
          <a:xfrm>
            <a:off x="7226487" y="4735012"/>
            <a:ext cx="43348" cy="2122987"/>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20000"/>
              </a:lnSpc>
            </a:pPr>
            <a:endParaRPr lang="en-US" sz="1465" dirty="0">
              <a:solidFill>
                <a:schemeClr val="bg1">
                  <a:lumMod val="65000"/>
                </a:schemeClr>
              </a:solidFill>
              <a:cs typeface="+mn-ea"/>
              <a:sym typeface="+mn-lt"/>
            </a:endParaRPr>
          </a:p>
        </p:txBody>
      </p:sp>
      <p:sp>
        <p:nvSpPr>
          <p:cNvPr id="5" name="Rectangle 82"/>
          <p:cNvSpPr/>
          <p:nvPr/>
        </p:nvSpPr>
        <p:spPr>
          <a:xfrm>
            <a:off x="3212124" y="4735013"/>
            <a:ext cx="43348" cy="2122988"/>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20000"/>
              </a:lnSpc>
            </a:pPr>
            <a:endParaRPr lang="en-US" sz="1465" dirty="0">
              <a:solidFill>
                <a:schemeClr val="bg1">
                  <a:lumMod val="65000"/>
                </a:schemeClr>
              </a:solidFill>
              <a:cs typeface="+mn-ea"/>
              <a:sym typeface="+mn-lt"/>
            </a:endParaRPr>
          </a:p>
        </p:txBody>
      </p:sp>
      <p:sp>
        <p:nvSpPr>
          <p:cNvPr id="6" name="Rectangle 86"/>
          <p:cNvSpPr/>
          <p:nvPr/>
        </p:nvSpPr>
        <p:spPr>
          <a:xfrm>
            <a:off x="8805909" y="5193656"/>
            <a:ext cx="43348" cy="1664344"/>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ctr">
              <a:lnSpc>
                <a:spcPct val="120000"/>
              </a:lnSpc>
            </a:pPr>
            <a:endParaRPr lang="en-US" sz="1465" dirty="0">
              <a:solidFill>
                <a:schemeClr val="bg1">
                  <a:lumMod val="65000"/>
                </a:schemeClr>
              </a:solidFill>
              <a:cs typeface="+mn-ea"/>
              <a:sym typeface="+mn-lt"/>
            </a:endParaRPr>
          </a:p>
        </p:txBody>
      </p:sp>
      <p:grpSp>
        <p:nvGrpSpPr>
          <p:cNvPr id="7" name="Group 72"/>
          <p:cNvGrpSpPr/>
          <p:nvPr/>
        </p:nvGrpSpPr>
        <p:grpSpPr>
          <a:xfrm>
            <a:off x="3484432" y="1793679"/>
            <a:ext cx="2015298" cy="685030"/>
            <a:chOff x="5603652" y="1600185"/>
            <a:chExt cx="1947726" cy="591607"/>
          </a:xfrm>
        </p:grpSpPr>
        <p:sp>
          <p:nvSpPr>
            <p:cNvPr id="8" name="Text Placeholder 3"/>
            <p:cNvSpPr txBox="1"/>
            <p:nvPr/>
          </p:nvSpPr>
          <p:spPr>
            <a:xfrm>
              <a:off x="6247680" y="1600185"/>
              <a:ext cx="991523" cy="26580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Text Placeholder 3"/>
            <p:cNvSpPr txBox="1"/>
            <p:nvPr/>
          </p:nvSpPr>
          <p:spPr>
            <a:xfrm>
              <a:off x="5603652" y="1979150"/>
              <a:ext cx="1947726" cy="21264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r>
                <a:rPr lang="zh-CN" altLang="en-US" sz="800" dirty="0">
                  <a:solidFill>
                    <a:srgbClr val="808080"/>
                  </a:solidFill>
                  <a:cs typeface="+mn-ea"/>
                  <a:sym typeface="+mn-lt"/>
                </a:rPr>
                <a:t>请在此处插入你需要的文字内容请在此处插入你需要的文字内容请在此处插入</a:t>
              </a:r>
              <a:endParaRPr lang="en-US" altLang="zh-CN" sz="800" dirty="0">
                <a:solidFill>
                  <a:srgbClr val="808080"/>
                </a:solidFill>
                <a:cs typeface="+mn-ea"/>
                <a:sym typeface="+mn-lt"/>
              </a:endParaRPr>
            </a:p>
          </p:txBody>
        </p:sp>
      </p:grpSp>
      <p:grpSp>
        <p:nvGrpSpPr>
          <p:cNvPr id="10" name="Group 72"/>
          <p:cNvGrpSpPr/>
          <p:nvPr/>
        </p:nvGrpSpPr>
        <p:grpSpPr>
          <a:xfrm>
            <a:off x="1898963" y="2760716"/>
            <a:ext cx="2015298" cy="687698"/>
            <a:chOff x="5603652" y="1631148"/>
            <a:chExt cx="1947726" cy="593911"/>
          </a:xfrm>
        </p:grpSpPr>
        <p:sp>
          <p:nvSpPr>
            <p:cNvPr id="11" name="Text Placeholder 3"/>
            <p:cNvSpPr txBox="1"/>
            <p:nvPr/>
          </p:nvSpPr>
          <p:spPr>
            <a:xfrm>
              <a:off x="6247680" y="1631148"/>
              <a:ext cx="991523" cy="26580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Text Placeholder 3"/>
            <p:cNvSpPr txBox="1"/>
            <p:nvPr/>
          </p:nvSpPr>
          <p:spPr>
            <a:xfrm>
              <a:off x="5603652" y="2012417"/>
              <a:ext cx="1947726" cy="21264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r>
                <a:rPr lang="zh-CN" altLang="en-US" sz="800" dirty="0">
                  <a:solidFill>
                    <a:srgbClr val="808080"/>
                  </a:solidFill>
                  <a:cs typeface="+mn-ea"/>
                  <a:sym typeface="+mn-lt"/>
                </a:rPr>
                <a:t>请在此处插入你需要的文字内容请在此处插入你需要的文字内容请在此处插入</a:t>
              </a:r>
              <a:endParaRPr lang="en-US" altLang="zh-CN" sz="800" dirty="0">
                <a:solidFill>
                  <a:srgbClr val="808080"/>
                </a:solidFill>
                <a:cs typeface="+mn-ea"/>
                <a:sym typeface="+mn-lt"/>
              </a:endParaRPr>
            </a:p>
          </p:txBody>
        </p:sp>
      </p:grpSp>
      <p:grpSp>
        <p:nvGrpSpPr>
          <p:cNvPr id="13" name="Group 72"/>
          <p:cNvGrpSpPr/>
          <p:nvPr/>
        </p:nvGrpSpPr>
        <p:grpSpPr>
          <a:xfrm>
            <a:off x="848383" y="4627365"/>
            <a:ext cx="2015300" cy="715319"/>
            <a:chOff x="5603652" y="1610507"/>
            <a:chExt cx="1947727" cy="617765"/>
          </a:xfrm>
        </p:grpSpPr>
        <p:sp>
          <p:nvSpPr>
            <p:cNvPr id="14" name="Text Placeholder 3"/>
            <p:cNvSpPr txBox="1"/>
            <p:nvPr/>
          </p:nvSpPr>
          <p:spPr>
            <a:xfrm>
              <a:off x="6247682" y="1610507"/>
              <a:ext cx="991523" cy="26580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ext Placeholder 3"/>
            <p:cNvSpPr txBox="1"/>
            <p:nvPr/>
          </p:nvSpPr>
          <p:spPr>
            <a:xfrm>
              <a:off x="5603652" y="2015630"/>
              <a:ext cx="1947727" cy="21264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r>
                <a:rPr lang="zh-CN" altLang="en-US" sz="800" dirty="0">
                  <a:solidFill>
                    <a:srgbClr val="808080"/>
                  </a:solidFill>
                  <a:cs typeface="+mn-ea"/>
                  <a:sym typeface="+mn-lt"/>
                </a:rPr>
                <a:t>请在此处插入你需要的文字内容请在此处插入你需要的文字内容请在此处插入</a:t>
              </a:r>
              <a:endParaRPr lang="en-US" altLang="zh-CN" sz="800" dirty="0">
                <a:solidFill>
                  <a:srgbClr val="808080"/>
                </a:solidFill>
                <a:cs typeface="+mn-ea"/>
                <a:sym typeface="+mn-lt"/>
              </a:endParaRPr>
            </a:p>
          </p:txBody>
        </p:sp>
      </p:grpSp>
      <p:grpSp>
        <p:nvGrpSpPr>
          <p:cNvPr id="16" name="Group 58"/>
          <p:cNvGrpSpPr/>
          <p:nvPr/>
        </p:nvGrpSpPr>
        <p:grpSpPr>
          <a:xfrm>
            <a:off x="7350524" y="2723135"/>
            <a:ext cx="1979605" cy="476835"/>
            <a:chOff x="7174424" y="1401231"/>
            <a:chExt cx="2276195" cy="411806"/>
          </a:xfrm>
        </p:grpSpPr>
        <p:sp>
          <p:nvSpPr>
            <p:cNvPr id="17" name="TextBox 105"/>
            <p:cNvSpPr txBox="1"/>
            <p:nvPr/>
          </p:nvSpPr>
          <p:spPr>
            <a:xfrm>
              <a:off x="7174424" y="1600395"/>
              <a:ext cx="2276195" cy="212642"/>
            </a:xfrm>
            <a:prstGeom prst="rect">
              <a:avLst/>
            </a:prstGeom>
            <a:noFill/>
          </p:spPr>
          <p:txBody>
            <a:bodyPr wrap="square" lIns="0" tIns="0" rIns="0" bIns="0" rtlCol="0">
              <a:spAutoFit/>
            </a:bodyPr>
            <a:lstStyle/>
            <a:p>
              <a:pPr algn="just"/>
              <a:r>
                <a:rPr lang="zh-CN" altLang="en-US" sz="800" dirty="0">
                  <a:solidFill>
                    <a:srgbClr val="808080"/>
                  </a:solidFill>
                  <a:cs typeface="+mn-ea"/>
                  <a:sym typeface="+mn-lt"/>
                </a:rPr>
                <a:t>请在此处插入你需要的文字内容请在此处插入你需要的文字内容请在此处插入</a:t>
              </a:r>
              <a:endParaRPr lang="en-US" altLang="zh-CN" sz="800" dirty="0">
                <a:solidFill>
                  <a:srgbClr val="808080"/>
                </a:solidFill>
                <a:cs typeface="+mn-ea"/>
                <a:sym typeface="+mn-lt"/>
              </a:endParaRPr>
            </a:p>
          </p:txBody>
        </p:sp>
        <p:sp>
          <p:nvSpPr>
            <p:cNvPr id="18" name="Rectangle 106"/>
            <p:cNvSpPr/>
            <p:nvPr/>
          </p:nvSpPr>
          <p:spPr>
            <a:xfrm>
              <a:off x="7333857" y="1401231"/>
              <a:ext cx="825740" cy="186063"/>
            </a:xfrm>
            <a:prstGeom prst="rect">
              <a:avLst/>
            </a:prstGeom>
          </p:spPr>
          <p:txBody>
            <a:bodyPr wrap="none" lIns="0" tIns="0" rIns="0" bIns="0">
              <a:spAutoFit/>
            </a:bodyPr>
            <a:lstStyle/>
            <a:p>
              <a:pPr algn="ct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9" name="Group 58"/>
          <p:cNvGrpSpPr/>
          <p:nvPr/>
        </p:nvGrpSpPr>
        <p:grpSpPr>
          <a:xfrm>
            <a:off x="8885554" y="3605463"/>
            <a:ext cx="1979605" cy="476834"/>
            <a:chOff x="7174424" y="1401233"/>
            <a:chExt cx="2276195" cy="411807"/>
          </a:xfrm>
        </p:grpSpPr>
        <p:sp>
          <p:nvSpPr>
            <p:cNvPr id="20" name="TextBox 110"/>
            <p:cNvSpPr txBox="1"/>
            <p:nvPr/>
          </p:nvSpPr>
          <p:spPr>
            <a:xfrm>
              <a:off x="7174424" y="1600397"/>
              <a:ext cx="2276195" cy="212643"/>
            </a:xfrm>
            <a:prstGeom prst="rect">
              <a:avLst/>
            </a:prstGeom>
            <a:noFill/>
          </p:spPr>
          <p:txBody>
            <a:bodyPr wrap="square" lIns="0" tIns="0" rIns="0" bIns="0" rtlCol="0">
              <a:spAutoFit/>
            </a:bodyPr>
            <a:lstStyle/>
            <a:p>
              <a:pPr algn="just"/>
              <a:r>
                <a:rPr lang="zh-CN" altLang="en-US" sz="800" dirty="0">
                  <a:solidFill>
                    <a:srgbClr val="808080"/>
                  </a:solidFill>
                  <a:cs typeface="+mn-ea"/>
                  <a:sym typeface="+mn-lt"/>
                </a:rPr>
                <a:t>请在此处插入你需要的文字内容请在此处插入你需要的文字内容请在此处插入</a:t>
              </a:r>
              <a:endParaRPr lang="en-US" altLang="zh-CN" sz="800" dirty="0">
                <a:solidFill>
                  <a:srgbClr val="808080"/>
                </a:solidFill>
                <a:cs typeface="+mn-ea"/>
                <a:sym typeface="+mn-lt"/>
              </a:endParaRPr>
            </a:p>
          </p:txBody>
        </p:sp>
        <p:sp>
          <p:nvSpPr>
            <p:cNvPr id="21" name="Rectangle 114"/>
            <p:cNvSpPr/>
            <p:nvPr/>
          </p:nvSpPr>
          <p:spPr>
            <a:xfrm>
              <a:off x="7451821" y="1401233"/>
              <a:ext cx="825740" cy="186063"/>
            </a:xfrm>
            <a:prstGeom prst="rect">
              <a:avLst/>
            </a:prstGeom>
          </p:spPr>
          <p:txBody>
            <a:bodyPr wrap="none" lIns="0" tIns="0" rIns="0" bIns="0">
              <a:spAutoFit/>
            </a:bodyPr>
            <a:lstStyle/>
            <a:p>
              <a:pPr algn="ct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2" name="Oval 115"/>
          <p:cNvSpPr>
            <a:spLocks noChangeAspect="1"/>
          </p:cNvSpPr>
          <p:nvPr/>
        </p:nvSpPr>
        <p:spPr>
          <a:xfrm>
            <a:off x="4461071" y="4495553"/>
            <a:ext cx="652009" cy="652587"/>
          </a:xfrm>
          <a:prstGeom prst="ellipse">
            <a:avLst/>
          </a:prstGeom>
          <a:solidFill>
            <a:srgbClr val="DE090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65" dirty="0">
                <a:solidFill>
                  <a:schemeClr val="bg1"/>
                </a:solidFill>
                <a:cs typeface="+mn-ea"/>
                <a:sym typeface="+mn-lt"/>
              </a:rPr>
              <a:t>02</a:t>
            </a:r>
            <a:endParaRPr lang="en-US" sz="1465" dirty="0">
              <a:solidFill>
                <a:schemeClr val="bg1"/>
              </a:solidFill>
              <a:cs typeface="+mn-ea"/>
              <a:sym typeface="+mn-lt"/>
            </a:endParaRPr>
          </a:p>
        </p:txBody>
      </p:sp>
      <p:sp>
        <p:nvSpPr>
          <p:cNvPr id="23" name="Oval 119"/>
          <p:cNvSpPr>
            <a:spLocks noChangeAspect="1"/>
          </p:cNvSpPr>
          <p:nvPr/>
        </p:nvSpPr>
        <p:spPr>
          <a:xfrm>
            <a:off x="6930890" y="5545935"/>
            <a:ext cx="652009" cy="652587"/>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65" dirty="0">
                <a:solidFill>
                  <a:schemeClr val="bg1"/>
                </a:solidFill>
                <a:cs typeface="+mn-ea"/>
                <a:sym typeface="+mn-lt"/>
              </a:rPr>
              <a:t>04</a:t>
            </a:r>
            <a:endParaRPr lang="en-US" sz="1465" dirty="0">
              <a:solidFill>
                <a:schemeClr val="bg1"/>
              </a:solidFill>
              <a:cs typeface="+mn-ea"/>
              <a:sym typeface="+mn-lt"/>
            </a:endParaRPr>
          </a:p>
        </p:txBody>
      </p:sp>
      <p:sp>
        <p:nvSpPr>
          <p:cNvPr id="24" name="Oval 121"/>
          <p:cNvSpPr>
            <a:spLocks noChangeAspect="1"/>
          </p:cNvSpPr>
          <p:nvPr/>
        </p:nvSpPr>
        <p:spPr>
          <a:xfrm>
            <a:off x="5931866" y="4893285"/>
            <a:ext cx="652009" cy="652587"/>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65" dirty="0">
                <a:solidFill>
                  <a:schemeClr val="bg1"/>
                </a:solidFill>
                <a:cs typeface="+mn-ea"/>
                <a:sym typeface="+mn-lt"/>
              </a:rPr>
              <a:t>03</a:t>
            </a:r>
            <a:endParaRPr lang="en-US" sz="1465" dirty="0">
              <a:solidFill>
                <a:schemeClr val="bg1"/>
              </a:solidFill>
              <a:cs typeface="+mn-ea"/>
              <a:sym typeface="+mn-lt"/>
            </a:endParaRPr>
          </a:p>
        </p:txBody>
      </p:sp>
      <p:sp>
        <p:nvSpPr>
          <p:cNvPr id="25" name="Oval 122"/>
          <p:cNvSpPr>
            <a:spLocks noChangeAspect="1"/>
          </p:cNvSpPr>
          <p:nvPr/>
        </p:nvSpPr>
        <p:spPr>
          <a:xfrm>
            <a:off x="8532840" y="5545935"/>
            <a:ext cx="652009" cy="652587"/>
          </a:xfrm>
          <a:prstGeom prst="ellipse">
            <a:avLst/>
          </a:prstGeom>
          <a:solidFill>
            <a:srgbClr val="DE090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65" dirty="0">
                <a:solidFill>
                  <a:schemeClr val="bg1"/>
                </a:solidFill>
                <a:cs typeface="+mn-ea"/>
                <a:sym typeface="+mn-lt"/>
              </a:rPr>
              <a:t>05</a:t>
            </a:r>
            <a:endParaRPr lang="en-US" sz="1465" dirty="0">
              <a:solidFill>
                <a:schemeClr val="bg1"/>
              </a:solidFill>
              <a:cs typeface="+mn-ea"/>
              <a:sym typeface="+mn-lt"/>
            </a:endParaRPr>
          </a:p>
        </p:txBody>
      </p:sp>
      <p:sp>
        <p:nvSpPr>
          <p:cNvPr id="26" name="Oval 123"/>
          <p:cNvSpPr>
            <a:spLocks noChangeAspect="1"/>
          </p:cNvSpPr>
          <p:nvPr/>
        </p:nvSpPr>
        <p:spPr>
          <a:xfrm>
            <a:off x="2908647" y="5281891"/>
            <a:ext cx="652009" cy="652587"/>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65" dirty="0">
                <a:solidFill>
                  <a:schemeClr val="bg1"/>
                </a:solidFill>
                <a:cs typeface="+mn-ea"/>
                <a:sym typeface="+mn-lt"/>
              </a:rPr>
              <a:t>01</a:t>
            </a:r>
            <a:endParaRPr lang="en-US" sz="1465" dirty="0">
              <a:solidFill>
                <a:schemeClr val="bg1"/>
              </a:solidFill>
              <a:cs typeface="+mn-ea"/>
              <a:sym typeface="+mn-lt"/>
            </a:endParaRPr>
          </a:p>
        </p:txBody>
      </p:sp>
      <p:grpSp>
        <p:nvGrpSpPr>
          <p:cNvPr id="27" name="Group 138"/>
          <p:cNvGrpSpPr/>
          <p:nvPr/>
        </p:nvGrpSpPr>
        <p:grpSpPr>
          <a:xfrm>
            <a:off x="8444414" y="4487795"/>
            <a:ext cx="775925" cy="776616"/>
            <a:chOff x="5867400" y="3486150"/>
            <a:chExt cx="670145" cy="670705"/>
          </a:xfrm>
        </p:grpSpPr>
        <p:sp>
          <p:nvSpPr>
            <p:cNvPr id="28" name="Oval 85"/>
            <p:cNvSpPr>
              <a:spLocks noChangeAspect="1"/>
            </p:cNvSpPr>
            <p:nvPr/>
          </p:nvSpPr>
          <p:spPr>
            <a:xfrm>
              <a:off x="5867400" y="3486150"/>
              <a:ext cx="670145" cy="670705"/>
            </a:xfrm>
            <a:prstGeom prst="ellipse">
              <a:avLst/>
            </a:prstGeom>
            <a:solidFill>
              <a:srgbClr val="DE090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b="1" dirty="0">
                <a:solidFill>
                  <a:schemeClr val="bg1">
                    <a:lumMod val="65000"/>
                  </a:schemeClr>
                </a:solidFill>
                <a:cs typeface="+mn-ea"/>
                <a:sym typeface="+mn-lt"/>
              </a:endParaRPr>
            </a:p>
          </p:txBody>
        </p:sp>
        <p:sp>
          <p:nvSpPr>
            <p:cNvPr id="29" name="Freeform 62"/>
            <p:cNvSpPr>
              <a:spLocks noEditPoints="1"/>
            </p:cNvSpPr>
            <p:nvPr/>
          </p:nvSpPr>
          <p:spPr bwMode="auto">
            <a:xfrm>
              <a:off x="6020570" y="3638144"/>
              <a:ext cx="363804" cy="36671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48885" tIns="74443" rIns="148885" bIns="74443" numCol="1" anchor="t" anchorCtr="0" compatLnSpc="1"/>
            <a:lstStyle/>
            <a:p>
              <a:pPr>
                <a:lnSpc>
                  <a:spcPct val="120000"/>
                </a:lnSpc>
              </a:pPr>
              <a:endParaRPr lang="en-US" sz="800" dirty="0">
                <a:solidFill>
                  <a:schemeClr val="bg1">
                    <a:lumMod val="65000"/>
                  </a:schemeClr>
                </a:solidFill>
                <a:cs typeface="+mn-ea"/>
                <a:sym typeface="+mn-lt"/>
              </a:endParaRPr>
            </a:p>
          </p:txBody>
        </p:sp>
      </p:grpSp>
      <p:grpSp>
        <p:nvGrpSpPr>
          <p:cNvPr id="30" name="Group 131"/>
          <p:cNvGrpSpPr/>
          <p:nvPr/>
        </p:nvGrpSpPr>
        <p:grpSpPr>
          <a:xfrm>
            <a:off x="4115165" y="2895210"/>
            <a:ext cx="1326705" cy="1327887"/>
            <a:chOff x="3273762" y="2110755"/>
            <a:chExt cx="1145838" cy="1146795"/>
          </a:xfrm>
        </p:grpSpPr>
        <p:sp>
          <p:nvSpPr>
            <p:cNvPr id="31" name="Oval 71"/>
            <p:cNvSpPr>
              <a:spLocks noChangeAspect="1"/>
            </p:cNvSpPr>
            <p:nvPr/>
          </p:nvSpPr>
          <p:spPr>
            <a:xfrm>
              <a:off x="3273762" y="2110755"/>
              <a:ext cx="1145838" cy="1146795"/>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b="1" dirty="0">
                <a:solidFill>
                  <a:schemeClr val="bg1">
                    <a:lumMod val="65000"/>
                  </a:schemeClr>
                </a:solidFill>
                <a:cs typeface="+mn-ea"/>
                <a:sym typeface="+mn-lt"/>
              </a:endParaRPr>
            </a:p>
          </p:txBody>
        </p:sp>
        <p:sp>
          <p:nvSpPr>
            <p:cNvPr id="32" name="Freeform 83"/>
            <p:cNvSpPr>
              <a:spLocks noEditPoints="1"/>
            </p:cNvSpPr>
            <p:nvPr/>
          </p:nvSpPr>
          <p:spPr bwMode="auto">
            <a:xfrm>
              <a:off x="3699604" y="2463535"/>
              <a:ext cx="294154" cy="441234"/>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48885" tIns="74443" rIns="148885" bIns="74443" numCol="1" anchor="t" anchorCtr="0" compatLnSpc="1"/>
            <a:lstStyle/>
            <a:p>
              <a:pPr>
                <a:lnSpc>
                  <a:spcPct val="120000"/>
                </a:lnSpc>
              </a:pPr>
              <a:endParaRPr lang="en-US" sz="800" dirty="0">
                <a:solidFill>
                  <a:schemeClr val="bg1">
                    <a:lumMod val="65000"/>
                  </a:schemeClr>
                </a:solidFill>
                <a:cs typeface="+mn-ea"/>
                <a:sym typeface="+mn-lt"/>
              </a:endParaRPr>
            </a:p>
          </p:txBody>
        </p:sp>
      </p:grpSp>
      <p:grpSp>
        <p:nvGrpSpPr>
          <p:cNvPr id="33" name="Group 137"/>
          <p:cNvGrpSpPr/>
          <p:nvPr/>
        </p:nvGrpSpPr>
        <p:grpSpPr>
          <a:xfrm>
            <a:off x="6732927" y="3711178"/>
            <a:ext cx="1022925" cy="1023836"/>
            <a:chOff x="5029200" y="2815445"/>
            <a:chExt cx="883472" cy="884210"/>
          </a:xfrm>
        </p:grpSpPr>
        <p:sp>
          <p:nvSpPr>
            <p:cNvPr id="34" name="Oval 72"/>
            <p:cNvSpPr>
              <a:spLocks noChangeAspect="1"/>
            </p:cNvSpPr>
            <p:nvPr/>
          </p:nvSpPr>
          <p:spPr>
            <a:xfrm>
              <a:off x="5029200" y="2815445"/>
              <a:ext cx="883472" cy="884210"/>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b="1" dirty="0">
                <a:solidFill>
                  <a:schemeClr val="bg1">
                    <a:lumMod val="65000"/>
                  </a:schemeClr>
                </a:solidFill>
                <a:cs typeface="+mn-ea"/>
                <a:sym typeface="+mn-lt"/>
              </a:endParaRPr>
            </a:p>
          </p:txBody>
        </p:sp>
        <p:sp>
          <p:nvSpPr>
            <p:cNvPr id="35" name="Freeform 176"/>
            <p:cNvSpPr>
              <a:spLocks noEditPoints="1"/>
            </p:cNvSpPr>
            <p:nvPr/>
          </p:nvSpPr>
          <p:spPr bwMode="auto">
            <a:xfrm>
              <a:off x="5257019" y="3087290"/>
              <a:ext cx="427834" cy="340520"/>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ln>
          </p:spPr>
          <p:txBody>
            <a:bodyPr vert="horz" wrap="square" lIns="148885" tIns="74443" rIns="148885" bIns="74443" numCol="1" anchor="t" anchorCtr="0" compatLnSpc="1"/>
            <a:lstStyle/>
            <a:p>
              <a:pPr>
                <a:lnSpc>
                  <a:spcPct val="120000"/>
                </a:lnSpc>
              </a:pPr>
              <a:endParaRPr lang="en-US" sz="800" dirty="0">
                <a:solidFill>
                  <a:schemeClr val="bg1">
                    <a:lumMod val="65000"/>
                  </a:schemeClr>
                </a:solidFill>
                <a:cs typeface="+mn-ea"/>
                <a:sym typeface="+mn-lt"/>
              </a:endParaRPr>
            </a:p>
          </p:txBody>
        </p:sp>
      </p:grpSp>
      <p:grpSp>
        <p:nvGrpSpPr>
          <p:cNvPr id="36" name="Group 130"/>
          <p:cNvGrpSpPr/>
          <p:nvPr/>
        </p:nvGrpSpPr>
        <p:grpSpPr>
          <a:xfrm>
            <a:off x="2718565" y="3711178"/>
            <a:ext cx="1022925" cy="1023836"/>
            <a:chOff x="2438400" y="2815445"/>
            <a:chExt cx="883472" cy="884210"/>
          </a:xfrm>
        </p:grpSpPr>
        <p:sp>
          <p:nvSpPr>
            <p:cNvPr id="37" name="Oval 81"/>
            <p:cNvSpPr>
              <a:spLocks noChangeAspect="1"/>
            </p:cNvSpPr>
            <p:nvPr/>
          </p:nvSpPr>
          <p:spPr>
            <a:xfrm>
              <a:off x="2438400" y="2815445"/>
              <a:ext cx="883472" cy="884210"/>
            </a:xfrm>
            <a:prstGeom prst="ellipse">
              <a:avLst/>
            </a:prstGeom>
            <a:solidFill>
              <a:srgbClr val="C0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b="1" dirty="0">
                <a:solidFill>
                  <a:schemeClr val="bg1">
                    <a:lumMod val="65000"/>
                  </a:schemeClr>
                </a:solidFill>
                <a:cs typeface="+mn-ea"/>
                <a:sym typeface="+mn-lt"/>
              </a:endParaRPr>
            </a:p>
          </p:txBody>
        </p:sp>
        <p:sp>
          <p:nvSpPr>
            <p:cNvPr id="38" name="Freeform 216"/>
            <p:cNvSpPr>
              <a:spLocks noEditPoints="1"/>
            </p:cNvSpPr>
            <p:nvPr/>
          </p:nvSpPr>
          <p:spPr bwMode="auto">
            <a:xfrm>
              <a:off x="2666219" y="3042179"/>
              <a:ext cx="427834" cy="430742"/>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vert="horz" wrap="square" lIns="148885" tIns="74443" rIns="148885" bIns="74443" numCol="1" anchor="t" anchorCtr="0" compatLnSpc="1"/>
            <a:lstStyle/>
            <a:p>
              <a:pPr>
                <a:lnSpc>
                  <a:spcPct val="120000"/>
                </a:lnSpc>
              </a:pPr>
              <a:endParaRPr lang="en-US" sz="800" dirty="0">
                <a:solidFill>
                  <a:schemeClr val="bg1">
                    <a:lumMod val="65000"/>
                  </a:schemeClr>
                </a:solidFill>
                <a:cs typeface="+mn-ea"/>
                <a:sym typeface="+mn-lt"/>
              </a:endParaRPr>
            </a:p>
          </p:txBody>
        </p:sp>
      </p:grpSp>
      <p:grpSp>
        <p:nvGrpSpPr>
          <p:cNvPr id="39" name="Group 132"/>
          <p:cNvGrpSpPr/>
          <p:nvPr/>
        </p:nvGrpSpPr>
        <p:grpSpPr>
          <a:xfrm>
            <a:off x="5548105" y="1893965"/>
            <a:ext cx="1411648" cy="1412904"/>
            <a:chOff x="4236600" y="1246056"/>
            <a:chExt cx="1219200" cy="1220218"/>
          </a:xfrm>
        </p:grpSpPr>
        <p:sp>
          <p:nvSpPr>
            <p:cNvPr id="40" name="Oval 74"/>
            <p:cNvSpPr>
              <a:spLocks noChangeAspect="1"/>
            </p:cNvSpPr>
            <p:nvPr/>
          </p:nvSpPr>
          <p:spPr>
            <a:xfrm>
              <a:off x="4236600" y="1246056"/>
              <a:ext cx="1219200" cy="1220218"/>
            </a:xfrm>
            <a:prstGeom prst="ellipse">
              <a:avLst/>
            </a:prstGeom>
            <a:solidFill>
              <a:srgbClr val="DE090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b="1" dirty="0">
                <a:solidFill>
                  <a:schemeClr val="bg1">
                    <a:lumMod val="65000"/>
                  </a:schemeClr>
                </a:solidFill>
                <a:cs typeface="+mn-ea"/>
                <a:sym typeface="+mn-lt"/>
              </a:endParaRPr>
            </a:p>
          </p:txBody>
        </p:sp>
        <p:sp>
          <p:nvSpPr>
            <p:cNvPr id="41" name="Freeform 217"/>
            <p:cNvSpPr>
              <a:spLocks noEditPoints="1"/>
            </p:cNvSpPr>
            <p:nvPr/>
          </p:nvSpPr>
          <p:spPr bwMode="auto">
            <a:xfrm>
              <a:off x="4601724" y="1672807"/>
              <a:ext cx="488952" cy="366716"/>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148885" tIns="74443" rIns="148885" bIns="74443" numCol="1" anchor="t" anchorCtr="0" compatLnSpc="1"/>
            <a:lstStyle/>
            <a:p>
              <a:pPr>
                <a:lnSpc>
                  <a:spcPct val="120000"/>
                </a:lnSpc>
              </a:pPr>
              <a:endParaRPr lang="en-US" sz="800" dirty="0">
                <a:solidFill>
                  <a:schemeClr val="bg1">
                    <a:lumMod val="6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15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53" presetClass="entr" presetSubtype="16"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2500"/>
                            </p:stCondLst>
                            <p:childTnLst>
                              <p:par>
                                <p:cTn id="41" presetID="22" presetClass="entr" presetSubtype="2"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3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par>
                                <p:cTn id="49" presetID="53" presetClass="entr" presetSubtype="16"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par>
                          <p:cTn id="60" fill="hold">
                            <p:stCondLst>
                              <p:cond delay="4000"/>
                            </p:stCondLst>
                            <p:childTnLst>
                              <p:par>
                                <p:cTn id="61" presetID="22" presetClass="entr" presetSubtype="2"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right)">
                                      <p:cBhvr>
                                        <p:cTn id="63" dur="500"/>
                                        <p:tgtEl>
                                          <p:spTgt spid="7"/>
                                        </p:tgtEl>
                                      </p:cBhvr>
                                    </p:animEffect>
                                  </p:childTnLst>
                                </p:cTn>
                              </p:par>
                            </p:childTnLst>
                          </p:cTn>
                        </p:par>
                        <p:par>
                          <p:cTn id="64" fill="hold">
                            <p:stCondLst>
                              <p:cond delay="45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500" fill="hold"/>
                                        <p:tgtEl>
                                          <p:spTgt spid="4"/>
                                        </p:tgtEl>
                                        <p:attrNameLst>
                                          <p:attrName>ppt_x</p:attrName>
                                        </p:attrNameLst>
                                      </p:cBhvr>
                                      <p:tavLst>
                                        <p:tav tm="0">
                                          <p:val>
                                            <p:strVal val="#ppt_x"/>
                                          </p:val>
                                        </p:tav>
                                        <p:tav tm="100000">
                                          <p:val>
                                            <p:strVal val="#ppt_x"/>
                                          </p:val>
                                        </p:tav>
                                      </p:tavLst>
                                    </p:anim>
                                    <p:anim calcmode="lin" valueType="num">
                                      <p:cBhvr additive="base">
                                        <p:cTn id="68" dur="500" fill="hold"/>
                                        <p:tgtEl>
                                          <p:spTgt spid="4"/>
                                        </p:tgtEl>
                                        <p:attrNameLst>
                                          <p:attrName>ppt_y</p:attrName>
                                        </p:attrNameLst>
                                      </p:cBhvr>
                                      <p:tavLst>
                                        <p:tav tm="0">
                                          <p:val>
                                            <p:strVal val="1+#ppt_h/2"/>
                                          </p:val>
                                        </p:tav>
                                        <p:tav tm="100000">
                                          <p:val>
                                            <p:strVal val="#ppt_y"/>
                                          </p:val>
                                        </p:tav>
                                      </p:tavLst>
                                    </p:anim>
                                  </p:childTnLst>
                                </p:cTn>
                              </p:par>
                              <p:par>
                                <p:cTn id="69" presetID="53" presetClass="entr" presetSubtype="16"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500" fill="hold"/>
                                        <p:tgtEl>
                                          <p:spTgt spid="33"/>
                                        </p:tgtEl>
                                        <p:attrNameLst>
                                          <p:attrName>ppt_w</p:attrName>
                                        </p:attrNameLst>
                                      </p:cBhvr>
                                      <p:tavLst>
                                        <p:tav tm="0">
                                          <p:val>
                                            <p:fltVal val="0"/>
                                          </p:val>
                                        </p:tav>
                                        <p:tav tm="100000">
                                          <p:val>
                                            <p:strVal val="#ppt_w"/>
                                          </p:val>
                                        </p:tav>
                                      </p:tavLst>
                                    </p:anim>
                                    <p:anim calcmode="lin" valueType="num">
                                      <p:cBhvr>
                                        <p:cTn id="72" dur="500" fill="hold"/>
                                        <p:tgtEl>
                                          <p:spTgt spid="33"/>
                                        </p:tgtEl>
                                        <p:attrNameLst>
                                          <p:attrName>ppt_h</p:attrName>
                                        </p:attrNameLst>
                                      </p:cBhvr>
                                      <p:tavLst>
                                        <p:tav tm="0">
                                          <p:val>
                                            <p:fltVal val="0"/>
                                          </p:val>
                                        </p:tav>
                                        <p:tav tm="100000">
                                          <p:val>
                                            <p:strVal val="#ppt_h"/>
                                          </p:val>
                                        </p:tav>
                                      </p:tavLst>
                                    </p:anim>
                                    <p:animEffect transition="in" filter="fade">
                                      <p:cBhvr>
                                        <p:cTn id="73" dur="500"/>
                                        <p:tgtEl>
                                          <p:spTgt spid="33"/>
                                        </p:tgtEl>
                                      </p:cBhvr>
                                    </p:animEffect>
                                  </p:childTnLst>
                                </p:cTn>
                              </p:par>
                            </p:childTnLst>
                          </p:cTn>
                        </p:par>
                        <p:par>
                          <p:cTn id="74" fill="hold">
                            <p:stCondLst>
                              <p:cond delay="5000"/>
                            </p:stCondLst>
                            <p:childTnLst>
                              <p:par>
                                <p:cTn id="75" presetID="53" presetClass="entr" presetSubtype="16"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childTnLst>
                          </p:cTn>
                        </p:par>
                        <p:par>
                          <p:cTn id="80" fill="hold">
                            <p:stCondLst>
                              <p:cond delay="5500"/>
                            </p:stCondLst>
                            <p:childTnLst>
                              <p:par>
                                <p:cTn id="81" presetID="22" presetClass="entr" presetSubtype="8"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left)">
                                      <p:cBhvr>
                                        <p:cTn id="83" dur="500"/>
                                        <p:tgtEl>
                                          <p:spTgt spid="16"/>
                                        </p:tgtEl>
                                      </p:cBhvr>
                                    </p:animEffect>
                                  </p:childTnLst>
                                </p:cTn>
                              </p:par>
                            </p:childTnLst>
                          </p:cTn>
                        </p:par>
                        <p:par>
                          <p:cTn id="84" fill="hold">
                            <p:stCondLst>
                              <p:cond delay="6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6"/>
                                        </p:tgtEl>
                                        <p:attrNameLst>
                                          <p:attrName>style.visibility</p:attrName>
                                        </p:attrNameLst>
                                      </p:cBhvr>
                                      <p:to>
                                        <p:strVal val="visible"/>
                                      </p:to>
                                    </p:set>
                                    <p:anim calcmode="lin" valueType="num">
                                      <p:cBhvr additive="base">
                                        <p:cTn id="87" dur="500" fill="hold"/>
                                        <p:tgtEl>
                                          <p:spTgt spid="6"/>
                                        </p:tgtEl>
                                        <p:attrNameLst>
                                          <p:attrName>ppt_x</p:attrName>
                                        </p:attrNameLst>
                                      </p:cBhvr>
                                      <p:tavLst>
                                        <p:tav tm="0">
                                          <p:val>
                                            <p:strVal val="#ppt_x"/>
                                          </p:val>
                                        </p:tav>
                                        <p:tav tm="100000">
                                          <p:val>
                                            <p:strVal val="#ppt_x"/>
                                          </p:val>
                                        </p:tav>
                                      </p:tavLst>
                                    </p:anim>
                                    <p:anim calcmode="lin" valueType="num">
                                      <p:cBhvr additive="base">
                                        <p:cTn id="88" dur="500" fill="hold"/>
                                        <p:tgtEl>
                                          <p:spTgt spid="6"/>
                                        </p:tgtEl>
                                        <p:attrNameLst>
                                          <p:attrName>ppt_y</p:attrName>
                                        </p:attrNameLst>
                                      </p:cBhvr>
                                      <p:tavLst>
                                        <p:tav tm="0">
                                          <p:val>
                                            <p:strVal val="1+#ppt_h/2"/>
                                          </p:val>
                                        </p:tav>
                                        <p:tav tm="100000">
                                          <p:val>
                                            <p:strVal val="#ppt_y"/>
                                          </p:val>
                                        </p:tav>
                                      </p:tavLst>
                                    </p:anim>
                                  </p:childTnLst>
                                </p:cTn>
                              </p:par>
                              <p:par>
                                <p:cTn id="89" presetID="53" presetClass="entr" presetSubtype="16" fill="hold"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p:cTn id="91" dur="500" fill="hold"/>
                                        <p:tgtEl>
                                          <p:spTgt spid="27"/>
                                        </p:tgtEl>
                                        <p:attrNameLst>
                                          <p:attrName>ppt_w</p:attrName>
                                        </p:attrNameLst>
                                      </p:cBhvr>
                                      <p:tavLst>
                                        <p:tav tm="0">
                                          <p:val>
                                            <p:fltVal val="0"/>
                                          </p:val>
                                        </p:tav>
                                        <p:tav tm="100000">
                                          <p:val>
                                            <p:strVal val="#ppt_w"/>
                                          </p:val>
                                        </p:tav>
                                      </p:tavLst>
                                    </p:anim>
                                    <p:anim calcmode="lin" valueType="num">
                                      <p:cBhvr>
                                        <p:cTn id="92" dur="500" fill="hold"/>
                                        <p:tgtEl>
                                          <p:spTgt spid="27"/>
                                        </p:tgtEl>
                                        <p:attrNameLst>
                                          <p:attrName>ppt_h</p:attrName>
                                        </p:attrNameLst>
                                      </p:cBhvr>
                                      <p:tavLst>
                                        <p:tav tm="0">
                                          <p:val>
                                            <p:fltVal val="0"/>
                                          </p:val>
                                        </p:tav>
                                        <p:tav tm="100000">
                                          <p:val>
                                            <p:strVal val="#ppt_h"/>
                                          </p:val>
                                        </p:tav>
                                      </p:tavLst>
                                    </p:anim>
                                    <p:animEffect transition="in" filter="fade">
                                      <p:cBhvr>
                                        <p:cTn id="93" dur="500"/>
                                        <p:tgtEl>
                                          <p:spTgt spid="27"/>
                                        </p:tgtEl>
                                      </p:cBhvr>
                                    </p:animEffect>
                                  </p:childTnLst>
                                </p:cTn>
                              </p:par>
                            </p:childTnLst>
                          </p:cTn>
                        </p:par>
                        <p:par>
                          <p:cTn id="94" fill="hold">
                            <p:stCondLst>
                              <p:cond delay="6500"/>
                            </p:stCondLst>
                            <p:childTnLst>
                              <p:par>
                                <p:cTn id="95" presetID="53" presetClass="entr" presetSubtype="16"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Effect transition="in" filter="fade">
                                      <p:cBhvr>
                                        <p:cTn id="99" dur="500"/>
                                        <p:tgtEl>
                                          <p:spTgt spid="25"/>
                                        </p:tgtEl>
                                      </p:cBhvr>
                                    </p:animEffect>
                                  </p:childTnLst>
                                </p:cTn>
                              </p:par>
                            </p:childTnLst>
                          </p:cTn>
                        </p:par>
                        <p:par>
                          <p:cTn id="100" fill="hold">
                            <p:stCondLst>
                              <p:cond delay="7000"/>
                            </p:stCondLst>
                            <p:childTnLst>
                              <p:par>
                                <p:cTn id="101" presetID="22" presetClass="entr" presetSubtype="8" fill="hold"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left)">
                                      <p:cBhvr>
                                        <p:cTn id="10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2" grpId="0" animBg="1"/>
      <p:bldP spid="23"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12667" y="1726743"/>
            <a:ext cx="4702303" cy="3125993"/>
          </a:xfrm>
          <a:prstGeom prst="rect">
            <a:avLst/>
          </a:prstGeom>
        </p:spPr>
      </p:pic>
      <p:grpSp>
        <p:nvGrpSpPr>
          <p:cNvPr id="3" name="组合 13"/>
          <p:cNvGrpSpPr/>
          <p:nvPr/>
        </p:nvGrpSpPr>
        <p:grpSpPr>
          <a:xfrm>
            <a:off x="1457700" y="2822748"/>
            <a:ext cx="3458369" cy="933981"/>
            <a:chOff x="7419181" y="1546939"/>
            <a:chExt cx="3458369" cy="933981"/>
          </a:xfrm>
        </p:grpSpPr>
        <p:sp>
          <p:nvSpPr>
            <p:cNvPr id="4" name="文本框 3"/>
            <p:cNvSpPr txBox="1"/>
            <p:nvPr/>
          </p:nvSpPr>
          <p:spPr>
            <a:xfrm>
              <a:off x="7585199" y="1546939"/>
              <a:ext cx="3126332" cy="646331"/>
            </a:xfrm>
            <a:prstGeom prst="rect">
              <a:avLst/>
            </a:prstGeom>
            <a:noFill/>
          </p:spPr>
          <p:txBody>
            <a:bodyPr wrap="square" rtlCol="0">
              <a:spAutoFit/>
              <a:scene3d>
                <a:camera prst="orthographicFront"/>
                <a:lightRig rig="threePt" dir="t"/>
              </a:scene3d>
              <a:sp3d contourW="12700"/>
            </a:bodyPr>
            <a:lstStyle/>
            <a:p>
              <a:r>
                <a:rPr lang="zh-CN" altLang="en-US" sz="36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工作完成情况</a:t>
              </a:r>
              <a:endParaRPr lang="zh-CN" altLang="en-US" sz="3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cstate="print"/>
          <a:stretch>
            <a:fillRect/>
          </a:stretch>
        </p:blipFill>
        <p:spPr>
          <a:xfrm>
            <a:off x="1909571" y="1775136"/>
            <a:ext cx="4286164" cy="3574003"/>
          </a:xfrm>
          <a:prstGeom prst="rect">
            <a:avLst/>
          </a:prstGeom>
        </p:spPr>
      </p:pic>
      <p:sp>
        <p:nvSpPr>
          <p:cNvPr id="3" name="矩形 2"/>
          <p:cNvSpPr/>
          <p:nvPr/>
        </p:nvSpPr>
        <p:spPr>
          <a:xfrm>
            <a:off x="2039669" y="1890326"/>
            <a:ext cx="4032000" cy="228968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4" name="Picture 3"/>
          <p:cNvPicPr>
            <a:picLocks noChangeAspect="1"/>
          </p:cNvPicPr>
          <p:nvPr/>
        </p:nvPicPr>
        <p:blipFill rotWithShape="1">
          <a:blip r:embed="rId3" cstate="print"/>
          <a:srcRect l="19221" t="29398" r="17922" b="13718"/>
          <a:stretch>
            <a:fillRect/>
          </a:stretch>
        </p:blipFill>
        <p:spPr>
          <a:xfrm>
            <a:off x="721772" y="3564300"/>
            <a:ext cx="3639856" cy="2195947"/>
          </a:xfrm>
          <a:prstGeom prst="rect">
            <a:avLst/>
          </a:prstGeom>
        </p:spPr>
      </p:pic>
      <p:sp>
        <p:nvSpPr>
          <p:cNvPr id="5" name="Rectangle 19"/>
          <p:cNvSpPr/>
          <p:nvPr/>
        </p:nvSpPr>
        <p:spPr>
          <a:xfrm>
            <a:off x="1243152" y="3824651"/>
            <a:ext cx="2544000" cy="16320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cs typeface="+mn-ea"/>
              <a:sym typeface="+mn-lt"/>
            </a:endParaRPr>
          </a:p>
        </p:txBody>
      </p:sp>
      <p:grpSp>
        <p:nvGrpSpPr>
          <p:cNvPr id="6" name="组合 26"/>
          <p:cNvGrpSpPr/>
          <p:nvPr/>
        </p:nvGrpSpPr>
        <p:grpSpPr>
          <a:xfrm>
            <a:off x="5054917" y="3739758"/>
            <a:ext cx="1446179" cy="1882383"/>
            <a:chOff x="915591" y="1453733"/>
            <a:chExt cx="2490788" cy="3242072"/>
          </a:xfrm>
        </p:grpSpPr>
        <p:pic>
          <p:nvPicPr>
            <p:cNvPr id="7" name="Picture 1"/>
            <p:cNvPicPr>
              <a:picLocks noChangeAspect="1"/>
            </p:cNvPicPr>
            <p:nvPr/>
          </p:nvPicPr>
          <p:blipFill>
            <a:blip r:embed="rId5" cstate="print"/>
            <a:stretch>
              <a:fillRect/>
            </a:stretch>
          </p:blipFill>
          <p:spPr bwMode="auto">
            <a:xfrm>
              <a:off x="915591" y="1453733"/>
              <a:ext cx="2490788" cy="3242072"/>
            </a:xfrm>
            <a:prstGeom prst="rect">
              <a:avLst/>
            </a:prstGeom>
            <a:effectLst/>
          </p:spPr>
        </p:pic>
        <p:sp>
          <p:nvSpPr>
            <p:cNvPr id="8" name="Right Triangle 49"/>
            <p:cNvSpPr/>
            <p:nvPr/>
          </p:nvSpPr>
          <p:spPr bwMode="auto">
            <a:xfrm rot="10800000">
              <a:off x="2125266" y="1763295"/>
              <a:ext cx="1019175" cy="2109787"/>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865" dirty="0">
                <a:solidFill>
                  <a:prstClr val="white"/>
                </a:solidFill>
                <a:cs typeface="+mn-ea"/>
                <a:sym typeface="+mn-lt"/>
              </a:endParaRPr>
            </a:p>
          </p:txBody>
        </p:sp>
      </p:grpSp>
      <p:sp>
        <p:nvSpPr>
          <p:cNvPr id="9" name="圆角矩形 8"/>
          <p:cNvSpPr/>
          <p:nvPr/>
        </p:nvSpPr>
        <p:spPr bwMode="auto">
          <a:xfrm>
            <a:off x="5207692" y="3948837"/>
            <a:ext cx="1141320" cy="1529133"/>
          </a:xfrm>
          <a:prstGeom prst="roundRect">
            <a:avLst>
              <a:gd name="adj" fmla="val 758"/>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cs typeface="+mn-ea"/>
              <a:sym typeface="+mn-lt"/>
            </a:endParaRPr>
          </a:p>
        </p:txBody>
      </p:sp>
      <p:sp>
        <p:nvSpPr>
          <p:cNvPr id="10" name="Content Placeholder 2"/>
          <p:cNvSpPr txBox="1"/>
          <p:nvPr/>
        </p:nvSpPr>
        <p:spPr>
          <a:xfrm>
            <a:off x="7203446" y="2616798"/>
            <a:ext cx="3973204" cy="70876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49705">
              <a:lnSpc>
                <a:spcPct val="150000"/>
              </a:lnSpc>
              <a:spcBef>
                <a:spcPts val="0"/>
              </a:spcBef>
              <a:buNone/>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a:t>
            </a:r>
            <a:endParaRPr lang="en-US" altLang="zh-CN" sz="1200" dirty="0">
              <a:solidFill>
                <a:schemeClr val="tx1">
                  <a:lumMod val="50000"/>
                  <a:lumOff val="50000"/>
                </a:schemeClr>
              </a:solidFill>
              <a:cs typeface="+mn-ea"/>
              <a:sym typeface="+mn-lt"/>
            </a:endParaRPr>
          </a:p>
        </p:txBody>
      </p:sp>
      <p:sp>
        <p:nvSpPr>
          <p:cNvPr id="11" name="Content Placeholder 2"/>
          <p:cNvSpPr txBox="1"/>
          <p:nvPr/>
        </p:nvSpPr>
        <p:spPr>
          <a:xfrm>
            <a:off x="7203446" y="3710022"/>
            <a:ext cx="3973204" cy="70876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49705">
              <a:lnSpc>
                <a:spcPct val="150000"/>
              </a:lnSpc>
              <a:spcBef>
                <a:spcPts val="0"/>
              </a:spcBef>
              <a:buNone/>
            </a:pPr>
            <a:r>
              <a:rPr lang="zh-CN" altLang="en-US" sz="1200" dirty="0">
                <a:solidFill>
                  <a:schemeClr val="tx1">
                    <a:lumMod val="50000"/>
                    <a:lumOff val="50000"/>
                  </a:schemeClr>
                </a:solidFill>
                <a:cs typeface="+mn-ea"/>
                <a:sym typeface="+mn-lt"/>
              </a:rPr>
              <a:t>您的内容打在这里，或者通过复制您的文本后，在此框中选择粘贴，并选择只保留文字。您的内容打在这里，您的内容打在这里，或者通过复制您的文本后</a:t>
            </a:r>
            <a:endParaRPr lang="en-US" altLang="zh-CN" sz="1200" dirty="0">
              <a:solidFill>
                <a:schemeClr val="tx1">
                  <a:lumMod val="50000"/>
                  <a:lumOff val="50000"/>
                </a:schemeClr>
              </a:solidFill>
              <a:cs typeface="+mn-ea"/>
              <a:sym typeface="+mn-lt"/>
            </a:endParaRPr>
          </a:p>
        </p:txBody>
      </p:sp>
      <p:grpSp>
        <p:nvGrpSpPr>
          <p:cNvPr id="12" name="组合 32"/>
          <p:cNvGrpSpPr/>
          <p:nvPr/>
        </p:nvGrpSpPr>
        <p:grpSpPr>
          <a:xfrm>
            <a:off x="7374497" y="4999250"/>
            <a:ext cx="1936585" cy="544946"/>
            <a:chOff x="5010707" y="3713018"/>
            <a:chExt cx="1452439" cy="408710"/>
          </a:xfrm>
        </p:grpSpPr>
        <p:sp>
          <p:nvSpPr>
            <p:cNvPr id="13" name="圆角矩形 14"/>
            <p:cNvSpPr/>
            <p:nvPr/>
          </p:nvSpPr>
          <p:spPr>
            <a:xfrm>
              <a:off x="5010707" y="3713018"/>
              <a:ext cx="1452439" cy="408710"/>
            </a:xfrm>
            <a:prstGeom prst="roundRect">
              <a:avLst>
                <a:gd name="adj" fmla="val 26503"/>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5010707" y="3754582"/>
              <a:ext cx="484911" cy="315663"/>
            </a:xfrm>
            <a:prstGeom prst="rect">
              <a:avLst/>
            </a:prstGeom>
            <a:noFill/>
          </p:spPr>
          <p:txBody>
            <a:bodyPr wrap="square" rtlCol="0">
              <a:spAutoFit/>
            </a:bodyPr>
            <a:lstStyle/>
            <a:p>
              <a:pPr algn="ctr"/>
              <a:r>
                <a:rPr lang="zh-CN" altLang="en-US" sz="2135" dirty="0">
                  <a:solidFill>
                    <a:schemeClr val="bg1"/>
                  </a:solidFill>
                  <a:cs typeface="+mn-ea"/>
                  <a:sym typeface="+mn-lt"/>
                </a:rPr>
                <a:t></a:t>
              </a:r>
              <a:endParaRPr lang="zh-CN" altLang="en-US" sz="2135" dirty="0">
                <a:solidFill>
                  <a:schemeClr val="bg1"/>
                </a:solidFill>
                <a:cs typeface="+mn-ea"/>
                <a:sym typeface="+mn-lt"/>
              </a:endParaRPr>
            </a:p>
          </p:txBody>
        </p:sp>
        <p:sp>
          <p:nvSpPr>
            <p:cNvPr id="15" name="文本框 14"/>
            <p:cNvSpPr txBox="1"/>
            <p:nvPr/>
          </p:nvSpPr>
          <p:spPr>
            <a:xfrm>
              <a:off x="5381904" y="3794262"/>
              <a:ext cx="963479" cy="223331"/>
            </a:xfrm>
            <a:prstGeom prst="rect">
              <a:avLst/>
            </a:prstGeom>
            <a:noFill/>
          </p:spPr>
          <p:txBody>
            <a:bodyPr wrap="square" rtlCol="0">
              <a:spAutoFit/>
            </a:bodyPr>
            <a:lstStyle/>
            <a:p>
              <a:r>
                <a:rPr lang="zh-CN" altLang="en-US" sz="1335" dirty="0">
                  <a:solidFill>
                    <a:schemeClr val="bg1"/>
                  </a:solidFill>
                  <a:cs typeface="+mn-ea"/>
                  <a:sym typeface="+mn-lt"/>
                </a:rPr>
                <a:t>添加文字</a:t>
              </a:r>
              <a:endParaRPr lang="zh-CN" altLang="en-US" sz="1335" dirty="0">
                <a:solidFill>
                  <a:schemeClr val="bg1"/>
                </a:solidFill>
                <a:cs typeface="+mn-ea"/>
                <a:sym typeface="+mn-lt"/>
              </a:endParaRPr>
            </a:p>
          </p:txBody>
        </p:sp>
      </p:grpSp>
      <p:sp>
        <p:nvSpPr>
          <p:cNvPr id="16" name="文本框 15"/>
          <p:cNvSpPr txBox="1"/>
          <p:nvPr/>
        </p:nvSpPr>
        <p:spPr>
          <a:xfrm>
            <a:off x="7203446" y="2068915"/>
            <a:ext cx="3203057" cy="369332"/>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ppt_x</p:attrName>
                                        </p:attrNameLst>
                                      </p:cBhvr>
                                      <p:tavLst>
                                        <p:tav tm="0">
                                          <p:val>
                                            <p:strVal val="#ppt_x"/>
                                          </p:val>
                                        </p:tav>
                                        <p:tav tm="100000">
                                          <p:val>
                                            <p:strVal val="#ppt_x"/>
                                          </p:val>
                                        </p:tav>
                                      </p:tavLst>
                                    </p:anim>
                                    <p:anim calcmode="lin" valueType="num">
                                      <p:cBhvr>
                                        <p:cTn id="14" dur="75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par>
                          <p:cTn id="30" fill="hold">
                            <p:stCondLst>
                              <p:cond delay="1500"/>
                            </p:stCondLst>
                            <p:childTnLst>
                              <p:par>
                                <p:cTn id="31" presetID="2" presetClass="entr" presetSubtype="2" decel="10000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25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50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decel="10000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P spid="10" grpId="0"/>
      <p:bldP spid="11"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2"/>
          <p:cNvGrpSpPr/>
          <p:nvPr/>
        </p:nvGrpSpPr>
        <p:grpSpPr>
          <a:xfrm>
            <a:off x="0" y="1731058"/>
            <a:ext cx="12192000" cy="2882900"/>
            <a:chOff x="0" y="2032000"/>
            <a:chExt cx="12192000" cy="288290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30903" b="29687"/>
            <a:stretch>
              <a:fillRect/>
            </a:stretch>
          </p:blipFill>
          <p:spPr>
            <a:xfrm>
              <a:off x="0" y="2032000"/>
              <a:ext cx="12192000" cy="2882900"/>
            </a:xfrm>
            <a:prstGeom prst="rect">
              <a:avLst/>
            </a:prstGeom>
          </p:spPr>
        </p:pic>
        <p:sp>
          <p:nvSpPr>
            <p:cNvPr id="4" name="矩形 3"/>
            <p:cNvSpPr/>
            <p:nvPr/>
          </p:nvSpPr>
          <p:spPr>
            <a:xfrm>
              <a:off x="0" y="2032000"/>
              <a:ext cx="12192000" cy="2882900"/>
            </a:xfrm>
            <a:prstGeom prst="rect">
              <a:avLst/>
            </a:prstGeom>
            <a:solidFill>
              <a:srgbClr val="DE0903">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3589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388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642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89408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3589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38862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64262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89408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3" name="组合 19"/>
            <p:cNvGrpSpPr/>
            <p:nvPr/>
          </p:nvGrpSpPr>
          <p:grpSpPr>
            <a:xfrm>
              <a:off x="2152059" y="2589666"/>
              <a:ext cx="318682" cy="274214"/>
              <a:chOff x="495301" y="523876"/>
              <a:chExt cx="546101" cy="469900"/>
            </a:xfrm>
          </p:grpSpPr>
          <p:sp>
            <p:nvSpPr>
              <p:cNvPr id="28" name="Freeform 5"/>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9" name="Freeform 6"/>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0" name="Freeform 7"/>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1"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14" name="组合 24"/>
            <p:cNvGrpSpPr/>
            <p:nvPr/>
          </p:nvGrpSpPr>
          <p:grpSpPr>
            <a:xfrm>
              <a:off x="7219359" y="2547149"/>
              <a:ext cx="318681" cy="315902"/>
              <a:chOff x="5229226" y="484188"/>
              <a:chExt cx="546100" cy="541338"/>
            </a:xfrm>
          </p:grpSpPr>
          <p:sp>
            <p:nvSpPr>
              <p:cNvPr id="23" name="Freeform 20"/>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4"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 name="Freeform 22"/>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6" name="Freeform 23"/>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7"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5" name="组合 30"/>
            <p:cNvGrpSpPr/>
            <p:nvPr/>
          </p:nvGrpSpPr>
          <p:grpSpPr>
            <a:xfrm>
              <a:off x="4679359" y="2553459"/>
              <a:ext cx="318681" cy="319608"/>
              <a:chOff x="2862264" y="1550988"/>
              <a:chExt cx="546100" cy="547688"/>
            </a:xfrm>
          </p:grpSpPr>
          <p:sp>
            <p:nvSpPr>
              <p:cNvPr id="20" name="Oval 76"/>
              <p:cNvSpPr>
                <a:spLocks noChangeArrowheads="1"/>
              </p:cNvSpPr>
              <p:nvPr/>
            </p:nvSpPr>
            <p:spPr bwMode="auto">
              <a:xfrm>
                <a:off x="2862264" y="1550988"/>
                <a:ext cx="546100" cy="547688"/>
              </a:xfrm>
              <a:prstGeom prst="ellipse">
                <a:avLst/>
              </a:prstGeom>
              <a:noFill/>
              <a:ln w="23813"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 name="Line 77"/>
              <p:cNvSpPr>
                <a:spLocks noChangeShapeType="1"/>
              </p:cNvSpPr>
              <p:nvPr/>
            </p:nvSpPr>
            <p:spPr bwMode="auto">
              <a:xfrm>
                <a:off x="3135314" y="1700213"/>
                <a:ext cx="0" cy="244475"/>
              </a:xfrm>
              <a:prstGeom prst="line">
                <a:avLst/>
              </a:prstGeom>
              <a:noFill/>
              <a:ln w="23813"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 name="Line 78"/>
              <p:cNvSpPr>
                <a:spLocks noChangeShapeType="1"/>
              </p:cNvSpPr>
              <p:nvPr/>
            </p:nvSpPr>
            <p:spPr bwMode="auto">
              <a:xfrm>
                <a:off x="3008314" y="1822451"/>
                <a:ext cx="255588" cy="0"/>
              </a:xfrm>
              <a:prstGeom prst="line">
                <a:avLst/>
              </a:prstGeom>
              <a:noFill/>
              <a:ln w="23813"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6" name="组合 34"/>
            <p:cNvGrpSpPr/>
            <p:nvPr/>
          </p:nvGrpSpPr>
          <p:grpSpPr>
            <a:xfrm>
              <a:off x="9773794" y="2529657"/>
              <a:ext cx="239011" cy="319608"/>
              <a:chOff x="6481764" y="5832476"/>
              <a:chExt cx="409575" cy="547688"/>
            </a:xfrm>
            <a:noFill/>
          </p:grpSpPr>
          <p:sp>
            <p:nvSpPr>
              <p:cNvPr id="17" name="Freeform 219"/>
              <p:cNvSpPr/>
              <p:nvPr/>
            </p:nvSpPr>
            <p:spPr bwMode="auto">
              <a:xfrm>
                <a:off x="6589714" y="6089651"/>
                <a:ext cx="190500" cy="107950"/>
              </a:xfrm>
              <a:custGeom>
                <a:avLst/>
                <a:gdLst>
                  <a:gd name="T0" fmla="*/ 59 w 120"/>
                  <a:gd name="T1" fmla="*/ 68 h 68"/>
                  <a:gd name="T2" fmla="*/ 0 w 120"/>
                  <a:gd name="T3" fmla="*/ 9 h 68"/>
                  <a:gd name="T4" fmla="*/ 9 w 120"/>
                  <a:gd name="T5" fmla="*/ 0 h 68"/>
                  <a:gd name="T6" fmla="*/ 59 w 120"/>
                  <a:gd name="T7" fmla="*/ 52 h 68"/>
                  <a:gd name="T8" fmla="*/ 111 w 120"/>
                  <a:gd name="T9" fmla="*/ 0 h 68"/>
                  <a:gd name="T10" fmla="*/ 120 w 120"/>
                  <a:gd name="T11" fmla="*/ 9 h 68"/>
                  <a:gd name="T12" fmla="*/ 59 w 120"/>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20" h="68">
                    <a:moveTo>
                      <a:pt x="59" y="68"/>
                    </a:moveTo>
                    <a:lnTo>
                      <a:pt x="0" y="9"/>
                    </a:lnTo>
                    <a:lnTo>
                      <a:pt x="9" y="0"/>
                    </a:lnTo>
                    <a:lnTo>
                      <a:pt x="59" y="52"/>
                    </a:lnTo>
                    <a:lnTo>
                      <a:pt x="111" y="0"/>
                    </a:lnTo>
                    <a:lnTo>
                      <a:pt x="120" y="9"/>
                    </a:lnTo>
                    <a:lnTo>
                      <a:pt x="59" y="68"/>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sp>
            <p:nvSpPr>
              <p:cNvPr id="18" name="Rectangle 220"/>
              <p:cNvSpPr>
                <a:spLocks noChangeArrowheads="1"/>
              </p:cNvSpPr>
              <p:nvPr/>
            </p:nvSpPr>
            <p:spPr bwMode="auto">
              <a:xfrm>
                <a:off x="6675439" y="5832476"/>
                <a:ext cx="19050" cy="344488"/>
              </a:xfrm>
              <a:prstGeom prst="rect">
                <a:avLst/>
              </a:prstGeom>
              <a:grpFill/>
              <a:ln w="9525">
                <a:solidFill>
                  <a:schemeClr val="bg1"/>
                </a:solidFill>
                <a:miter lim="800000"/>
              </a:ln>
            </p:spPr>
            <p:txBody>
              <a:bodyPr vert="horz" wrap="square" lIns="91440" tIns="45720" rIns="91440" bIns="45720" numCol="1" anchor="t" anchorCtr="0" compatLnSpc="1"/>
              <a:lstStyle/>
              <a:p>
                <a:endParaRPr lang="zh-CN" altLang="en-US"/>
              </a:p>
            </p:txBody>
          </p:sp>
          <p:sp>
            <p:nvSpPr>
              <p:cNvPr id="19" name="Freeform 221"/>
              <p:cNvSpPr/>
              <p:nvPr/>
            </p:nvSpPr>
            <p:spPr bwMode="auto">
              <a:xfrm>
                <a:off x="6481764" y="5969001"/>
                <a:ext cx="409575" cy="411163"/>
              </a:xfrm>
              <a:custGeom>
                <a:avLst/>
                <a:gdLst>
                  <a:gd name="T0" fmla="*/ 258 w 258"/>
                  <a:gd name="T1" fmla="*/ 259 h 259"/>
                  <a:gd name="T2" fmla="*/ 0 w 258"/>
                  <a:gd name="T3" fmla="*/ 259 h 259"/>
                  <a:gd name="T4" fmla="*/ 0 w 258"/>
                  <a:gd name="T5" fmla="*/ 0 h 259"/>
                  <a:gd name="T6" fmla="*/ 95 w 258"/>
                  <a:gd name="T7" fmla="*/ 0 h 259"/>
                  <a:gd name="T8" fmla="*/ 95 w 258"/>
                  <a:gd name="T9" fmla="*/ 13 h 259"/>
                  <a:gd name="T10" fmla="*/ 11 w 258"/>
                  <a:gd name="T11" fmla="*/ 13 h 259"/>
                  <a:gd name="T12" fmla="*/ 11 w 258"/>
                  <a:gd name="T13" fmla="*/ 246 h 259"/>
                  <a:gd name="T14" fmla="*/ 245 w 258"/>
                  <a:gd name="T15" fmla="*/ 246 h 259"/>
                  <a:gd name="T16" fmla="*/ 245 w 258"/>
                  <a:gd name="T17" fmla="*/ 13 h 259"/>
                  <a:gd name="T18" fmla="*/ 163 w 258"/>
                  <a:gd name="T19" fmla="*/ 13 h 259"/>
                  <a:gd name="T20" fmla="*/ 163 w 258"/>
                  <a:gd name="T21" fmla="*/ 0 h 259"/>
                  <a:gd name="T22" fmla="*/ 258 w 258"/>
                  <a:gd name="T23" fmla="*/ 0 h 259"/>
                  <a:gd name="T24" fmla="*/ 258 w 258"/>
                  <a:gd name="T25"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258" y="259"/>
                    </a:moveTo>
                    <a:lnTo>
                      <a:pt x="0" y="259"/>
                    </a:lnTo>
                    <a:lnTo>
                      <a:pt x="0" y="0"/>
                    </a:lnTo>
                    <a:lnTo>
                      <a:pt x="95" y="0"/>
                    </a:lnTo>
                    <a:lnTo>
                      <a:pt x="95" y="13"/>
                    </a:lnTo>
                    <a:lnTo>
                      <a:pt x="11" y="13"/>
                    </a:lnTo>
                    <a:lnTo>
                      <a:pt x="11" y="246"/>
                    </a:lnTo>
                    <a:lnTo>
                      <a:pt x="245" y="246"/>
                    </a:lnTo>
                    <a:lnTo>
                      <a:pt x="245" y="13"/>
                    </a:lnTo>
                    <a:lnTo>
                      <a:pt x="163" y="13"/>
                    </a:lnTo>
                    <a:lnTo>
                      <a:pt x="163" y="0"/>
                    </a:lnTo>
                    <a:lnTo>
                      <a:pt x="258" y="0"/>
                    </a:lnTo>
                    <a:lnTo>
                      <a:pt x="258" y="259"/>
                    </a:lnTo>
                    <a:close/>
                  </a:path>
                </a:pathLst>
              </a:custGeom>
              <a:grpFill/>
              <a:ln w="9525">
                <a:solidFill>
                  <a:schemeClr val="bg1"/>
                </a:solidFill>
                <a:round/>
              </a:ln>
            </p:spPr>
            <p:txBody>
              <a:bodyPr vert="horz" wrap="square" lIns="91440" tIns="45720" rIns="91440" bIns="45720" numCol="1" anchor="t" anchorCtr="0" compatLnSpc="1"/>
              <a:lstStyle/>
              <a:p>
                <a:endParaRPr lang="zh-CN" altLang="en-US"/>
              </a:p>
            </p:txBody>
          </p:sp>
        </p:grpSp>
      </p:grpSp>
      <p:sp>
        <p:nvSpPr>
          <p:cNvPr id="32" name="矩形 31"/>
          <p:cNvSpPr/>
          <p:nvPr/>
        </p:nvSpPr>
        <p:spPr>
          <a:xfrm>
            <a:off x="1851961" y="5191285"/>
            <a:ext cx="858381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3"/>
          <p:cNvCxnSpPr/>
          <p:nvPr/>
        </p:nvCxnSpPr>
        <p:spPr>
          <a:xfrm>
            <a:off x="1585212" y="3711707"/>
            <a:ext cx="89056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850337" y="2985990"/>
            <a:ext cx="1480460" cy="1480458"/>
          </a:xfrm>
          <a:prstGeom prst="ellipse">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108841" y="2985990"/>
            <a:ext cx="1480460" cy="14804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367345" y="2985990"/>
            <a:ext cx="1480460" cy="1480458"/>
          </a:xfrm>
          <a:prstGeom prst="ellipse">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7625848" y="2985990"/>
            <a:ext cx="1480460" cy="14804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884351" y="2985990"/>
            <a:ext cx="1480460" cy="1480458"/>
          </a:xfrm>
          <a:prstGeom prst="ellipse">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14"/>
          <p:cNvGrpSpPr/>
          <p:nvPr/>
        </p:nvGrpSpPr>
        <p:grpSpPr>
          <a:xfrm>
            <a:off x="470999" y="4656633"/>
            <a:ext cx="2228426" cy="1071063"/>
            <a:chOff x="1678602" y="4679146"/>
            <a:chExt cx="2228426" cy="1071063"/>
          </a:xfrm>
        </p:grpSpPr>
        <p:sp>
          <p:nvSpPr>
            <p:cNvPr id="9" name="矩形 8"/>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endParaRPr lang="zh-CN" altLang="en-US" sz="1400" dirty="0">
                <a:solidFill>
                  <a:schemeClr val="tx1">
                    <a:lumMod val="50000"/>
                    <a:lumOff val="50000"/>
                  </a:schemeClr>
                </a:solidFill>
              </a:endParaRPr>
            </a:p>
          </p:txBody>
        </p:sp>
        <p:sp>
          <p:nvSpPr>
            <p:cNvPr id="10" name="矩形 9"/>
            <p:cNvSpPr/>
            <p:nvPr/>
          </p:nvSpPr>
          <p:spPr>
            <a:xfrm>
              <a:off x="1678602" y="4679146"/>
              <a:ext cx="2228426" cy="400110"/>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1" name="组合 17"/>
          <p:cNvGrpSpPr/>
          <p:nvPr/>
        </p:nvGrpSpPr>
        <p:grpSpPr>
          <a:xfrm>
            <a:off x="4993362" y="4656633"/>
            <a:ext cx="2228426" cy="1071063"/>
            <a:chOff x="1678602" y="4679146"/>
            <a:chExt cx="2228426" cy="1071063"/>
          </a:xfrm>
        </p:grpSpPr>
        <p:sp>
          <p:nvSpPr>
            <p:cNvPr id="12" name="矩形 11"/>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endParaRPr lang="zh-CN" altLang="en-US" sz="1400" dirty="0">
                <a:solidFill>
                  <a:schemeClr val="tx1">
                    <a:lumMod val="50000"/>
                    <a:lumOff val="50000"/>
                  </a:schemeClr>
                </a:solidFill>
              </a:endParaRPr>
            </a:p>
          </p:txBody>
        </p:sp>
        <p:sp>
          <p:nvSpPr>
            <p:cNvPr id="13" name="矩形 12"/>
            <p:cNvSpPr/>
            <p:nvPr/>
          </p:nvSpPr>
          <p:spPr>
            <a:xfrm>
              <a:off x="1678602" y="4679146"/>
              <a:ext cx="2228426" cy="400110"/>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4" name="组合 20"/>
          <p:cNvGrpSpPr/>
          <p:nvPr/>
        </p:nvGrpSpPr>
        <p:grpSpPr>
          <a:xfrm>
            <a:off x="9510368" y="4656633"/>
            <a:ext cx="2228426" cy="1071063"/>
            <a:chOff x="1678602" y="4679146"/>
            <a:chExt cx="2228426" cy="1071063"/>
          </a:xfrm>
        </p:grpSpPr>
        <p:sp>
          <p:nvSpPr>
            <p:cNvPr id="15" name="矩形 14"/>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endParaRPr lang="zh-CN" altLang="en-US" sz="1400" dirty="0">
                <a:solidFill>
                  <a:schemeClr val="tx1">
                    <a:lumMod val="50000"/>
                    <a:lumOff val="50000"/>
                  </a:schemeClr>
                </a:solidFill>
              </a:endParaRPr>
            </a:p>
          </p:txBody>
        </p:sp>
        <p:sp>
          <p:nvSpPr>
            <p:cNvPr id="16" name="矩形 15"/>
            <p:cNvSpPr/>
            <p:nvPr/>
          </p:nvSpPr>
          <p:spPr>
            <a:xfrm>
              <a:off x="1678602" y="4679146"/>
              <a:ext cx="2228426" cy="400110"/>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7" name="组合 23"/>
          <p:cNvGrpSpPr/>
          <p:nvPr/>
        </p:nvGrpSpPr>
        <p:grpSpPr>
          <a:xfrm>
            <a:off x="2775130" y="1738972"/>
            <a:ext cx="2228426" cy="1071063"/>
            <a:chOff x="1678602" y="4679146"/>
            <a:chExt cx="2228426" cy="1071063"/>
          </a:xfrm>
        </p:grpSpPr>
        <p:sp>
          <p:nvSpPr>
            <p:cNvPr id="18" name="矩形 17"/>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endParaRPr lang="zh-CN" altLang="en-US" sz="1400" dirty="0">
                <a:solidFill>
                  <a:schemeClr val="tx1">
                    <a:lumMod val="50000"/>
                    <a:lumOff val="50000"/>
                  </a:schemeClr>
                </a:solidFill>
              </a:endParaRPr>
            </a:p>
          </p:txBody>
        </p:sp>
        <p:sp>
          <p:nvSpPr>
            <p:cNvPr id="19" name="矩形 18"/>
            <p:cNvSpPr/>
            <p:nvPr/>
          </p:nvSpPr>
          <p:spPr>
            <a:xfrm>
              <a:off x="1678602" y="4679146"/>
              <a:ext cx="2228426" cy="400110"/>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0" name="组合 26"/>
          <p:cNvGrpSpPr/>
          <p:nvPr/>
        </p:nvGrpSpPr>
        <p:grpSpPr>
          <a:xfrm>
            <a:off x="7251865" y="1738972"/>
            <a:ext cx="2228426" cy="1071063"/>
            <a:chOff x="1678602" y="4679146"/>
            <a:chExt cx="2228426" cy="1071063"/>
          </a:xfrm>
        </p:grpSpPr>
        <p:sp>
          <p:nvSpPr>
            <p:cNvPr id="21" name="矩形 20"/>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endParaRPr lang="zh-CN" altLang="en-US" sz="1400" dirty="0">
                <a:solidFill>
                  <a:schemeClr val="tx1">
                    <a:lumMod val="50000"/>
                    <a:lumOff val="50000"/>
                  </a:schemeClr>
                </a:solidFill>
              </a:endParaRPr>
            </a:p>
          </p:txBody>
        </p:sp>
        <p:sp>
          <p:nvSpPr>
            <p:cNvPr id="22" name="矩形 21"/>
            <p:cNvSpPr/>
            <p:nvPr/>
          </p:nvSpPr>
          <p:spPr>
            <a:xfrm>
              <a:off x="1678602" y="4679146"/>
              <a:ext cx="2228426" cy="400110"/>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3" name="文本框 22"/>
          <p:cNvSpPr txBox="1"/>
          <p:nvPr/>
        </p:nvSpPr>
        <p:spPr>
          <a:xfrm>
            <a:off x="1206598" y="3357764"/>
            <a:ext cx="755335" cy="707886"/>
          </a:xfrm>
          <a:prstGeom prst="rect">
            <a:avLst/>
          </a:prstGeom>
          <a:noFill/>
        </p:spPr>
        <p:txBody>
          <a:bodyPr wrap="none" rtlCol="0">
            <a:spAutoFit/>
          </a:bodyPr>
          <a:lstStyle/>
          <a:p>
            <a:pPr algn="ctr"/>
            <a:r>
              <a:rPr lang="en-US" altLang="zh-CN" sz="4000" dirty="0">
                <a:solidFill>
                  <a:schemeClr val="bg1"/>
                </a:solidFill>
              </a:rPr>
              <a:t>01</a:t>
            </a:r>
            <a:endParaRPr lang="zh-CN" altLang="en-US" sz="4000" dirty="0">
              <a:solidFill>
                <a:schemeClr val="bg1"/>
              </a:solidFill>
            </a:endParaRPr>
          </a:p>
        </p:txBody>
      </p:sp>
      <p:sp>
        <p:nvSpPr>
          <p:cNvPr id="24" name="文本框 23"/>
          <p:cNvSpPr txBox="1"/>
          <p:nvPr/>
        </p:nvSpPr>
        <p:spPr>
          <a:xfrm>
            <a:off x="3471403" y="3357764"/>
            <a:ext cx="755335" cy="707886"/>
          </a:xfrm>
          <a:prstGeom prst="rect">
            <a:avLst/>
          </a:prstGeom>
          <a:noFill/>
        </p:spPr>
        <p:txBody>
          <a:bodyPr wrap="none" rtlCol="0">
            <a:spAutoFit/>
          </a:bodyPr>
          <a:lstStyle/>
          <a:p>
            <a:pPr algn="ctr"/>
            <a:r>
              <a:rPr lang="en-US" altLang="zh-CN" sz="4000" dirty="0">
                <a:solidFill>
                  <a:schemeClr val="bg1"/>
                </a:solidFill>
              </a:rPr>
              <a:t>02</a:t>
            </a:r>
            <a:endParaRPr lang="zh-CN" altLang="en-US" sz="4000" dirty="0">
              <a:solidFill>
                <a:schemeClr val="bg1"/>
              </a:solidFill>
            </a:endParaRPr>
          </a:p>
        </p:txBody>
      </p:sp>
      <p:sp>
        <p:nvSpPr>
          <p:cNvPr id="25" name="文本框 24"/>
          <p:cNvSpPr txBox="1"/>
          <p:nvPr/>
        </p:nvSpPr>
        <p:spPr>
          <a:xfrm>
            <a:off x="5729907" y="3357764"/>
            <a:ext cx="755335" cy="707886"/>
          </a:xfrm>
          <a:prstGeom prst="rect">
            <a:avLst/>
          </a:prstGeom>
          <a:noFill/>
        </p:spPr>
        <p:txBody>
          <a:bodyPr wrap="none" rtlCol="0">
            <a:spAutoFit/>
          </a:bodyPr>
          <a:lstStyle/>
          <a:p>
            <a:pPr algn="ctr"/>
            <a:r>
              <a:rPr lang="en-US" altLang="zh-CN" sz="4000" dirty="0">
                <a:solidFill>
                  <a:schemeClr val="bg1"/>
                </a:solidFill>
              </a:rPr>
              <a:t>03</a:t>
            </a:r>
            <a:endParaRPr lang="zh-CN" altLang="en-US" sz="4000" dirty="0">
              <a:solidFill>
                <a:schemeClr val="bg1"/>
              </a:solidFill>
            </a:endParaRPr>
          </a:p>
        </p:txBody>
      </p:sp>
      <p:sp>
        <p:nvSpPr>
          <p:cNvPr id="26" name="文本框 25"/>
          <p:cNvSpPr txBox="1"/>
          <p:nvPr/>
        </p:nvSpPr>
        <p:spPr>
          <a:xfrm>
            <a:off x="7988410" y="3357764"/>
            <a:ext cx="755335" cy="707886"/>
          </a:xfrm>
          <a:prstGeom prst="rect">
            <a:avLst/>
          </a:prstGeom>
          <a:noFill/>
        </p:spPr>
        <p:txBody>
          <a:bodyPr wrap="none" rtlCol="0">
            <a:spAutoFit/>
          </a:bodyPr>
          <a:lstStyle/>
          <a:p>
            <a:pPr algn="ctr"/>
            <a:r>
              <a:rPr lang="en-US" altLang="zh-CN" sz="4000" dirty="0">
                <a:solidFill>
                  <a:schemeClr val="bg1"/>
                </a:solidFill>
              </a:rPr>
              <a:t>04</a:t>
            </a:r>
            <a:endParaRPr lang="zh-CN" altLang="en-US" sz="4000" dirty="0">
              <a:solidFill>
                <a:schemeClr val="bg1"/>
              </a:solidFill>
            </a:endParaRPr>
          </a:p>
        </p:txBody>
      </p:sp>
      <p:sp>
        <p:nvSpPr>
          <p:cNvPr id="27" name="文本框 26"/>
          <p:cNvSpPr txBox="1"/>
          <p:nvPr/>
        </p:nvSpPr>
        <p:spPr>
          <a:xfrm>
            <a:off x="10246913" y="3357764"/>
            <a:ext cx="755335" cy="707886"/>
          </a:xfrm>
          <a:prstGeom prst="rect">
            <a:avLst/>
          </a:prstGeom>
          <a:noFill/>
        </p:spPr>
        <p:txBody>
          <a:bodyPr wrap="none" rtlCol="0">
            <a:spAutoFit/>
          </a:bodyPr>
          <a:lstStyle/>
          <a:p>
            <a:pPr algn="ctr"/>
            <a:r>
              <a:rPr lang="en-US" altLang="zh-CN" sz="4000" dirty="0">
                <a:solidFill>
                  <a:schemeClr val="bg1"/>
                </a:solidFill>
              </a:rPr>
              <a:t>05</a:t>
            </a:r>
            <a:endParaRPr lang="zh-CN" altLang="en-US" sz="4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animEffect transition="in" filter="fade">
                                      <p:cBhvr>
                                        <p:cTn id="58" dur="500"/>
                                        <p:tgtEl>
                                          <p:spTgt spid="27"/>
                                        </p:tgtEl>
                                      </p:cBhvr>
                                    </p:animEffect>
                                  </p:childTnLst>
                                </p:cTn>
                              </p:par>
                            </p:childTnLst>
                          </p:cTn>
                        </p:par>
                        <p:par>
                          <p:cTn id="59" fill="hold">
                            <p:stCondLst>
                              <p:cond delay="1000"/>
                            </p:stCondLst>
                            <p:childTnLst>
                              <p:par>
                                <p:cTn id="60" presetID="12" presetClass="entr" presetSubtype="1"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ppt_y</p:attrName>
                                        </p:attrNameLst>
                                      </p:cBhvr>
                                      <p:tavLst>
                                        <p:tav tm="0">
                                          <p:val>
                                            <p:strVal val="#ppt_y-#ppt_h*1.125000"/>
                                          </p:val>
                                        </p:tav>
                                        <p:tav tm="100000">
                                          <p:val>
                                            <p:strVal val="#ppt_y"/>
                                          </p:val>
                                        </p:tav>
                                      </p:tavLst>
                                    </p:anim>
                                    <p:animEffect transition="in" filter="wipe(down)">
                                      <p:cBhvr>
                                        <p:cTn id="63" dur="500"/>
                                        <p:tgtEl>
                                          <p:spTgt spid="8"/>
                                        </p:tgtEl>
                                      </p:cBhvr>
                                    </p:animEffect>
                                  </p:childTnLst>
                                </p:cTn>
                              </p:par>
                              <p:par>
                                <p:cTn id="64" presetID="12" presetClass="entr" presetSubtype="4" fill="hold" nodeType="withEffect">
                                  <p:stCondLst>
                                    <p:cond delay="25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p:tgtEl>
                                          <p:spTgt spid="17"/>
                                        </p:tgtEl>
                                        <p:attrNameLst>
                                          <p:attrName>ppt_y</p:attrName>
                                        </p:attrNameLst>
                                      </p:cBhvr>
                                      <p:tavLst>
                                        <p:tav tm="0">
                                          <p:val>
                                            <p:strVal val="#ppt_y+#ppt_h*1.125000"/>
                                          </p:val>
                                        </p:tav>
                                        <p:tav tm="100000">
                                          <p:val>
                                            <p:strVal val="#ppt_y"/>
                                          </p:val>
                                        </p:tav>
                                      </p:tavLst>
                                    </p:anim>
                                    <p:animEffect transition="in" filter="wipe(up)">
                                      <p:cBhvr>
                                        <p:cTn id="67" dur="500"/>
                                        <p:tgtEl>
                                          <p:spTgt spid="17"/>
                                        </p:tgtEl>
                                      </p:cBhvr>
                                    </p:animEffect>
                                  </p:childTnLst>
                                </p:cTn>
                              </p:par>
                              <p:par>
                                <p:cTn id="68" presetID="12" presetClass="entr" presetSubtype="1" fill="hold" nodeType="withEffect">
                                  <p:stCondLst>
                                    <p:cond delay="50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p:tgtEl>
                                          <p:spTgt spid="11"/>
                                        </p:tgtEl>
                                        <p:attrNameLst>
                                          <p:attrName>ppt_y</p:attrName>
                                        </p:attrNameLst>
                                      </p:cBhvr>
                                      <p:tavLst>
                                        <p:tav tm="0">
                                          <p:val>
                                            <p:strVal val="#ppt_y-#ppt_h*1.125000"/>
                                          </p:val>
                                        </p:tav>
                                        <p:tav tm="100000">
                                          <p:val>
                                            <p:strVal val="#ppt_y"/>
                                          </p:val>
                                        </p:tav>
                                      </p:tavLst>
                                    </p:anim>
                                    <p:animEffect transition="in" filter="wipe(down)">
                                      <p:cBhvr>
                                        <p:cTn id="71" dur="500"/>
                                        <p:tgtEl>
                                          <p:spTgt spid="11"/>
                                        </p:tgtEl>
                                      </p:cBhvr>
                                    </p:animEffect>
                                  </p:childTnLst>
                                </p:cTn>
                              </p:par>
                              <p:par>
                                <p:cTn id="72" presetID="12" presetClass="entr" presetSubtype="4" fill="hold" nodeType="withEffect">
                                  <p:stCondLst>
                                    <p:cond delay="75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500"/>
                                        <p:tgtEl>
                                          <p:spTgt spid="20"/>
                                        </p:tgtEl>
                                        <p:attrNameLst>
                                          <p:attrName>ppt_y</p:attrName>
                                        </p:attrNameLst>
                                      </p:cBhvr>
                                      <p:tavLst>
                                        <p:tav tm="0">
                                          <p:val>
                                            <p:strVal val="#ppt_y+#ppt_h*1.125000"/>
                                          </p:val>
                                        </p:tav>
                                        <p:tav tm="100000">
                                          <p:val>
                                            <p:strVal val="#ppt_y"/>
                                          </p:val>
                                        </p:tav>
                                      </p:tavLst>
                                    </p:anim>
                                    <p:animEffect transition="in" filter="wipe(up)">
                                      <p:cBhvr>
                                        <p:cTn id="75" dur="500"/>
                                        <p:tgtEl>
                                          <p:spTgt spid="20"/>
                                        </p:tgtEl>
                                      </p:cBhvr>
                                    </p:animEffect>
                                  </p:childTnLst>
                                </p:cTn>
                              </p:par>
                              <p:par>
                                <p:cTn id="76" presetID="12" presetClass="entr" presetSubtype="1" fill="hold" nodeType="withEffect">
                                  <p:stCondLst>
                                    <p:cond delay="100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p:tgtEl>
                                          <p:spTgt spid="14"/>
                                        </p:tgtEl>
                                        <p:attrNameLst>
                                          <p:attrName>ppt_y</p:attrName>
                                        </p:attrNameLst>
                                      </p:cBhvr>
                                      <p:tavLst>
                                        <p:tav tm="0">
                                          <p:val>
                                            <p:strVal val="#ppt_y-#ppt_h*1.125000"/>
                                          </p:val>
                                        </p:tav>
                                        <p:tav tm="100000">
                                          <p:val>
                                            <p:strVal val="#ppt_y"/>
                                          </p:val>
                                        </p:tav>
                                      </p:tavLst>
                                    </p:anim>
                                    <p:animEffect transition="in" filter="wipe(down)">
                                      <p:cBhvr>
                                        <p:cTn id="7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7"/>
          <p:cNvPicPr>
            <a:picLocks noChangeAspect="1"/>
          </p:cNvPicPr>
          <p:nvPr/>
        </p:nvPicPr>
        <p:blipFill>
          <a:blip r:embed="rId1" cstate="print">
            <a:extLst>
              <a:ext uri="{28A0092B-C50C-407E-A947-70E740481C1C}">
                <a14:useLocalDpi xmlns:a14="http://schemas.microsoft.com/office/drawing/2010/main" val="0"/>
              </a:ext>
            </a:extLst>
          </a:blip>
          <a:srcRect l="10893" r="10893"/>
          <a:stretch>
            <a:fillRect/>
          </a:stretch>
        </p:blipFill>
        <p:spPr>
          <a:xfrm>
            <a:off x="87456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3" name="图片占位符 27"/>
          <p:cNvPicPr>
            <a:picLocks noChangeAspect="1"/>
          </p:cNvPicPr>
          <p:nvPr/>
        </p:nvPicPr>
        <p:blipFill>
          <a:blip r:embed="rId2" cstate="print">
            <a:extLst>
              <a:ext uri="{28A0092B-C50C-407E-A947-70E740481C1C}">
                <a14:useLocalDpi xmlns:a14="http://schemas.microsoft.com/office/drawing/2010/main" val="0"/>
              </a:ext>
            </a:extLst>
          </a:blip>
          <a:srcRect l="10526" r="10526"/>
          <a:stretch>
            <a:fillRect/>
          </a:stretch>
        </p:blipFill>
        <p:spPr>
          <a:xfrm>
            <a:off x="364617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4" name="图片占位符 39"/>
          <p:cNvPicPr>
            <a:picLocks noChangeAspect="1"/>
          </p:cNvPicPr>
          <p:nvPr/>
        </p:nvPicPr>
        <p:blipFill>
          <a:blip r:embed="rId3" cstate="print">
            <a:extLst>
              <a:ext uri="{28A0092B-C50C-407E-A947-70E740481C1C}">
                <a14:useLocalDpi xmlns:a14="http://schemas.microsoft.com/office/drawing/2010/main" val="0"/>
              </a:ext>
            </a:extLst>
          </a:blip>
          <a:srcRect l="12105" r="12105"/>
          <a:stretch>
            <a:fillRect/>
          </a:stretch>
        </p:blipFill>
        <p:spPr>
          <a:xfrm>
            <a:off x="918939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5" name="图片占位符 41"/>
          <p:cNvPicPr>
            <a:picLocks noChangeAspect="1"/>
          </p:cNvPicPr>
          <p:nvPr/>
        </p:nvPicPr>
        <p:blipFill>
          <a:blip r:embed="rId4" cstate="print">
            <a:extLst>
              <a:ext uri="{28A0092B-C50C-407E-A947-70E740481C1C}">
                <a14:useLocalDpi xmlns:a14="http://schemas.microsoft.com/office/drawing/2010/main" val="0"/>
              </a:ext>
            </a:extLst>
          </a:blip>
          <a:srcRect l="9579" r="9579"/>
          <a:stretch>
            <a:fillRect/>
          </a:stretch>
        </p:blipFill>
        <p:spPr>
          <a:xfrm>
            <a:off x="641778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sp>
        <p:nvSpPr>
          <p:cNvPr id="6" name="矩形 5"/>
          <p:cNvSpPr/>
          <p:nvPr/>
        </p:nvSpPr>
        <p:spPr>
          <a:xfrm>
            <a:off x="772798"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endParaRPr lang="zh-CN" altLang="en-US" sz="1400" dirty="0">
              <a:solidFill>
                <a:schemeClr val="tx1">
                  <a:lumMod val="50000"/>
                  <a:lumOff val="50000"/>
                </a:schemeClr>
              </a:solidFill>
            </a:endParaRPr>
          </a:p>
        </p:txBody>
      </p:sp>
      <p:sp>
        <p:nvSpPr>
          <p:cNvPr id="7" name="矩形 6"/>
          <p:cNvSpPr/>
          <p:nvPr/>
        </p:nvSpPr>
        <p:spPr>
          <a:xfrm>
            <a:off x="772797" y="4451130"/>
            <a:ext cx="2241974" cy="369332"/>
          </a:xfrm>
          <a:prstGeom prst="rect">
            <a:avLst/>
          </a:prstGeom>
        </p:spPr>
        <p:txBody>
          <a:bodyPr wrap="square">
            <a:spAutoFit/>
            <a:scene3d>
              <a:camera prst="orthographicFront"/>
              <a:lightRig rig="threePt" dir="t"/>
            </a:scene3d>
            <a:sp3d contourW="12700"/>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矩形 7"/>
          <p:cNvSpPr/>
          <p:nvPr/>
        </p:nvSpPr>
        <p:spPr>
          <a:xfrm>
            <a:off x="3556433"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endParaRPr lang="zh-CN" altLang="en-US" sz="1400" dirty="0">
              <a:solidFill>
                <a:schemeClr val="tx1">
                  <a:lumMod val="50000"/>
                  <a:lumOff val="50000"/>
                </a:schemeClr>
              </a:solidFill>
            </a:endParaRPr>
          </a:p>
        </p:txBody>
      </p:sp>
      <p:sp>
        <p:nvSpPr>
          <p:cNvPr id="9" name="矩形 8"/>
          <p:cNvSpPr/>
          <p:nvPr/>
        </p:nvSpPr>
        <p:spPr>
          <a:xfrm>
            <a:off x="3556432" y="4451130"/>
            <a:ext cx="2241974" cy="369332"/>
          </a:xfrm>
          <a:prstGeom prst="rect">
            <a:avLst/>
          </a:prstGeom>
        </p:spPr>
        <p:txBody>
          <a:bodyPr wrap="square">
            <a:spAutoFit/>
            <a:scene3d>
              <a:camera prst="orthographicFront"/>
              <a:lightRig rig="threePt" dir="t"/>
            </a:scene3d>
            <a:sp3d contourW="12700"/>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矩形 9"/>
          <p:cNvSpPr/>
          <p:nvPr/>
        </p:nvSpPr>
        <p:spPr>
          <a:xfrm>
            <a:off x="6378168"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a:t>
            </a:r>
            <a:endParaRPr lang="zh-CN" altLang="en-US" sz="1400" dirty="0">
              <a:solidFill>
                <a:schemeClr val="tx1">
                  <a:lumMod val="50000"/>
                  <a:lumOff val="50000"/>
                </a:schemeClr>
              </a:solidFill>
            </a:endParaRPr>
          </a:p>
        </p:txBody>
      </p:sp>
      <p:sp>
        <p:nvSpPr>
          <p:cNvPr id="11" name="矩形 10"/>
          <p:cNvSpPr/>
          <p:nvPr/>
        </p:nvSpPr>
        <p:spPr>
          <a:xfrm>
            <a:off x="6378167" y="4451130"/>
            <a:ext cx="2241974" cy="369332"/>
          </a:xfrm>
          <a:prstGeom prst="rect">
            <a:avLst/>
          </a:prstGeom>
        </p:spPr>
        <p:txBody>
          <a:bodyPr wrap="square">
            <a:spAutoFit/>
            <a:scene3d>
              <a:camera prst="orthographicFront"/>
              <a:lightRig rig="threePt" dir="t"/>
            </a:scene3d>
            <a:sp3d contourW="12700"/>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矩形 11"/>
          <p:cNvSpPr/>
          <p:nvPr/>
        </p:nvSpPr>
        <p:spPr>
          <a:xfrm>
            <a:off x="9225303"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endParaRPr lang="zh-CN" altLang="en-US" sz="1400" dirty="0">
              <a:solidFill>
                <a:schemeClr val="tx1">
                  <a:lumMod val="50000"/>
                  <a:lumOff val="50000"/>
                </a:schemeClr>
              </a:solidFill>
            </a:endParaRPr>
          </a:p>
        </p:txBody>
      </p:sp>
      <p:sp>
        <p:nvSpPr>
          <p:cNvPr id="13" name="矩形 12"/>
          <p:cNvSpPr/>
          <p:nvPr/>
        </p:nvSpPr>
        <p:spPr>
          <a:xfrm>
            <a:off x="9225302" y="4451130"/>
            <a:ext cx="2241974" cy="369332"/>
          </a:xfrm>
          <a:prstGeom prst="rect">
            <a:avLst/>
          </a:prstGeom>
        </p:spPr>
        <p:txBody>
          <a:bodyPr wrap="square">
            <a:spAutoFit/>
            <a:scene3d>
              <a:camera prst="orthographicFront"/>
              <a:lightRig rig="threePt" dir="t"/>
            </a:scene3d>
            <a:sp3d contourW="12700"/>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0-#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0-#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0-#ppt_w/2"/>
                                          </p:val>
                                        </p:tav>
                                        <p:tav tm="100000">
                                          <p:val>
                                            <p:strVal val="#ppt_x"/>
                                          </p:val>
                                        </p:tav>
                                      </p:tavLst>
                                    </p:anim>
                                    <p:anim calcmode="lin" valueType="num">
                                      <p:cBhvr additive="base">
                                        <p:cTn id="49" dur="500" fill="hold"/>
                                        <p:tgtEl>
                                          <p:spTgt spid="11"/>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0-#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0-#ppt_w/2"/>
                                          </p:val>
                                        </p:tav>
                                        <p:tav tm="100000">
                                          <p:val>
                                            <p:strVal val="#ppt_x"/>
                                          </p:val>
                                        </p:tav>
                                      </p:tavLst>
                                    </p:anim>
                                    <p:anim calcmode="lin" valueType="num">
                                      <p:cBhvr additive="base">
                                        <p:cTn id="57"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69"/>
          <p:cNvPicPr>
            <a:picLocks noChangeAspect="1"/>
          </p:cNvPicPr>
          <p:nvPr/>
        </p:nvPicPr>
        <p:blipFill>
          <a:blip r:embed="rId1">
            <a:extLst>
              <a:ext uri="{28A0092B-C50C-407E-A947-70E740481C1C}">
                <a14:useLocalDpi xmlns:a14="http://schemas.microsoft.com/office/drawing/2010/main" val="0"/>
              </a:ext>
            </a:extLst>
          </a:blip>
          <a:srcRect l="21500" r="21500"/>
          <a:stretch>
            <a:fillRect/>
          </a:stretch>
        </p:blipFill>
        <p:spPr>
          <a:xfrm>
            <a:off x="8238395" y="1435191"/>
            <a:ext cx="3310004" cy="4194173"/>
          </a:xfrm>
          <a:custGeom>
            <a:avLst/>
            <a:gdLst>
              <a:gd name="connsiteX0" fmla="*/ 0 w 3310004"/>
              <a:gd name="connsiteY0" fmla="*/ 0 h 4194173"/>
              <a:gd name="connsiteX1" fmla="*/ 3310004 w 3310004"/>
              <a:gd name="connsiteY1" fmla="*/ 0 h 4194173"/>
              <a:gd name="connsiteX2" fmla="*/ 3310004 w 3310004"/>
              <a:gd name="connsiteY2" fmla="*/ 4194173 h 4194173"/>
              <a:gd name="connsiteX3" fmla="*/ 0 w 3310004"/>
              <a:gd name="connsiteY3" fmla="*/ 4194173 h 4194173"/>
            </a:gdLst>
            <a:ahLst/>
            <a:cxnLst>
              <a:cxn ang="0">
                <a:pos x="connsiteX0" y="connsiteY0"/>
              </a:cxn>
              <a:cxn ang="0">
                <a:pos x="connsiteX1" y="connsiteY1"/>
              </a:cxn>
              <a:cxn ang="0">
                <a:pos x="connsiteX2" y="connsiteY2"/>
              </a:cxn>
              <a:cxn ang="0">
                <a:pos x="connsiteX3" y="connsiteY3"/>
              </a:cxn>
            </a:cxnLst>
            <a:rect l="l" t="t" r="r" b="b"/>
            <a:pathLst>
              <a:path w="3310004" h="4194173">
                <a:moveTo>
                  <a:pt x="0" y="0"/>
                </a:moveTo>
                <a:lnTo>
                  <a:pt x="3310004" y="0"/>
                </a:lnTo>
                <a:lnTo>
                  <a:pt x="3310004" y="4194173"/>
                </a:lnTo>
                <a:lnTo>
                  <a:pt x="0" y="4194173"/>
                </a:lnTo>
                <a:close/>
              </a:path>
            </a:pathLst>
          </a:custGeom>
        </p:spPr>
      </p:pic>
      <p:grpSp>
        <p:nvGrpSpPr>
          <p:cNvPr id="3" name="组合 7"/>
          <p:cNvGrpSpPr/>
          <p:nvPr/>
        </p:nvGrpSpPr>
        <p:grpSpPr>
          <a:xfrm>
            <a:off x="685864" y="1435191"/>
            <a:ext cx="7495382" cy="1373186"/>
            <a:chOff x="662715" y="1770857"/>
            <a:chExt cx="7495382" cy="1373186"/>
          </a:xfrm>
        </p:grpSpPr>
        <p:sp>
          <p:nvSpPr>
            <p:cNvPr id="4" name="矩形 3"/>
            <p:cNvSpPr/>
            <p:nvPr/>
          </p:nvSpPr>
          <p:spPr>
            <a:xfrm>
              <a:off x="662715" y="1770857"/>
              <a:ext cx="7495382" cy="1373186"/>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943506" y="1860055"/>
              <a:ext cx="1194790" cy="119479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10"/>
            <p:cNvGrpSpPr/>
            <p:nvPr/>
          </p:nvGrpSpPr>
          <p:grpSpPr>
            <a:xfrm>
              <a:off x="2419088" y="1921918"/>
              <a:ext cx="5103695" cy="1071063"/>
              <a:chOff x="1478086" y="4679146"/>
              <a:chExt cx="5103695" cy="1071063"/>
            </a:xfrm>
          </p:grpSpPr>
          <p:sp>
            <p:nvSpPr>
              <p:cNvPr id="8" name="矩形 7"/>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a:t>
                </a:r>
                <a:endParaRPr lang="zh-CN" altLang="en-US" sz="1400" dirty="0">
                  <a:solidFill>
                    <a:schemeClr val="bg1"/>
                  </a:solidFill>
                </a:endParaRPr>
              </a:p>
            </p:txBody>
          </p:sp>
          <p:sp>
            <p:nvSpPr>
              <p:cNvPr id="9" name="矩形 8"/>
              <p:cNvSpPr/>
              <p:nvPr/>
            </p:nvSpPr>
            <p:spPr>
              <a:xfrm>
                <a:off x="1478087" y="4679146"/>
                <a:ext cx="2228426" cy="400110"/>
              </a:xfrm>
              <a:prstGeom prst="rect">
                <a:avLst/>
              </a:prstGeom>
            </p:spPr>
            <p:txBody>
              <a:bodyPr wrap="square">
                <a:spAutoFit/>
              </a:bodyPr>
              <a:lstStyle/>
              <a:p>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7" name="椭圆 70"/>
            <p:cNvSpPr/>
            <p:nvPr/>
          </p:nvSpPr>
          <p:spPr>
            <a:xfrm>
              <a:off x="1243117" y="2152731"/>
              <a:ext cx="614258" cy="56389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14"/>
          <p:cNvGrpSpPr/>
          <p:nvPr/>
        </p:nvGrpSpPr>
        <p:grpSpPr>
          <a:xfrm>
            <a:off x="685864" y="2845684"/>
            <a:ext cx="7495382" cy="1373186"/>
            <a:chOff x="662715" y="3181350"/>
            <a:chExt cx="7495382" cy="1373186"/>
          </a:xfrm>
        </p:grpSpPr>
        <p:sp>
          <p:nvSpPr>
            <p:cNvPr id="11" name="矩形 10"/>
            <p:cNvSpPr/>
            <p:nvPr/>
          </p:nvSpPr>
          <p:spPr>
            <a:xfrm>
              <a:off x="662715" y="3181350"/>
              <a:ext cx="7495382" cy="1373186"/>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椭圆 11"/>
            <p:cNvSpPr/>
            <p:nvPr/>
          </p:nvSpPr>
          <p:spPr>
            <a:xfrm>
              <a:off x="943506" y="3270548"/>
              <a:ext cx="1194790" cy="119479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3" name="组合 17"/>
            <p:cNvGrpSpPr/>
            <p:nvPr/>
          </p:nvGrpSpPr>
          <p:grpSpPr>
            <a:xfrm>
              <a:off x="2419088" y="3332411"/>
              <a:ext cx="5103695" cy="1071063"/>
              <a:chOff x="1478086" y="4679146"/>
              <a:chExt cx="5103695" cy="1071063"/>
            </a:xfrm>
          </p:grpSpPr>
          <p:sp>
            <p:nvSpPr>
              <p:cNvPr id="15" name="矩形 14"/>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a:t>
                </a:r>
                <a:endParaRPr lang="zh-CN" altLang="en-US" sz="1400" dirty="0">
                  <a:solidFill>
                    <a:schemeClr val="bg1"/>
                  </a:solidFill>
                </a:endParaRPr>
              </a:p>
            </p:txBody>
          </p:sp>
          <p:sp>
            <p:nvSpPr>
              <p:cNvPr id="16" name="矩形 15"/>
              <p:cNvSpPr/>
              <p:nvPr/>
            </p:nvSpPr>
            <p:spPr>
              <a:xfrm>
                <a:off x="1478087" y="4679146"/>
                <a:ext cx="2228426" cy="400110"/>
              </a:xfrm>
              <a:prstGeom prst="rect">
                <a:avLst/>
              </a:prstGeom>
            </p:spPr>
            <p:txBody>
              <a:bodyPr wrap="square">
                <a:spAutoFit/>
              </a:bodyPr>
              <a:lstStyle/>
              <a:p>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4" name="椭圆 71"/>
            <p:cNvSpPr/>
            <p:nvPr/>
          </p:nvSpPr>
          <p:spPr>
            <a:xfrm>
              <a:off x="1307416" y="3538042"/>
              <a:ext cx="485661" cy="614258"/>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grpSp>
        <p:nvGrpSpPr>
          <p:cNvPr id="17" name="组合 21"/>
          <p:cNvGrpSpPr/>
          <p:nvPr/>
        </p:nvGrpSpPr>
        <p:grpSpPr>
          <a:xfrm>
            <a:off x="685864" y="4256178"/>
            <a:ext cx="7495382" cy="1373186"/>
            <a:chOff x="662715" y="4591844"/>
            <a:chExt cx="7495382" cy="1373186"/>
          </a:xfrm>
        </p:grpSpPr>
        <p:sp>
          <p:nvSpPr>
            <p:cNvPr id="18" name="矩形 17"/>
            <p:cNvSpPr/>
            <p:nvPr/>
          </p:nvSpPr>
          <p:spPr>
            <a:xfrm>
              <a:off x="662715" y="4591844"/>
              <a:ext cx="7495382" cy="1373186"/>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椭圆 18"/>
            <p:cNvSpPr/>
            <p:nvPr/>
          </p:nvSpPr>
          <p:spPr>
            <a:xfrm>
              <a:off x="943506" y="4681042"/>
              <a:ext cx="1194790" cy="119479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0" name="组合 24"/>
            <p:cNvGrpSpPr/>
            <p:nvPr/>
          </p:nvGrpSpPr>
          <p:grpSpPr>
            <a:xfrm>
              <a:off x="2419088" y="4742905"/>
              <a:ext cx="5103695" cy="1071063"/>
              <a:chOff x="1478086" y="4679146"/>
              <a:chExt cx="5103695" cy="1071063"/>
            </a:xfrm>
          </p:grpSpPr>
          <p:sp>
            <p:nvSpPr>
              <p:cNvPr id="22" name="矩形 21"/>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a:t>
                </a:r>
                <a:endParaRPr lang="zh-CN" altLang="en-US" sz="1400" dirty="0">
                  <a:solidFill>
                    <a:schemeClr val="bg1"/>
                  </a:solidFill>
                </a:endParaRPr>
              </a:p>
            </p:txBody>
          </p:sp>
          <p:sp>
            <p:nvSpPr>
              <p:cNvPr id="23" name="矩形 22"/>
              <p:cNvSpPr/>
              <p:nvPr/>
            </p:nvSpPr>
            <p:spPr>
              <a:xfrm>
                <a:off x="1478087" y="4679146"/>
                <a:ext cx="2228426" cy="400110"/>
              </a:xfrm>
              <a:prstGeom prst="rect">
                <a:avLst/>
              </a:prstGeom>
            </p:spPr>
            <p:txBody>
              <a:bodyPr wrap="square">
                <a:spAutoFit/>
              </a:bodyPr>
              <a:lstStyle/>
              <a:p>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1" name="椭圆 72"/>
            <p:cNvSpPr/>
            <p:nvPr/>
          </p:nvSpPr>
          <p:spPr>
            <a:xfrm>
              <a:off x="1243117" y="4970614"/>
              <a:ext cx="614258" cy="570102"/>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12667" y="1726743"/>
            <a:ext cx="4702303" cy="3125993"/>
          </a:xfrm>
          <a:prstGeom prst="rect">
            <a:avLst/>
          </a:prstGeom>
        </p:spPr>
      </p:pic>
      <p:grpSp>
        <p:nvGrpSpPr>
          <p:cNvPr id="3" name="组合 13"/>
          <p:cNvGrpSpPr/>
          <p:nvPr/>
        </p:nvGrpSpPr>
        <p:grpSpPr>
          <a:xfrm>
            <a:off x="1457700" y="2822748"/>
            <a:ext cx="3458369" cy="933981"/>
            <a:chOff x="7419181" y="1546939"/>
            <a:chExt cx="3458369" cy="933981"/>
          </a:xfrm>
        </p:grpSpPr>
        <p:sp>
          <p:nvSpPr>
            <p:cNvPr id="4" name="文本框 3"/>
            <p:cNvSpPr txBox="1"/>
            <p:nvPr/>
          </p:nvSpPr>
          <p:spPr>
            <a:xfrm>
              <a:off x="7585199" y="1546939"/>
              <a:ext cx="3126332" cy="646331"/>
            </a:xfrm>
            <a:prstGeom prst="rect">
              <a:avLst/>
            </a:prstGeom>
            <a:noFill/>
          </p:spPr>
          <p:txBody>
            <a:bodyPr wrap="square" rtlCol="0">
              <a:spAutoFit/>
              <a:scene3d>
                <a:camera prst="orthographicFront"/>
                <a:lightRig rig="threePt" dir="t"/>
              </a:scene3d>
              <a:sp3d contourW="12700"/>
            </a:bodyPr>
            <a:lstStyle/>
            <a:p>
              <a:r>
                <a:rPr lang="zh-CN" altLang="en-US" sz="36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项目成果展示</a:t>
              </a:r>
              <a:endParaRPr lang="zh-CN" altLang="en-US" sz="3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1059766" y="1836057"/>
            <a:ext cx="10072472" cy="3779612"/>
            <a:chOff x="2091329" y="1718275"/>
            <a:chExt cx="8009345" cy="3005442"/>
          </a:xfrm>
        </p:grpSpPr>
        <p:sp>
          <p:nvSpPr>
            <p:cNvPr id="3" name="Freeform: Shape 46"/>
            <p:cNvSpPr/>
            <p:nvPr/>
          </p:nvSpPr>
          <p:spPr>
            <a:xfrm>
              <a:off x="2343952"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rgbClr val="DE0903"/>
            </a:solidFill>
            <a:ln w="12700" cap="flat">
              <a:noFill/>
              <a:miter lim="400000"/>
            </a:ln>
            <a:effectLst/>
          </p:spPr>
          <p:txBody>
            <a:bodyPr anchor="ctr"/>
            <a:lstStyle/>
            <a:p>
              <a:pPr algn="ctr"/>
            </a:p>
          </p:txBody>
        </p:sp>
        <p:sp>
          <p:nvSpPr>
            <p:cNvPr id="4" name="Freeform: Shape 44"/>
            <p:cNvSpPr/>
            <p:nvPr/>
          </p:nvSpPr>
          <p:spPr>
            <a:xfrm>
              <a:off x="4158504"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rgbClr val="C00000"/>
            </a:solidFill>
            <a:ln w="12700" cap="flat">
              <a:noFill/>
              <a:miter lim="400000"/>
            </a:ln>
            <a:effectLst/>
          </p:spPr>
          <p:txBody>
            <a:bodyPr anchor="ctr"/>
            <a:lstStyle/>
            <a:p>
              <a:pPr algn="ctr"/>
            </a:p>
          </p:txBody>
        </p:sp>
        <p:sp>
          <p:nvSpPr>
            <p:cNvPr id="5" name="Freeform: Shape 42"/>
            <p:cNvSpPr/>
            <p:nvPr/>
          </p:nvSpPr>
          <p:spPr>
            <a:xfrm>
              <a:off x="5973057"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rgbClr val="DE0903"/>
            </a:solidFill>
            <a:ln w="12700" cap="flat">
              <a:noFill/>
              <a:miter lim="400000"/>
            </a:ln>
            <a:effectLst/>
          </p:spPr>
          <p:txBody>
            <a:bodyPr anchor="ctr"/>
            <a:lstStyle/>
            <a:p>
              <a:pPr algn="ctr"/>
            </a:p>
          </p:txBody>
        </p:sp>
        <p:sp>
          <p:nvSpPr>
            <p:cNvPr id="6" name="Freeform: Shape 40"/>
            <p:cNvSpPr/>
            <p:nvPr/>
          </p:nvSpPr>
          <p:spPr>
            <a:xfrm>
              <a:off x="7787610"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rgbClr val="C00000"/>
            </a:solidFill>
            <a:ln w="12700" cap="flat">
              <a:noFill/>
              <a:miter lim="400000"/>
            </a:ln>
            <a:effectLst/>
          </p:spPr>
          <p:txBody>
            <a:bodyPr anchor="ctr"/>
            <a:lstStyle/>
            <a:p>
              <a:pPr algn="ctr"/>
            </a:p>
          </p:txBody>
        </p:sp>
        <p:sp>
          <p:nvSpPr>
            <p:cNvPr id="7" name="Oval 34"/>
            <p:cNvSpPr/>
            <p:nvPr/>
          </p:nvSpPr>
          <p:spPr>
            <a:xfrm>
              <a:off x="2091329" y="2306871"/>
              <a:ext cx="1027105" cy="1027106"/>
            </a:xfrm>
            <a:prstGeom prst="ellipse">
              <a:avLst/>
            </a:prstGeom>
            <a:solidFill>
              <a:srgbClr val="DE0903"/>
            </a:solidFill>
            <a:ln w="12700" cap="flat">
              <a:noFill/>
              <a:miter lim="400000"/>
            </a:ln>
            <a:effectLst/>
          </p:spPr>
          <p:txBody>
            <a:bodyPr anchor="ctr"/>
            <a:lstStyle/>
            <a:p>
              <a:pPr algn="ctr"/>
            </a:p>
          </p:txBody>
        </p:sp>
        <p:sp>
          <p:nvSpPr>
            <p:cNvPr id="8" name="Oval 35"/>
            <p:cNvSpPr/>
            <p:nvPr/>
          </p:nvSpPr>
          <p:spPr>
            <a:xfrm>
              <a:off x="2194040" y="2409581"/>
              <a:ext cx="821684" cy="821686"/>
            </a:xfrm>
            <a:prstGeom prst="ellipse">
              <a:avLst/>
            </a:prstGeom>
            <a:solidFill>
              <a:srgbClr val="FFFFFF"/>
            </a:solidFill>
            <a:ln w="12700" cap="flat">
              <a:noFill/>
              <a:miter lim="400000"/>
            </a:ln>
            <a:effectLst/>
          </p:spPr>
          <p:txBody>
            <a:bodyPr wrap="none" lIns="0" tIns="0" rIns="0" bIns="0" anchor="ctr">
              <a:norm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2020</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Oval 32"/>
            <p:cNvSpPr/>
            <p:nvPr/>
          </p:nvSpPr>
          <p:spPr>
            <a:xfrm>
              <a:off x="4525568" y="3118284"/>
              <a:ext cx="1027105" cy="1027106"/>
            </a:xfrm>
            <a:prstGeom prst="ellipse">
              <a:avLst/>
            </a:prstGeom>
            <a:solidFill>
              <a:srgbClr val="C00000"/>
            </a:solidFill>
            <a:ln w="12700" cap="flat">
              <a:noFill/>
              <a:miter lim="400000"/>
            </a:ln>
            <a:effectLst/>
          </p:spPr>
          <p:txBody>
            <a:bodyPr anchor="ctr"/>
            <a:lstStyle/>
            <a:p>
              <a:pPr algn="ctr"/>
            </a:p>
          </p:txBody>
        </p:sp>
        <p:sp>
          <p:nvSpPr>
            <p:cNvPr id="10" name="Oval 33"/>
            <p:cNvSpPr/>
            <p:nvPr/>
          </p:nvSpPr>
          <p:spPr>
            <a:xfrm>
              <a:off x="4628279" y="3220995"/>
              <a:ext cx="821684" cy="821685"/>
            </a:xfrm>
            <a:prstGeom prst="ellipse">
              <a:avLst/>
            </a:prstGeom>
            <a:solidFill>
              <a:srgbClr val="FFFFFF"/>
            </a:solidFill>
            <a:ln w="12700" cap="flat">
              <a:noFill/>
              <a:miter lim="400000"/>
            </a:ln>
            <a:effectLst/>
          </p:spPr>
          <p:txBody>
            <a:bodyPr wrap="none" lIns="0" tIns="0" rIns="0" bIns="0" anchor="ctr">
              <a:norm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2022</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Oval 30"/>
            <p:cNvSpPr/>
            <p:nvPr/>
          </p:nvSpPr>
          <p:spPr>
            <a:xfrm>
              <a:off x="6600321" y="2306871"/>
              <a:ext cx="1027105" cy="1027106"/>
            </a:xfrm>
            <a:prstGeom prst="ellipse">
              <a:avLst/>
            </a:prstGeom>
            <a:solidFill>
              <a:srgbClr val="DE0903"/>
            </a:solidFill>
            <a:ln w="12700" cap="flat">
              <a:noFill/>
              <a:miter lim="400000"/>
            </a:ln>
            <a:effectLst/>
          </p:spPr>
          <p:txBody>
            <a:bodyPr anchor="ctr"/>
            <a:lstStyle/>
            <a:p>
              <a:pPr algn="ctr"/>
            </a:p>
          </p:txBody>
        </p:sp>
        <p:sp>
          <p:nvSpPr>
            <p:cNvPr id="12" name="Oval 31"/>
            <p:cNvSpPr/>
            <p:nvPr/>
          </p:nvSpPr>
          <p:spPr>
            <a:xfrm>
              <a:off x="6703032" y="2409582"/>
              <a:ext cx="821684" cy="821685"/>
            </a:xfrm>
            <a:prstGeom prst="ellipse">
              <a:avLst/>
            </a:prstGeom>
            <a:solidFill>
              <a:srgbClr val="FFFFFF"/>
            </a:solidFill>
            <a:ln w="12700" cap="flat">
              <a:noFill/>
              <a:miter lim="400000"/>
            </a:ln>
            <a:effectLst/>
          </p:spPr>
          <p:txBody>
            <a:bodyPr wrap="none" lIns="0" tIns="0" rIns="0" bIns="0" anchor="ctr">
              <a:norm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2024</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Oval 28"/>
            <p:cNvSpPr/>
            <p:nvPr/>
          </p:nvSpPr>
          <p:spPr>
            <a:xfrm>
              <a:off x="9073568" y="3118284"/>
              <a:ext cx="1027106" cy="1027106"/>
            </a:xfrm>
            <a:prstGeom prst="ellipse">
              <a:avLst/>
            </a:prstGeom>
            <a:solidFill>
              <a:srgbClr val="C00000"/>
            </a:solidFill>
            <a:ln w="12700" cap="flat">
              <a:noFill/>
              <a:miter lim="400000"/>
            </a:ln>
            <a:effectLst/>
          </p:spPr>
          <p:txBody>
            <a:bodyPr anchor="ctr"/>
            <a:lstStyle/>
            <a:p>
              <a:pPr algn="ctr"/>
            </a:p>
          </p:txBody>
        </p:sp>
        <p:sp>
          <p:nvSpPr>
            <p:cNvPr id="14" name="Oval 29"/>
            <p:cNvSpPr/>
            <p:nvPr/>
          </p:nvSpPr>
          <p:spPr>
            <a:xfrm>
              <a:off x="9176279" y="3220995"/>
              <a:ext cx="821685" cy="821685"/>
            </a:xfrm>
            <a:prstGeom prst="ellipse">
              <a:avLst/>
            </a:prstGeom>
            <a:solidFill>
              <a:srgbClr val="FFFFFF"/>
            </a:solidFill>
            <a:ln w="12700" cap="flat">
              <a:noFill/>
              <a:miter lim="400000"/>
            </a:ln>
            <a:effectLst/>
          </p:spPr>
          <p:txBody>
            <a:bodyPr wrap="none" lIns="0" tIns="0" rIns="0" bIns="0" anchor="ctr">
              <a:norm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2026</a:t>
              </a:r>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Freeform: Shape 18"/>
            <p:cNvSpPr/>
            <p:nvPr/>
          </p:nvSpPr>
          <p:spPr>
            <a:xfrm>
              <a:off x="2610017"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p>
          </p:txBody>
        </p:sp>
        <p:sp>
          <p:nvSpPr>
            <p:cNvPr id="16" name="Freeform: Shape 19"/>
            <p:cNvSpPr/>
            <p:nvPr/>
          </p:nvSpPr>
          <p:spPr>
            <a:xfrm>
              <a:off x="4372978" y="4196747"/>
              <a:ext cx="671280"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p>
          </p:txBody>
        </p:sp>
        <p:sp>
          <p:nvSpPr>
            <p:cNvPr id="17" name="Freeform: Shape 20"/>
            <p:cNvSpPr/>
            <p:nvPr/>
          </p:nvSpPr>
          <p:spPr>
            <a:xfrm>
              <a:off x="7113874"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p>
          </p:txBody>
        </p:sp>
        <p:sp>
          <p:nvSpPr>
            <p:cNvPr id="18" name="Freeform: Shape 21"/>
            <p:cNvSpPr/>
            <p:nvPr/>
          </p:nvSpPr>
          <p:spPr>
            <a:xfrm>
              <a:off x="8920978" y="4196747"/>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p>
          </p:txBody>
        </p:sp>
      </p:grpSp>
      <p:grpSp>
        <p:nvGrpSpPr>
          <p:cNvPr id="19" name="组合 32"/>
          <p:cNvGrpSpPr/>
          <p:nvPr/>
        </p:nvGrpSpPr>
        <p:grpSpPr>
          <a:xfrm>
            <a:off x="1265542" y="4342680"/>
            <a:ext cx="3368150" cy="1220554"/>
            <a:chOff x="6798184" y="1678126"/>
            <a:chExt cx="3368150" cy="1220554"/>
          </a:xfrm>
        </p:grpSpPr>
        <p:sp>
          <p:nvSpPr>
            <p:cNvPr id="20" name="矩形 19"/>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21" name="矩形 20"/>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22" name="组合 49"/>
          <p:cNvGrpSpPr/>
          <p:nvPr/>
        </p:nvGrpSpPr>
        <p:grpSpPr>
          <a:xfrm>
            <a:off x="6936584" y="4342680"/>
            <a:ext cx="3368150" cy="1220554"/>
            <a:chOff x="6798184" y="1678126"/>
            <a:chExt cx="3368150" cy="1220554"/>
          </a:xfrm>
        </p:grpSpPr>
        <p:sp>
          <p:nvSpPr>
            <p:cNvPr id="23" name="矩形 22"/>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24" name="矩形 23"/>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25" name="组合 52"/>
          <p:cNvGrpSpPr/>
          <p:nvPr/>
        </p:nvGrpSpPr>
        <p:grpSpPr>
          <a:xfrm>
            <a:off x="1945478" y="1830447"/>
            <a:ext cx="3368150" cy="1220554"/>
            <a:chOff x="6798184" y="1678126"/>
            <a:chExt cx="3368150" cy="1220554"/>
          </a:xfrm>
        </p:grpSpPr>
        <p:sp>
          <p:nvSpPr>
            <p:cNvPr id="26" name="矩形 25"/>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27" name="矩形 26"/>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28" name="组合 55"/>
          <p:cNvGrpSpPr/>
          <p:nvPr/>
        </p:nvGrpSpPr>
        <p:grpSpPr>
          <a:xfrm>
            <a:off x="7634921" y="1830447"/>
            <a:ext cx="3368150" cy="1220554"/>
            <a:chOff x="6798184" y="1678126"/>
            <a:chExt cx="3368150" cy="1220554"/>
          </a:xfrm>
        </p:grpSpPr>
        <p:sp>
          <p:nvSpPr>
            <p:cNvPr id="29" name="矩形 28"/>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30" name="矩形 29"/>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60000">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14:bounceEnd="60000">
                                          <p:cBhvr additive="base">
                                            <p:cTn id="13" dur="10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14" dur="1000" fill="hold"/>
                                            <p:tgtEl>
                                              <p:spTgt spid="1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60000">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14:bounceEnd="60000">
                                          <p:cBhvr additive="base">
                                            <p:cTn id="17" dur="1000" fill="hold"/>
                                            <p:tgtEl>
                                              <p:spTgt spid="22"/>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60000">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14:bounceEnd="60000">
                                          <p:cBhvr additive="base">
                                            <p:cTn id="21" dur="1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22" dur="1000" fill="hold"/>
                                            <p:tgtEl>
                                              <p:spTgt spid="2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60000">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14:bounceEnd="60000">
                                          <p:cBhvr additive="base">
                                            <p:cTn id="25"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26"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000" fill="hold"/>
                                            <p:tgtEl>
                                              <p:spTgt spid="19"/>
                                            </p:tgtEl>
                                            <p:attrNameLst>
                                              <p:attrName>ppt_x</p:attrName>
                                            </p:attrNameLst>
                                          </p:cBhvr>
                                          <p:tavLst>
                                            <p:tav tm="0">
                                              <p:val>
                                                <p:strVal val="1+#ppt_w/2"/>
                                              </p:val>
                                            </p:tav>
                                            <p:tav tm="100000">
                                              <p:val>
                                                <p:strVal val="#ppt_x"/>
                                              </p:val>
                                            </p:tav>
                                          </p:tavLst>
                                        </p:anim>
                                        <p:anim calcmode="lin" valueType="num">
                                          <p:cBhvr additive="base">
                                            <p:cTn id="14" dur="1000" fill="hold"/>
                                            <p:tgtEl>
                                              <p:spTgt spid="1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0" fill="hold"/>
                                            <p:tgtEl>
                                              <p:spTgt spid="22"/>
                                            </p:tgtEl>
                                            <p:attrNameLst>
                                              <p:attrName>ppt_x</p:attrName>
                                            </p:attrNameLst>
                                          </p:cBhvr>
                                          <p:tavLst>
                                            <p:tav tm="0">
                                              <p:val>
                                                <p:strVal val="1+#ppt_w/2"/>
                                              </p:val>
                                            </p:tav>
                                            <p:tav tm="100000">
                                              <p:val>
                                                <p:strVal val="#ppt_x"/>
                                              </p:val>
                                            </p:tav>
                                          </p:tavLst>
                                        </p:anim>
                                        <p:anim calcmode="lin" valueType="num">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0" fill="hold"/>
                                            <p:tgtEl>
                                              <p:spTgt spid="25"/>
                                            </p:tgtEl>
                                            <p:attrNameLst>
                                              <p:attrName>ppt_x</p:attrName>
                                            </p:attrNameLst>
                                          </p:cBhvr>
                                          <p:tavLst>
                                            <p:tav tm="0">
                                              <p:val>
                                                <p:strVal val="1+#ppt_w/2"/>
                                              </p:val>
                                            </p:tav>
                                            <p:tav tm="100000">
                                              <p:val>
                                                <p:strVal val="#ppt_x"/>
                                              </p:val>
                                            </p:tav>
                                          </p:tavLst>
                                        </p:anim>
                                        <p:anim calcmode="lin" valueType="num">
                                          <p:cBhvr additive="base">
                                            <p:cTn id="22" dur="1000" fill="hold"/>
                                            <p:tgtEl>
                                              <p:spTgt spid="2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1000" fill="hold"/>
                                            <p:tgtEl>
                                              <p:spTgt spid="28"/>
                                            </p:tgtEl>
                                            <p:attrNameLst>
                                              <p:attrName>ppt_x</p:attrName>
                                            </p:attrNameLst>
                                          </p:cBhvr>
                                          <p:tavLst>
                                            <p:tav tm="0">
                                              <p:val>
                                                <p:strVal val="1+#ppt_w/2"/>
                                              </p:val>
                                            </p:tav>
                                            <p:tav tm="100000">
                                              <p:val>
                                                <p:strVal val="#ppt_x"/>
                                              </p:val>
                                            </p:tav>
                                          </p:tavLst>
                                        </p:anim>
                                        <p:anim calcmode="lin" valueType="num">
                                          <p:cBhvr additive="base">
                                            <p:cTn id="26"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42949" y="1933484"/>
            <a:ext cx="2159617" cy="1931826"/>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957634" y="1933484"/>
            <a:ext cx="2511806" cy="193182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63638" y="4047124"/>
            <a:ext cx="4638927" cy="200159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624507" y="4047124"/>
            <a:ext cx="2403856" cy="2001593"/>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11"/>
          <p:cNvGrpSpPr/>
          <p:nvPr/>
        </p:nvGrpSpPr>
        <p:grpSpPr>
          <a:xfrm>
            <a:off x="1163638" y="1933484"/>
            <a:ext cx="2324245" cy="1931826"/>
            <a:chOff x="839787" y="1690255"/>
            <a:chExt cx="2324245" cy="1931826"/>
          </a:xfrm>
        </p:grpSpPr>
        <p:sp>
          <p:nvSpPr>
            <p:cNvPr id="7" name="矩形 6"/>
            <p:cNvSpPr/>
            <p:nvPr/>
          </p:nvSpPr>
          <p:spPr>
            <a:xfrm>
              <a:off x="839787" y="1690255"/>
              <a:ext cx="2324245" cy="19318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00" dirty="0">
                <a:solidFill>
                  <a:schemeClr val="bg1"/>
                </a:solidFill>
                <a:latin typeface="方正兰亭黑简体" panose="02000000000000000000" pitchFamily="2" charset="-122"/>
                <a:ea typeface="方正兰亭黑简体" panose="02000000000000000000" pitchFamily="2" charset="-122"/>
              </a:endParaRPr>
            </a:p>
          </p:txBody>
        </p:sp>
        <p:grpSp>
          <p:nvGrpSpPr>
            <p:cNvPr id="8" name="组合 13"/>
            <p:cNvGrpSpPr/>
            <p:nvPr/>
          </p:nvGrpSpPr>
          <p:grpSpPr>
            <a:xfrm>
              <a:off x="1111304" y="2110620"/>
              <a:ext cx="1968772" cy="935641"/>
              <a:chOff x="1126853" y="2110620"/>
              <a:chExt cx="1968772" cy="935641"/>
            </a:xfrm>
          </p:grpSpPr>
          <p:sp>
            <p:nvSpPr>
              <p:cNvPr id="9" name="文本框 8"/>
              <p:cNvSpPr txBox="1"/>
              <p:nvPr/>
            </p:nvSpPr>
            <p:spPr>
              <a:xfrm>
                <a:off x="1126853" y="2110620"/>
                <a:ext cx="1419952" cy="400110"/>
              </a:xfrm>
              <a:prstGeom prst="rect">
                <a:avLst/>
              </a:prstGeom>
              <a:noFill/>
            </p:spPr>
            <p:txBody>
              <a:bodyPr wrap="square" rtlCol="0">
                <a:spAutoFit/>
              </a:bodyPr>
              <a:lstStyle/>
              <a:p>
                <a:r>
                  <a:rPr lang="zh-CN" altLang="en-US" sz="2000" dirty="0">
                    <a:solidFill>
                      <a:schemeClr val="bg1"/>
                    </a:solidFill>
                    <a:latin typeface="+mj-ea"/>
                    <a:ea typeface="+mj-ea"/>
                  </a:rPr>
                  <a:t>标题内容</a:t>
                </a:r>
                <a:endParaRPr lang="en-US" altLang="zh-CN" sz="2000" dirty="0">
                  <a:solidFill>
                    <a:schemeClr val="bg1"/>
                  </a:solidFill>
                  <a:latin typeface="+mj-ea"/>
                  <a:ea typeface="+mj-ea"/>
                </a:endParaRPr>
              </a:p>
            </p:txBody>
          </p:sp>
          <p:sp>
            <p:nvSpPr>
              <p:cNvPr id="10" name="矩形 9"/>
              <p:cNvSpPr/>
              <p:nvPr/>
            </p:nvSpPr>
            <p:spPr>
              <a:xfrm>
                <a:off x="1126853" y="2510730"/>
                <a:ext cx="1968772" cy="535531"/>
              </a:xfrm>
              <a:prstGeom prst="rect">
                <a:avLst/>
              </a:prstGeom>
            </p:spPr>
            <p:txBody>
              <a:bodyPr wrap="square">
                <a:spAutoFit/>
              </a:bodyPr>
              <a:lstStyle/>
              <a:p>
                <a:pPr>
                  <a:lnSpc>
                    <a:spcPct val="120000"/>
                  </a:lnSpc>
                </a:pPr>
                <a:r>
                  <a:rPr lang="zh-CN" altLang="en-US" sz="1200" dirty="0" smtClean="0">
                    <a:solidFill>
                      <a:schemeClr val="bg1"/>
                    </a:solidFill>
                  </a:rPr>
                  <a:t>用户可以在投影仪或者计算机上进行</a:t>
                </a:r>
                <a:endParaRPr lang="zh-CN" altLang="en-US" sz="1200" dirty="0">
                  <a:solidFill>
                    <a:schemeClr val="bg1"/>
                  </a:solidFill>
                </a:endParaRPr>
              </a:p>
            </p:txBody>
          </p:sp>
        </p:grpSp>
      </p:grpSp>
      <p:grpSp>
        <p:nvGrpSpPr>
          <p:cNvPr id="11" name="组合 16"/>
          <p:cNvGrpSpPr/>
          <p:nvPr/>
        </p:nvGrpSpPr>
        <p:grpSpPr>
          <a:xfrm>
            <a:off x="8624507" y="1933484"/>
            <a:ext cx="2403856" cy="1931826"/>
            <a:chOff x="8840406" y="1690255"/>
            <a:chExt cx="2511806" cy="1931826"/>
          </a:xfrm>
        </p:grpSpPr>
        <p:sp>
          <p:nvSpPr>
            <p:cNvPr id="12" name="矩形 11"/>
            <p:cNvSpPr/>
            <p:nvPr/>
          </p:nvSpPr>
          <p:spPr>
            <a:xfrm>
              <a:off x="8840406" y="1690255"/>
              <a:ext cx="2511806" cy="193182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00" dirty="0">
                <a:solidFill>
                  <a:schemeClr val="bg1"/>
                </a:solidFill>
                <a:latin typeface="方正兰亭黑简体" panose="02000000000000000000" pitchFamily="2" charset="-122"/>
                <a:ea typeface="方正兰亭黑简体" panose="02000000000000000000" pitchFamily="2" charset="-122"/>
              </a:endParaRPr>
            </a:p>
          </p:txBody>
        </p:sp>
        <p:grpSp>
          <p:nvGrpSpPr>
            <p:cNvPr id="13" name="组合 18"/>
            <p:cNvGrpSpPr/>
            <p:nvPr/>
          </p:nvGrpSpPr>
          <p:grpSpPr>
            <a:xfrm>
              <a:off x="9111923" y="2110620"/>
              <a:ext cx="1968772" cy="935641"/>
              <a:chOff x="9146903" y="2110620"/>
              <a:chExt cx="1968772" cy="935641"/>
            </a:xfrm>
          </p:grpSpPr>
          <p:sp>
            <p:nvSpPr>
              <p:cNvPr id="14" name="文本框 13"/>
              <p:cNvSpPr txBox="1"/>
              <p:nvPr/>
            </p:nvSpPr>
            <p:spPr>
              <a:xfrm>
                <a:off x="9146903" y="2110620"/>
                <a:ext cx="1419952" cy="400110"/>
              </a:xfrm>
              <a:prstGeom prst="rect">
                <a:avLst/>
              </a:prstGeom>
              <a:noFill/>
            </p:spPr>
            <p:txBody>
              <a:bodyPr wrap="square" rtlCol="0">
                <a:spAutoFit/>
              </a:bodyPr>
              <a:lstStyle/>
              <a:p>
                <a:r>
                  <a:rPr lang="zh-CN" altLang="en-US" sz="2000" dirty="0">
                    <a:solidFill>
                      <a:schemeClr val="bg1"/>
                    </a:solidFill>
                    <a:latin typeface="+mj-ea"/>
                    <a:ea typeface="+mj-ea"/>
                  </a:rPr>
                  <a:t>标题内容</a:t>
                </a:r>
                <a:endParaRPr lang="en-US" altLang="zh-CN" sz="2000" dirty="0">
                  <a:solidFill>
                    <a:schemeClr val="bg1"/>
                  </a:solidFill>
                  <a:latin typeface="+mj-ea"/>
                  <a:ea typeface="+mj-ea"/>
                </a:endParaRPr>
              </a:p>
            </p:txBody>
          </p:sp>
          <p:sp>
            <p:nvSpPr>
              <p:cNvPr id="15" name="矩形 14"/>
              <p:cNvSpPr/>
              <p:nvPr/>
            </p:nvSpPr>
            <p:spPr>
              <a:xfrm>
                <a:off x="9146903" y="2510730"/>
                <a:ext cx="1968772" cy="535531"/>
              </a:xfrm>
              <a:prstGeom prst="rect">
                <a:avLst/>
              </a:prstGeom>
            </p:spPr>
            <p:txBody>
              <a:bodyPr wrap="square">
                <a:spAutoFit/>
              </a:bodyPr>
              <a:lstStyle/>
              <a:p>
                <a:pPr>
                  <a:lnSpc>
                    <a:spcPct val="120000"/>
                  </a:lnSpc>
                </a:pPr>
                <a:r>
                  <a:rPr lang="zh-CN" altLang="en-US" sz="1200" dirty="0">
                    <a:solidFill>
                      <a:schemeClr val="bg1"/>
                    </a:solidFill>
                  </a:rPr>
                  <a:t>用户可以在投影仪或者计算机上进行</a:t>
                </a:r>
                <a:endParaRPr lang="zh-CN" altLang="en-US" sz="1200" dirty="0">
                  <a:solidFill>
                    <a:schemeClr val="bg1"/>
                  </a:solidFill>
                </a:endParaRPr>
              </a:p>
            </p:txBody>
          </p:sp>
        </p:grpSp>
      </p:grpSp>
      <p:grpSp>
        <p:nvGrpSpPr>
          <p:cNvPr id="16" name="组合 21"/>
          <p:cNvGrpSpPr/>
          <p:nvPr/>
        </p:nvGrpSpPr>
        <p:grpSpPr>
          <a:xfrm>
            <a:off x="5957634" y="4047124"/>
            <a:ext cx="2511806" cy="2001593"/>
            <a:chOff x="6173533" y="3803895"/>
            <a:chExt cx="2511806" cy="2217493"/>
          </a:xfrm>
        </p:grpSpPr>
        <p:sp>
          <p:nvSpPr>
            <p:cNvPr id="17" name="矩形 16"/>
            <p:cNvSpPr/>
            <p:nvPr/>
          </p:nvSpPr>
          <p:spPr>
            <a:xfrm>
              <a:off x="6173533" y="3803895"/>
              <a:ext cx="2511806" cy="2217493"/>
            </a:xfrm>
            <a:prstGeom prst="rect">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00" dirty="0">
                <a:solidFill>
                  <a:schemeClr val="tx2"/>
                </a:solidFill>
                <a:latin typeface="方正兰亭黑简体" panose="02000000000000000000" pitchFamily="2" charset="-122"/>
                <a:ea typeface="方正兰亭黑简体" panose="02000000000000000000" pitchFamily="2" charset="-122"/>
              </a:endParaRPr>
            </a:p>
          </p:txBody>
        </p:sp>
        <p:grpSp>
          <p:nvGrpSpPr>
            <p:cNvPr id="18" name="组合 23"/>
            <p:cNvGrpSpPr/>
            <p:nvPr/>
          </p:nvGrpSpPr>
          <p:grpSpPr>
            <a:xfrm>
              <a:off x="6445050" y="4334021"/>
              <a:ext cx="1968772" cy="993405"/>
              <a:chOff x="9146903" y="2110620"/>
              <a:chExt cx="1968772" cy="993405"/>
            </a:xfrm>
          </p:grpSpPr>
          <p:sp>
            <p:nvSpPr>
              <p:cNvPr id="19" name="文本框 18"/>
              <p:cNvSpPr txBox="1"/>
              <p:nvPr/>
            </p:nvSpPr>
            <p:spPr>
              <a:xfrm>
                <a:off x="9146903" y="2110620"/>
                <a:ext cx="1419952" cy="400110"/>
              </a:xfrm>
              <a:prstGeom prst="rect">
                <a:avLst/>
              </a:prstGeom>
              <a:noFill/>
            </p:spPr>
            <p:txBody>
              <a:bodyPr wrap="square" rtlCol="0">
                <a:spAutoFit/>
              </a:bodyPr>
              <a:lstStyle/>
              <a:p>
                <a:r>
                  <a:rPr lang="zh-CN" altLang="en-US" sz="2000" dirty="0">
                    <a:solidFill>
                      <a:schemeClr val="bg1"/>
                    </a:solidFill>
                    <a:latin typeface="+mj-ea"/>
                    <a:ea typeface="+mj-ea"/>
                  </a:rPr>
                  <a:t>标题内容</a:t>
                </a:r>
                <a:endParaRPr lang="en-US" altLang="zh-CN" sz="2000" dirty="0">
                  <a:solidFill>
                    <a:schemeClr val="bg1"/>
                  </a:solidFill>
                  <a:latin typeface="+mj-ea"/>
                  <a:ea typeface="+mj-ea"/>
                </a:endParaRPr>
              </a:p>
            </p:txBody>
          </p:sp>
          <p:sp>
            <p:nvSpPr>
              <p:cNvPr id="20" name="矩形 19"/>
              <p:cNvSpPr/>
              <p:nvPr/>
            </p:nvSpPr>
            <p:spPr>
              <a:xfrm>
                <a:off x="9146903" y="2510729"/>
                <a:ext cx="1968772" cy="593296"/>
              </a:xfrm>
              <a:prstGeom prst="rect">
                <a:avLst/>
              </a:prstGeom>
            </p:spPr>
            <p:txBody>
              <a:bodyPr wrap="square">
                <a:spAutoFit/>
              </a:bodyPr>
              <a:lstStyle/>
              <a:p>
                <a:pPr>
                  <a:lnSpc>
                    <a:spcPct val="120000"/>
                  </a:lnSpc>
                </a:pPr>
                <a:r>
                  <a:rPr lang="zh-CN" altLang="en-US" sz="1200" dirty="0">
                    <a:solidFill>
                      <a:schemeClr val="bg1"/>
                    </a:solidFill>
                  </a:rPr>
                  <a:t>用户可以在投影仪或者计算机上进行</a:t>
                </a:r>
                <a:endParaRPr lang="zh-CN" altLang="en-US" sz="1200" dirty="0">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par>
                                <p:cTn id="8" presetID="35" presetClass="path" presetSubtype="0" decel="100000" fill="hold" nodeType="withEffect">
                                  <p:stCondLst>
                                    <p:cond delay="0"/>
                                  </p:stCondLst>
                                  <p:childTnLst>
                                    <p:animMotion origin="layout" path="M 4.79167E-6 4.81481E-6 L 4.79167E-6 0.11111 " pathEditMode="relative" rAng="0" ptsTypes="AA">
                                      <p:cBhvr>
                                        <p:cTn id="9" dur="1500" spd="-100000" fill="hold"/>
                                        <p:tgtEl>
                                          <p:spTgt spid="6"/>
                                        </p:tgtEl>
                                        <p:attrNameLst>
                                          <p:attrName>ppt_x</p:attrName>
                                          <p:attrName>ppt_y</p:attrName>
                                        </p:attrNameLst>
                                      </p:cBhvr>
                                      <p:rCtr x="0" y="5556"/>
                                    </p:animMotion>
                                  </p:childTnLst>
                                </p:cTn>
                              </p:par>
                              <p:par>
                                <p:cTn id="10" presetID="10" presetClass="entr" presetSubtype="0" fill="hold" grpId="0" nodeType="withEffect">
                                  <p:stCondLst>
                                    <p:cond delay="3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500"/>
                                        <p:tgtEl>
                                          <p:spTgt spid="2"/>
                                        </p:tgtEl>
                                      </p:cBhvr>
                                    </p:animEffect>
                                  </p:childTnLst>
                                </p:cTn>
                              </p:par>
                              <p:par>
                                <p:cTn id="13" presetID="35" presetClass="path" presetSubtype="0" decel="100000" fill="hold" grpId="1" nodeType="withEffect">
                                  <p:stCondLst>
                                    <p:cond delay="300"/>
                                  </p:stCondLst>
                                  <p:childTnLst>
                                    <p:animMotion origin="layout" path="M 2.08333E-7 4.81481E-6 L 2.08333E-7 0.11111 " pathEditMode="relative" rAng="0" ptsTypes="AA">
                                      <p:cBhvr>
                                        <p:cTn id="14" dur="1500" spd="-100000" fill="hold"/>
                                        <p:tgtEl>
                                          <p:spTgt spid="2"/>
                                        </p:tgtEl>
                                        <p:attrNameLst>
                                          <p:attrName>ppt_x</p:attrName>
                                          <p:attrName>ppt_y</p:attrName>
                                        </p:attrNameLst>
                                      </p:cBhvr>
                                      <p:rCtr x="0" y="5556"/>
                                    </p:animMotion>
                                  </p:childTnLst>
                                </p:cTn>
                              </p:par>
                              <p:par>
                                <p:cTn id="15" presetID="10" presetClass="entr" presetSubtype="0" fill="hold" grpId="0" nodeType="withEffect">
                                  <p:stCondLst>
                                    <p:cond delay="6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500"/>
                                        <p:tgtEl>
                                          <p:spTgt spid="3"/>
                                        </p:tgtEl>
                                      </p:cBhvr>
                                    </p:animEffect>
                                  </p:childTnLst>
                                </p:cTn>
                              </p:par>
                              <p:par>
                                <p:cTn id="18" presetID="35" presetClass="path" presetSubtype="0" decel="100000" fill="hold" grpId="1" nodeType="withEffect">
                                  <p:stCondLst>
                                    <p:cond delay="600"/>
                                  </p:stCondLst>
                                  <p:childTnLst>
                                    <p:animMotion origin="layout" path="M 3.33333E-6 4.81481E-6 L 3.33333E-6 0.11111 " pathEditMode="relative" rAng="0" ptsTypes="AA">
                                      <p:cBhvr>
                                        <p:cTn id="19" dur="1500" spd="-100000" fill="hold"/>
                                        <p:tgtEl>
                                          <p:spTgt spid="3"/>
                                        </p:tgtEl>
                                        <p:attrNameLst>
                                          <p:attrName>ppt_x</p:attrName>
                                          <p:attrName>ppt_y</p:attrName>
                                        </p:attrNameLst>
                                      </p:cBhvr>
                                      <p:rCtr x="0" y="5556"/>
                                    </p:animMotion>
                                  </p:childTnLst>
                                </p:cTn>
                              </p:par>
                              <p:par>
                                <p:cTn id="20" presetID="10" presetClass="entr" presetSubtype="0" fill="hold" nodeType="withEffect">
                                  <p:stCondLst>
                                    <p:cond delay="9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500"/>
                                        <p:tgtEl>
                                          <p:spTgt spid="11"/>
                                        </p:tgtEl>
                                      </p:cBhvr>
                                    </p:animEffect>
                                  </p:childTnLst>
                                </p:cTn>
                              </p:par>
                              <p:par>
                                <p:cTn id="23" presetID="35" presetClass="path" presetSubtype="0" decel="100000" fill="hold" nodeType="withEffect">
                                  <p:stCondLst>
                                    <p:cond delay="900"/>
                                  </p:stCondLst>
                                  <p:childTnLst>
                                    <p:animMotion origin="layout" path="M 4.16667E-7 4.81481E-6 L 4.16667E-7 0.11111 " pathEditMode="relative" rAng="0" ptsTypes="AA">
                                      <p:cBhvr>
                                        <p:cTn id="24" dur="1500" spd="-100000" fill="hold"/>
                                        <p:tgtEl>
                                          <p:spTgt spid="11"/>
                                        </p:tgtEl>
                                        <p:attrNameLst>
                                          <p:attrName>ppt_x</p:attrName>
                                          <p:attrName>ppt_y</p:attrName>
                                        </p:attrNameLst>
                                      </p:cBhvr>
                                      <p:rCtr x="0" y="5556"/>
                                    </p:animMotion>
                                  </p:childTnLst>
                                </p:cTn>
                              </p:par>
                              <p:par>
                                <p:cTn id="25" presetID="10" presetClass="entr" presetSubtype="0" fill="hold" grpId="0" nodeType="withEffect">
                                  <p:stCondLst>
                                    <p:cond delay="12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500"/>
                                        <p:tgtEl>
                                          <p:spTgt spid="4"/>
                                        </p:tgtEl>
                                      </p:cBhvr>
                                    </p:animEffect>
                                  </p:childTnLst>
                                </p:cTn>
                              </p:par>
                              <p:par>
                                <p:cTn id="28" presetID="35" presetClass="path" presetSubtype="0" decel="100000" fill="hold" grpId="1" nodeType="withEffect">
                                  <p:stCondLst>
                                    <p:cond delay="1200"/>
                                  </p:stCondLst>
                                  <p:childTnLst>
                                    <p:animMotion origin="layout" path="M 2.91667E-6 3.7037E-7 L 2.91667E-6 0.11111 " pathEditMode="relative" rAng="0" ptsTypes="AA">
                                      <p:cBhvr>
                                        <p:cTn id="29" dur="1500" spd="-100000" fill="hold"/>
                                        <p:tgtEl>
                                          <p:spTgt spid="4"/>
                                        </p:tgtEl>
                                        <p:attrNameLst>
                                          <p:attrName>ppt_x</p:attrName>
                                          <p:attrName>ppt_y</p:attrName>
                                        </p:attrNameLst>
                                      </p:cBhvr>
                                      <p:rCtr x="0" y="5556"/>
                                    </p:animMotion>
                                  </p:childTnLst>
                                </p:cTn>
                              </p:par>
                              <p:par>
                                <p:cTn id="30" presetID="10" presetClass="entr" presetSubtype="0" fill="hold" nodeType="withEffect">
                                  <p:stCondLst>
                                    <p:cond delay="1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500"/>
                                        <p:tgtEl>
                                          <p:spTgt spid="16"/>
                                        </p:tgtEl>
                                      </p:cBhvr>
                                    </p:animEffect>
                                  </p:childTnLst>
                                </p:cTn>
                              </p:par>
                              <p:par>
                                <p:cTn id="33" presetID="35" presetClass="path" presetSubtype="0" decel="100000" fill="hold" nodeType="withEffect">
                                  <p:stCondLst>
                                    <p:cond delay="1500"/>
                                  </p:stCondLst>
                                  <p:childTnLst>
                                    <p:animMotion origin="layout" path="M 3.33333E-6 3.7037E-7 L 3.33333E-6 0.11111 " pathEditMode="relative" rAng="0" ptsTypes="AA">
                                      <p:cBhvr>
                                        <p:cTn id="34" dur="1500" spd="-100000" fill="hold"/>
                                        <p:tgtEl>
                                          <p:spTgt spid="16"/>
                                        </p:tgtEl>
                                        <p:attrNameLst>
                                          <p:attrName>ppt_x</p:attrName>
                                          <p:attrName>ppt_y</p:attrName>
                                        </p:attrNameLst>
                                      </p:cBhvr>
                                      <p:rCtr x="0" y="5556"/>
                                    </p:animMotion>
                                  </p:childTnLst>
                                </p:cTn>
                              </p:par>
                              <p:par>
                                <p:cTn id="35" presetID="10" presetClass="entr" presetSubtype="0" fill="hold" grpId="0" nodeType="withEffect">
                                  <p:stCondLst>
                                    <p:cond delay="18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500"/>
                                        <p:tgtEl>
                                          <p:spTgt spid="5"/>
                                        </p:tgtEl>
                                      </p:cBhvr>
                                    </p:animEffect>
                                  </p:childTnLst>
                                </p:cTn>
                              </p:par>
                              <p:par>
                                <p:cTn id="38" presetID="35" presetClass="path" presetSubtype="0" decel="100000" fill="hold" grpId="1" nodeType="withEffect">
                                  <p:stCondLst>
                                    <p:cond delay="1800"/>
                                  </p:stCondLst>
                                  <p:childTnLst>
                                    <p:animMotion origin="layout" path="M 4.16667E-7 3.7037E-7 L 4.16667E-7 0.11111 " pathEditMode="relative" rAng="0" ptsTypes="AA">
                                      <p:cBhvr>
                                        <p:cTn id="39" dur="1500" spd="-100000" fill="hold"/>
                                        <p:tgtEl>
                                          <p:spTgt spid="5"/>
                                        </p:tgtEl>
                                        <p:attrNameLst>
                                          <p:attrName>ppt_x</p:attrName>
                                          <p:attrName>ppt_y</p:attrName>
                                        </p:attrNameLst>
                                      </p:cBhvr>
                                      <p:rCtr x="0" y="5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012"/>
          <p:cNvSpPr/>
          <p:nvPr/>
        </p:nvSpPr>
        <p:spPr>
          <a:xfrm>
            <a:off x="7055425" y="1908447"/>
            <a:ext cx="3561372" cy="1686613"/>
          </a:xfrm>
          <a:prstGeom prst="roundRect">
            <a:avLst>
              <a:gd name="adj" fmla="val 6918"/>
            </a:avLst>
          </a:prstGeom>
          <a:noFill/>
          <a:ln w="12700">
            <a:solidFill>
              <a:srgbClr val="A6AAA9"/>
            </a:solidFill>
            <a:miter lim="400000"/>
          </a:ln>
        </p:spPr>
        <p:txBody>
          <a:bodyPr lIns="19051" tIns="19051" rIns="19051" bIns="19051" anchor="ctr"/>
          <a:lstStyle/>
          <a:p>
            <a:pPr lvl="0"/>
            <a:endParaRPr sz="1735"/>
          </a:p>
        </p:txBody>
      </p:sp>
      <p:sp>
        <p:nvSpPr>
          <p:cNvPr id="3" name="Shape 2013"/>
          <p:cNvSpPr/>
          <p:nvPr/>
        </p:nvSpPr>
        <p:spPr>
          <a:xfrm>
            <a:off x="7055425" y="3838923"/>
            <a:ext cx="3561372" cy="1684827"/>
          </a:xfrm>
          <a:prstGeom prst="roundRect">
            <a:avLst>
              <a:gd name="adj" fmla="val 6925"/>
            </a:avLst>
          </a:prstGeom>
          <a:noFill/>
          <a:ln w="12700">
            <a:solidFill>
              <a:srgbClr val="A6AAA9"/>
            </a:solidFill>
            <a:miter lim="400000"/>
          </a:ln>
        </p:spPr>
        <p:txBody>
          <a:bodyPr lIns="19051" tIns="19051" rIns="19051" bIns="19051" anchor="ctr"/>
          <a:lstStyle/>
          <a:p>
            <a:pPr lvl="0"/>
            <a:endParaRPr sz="1735"/>
          </a:p>
        </p:txBody>
      </p:sp>
      <p:sp>
        <p:nvSpPr>
          <p:cNvPr id="4" name="Shape 2014"/>
          <p:cNvSpPr/>
          <p:nvPr/>
        </p:nvSpPr>
        <p:spPr>
          <a:xfrm>
            <a:off x="1581951" y="3838030"/>
            <a:ext cx="3561372" cy="1686612"/>
          </a:xfrm>
          <a:prstGeom prst="roundRect">
            <a:avLst>
              <a:gd name="adj" fmla="val 6918"/>
            </a:avLst>
          </a:prstGeom>
          <a:noFill/>
          <a:ln w="12700">
            <a:solidFill>
              <a:srgbClr val="A6AAA9"/>
            </a:solidFill>
            <a:miter lim="400000"/>
          </a:ln>
        </p:spPr>
        <p:txBody>
          <a:bodyPr lIns="19051" tIns="19051" rIns="19051" bIns="19051" anchor="ctr"/>
          <a:lstStyle/>
          <a:p>
            <a:pPr lvl="0"/>
            <a:endParaRPr sz="1735"/>
          </a:p>
        </p:txBody>
      </p:sp>
      <p:sp>
        <p:nvSpPr>
          <p:cNvPr id="5" name="Shape 2015"/>
          <p:cNvSpPr/>
          <p:nvPr/>
        </p:nvSpPr>
        <p:spPr>
          <a:xfrm>
            <a:off x="1581951" y="1908447"/>
            <a:ext cx="3561372" cy="1686613"/>
          </a:xfrm>
          <a:prstGeom prst="roundRect">
            <a:avLst>
              <a:gd name="adj" fmla="val 6918"/>
            </a:avLst>
          </a:prstGeom>
          <a:noFill/>
          <a:ln w="12700">
            <a:solidFill>
              <a:srgbClr val="A6AAA9"/>
            </a:solidFill>
            <a:miter lim="400000"/>
          </a:ln>
        </p:spPr>
        <p:txBody>
          <a:bodyPr lIns="19051" tIns="19051" rIns="19051" bIns="19051" anchor="ctr"/>
          <a:lstStyle/>
          <a:p>
            <a:pPr lvl="0"/>
            <a:endParaRPr sz="1735"/>
          </a:p>
        </p:txBody>
      </p:sp>
      <p:sp>
        <p:nvSpPr>
          <p:cNvPr id="6" name="Shape 2016"/>
          <p:cNvSpPr/>
          <p:nvPr/>
        </p:nvSpPr>
        <p:spPr>
          <a:xfrm>
            <a:off x="4826939" y="2451101"/>
            <a:ext cx="2537880" cy="25378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E0903"/>
          </a:solidFill>
          <a:ln w="12700">
            <a:noFill/>
            <a:miter lim="400000"/>
          </a:ln>
        </p:spPr>
        <p:txBody>
          <a:bodyPr lIns="25400" tIns="25400" rIns="25400" bIns="25400" anchor="ctr"/>
          <a:lstStyle/>
          <a:p>
            <a:pPr lvl="0"/>
            <a:endParaRPr sz="1735"/>
          </a:p>
        </p:txBody>
      </p:sp>
      <p:sp>
        <p:nvSpPr>
          <p:cNvPr id="7" name="Shape 2021"/>
          <p:cNvSpPr/>
          <p:nvPr/>
        </p:nvSpPr>
        <p:spPr>
          <a:xfrm>
            <a:off x="2329994" y="2468894"/>
            <a:ext cx="2321933" cy="509919"/>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8" name="Shape 2022"/>
          <p:cNvSpPr/>
          <p:nvPr/>
        </p:nvSpPr>
        <p:spPr>
          <a:xfrm>
            <a:off x="2322199" y="2050481"/>
            <a:ext cx="1869332" cy="401615"/>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Shape 2023"/>
          <p:cNvSpPr/>
          <p:nvPr/>
        </p:nvSpPr>
        <p:spPr>
          <a:xfrm>
            <a:off x="2329994" y="4405465"/>
            <a:ext cx="2321933" cy="485552"/>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0" name="Shape 2024"/>
          <p:cNvSpPr/>
          <p:nvPr/>
        </p:nvSpPr>
        <p:spPr>
          <a:xfrm>
            <a:off x="2322199" y="4015014"/>
            <a:ext cx="1869332" cy="401615"/>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Shape 2025"/>
          <p:cNvSpPr/>
          <p:nvPr/>
        </p:nvSpPr>
        <p:spPr>
          <a:xfrm>
            <a:off x="7539829" y="2468894"/>
            <a:ext cx="2312667" cy="509919"/>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2" name="Shape 2026"/>
          <p:cNvSpPr/>
          <p:nvPr/>
        </p:nvSpPr>
        <p:spPr>
          <a:xfrm>
            <a:off x="7983687" y="2050481"/>
            <a:ext cx="1869332" cy="401615"/>
          </a:xfrm>
          <a:prstGeom prst="rect">
            <a:avLst/>
          </a:prstGeom>
          <a:ln w="12700">
            <a:miter lim="400000"/>
          </a:ln>
        </p:spPr>
        <p:txBody>
          <a:bodyPr lIns="0" tIns="0" rIns="0" bIns="0" anchor="ctr"/>
          <a:lstStyle>
            <a:lvl1pPr algn="r">
              <a:defRPr sz="3500">
                <a:solidFill>
                  <a:srgbClr val="53585F"/>
                </a:solidFill>
              </a:defRPr>
            </a:lvl1pPr>
          </a:lstStyle>
          <a:p>
            <a:pPr>
              <a:lnSpc>
                <a:spcPct val="120000"/>
              </a:lnSpc>
            </a:pPr>
            <a:r>
              <a:rPr lang="zh-CN" altLang="en-US" sz="1800" dirty="0" smtClean="0">
                <a:solidFill>
                  <a:schemeClr val="accent2"/>
                </a:solidFill>
                <a:latin typeface="+mj-ea"/>
                <a:ea typeface="+mj-ea"/>
              </a:rPr>
              <a:t>标题</a:t>
            </a: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r>
              <a:rPr lang="zh-CN" altLang="en-US" sz="1800" dirty="0" smtClean="0">
                <a:solidFill>
                  <a:schemeClr val="accent2"/>
                </a:solidFill>
                <a:latin typeface="+mj-ea"/>
                <a:ea typeface="+mj-ea"/>
              </a:rPr>
              <a:t>内容</a:t>
            </a:r>
            <a:endParaRPr lang="zh-CN" altLang="en-US" sz="1800" dirty="0">
              <a:solidFill>
                <a:schemeClr val="accent2"/>
              </a:solidFill>
              <a:latin typeface="+mj-ea"/>
              <a:ea typeface="+mj-ea"/>
            </a:endParaRPr>
          </a:p>
        </p:txBody>
      </p:sp>
      <p:sp>
        <p:nvSpPr>
          <p:cNvPr id="13" name="Shape 2027"/>
          <p:cNvSpPr/>
          <p:nvPr/>
        </p:nvSpPr>
        <p:spPr>
          <a:xfrm>
            <a:off x="7539831" y="4405469"/>
            <a:ext cx="2312667" cy="485551"/>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4" name="Shape 2028"/>
          <p:cNvSpPr/>
          <p:nvPr/>
        </p:nvSpPr>
        <p:spPr>
          <a:xfrm>
            <a:off x="7983687" y="4015014"/>
            <a:ext cx="1869332" cy="401615"/>
          </a:xfrm>
          <a:prstGeom prst="rect">
            <a:avLst/>
          </a:prstGeom>
          <a:ln w="12700">
            <a:miter lim="400000"/>
          </a:ln>
        </p:spPr>
        <p:txBody>
          <a:bodyPr lIns="0" tIns="0" rIns="0" bIns="0" anchor="ctr"/>
          <a:lstStyle>
            <a:lvl1pPr algn="r">
              <a:defRPr sz="3500">
                <a:solidFill>
                  <a:srgbClr val="53585F"/>
                </a:solidFill>
              </a:defRPr>
            </a:lvl1pPr>
          </a:lstStyle>
          <a:p>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5" name="Group 2031"/>
          <p:cNvGrpSpPr/>
          <p:nvPr/>
        </p:nvGrpSpPr>
        <p:grpSpPr>
          <a:xfrm>
            <a:off x="1107307" y="2274011"/>
            <a:ext cx="955485" cy="955485"/>
            <a:chOff x="0" y="0"/>
            <a:chExt cx="1910968" cy="1910968"/>
          </a:xfrm>
        </p:grpSpPr>
        <p:sp>
          <p:nvSpPr>
            <p:cNvPr id="16"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12700" cap="flat">
              <a:noFill/>
              <a:miter lim="400000"/>
            </a:ln>
            <a:effectLst/>
          </p:spPr>
          <p:txBody>
            <a:bodyPr wrap="square" lIns="33867" tIns="33867" rIns="33867" bIns="33867" numCol="1" anchor="ctr">
              <a:noAutofit/>
            </a:bodyPr>
            <a:lstStyle/>
            <a:p>
              <a:pPr lvl="0"/>
              <a:endParaRPr sz="1735"/>
            </a:p>
          </p:txBody>
        </p:sp>
        <p:sp>
          <p:nvSpPr>
            <p:cNvPr id="17"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735"/>
            </a:p>
          </p:txBody>
        </p:sp>
      </p:grpSp>
      <p:grpSp>
        <p:nvGrpSpPr>
          <p:cNvPr id="18" name="Group 2034"/>
          <p:cNvGrpSpPr/>
          <p:nvPr/>
        </p:nvGrpSpPr>
        <p:grpSpPr>
          <a:xfrm>
            <a:off x="1109974" y="4206262"/>
            <a:ext cx="950151" cy="950151"/>
            <a:chOff x="0" y="0"/>
            <a:chExt cx="1900299" cy="1900299"/>
          </a:xfrm>
        </p:grpSpPr>
        <p:sp>
          <p:nvSpPr>
            <p:cNvPr id="19"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12700" cap="flat">
              <a:noFill/>
              <a:miter lim="400000"/>
            </a:ln>
            <a:effectLst/>
          </p:spPr>
          <p:txBody>
            <a:bodyPr wrap="square" lIns="33867" tIns="33867" rIns="33867" bIns="33867" numCol="1" anchor="ctr">
              <a:noAutofit/>
            </a:bodyPr>
            <a:lstStyle/>
            <a:p>
              <a:endParaRPr sz="1735"/>
            </a:p>
          </p:txBody>
        </p:sp>
        <p:sp>
          <p:nvSpPr>
            <p:cNvPr id="20"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735"/>
            </a:p>
          </p:txBody>
        </p:sp>
      </p:grpSp>
      <p:sp>
        <p:nvSpPr>
          <p:cNvPr id="21" name="Shape 2035"/>
          <p:cNvSpPr/>
          <p:nvPr/>
        </p:nvSpPr>
        <p:spPr>
          <a:xfrm>
            <a:off x="10136941" y="4206260"/>
            <a:ext cx="950152" cy="950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12700" cap="flat">
            <a:noFill/>
            <a:miter lim="400000"/>
          </a:ln>
          <a:effectLst/>
        </p:spPr>
        <p:txBody>
          <a:bodyPr wrap="square" lIns="33867" tIns="33867" rIns="33867" bIns="33867" numCol="1" anchor="ctr">
            <a:noAutofit/>
          </a:bodyPr>
          <a:lstStyle/>
          <a:p>
            <a:endParaRPr sz="1735"/>
          </a:p>
        </p:txBody>
      </p:sp>
      <p:grpSp>
        <p:nvGrpSpPr>
          <p:cNvPr id="22" name="Group 2040"/>
          <p:cNvGrpSpPr/>
          <p:nvPr/>
        </p:nvGrpSpPr>
        <p:grpSpPr>
          <a:xfrm>
            <a:off x="10131634" y="2274011"/>
            <a:ext cx="955485" cy="955485"/>
            <a:chOff x="0" y="0"/>
            <a:chExt cx="1910968" cy="1910968"/>
          </a:xfrm>
        </p:grpSpPr>
        <p:sp>
          <p:nvSpPr>
            <p:cNvPr id="23"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00000"/>
            </a:solidFill>
            <a:ln w="12700" cap="flat">
              <a:noFill/>
              <a:miter lim="400000"/>
            </a:ln>
            <a:effectLst/>
          </p:spPr>
          <p:txBody>
            <a:bodyPr wrap="square" lIns="33867" tIns="33867" rIns="33867" bIns="33867" numCol="1" anchor="ctr">
              <a:noAutofit/>
            </a:bodyPr>
            <a:lstStyle/>
            <a:p>
              <a:pPr lvl="0"/>
              <a:endParaRPr sz="1735"/>
            </a:p>
          </p:txBody>
        </p:sp>
        <p:sp>
          <p:nvSpPr>
            <p:cNvPr id="24"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lvl="0"/>
              <a:endParaRPr sz="1735"/>
            </a:p>
          </p:txBody>
        </p:sp>
      </p:grpSp>
      <p:sp>
        <p:nvSpPr>
          <p:cNvPr id="25" name="Text Placeholder 5"/>
          <p:cNvSpPr txBox="1"/>
          <p:nvPr/>
        </p:nvSpPr>
        <p:spPr>
          <a:xfrm>
            <a:off x="5327915" y="3381295"/>
            <a:ext cx="1535488" cy="63371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665" dirty="0">
                <a:solidFill>
                  <a:schemeClr val="bg1"/>
                </a:solidFill>
                <a:latin typeface="+mj-ea"/>
                <a:ea typeface="+mj-ea"/>
              </a:rPr>
              <a:t>点击输入标题内容</a:t>
            </a:r>
            <a:endParaRPr lang="en-GB" altLang="zh-CN" sz="2665" dirty="0">
              <a:solidFill>
                <a:schemeClr val="bg1"/>
              </a:solidFill>
              <a:latin typeface="+mj-ea"/>
              <a:ea typeface="+mj-ea"/>
            </a:endParaRPr>
          </a:p>
        </p:txBody>
      </p:sp>
      <p:sp>
        <p:nvSpPr>
          <p:cNvPr id="26" name="Shape 2036"/>
          <p:cNvSpPr/>
          <p:nvPr/>
        </p:nvSpPr>
        <p:spPr>
          <a:xfrm>
            <a:off x="10410956" y="4466867"/>
            <a:ext cx="402123" cy="428939"/>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lvl="0"/>
            <a:endParaRPr sz="1735"/>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500" fill="hold"/>
                                        <p:tgtEl>
                                          <p:spTgt spid="2"/>
                                        </p:tgtEl>
                                        <p:attrNameLst>
                                          <p:attrName>ppt_w</p:attrName>
                                        </p:attrNameLst>
                                      </p:cBhvr>
                                      <p:tavLst>
                                        <p:tav tm="0">
                                          <p:val>
                                            <p:fltVal val="0"/>
                                          </p:val>
                                        </p:tav>
                                        <p:tav tm="100000">
                                          <p:val>
                                            <p:strVal val="#ppt_w"/>
                                          </p:val>
                                        </p:tav>
                                      </p:tavLst>
                                    </p:anim>
                                    <p:anim calcmode="lin" valueType="num">
                                      <p:cBhvr>
                                        <p:cTn id="56" dur="500" fill="hold"/>
                                        <p:tgtEl>
                                          <p:spTgt spid="2"/>
                                        </p:tgtEl>
                                        <p:attrNameLst>
                                          <p:attrName>ppt_h</p:attrName>
                                        </p:attrNameLst>
                                      </p:cBhvr>
                                      <p:tavLst>
                                        <p:tav tm="0">
                                          <p:val>
                                            <p:fltVal val="0"/>
                                          </p:val>
                                        </p:tav>
                                        <p:tav tm="100000">
                                          <p:val>
                                            <p:strVal val="#ppt_h"/>
                                          </p:val>
                                        </p:tav>
                                      </p:tavLst>
                                    </p:anim>
                                    <p:animEffect transition="in" filter="fade">
                                      <p:cBhvr>
                                        <p:cTn id="57" dur="500"/>
                                        <p:tgtEl>
                                          <p:spTgt spid="2"/>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par>
                          <p:cTn id="71" fill="hold">
                            <p:stCondLst>
                              <p:cond delay="5500"/>
                            </p:stCondLst>
                            <p:childTnLst>
                              <p:par>
                                <p:cTn id="72" presetID="53" presetClass="entr" presetSubtype="16" fill="hold" grpId="0" nodeType="after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childTnLst>
                          </p:cTn>
                        </p:par>
                        <p:par>
                          <p:cTn id="77" fill="hold">
                            <p:stCondLst>
                              <p:cond delay="6000"/>
                            </p:stCondLst>
                            <p:childTnLst>
                              <p:par>
                                <p:cTn id="78" presetID="53" presetClass="entr" presetSubtype="16"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p:cTn id="80" dur="500" fill="hold"/>
                                        <p:tgtEl>
                                          <p:spTgt spid="21"/>
                                        </p:tgtEl>
                                        <p:attrNameLst>
                                          <p:attrName>ppt_w</p:attrName>
                                        </p:attrNameLst>
                                      </p:cBhvr>
                                      <p:tavLst>
                                        <p:tav tm="0">
                                          <p:val>
                                            <p:fltVal val="0"/>
                                          </p:val>
                                        </p:tav>
                                        <p:tav tm="100000">
                                          <p:val>
                                            <p:strVal val="#ppt_w"/>
                                          </p:val>
                                        </p:tav>
                                      </p:tavLst>
                                    </p:anim>
                                    <p:anim calcmode="lin" valueType="num">
                                      <p:cBhvr>
                                        <p:cTn id="81" dur="500" fill="hold"/>
                                        <p:tgtEl>
                                          <p:spTgt spid="21"/>
                                        </p:tgtEl>
                                        <p:attrNameLst>
                                          <p:attrName>ppt_h</p:attrName>
                                        </p:attrNameLst>
                                      </p:cBhvr>
                                      <p:tavLst>
                                        <p:tav tm="0">
                                          <p:val>
                                            <p:fltVal val="0"/>
                                          </p:val>
                                        </p:tav>
                                        <p:tav tm="100000">
                                          <p:val>
                                            <p:strVal val="#ppt_h"/>
                                          </p:val>
                                        </p:tav>
                                      </p:tavLst>
                                    </p:anim>
                                    <p:animEffect transition="in" filter="fade">
                                      <p:cBhvr>
                                        <p:cTn id="82" dur="500"/>
                                        <p:tgtEl>
                                          <p:spTgt spid="21"/>
                                        </p:tgtEl>
                                      </p:cBhvr>
                                    </p:animEffect>
                                  </p:childTnLst>
                                </p:cTn>
                              </p:par>
                            </p:childTnLst>
                          </p:cTn>
                        </p:par>
                        <p:par>
                          <p:cTn id="83" fill="hold">
                            <p:stCondLst>
                              <p:cond delay="6500"/>
                            </p:stCondLst>
                            <p:childTnLst>
                              <p:par>
                                <p:cTn id="84" presetID="10" presetClass="entr" presetSubtype="0" fill="hold" grpId="0" nodeType="after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500"/>
                                        <p:tgtEl>
                                          <p:spTgt spid="26"/>
                                        </p:tgtEl>
                                      </p:cBhvr>
                                    </p:animEffect>
                                  </p:childTnLst>
                                </p:cTn>
                              </p:par>
                            </p:childTnLst>
                          </p:cTn>
                        </p:par>
                        <p:par>
                          <p:cTn id="87" fill="hold">
                            <p:stCondLst>
                              <p:cond delay="7000"/>
                            </p:stCondLst>
                            <p:childTnLst>
                              <p:par>
                                <p:cTn id="88" presetID="10" presetClass="entr" presetSubtype="0"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500"/>
                                        <p:tgtEl>
                                          <p:spTgt spid="1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animEffect transition="in" filter="fade">
                                      <p:cBhvr>
                                        <p:cTn id="9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1" grpId="0" animBg="1"/>
      <p:bldP spid="25" grpId="0"/>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2266306" y="1789338"/>
            <a:ext cx="694228" cy="694228"/>
            <a:chOff x="0" y="0"/>
            <a:chExt cx="520701" cy="520701"/>
          </a:xfrm>
        </p:grpSpPr>
        <p:sp>
          <p:nvSpPr>
            <p:cNvPr id="3" name="AutoShape 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DE0903"/>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4" name="AutoShape 7"/>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rgbClr val="DE0903"/>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5" name="AutoShape 8"/>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chemeClr val="bg1"/>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6" name="AutoShape 9"/>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chemeClr val="bg1"/>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grpSp>
      <p:grpSp>
        <p:nvGrpSpPr>
          <p:cNvPr id="7" name="Group 10"/>
          <p:cNvGrpSpPr/>
          <p:nvPr/>
        </p:nvGrpSpPr>
        <p:grpSpPr bwMode="auto">
          <a:xfrm>
            <a:off x="2251489" y="3922821"/>
            <a:ext cx="696346" cy="694228"/>
            <a:chOff x="-1" y="0"/>
            <a:chExt cx="522289" cy="520701"/>
          </a:xfrm>
        </p:grpSpPr>
        <p:sp>
          <p:nvSpPr>
            <p:cNvPr id="8" name="AutoShape 11"/>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DE0903"/>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9" name="AutoShape 12"/>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rgbClr val="DE0903"/>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10" name="AutoShape 13"/>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chemeClr val="bg1"/>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11" name="AutoShape 14"/>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chemeClr val="bg1"/>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grpSp>
      <p:grpSp>
        <p:nvGrpSpPr>
          <p:cNvPr id="12" name="Group 15"/>
          <p:cNvGrpSpPr/>
          <p:nvPr/>
        </p:nvGrpSpPr>
        <p:grpSpPr bwMode="auto">
          <a:xfrm>
            <a:off x="8984707" y="1789338"/>
            <a:ext cx="694228" cy="694228"/>
            <a:chOff x="0" y="0"/>
            <a:chExt cx="520701" cy="520701"/>
          </a:xfrm>
        </p:grpSpPr>
        <p:sp>
          <p:nvSpPr>
            <p:cNvPr id="13" name="AutoShape 1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DE0903"/>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14" name="AutoShape 17"/>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rgbClr val="DE0903"/>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15" name="AutoShape 18"/>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16" name="AutoShape 19"/>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chemeClr val="bg1"/>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17" name="AutoShape 20"/>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chemeClr val="bg1"/>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grpSp>
      <p:grpSp>
        <p:nvGrpSpPr>
          <p:cNvPr id="18" name="Group 21"/>
          <p:cNvGrpSpPr/>
          <p:nvPr/>
        </p:nvGrpSpPr>
        <p:grpSpPr bwMode="auto">
          <a:xfrm>
            <a:off x="8982591" y="3920704"/>
            <a:ext cx="709044" cy="709044"/>
            <a:chOff x="-1" y="-1"/>
            <a:chExt cx="530228" cy="530228"/>
          </a:xfrm>
        </p:grpSpPr>
        <p:sp>
          <p:nvSpPr>
            <p:cNvPr id="19" name="AutoShape 22"/>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DE0903"/>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0" name="AutoShape 23"/>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rgbClr val="DE0903"/>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1" name="AutoShape 24"/>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chemeClr val="bg1"/>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grpSp>
      <p:grpSp>
        <p:nvGrpSpPr>
          <p:cNvPr id="22" name="Group 25"/>
          <p:cNvGrpSpPr/>
          <p:nvPr/>
        </p:nvGrpSpPr>
        <p:grpSpPr bwMode="auto">
          <a:xfrm>
            <a:off x="4336619" y="1702558"/>
            <a:ext cx="3333568" cy="4326229"/>
            <a:chOff x="-1" y="0"/>
            <a:chExt cx="2500315" cy="3244407"/>
          </a:xfrm>
        </p:grpSpPr>
        <p:grpSp>
          <p:nvGrpSpPr>
            <p:cNvPr id="23" name="Group 27"/>
            <p:cNvGrpSpPr/>
            <p:nvPr/>
          </p:nvGrpSpPr>
          <p:grpSpPr bwMode="auto">
            <a:xfrm>
              <a:off x="-1" y="0"/>
              <a:ext cx="2500315" cy="3244407"/>
              <a:chOff x="-1" y="0"/>
              <a:chExt cx="2500315" cy="3244407"/>
            </a:xfrm>
          </p:grpSpPr>
          <p:sp>
            <p:nvSpPr>
              <p:cNvPr id="25" name="AutoShape 28"/>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6" name="AutoShape 29"/>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7" name="AutoShape 30"/>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grpSp>
        <p:sp>
          <p:nvSpPr>
            <p:cNvPr id="24" name="AutoShape 31"/>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p:spPr>
          <p:txBody>
            <a:bodyPr lIns="0" tIns="0" rIns="0" bIns="0" anchor="ctr"/>
            <a:lstStyle/>
            <a:p>
              <a:pPr algn="ctr">
                <a:lnSpc>
                  <a:spcPct val="150000"/>
                </a:lnSpc>
                <a:defRPr/>
              </a:pPr>
              <a:endParaRPr lang="es-ES" sz="2530">
                <a:solidFill>
                  <a:srgbClr val="FFFFFF"/>
                </a:solidFill>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grpSp>
      <p:sp>
        <p:nvSpPr>
          <p:cNvPr id="28" name="矩形 27"/>
          <p:cNvSpPr/>
          <p:nvPr/>
        </p:nvSpPr>
        <p:spPr>
          <a:xfrm>
            <a:off x="4639416" y="2045439"/>
            <a:ext cx="2730970" cy="3612954"/>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5"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1330676" y="2946705"/>
            <a:ext cx="2622634" cy="664797"/>
          </a:xfrm>
          <a:prstGeom prst="rect">
            <a:avLst/>
          </a:prstGeom>
          <a:noFill/>
        </p:spPr>
        <p:txBody>
          <a:bodyPr wrap="square" lIns="0" tIns="0" rIns="0" bIns="0" rtlCol="0">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30" name="TextBox 16"/>
          <p:cNvSpPr txBox="1"/>
          <p:nvPr/>
        </p:nvSpPr>
        <p:spPr>
          <a:xfrm>
            <a:off x="2180328" y="2617552"/>
            <a:ext cx="923330" cy="276999"/>
          </a:xfrm>
          <a:prstGeom prst="rect">
            <a:avLst/>
          </a:prstGeom>
          <a:noFill/>
        </p:spPr>
        <p:txBody>
          <a:bodyPr wrap="none" lIns="0" tIns="0" rIns="0" bIns="0"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TextBox 15"/>
          <p:cNvSpPr txBox="1"/>
          <p:nvPr/>
        </p:nvSpPr>
        <p:spPr>
          <a:xfrm>
            <a:off x="1318150" y="5064729"/>
            <a:ext cx="2647686" cy="664797"/>
          </a:xfrm>
          <a:prstGeom prst="rect">
            <a:avLst/>
          </a:prstGeom>
          <a:noFill/>
        </p:spPr>
        <p:txBody>
          <a:bodyPr wrap="square" lIns="0" tIns="0" rIns="0" bIns="0" rtlCol="0">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32" name="TextBox 16"/>
          <p:cNvSpPr txBox="1"/>
          <p:nvPr/>
        </p:nvSpPr>
        <p:spPr>
          <a:xfrm>
            <a:off x="2180328" y="4735576"/>
            <a:ext cx="1615827" cy="553998"/>
          </a:xfrm>
          <a:prstGeom prst="rect">
            <a:avLst/>
          </a:prstGeom>
          <a:noFill/>
        </p:spPr>
        <p:txBody>
          <a:bodyPr wrap="none" lIns="0" tIns="0" rIns="0" bIns="0" rtlCol="0">
            <a:spAutoFit/>
          </a:bodyPr>
          <a:lstStyle/>
          <a:p>
            <a:pPr algn="ctr"/>
            <a:r>
              <a:rPr lang="zh-CN" altLang="en-US" dirty="0">
                <a:solidFill>
                  <a:schemeClr val="accent2"/>
                </a:solidFill>
                <a:latin typeface="+mj-ea"/>
                <a:ea typeface="+mj-ea"/>
              </a:rPr>
              <a:t>标题</a:t>
            </a:r>
            <a:r>
              <a:rPr lang="zh-CN" altLang="en-US" dirty="0" smtClean="0">
                <a:solidFill>
                  <a:schemeClr val="accent2"/>
                </a:solidFill>
                <a:latin typeface="+mj-ea"/>
                <a:ea typeface="+mj-ea"/>
              </a:rPr>
              <a:t>内</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dirty="0" smtClean="0">
                <a:solidFill>
                  <a:schemeClr val="accent2"/>
                </a:solidFill>
                <a:latin typeface="+mj-ea"/>
                <a:ea typeface="+mj-ea"/>
              </a:rPr>
              <a:t>容</a:t>
            </a:r>
            <a:endParaRPr lang="zh-CN" altLang="en-US" dirty="0">
              <a:solidFill>
                <a:schemeClr val="accent2"/>
              </a:solidFill>
              <a:latin typeface="+mj-ea"/>
              <a:ea typeface="+mj-ea"/>
            </a:endParaRPr>
          </a:p>
        </p:txBody>
      </p:sp>
      <p:sp>
        <p:nvSpPr>
          <p:cNvPr id="33" name="TextBox 15"/>
          <p:cNvSpPr txBox="1"/>
          <p:nvPr/>
        </p:nvSpPr>
        <p:spPr>
          <a:xfrm>
            <a:off x="8075965" y="2946705"/>
            <a:ext cx="2591296" cy="664797"/>
          </a:xfrm>
          <a:prstGeom prst="rect">
            <a:avLst/>
          </a:prstGeom>
          <a:noFill/>
        </p:spPr>
        <p:txBody>
          <a:bodyPr wrap="square" lIns="0" tIns="0" rIns="0" bIns="0" rtlCol="0">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34" name="TextBox 16"/>
          <p:cNvSpPr txBox="1"/>
          <p:nvPr/>
        </p:nvSpPr>
        <p:spPr>
          <a:xfrm>
            <a:off x="8909948" y="2617552"/>
            <a:ext cx="923330" cy="276999"/>
          </a:xfrm>
          <a:prstGeom prst="rect">
            <a:avLst/>
          </a:prstGeom>
          <a:noFill/>
        </p:spPr>
        <p:txBody>
          <a:bodyPr wrap="none" lIns="0" tIns="0" rIns="0" bIns="0"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TextBox 15"/>
          <p:cNvSpPr txBox="1"/>
          <p:nvPr/>
        </p:nvSpPr>
        <p:spPr>
          <a:xfrm>
            <a:off x="8063439" y="5064729"/>
            <a:ext cx="2616348" cy="664797"/>
          </a:xfrm>
          <a:prstGeom prst="rect">
            <a:avLst/>
          </a:prstGeom>
          <a:noFill/>
        </p:spPr>
        <p:txBody>
          <a:bodyPr wrap="square" lIns="0" tIns="0" rIns="0" bIns="0" rtlCol="0">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36" name="TextBox 16"/>
          <p:cNvSpPr txBox="1"/>
          <p:nvPr/>
        </p:nvSpPr>
        <p:spPr>
          <a:xfrm>
            <a:off x="8909948" y="4735576"/>
            <a:ext cx="923330" cy="276999"/>
          </a:xfrm>
          <a:prstGeom prst="rect">
            <a:avLst/>
          </a:prstGeom>
          <a:noFill/>
        </p:spPr>
        <p:txBody>
          <a:bodyPr wrap="none" lIns="0" tIns="0" rIns="0" bIns="0"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childTnLst>
                          </p:cTn>
                        </p:par>
                        <p:par>
                          <p:cTn id="12" fill="hold">
                            <p:stCondLst>
                              <p:cond delay="1000"/>
                            </p:stCondLst>
                            <p:childTnLst>
                              <p:par>
                                <p:cTn id="13" presetID="2" presetClass="entr" presetSubtype="8" fill="hold" nodeType="after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17" presetClass="entr" presetSubtype="1" fill="hold" grpId="0" nodeType="afterEffect">
                                  <p:stCondLst>
                                    <p:cond delay="0"/>
                                  </p:stCondLst>
                                  <p:iterate type="lt">
                                    <p:tmPct val="40000"/>
                                  </p:iterate>
                                  <p:childTnLst>
                                    <p:set>
                                      <p:cBhvr>
                                        <p:cTn id="19" dur="1" fill="hold">
                                          <p:stCondLst>
                                            <p:cond delay="0"/>
                                          </p:stCondLst>
                                        </p:cTn>
                                        <p:tgtEl>
                                          <p:spTgt spid="30"/>
                                        </p:tgtEl>
                                        <p:attrNameLst>
                                          <p:attrName>style.visibility</p:attrName>
                                        </p:attrNameLst>
                                      </p:cBhvr>
                                      <p:to>
                                        <p:strVal val="visible"/>
                                      </p:to>
                                    </p:set>
                                    <p:anim calcmode="lin" valueType="num">
                                      <p:cBhvr>
                                        <p:cTn id="20" dur="250" fill="hold"/>
                                        <p:tgtEl>
                                          <p:spTgt spid="30"/>
                                        </p:tgtEl>
                                        <p:attrNameLst>
                                          <p:attrName>ppt_x</p:attrName>
                                        </p:attrNameLst>
                                      </p:cBhvr>
                                      <p:tavLst>
                                        <p:tav tm="0">
                                          <p:val>
                                            <p:strVal val="#ppt_x"/>
                                          </p:val>
                                        </p:tav>
                                        <p:tav tm="100000">
                                          <p:val>
                                            <p:strVal val="#ppt_x"/>
                                          </p:val>
                                        </p:tav>
                                      </p:tavLst>
                                    </p:anim>
                                    <p:anim calcmode="lin" valueType="num">
                                      <p:cBhvr>
                                        <p:cTn id="21" dur="250" fill="hold"/>
                                        <p:tgtEl>
                                          <p:spTgt spid="30"/>
                                        </p:tgtEl>
                                        <p:attrNameLst>
                                          <p:attrName>ppt_y</p:attrName>
                                        </p:attrNameLst>
                                      </p:cBhvr>
                                      <p:tavLst>
                                        <p:tav tm="0">
                                          <p:val>
                                            <p:strVal val="#ppt_y-#ppt_h/2"/>
                                          </p:val>
                                        </p:tav>
                                        <p:tav tm="100000">
                                          <p:val>
                                            <p:strVal val="#ppt_y"/>
                                          </p:val>
                                        </p:tav>
                                      </p:tavLst>
                                    </p:anim>
                                    <p:anim calcmode="lin" valueType="num">
                                      <p:cBhvr>
                                        <p:cTn id="22" dur="250" fill="hold"/>
                                        <p:tgtEl>
                                          <p:spTgt spid="30"/>
                                        </p:tgtEl>
                                        <p:attrNameLst>
                                          <p:attrName>ppt_w</p:attrName>
                                        </p:attrNameLst>
                                      </p:cBhvr>
                                      <p:tavLst>
                                        <p:tav tm="0">
                                          <p:val>
                                            <p:strVal val="#ppt_w"/>
                                          </p:val>
                                        </p:tav>
                                        <p:tav tm="100000">
                                          <p:val>
                                            <p:strVal val="#ppt_w"/>
                                          </p:val>
                                        </p:tav>
                                      </p:tavLst>
                                    </p:anim>
                                    <p:anim calcmode="lin" valueType="num">
                                      <p:cBhvr>
                                        <p:cTn id="23" dur="250" fill="hold"/>
                                        <p:tgtEl>
                                          <p:spTgt spid="30"/>
                                        </p:tgtEl>
                                        <p:attrNameLst>
                                          <p:attrName>ppt_h</p:attrName>
                                        </p:attrNameLst>
                                      </p:cBhvr>
                                      <p:tavLst>
                                        <p:tav tm="0">
                                          <p:val>
                                            <p:fltVal val="0"/>
                                          </p:val>
                                        </p:tav>
                                        <p:tav tm="100000">
                                          <p:val>
                                            <p:strVal val="#ppt_h"/>
                                          </p:val>
                                        </p:tav>
                                      </p:tavLst>
                                    </p:anim>
                                  </p:childTnLst>
                                </p:cTn>
                              </p:par>
                            </p:childTnLst>
                          </p:cTn>
                        </p:par>
                        <p:par>
                          <p:cTn id="24" fill="hold">
                            <p:stCondLst>
                              <p:cond delay="2299"/>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par>
                          <p:cTn id="28" fill="hold">
                            <p:stCondLst>
                              <p:cond delay="2799"/>
                            </p:stCondLst>
                            <p:childTnLst>
                              <p:par>
                                <p:cTn id="29" presetID="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par>
                          <p:cTn id="33" fill="hold">
                            <p:stCondLst>
                              <p:cond delay="3299"/>
                            </p:stCondLst>
                            <p:childTnLst>
                              <p:par>
                                <p:cTn id="34" presetID="17" presetClass="entr" presetSubtype="1" fill="hold" grpId="0" nodeType="afterEffect">
                                  <p:stCondLst>
                                    <p:cond delay="0"/>
                                  </p:stCondLst>
                                  <p:iterate type="lt">
                                    <p:tmPct val="40000"/>
                                  </p:iterate>
                                  <p:childTnLst>
                                    <p:set>
                                      <p:cBhvr>
                                        <p:cTn id="35" dur="1" fill="hold">
                                          <p:stCondLst>
                                            <p:cond delay="0"/>
                                          </p:stCondLst>
                                        </p:cTn>
                                        <p:tgtEl>
                                          <p:spTgt spid="32"/>
                                        </p:tgtEl>
                                        <p:attrNameLst>
                                          <p:attrName>style.visibility</p:attrName>
                                        </p:attrNameLst>
                                      </p:cBhvr>
                                      <p:to>
                                        <p:strVal val="visible"/>
                                      </p:to>
                                    </p:set>
                                    <p:anim calcmode="lin" valueType="num">
                                      <p:cBhvr>
                                        <p:cTn id="36" dur="250" fill="hold"/>
                                        <p:tgtEl>
                                          <p:spTgt spid="32"/>
                                        </p:tgtEl>
                                        <p:attrNameLst>
                                          <p:attrName>ppt_x</p:attrName>
                                        </p:attrNameLst>
                                      </p:cBhvr>
                                      <p:tavLst>
                                        <p:tav tm="0">
                                          <p:val>
                                            <p:strVal val="#ppt_x"/>
                                          </p:val>
                                        </p:tav>
                                        <p:tav tm="100000">
                                          <p:val>
                                            <p:strVal val="#ppt_x"/>
                                          </p:val>
                                        </p:tav>
                                      </p:tavLst>
                                    </p:anim>
                                    <p:anim calcmode="lin" valueType="num">
                                      <p:cBhvr>
                                        <p:cTn id="37" dur="250" fill="hold"/>
                                        <p:tgtEl>
                                          <p:spTgt spid="32"/>
                                        </p:tgtEl>
                                        <p:attrNameLst>
                                          <p:attrName>ppt_y</p:attrName>
                                        </p:attrNameLst>
                                      </p:cBhvr>
                                      <p:tavLst>
                                        <p:tav tm="0">
                                          <p:val>
                                            <p:strVal val="#ppt_y-#ppt_h/2"/>
                                          </p:val>
                                        </p:tav>
                                        <p:tav tm="100000">
                                          <p:val>
                                            <p:strVal val="#ppt_y"/>
                                          </p:val>
                                        </p:tav>
                                      </p:tavLst>
                                    </p:anim>
                                    <p:anim calcmode="lin" valueType="num">
                                      <p:cBhvr>
                                        <p:cTn id="38" dur="250" fill="hold"/>
                                        <p:tgtEl>
                                          <p:spTgt spid="32"/>
                                        </p:tgtEl>
                                        <p:attrNameLst>
                                          <p:attrName>ppt_w</p:attrName>
                                        </p:attrNameLst>
                                      </p:cBhvr>
                                      <p:tavLst>
                                        <p:tav tm="0">
                                          <p:val>
                                            <p:strVal val="#ppt_w"/>
                                          </p:val>
                                        </p:tav>
                                        <p:tav tm="100000">
                                          <p:val>
                                            <p:strVal val="#ppt_w"/>
                                          </p:val>
                                        </p:tav>
                                      </p:tavLst>
                                    </p:anim>
                                    <p:anim calcmode="lin" valueType="num">
                                      <p:cBhvr>
                                        <p:cTn id="39" dur="250" fill="hold"/>
                                        <p:tgtEl>
                                          <p:spTgt spid="32"/>
                                        </p:tgtEl>
                                        <p:attrNameLst>
                                          <p:attrName>ppt_h</p:attrName>
                                        </p:attrNameLst>
                                      </p:cBhvr>
                                      <p:tavLst>
                                        <p:tav tm="0">
                                          <p:val>
                                            <p:fltVal val="0"/>
                                          </p:val>
                                        </p:tav>
                                        <p:tav tm="100000">
                                          <p:val>
                                            <p:strVal val="#ppt_h"/>
                                          </p:val>
                                        </p:tav>
                                      </p:tavLst>
                                    </p:anim>
                                  </p:childTnLst>
                                </p:cTn>
                              </p:par>
                            </p:childTnLst>
                          </p:cTn>
                        </p:par>
                        <p:par>
                          <p:cTn id="40" fill="hold">
                            <p:stCondLst>
                              <p:cond delay="425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500"/>
                                        <p:tgtEl>
                                          <p:spTgt spid="31"/>
                                        </p:tgtEl>
                                      </p:cBhvr>
                                    </p:animEffect>
                                  </p:childTnLst>
                                </p:cTn>
                              </p:par>
                            </p:childTnLst>
                          </p:cTn>
                        </p:par>
                        <p:par>
                          <p:cTn id="44" fill="hold">
                            <p:stCondLst>
                              <p:cond delay="4750"/>
                            </p:stCondLst>
                            <p:childTnLst>
                              <p:par>
                                <p:cTn id="45" presetID="2" presetClass="entr" presetSubtype="2"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par>
                          <p:cTn id="49" fill="hold">
                            <p:stCondLst>
                              <p:cond delay="52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4"/>
                                        </p:tgtEl>
                                        <p:attrNameLst>
                                          <p:attrName>style.visibility</p:attrName>
                                        </p:attrNameLst>
                                      </p:cBhvr>
                                      <p:to>
                                        <p:strVal val="visible"/>
                                      </p:to>
                                    </p:set>
                                    <p:anim calcmode="lin" valueType="num">
                                      <p:cBhvr>
                                        <p:cTn id="52" dur="250" fill="hold"/>
                                        <p:tgtEl>
                                          <p:spTgt spid="34"/>
                                        </p:tgtEl>
                                        <p:attrNameLst>
                                          <p:attrName>ppt_x</p:attrName>
                                        </p:attrNameLst>
                                      </p:cBhvr>
                                      <p:tavLst>
                                        <p:tav tm="0">
                                          <p:val>
                                            <p:strVal val="#ppt_x"/>
                                          </p:val>
                                        </p:tav>
                                        <p:tav tm="100000">
                                          <p:val>
                                            <p:strVal val="#ppt_x"/>
                                          </p:val>
                                        </p:tav>
                                      </p:tavLst>
                                    </p:anim>
                                    <p:anim calcmode="lin" valueType="num">
                                      <p:cBhvr>
                                        <p:cTn id="53" dur="250" fill="hold"/>
                                        <p:tgtEl>
                                          <p:spTgt spid="34"/>
                                        </p:tgtEl>
                                        <p:attrNameLst>
                                          <p:attrName>ppt_y</p:attrName>
                                        </p:attrNameLst>
                                      </p:cBhvr>
                                      <p:tavLst>
                                        <p:tav tm="0">
                                          <p:val>
                                            <p:strVal val="#ppt_y-#ppt_h/2"/>
                                          </p:val>
                                        </p:tav>
                                        <p:tav tm="100000">
                                          <p:val>
                                            <p:strVal val="#ppt_y"/>
                                          </p:val>
                                        </p:tav>
                                      </p:tavLst>
                                    </p:anim>
                                    <p:anim calcmode="lin" valueType="num">
                                      <p:cBhvr>
                                        <p:cTn id="54" dur="250" fill="hold"/>
                                        <p:tgtEl>
                                          <p:spTgt spid="34"/>
                                        </p:tgtEl>
                                        <p:attrNameLst>
                                          <p:attrName>ppt_w</p:attrName>
                                        </p:attrNameLst>
                                      </p:cBhvr>
                                      <p:tavLst>
                                        <p:tav tm="0">
                                          <p:val>
                                            <p:strVal val="#ppt_w"/>
                                          </p:val>
                                        </p:tav>
                                        <p:tav tm="100000">
                                          <p:val>
                                            <p:strVal val="#ppt_w"/>
                                          </p:val>
                                        </p:tav>
                                      </p:tavLst>
                                    </p:anim>
                                    <p:anim calcmode="lin" valueType="num">
                                      <p:cBhvr>
                                        <p:cTn id="55" dur="250" fill="hold"/>
                                        <p:tgtEl>
                                          <p:spTgt spid="34"/>
                                        </p:tgtEl>
                                        <p:attrNameLst>
                                          <p:attrName>ppt_h</p:attrName>
                                        </p:attrNameLst>
                                      </p:cBhvr>
                                      <p:tavLst>
                                        <p:tav tm="0">
                                          <p:val>
                                            <p:fltVal val="0"/>
                                          </p:val>
                                        </p:tav>
                                        <p:tav tm="100000">
                                          <p:val>
                                            <p:strVal val="#ppt_h"/>
                                          </p:val>
                                        </p:tav>
                                      </p:tavLst>
                                    </p:anim>
                                  </p:childTnLst>
                                </p:cTn>
                              </p:par>
                            </p:childTnLst>
                          </p:cTn>
                        </p:par>
                        <p:par>
                          <p:cTn id="56" fill="hold">
                            <p:stCondLst>
                              <p:cond delay="58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6300"/>
                            </p:stCondLst>
                            <p:childTnLst>
                              <p:par>
                                <p:cTn id="61" presetID="2" presetClass="entr" presetSubtype="2"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1+#ppt_w/2"/>
                                          </p:val>
                                        </p:tav>
                                        <p:tav tm="100000">
                                          <p:val>
                                            <p:strVal val="#ppt_x"/>
                                          </p:val>
                                        </p:tav>
                                      </p:tavLst>
                                    </p:anim>
                                    <p:anim calcmode="lin" valueType="num">
                                      <p:cBhvr additive="base">
                                        <p:cTn id="64" dur="500" fill="hold"/>
                                        <p:tgtEl>
                                          <p:spTgt spid="18"/>
                                        </p:tgtEl>
                                        <p:attrNameLst>
                                          <p:attrName>ppt_y</p:attrName>
                                        </p:attrNameLst>
                                      </p:cBhvr>
                                      <p:tavLst>
                                        <p:tav tm="0">
                                          <p:val>
                                            <p:strVal val="#ppt_y"/>
                                          </p:val>
                                        </p:tav>
                                        <p:tav tm="100000">
                                          <p:val>
                                            <p:strVal val="#ppt_y"/>
                                          </p:val>
                                        </p:tav>
                                      </p:tavLst>
                                    </p:anim>
                                  </p:childTnLst>
                                </p:cTn>
                              </p:par>
                            </p:childTnLst>
                          </p:cTn>
                        </p:par>
                        <p:par>
                          <p:cTn id="65" fill="hold">
                            <p:stCondLst>
                              <p:cond delay="6800"/>
                            </p:stCondLst>
                            <p:childTnLst>
                              <p:par>
                                <p:cTn id="66" presetID="17" presetClass="entr" presetSubtype="1" fill="hold" grpId="0" nodeType="afterEffect">
                                  <p:stCondLst>
                                    <p:cond delay="0"/>
                                  </p:stCondLst>
                                  <p:iterate type="lt">
                                    <p:tmPct val="40000"/>
                                  </p:iterate>
                                  <p:childTnLst>
                                    <p:set>
                                      <p:cBhvr>
                                        <p:cTn id="67" dur="1" fill="hold">
                                          <p:stCondLst>
                                            <p:cond delay="0"/>
                                          </p:stCondLst>
                                        </p:cTn>
                                        <p:tgtEl>
                                          <p:spTgt spid="36"/>
                                        </p:tgtEl>
                                        <p:attrNameLst>
                                          <p:attrName>style.visibility</p:attrName>
                                        </p:attrNameLst>
                                      </p:cBhvr>
                                      <p:to>
                                        <p:strVal val="visible"/>
                                      </p:to>
                                    </p:set>
                                    <p:anim calcmode="lin" valueType="num">
                                      <p:cBhvr>
                                        <p:cTn id="68" dur="250" fill="hold"/>
                                        <p:tgtEl>
                                          <p:spTgt spid="36"/>
                                        </p:tgtEl>
                                        <p:attrNameLst>
                                          <p:attrName>ppt_x</p:attrName>
                                        </p:attrNameLst>
                                      </p:cBhvr>
                                      <p:tavLst>
                                        <p:tav tm="0">
                                          <p:val>
                                            <p:strVal val="#ppt_x"/>
                                          </p:val>
                                        </p:tav>
                                        <p:tav tm="100000">
                                          <p:val>
                                            <p:strVal val="#ppt_x"/>
                                          </p:val>
                                        </p:tav>
                                      </p:tavLst>
                                    </p:anim>
                                    <p:anim calcmode="lin" valueType="num">
                                      <p:cBhvr>
                                        <p:cTn id="69" dur="250" fill="hold"/>
                                        <p:tgtEl>
                                          <p:spTgt spid="36"/>
                                        </p:tgtEl>
                                        <p:attrNameLst>
                                          <p:attrName>ppt_y</p:attrName>
                                        </p:attrNameLst>
                                      </p:cBhvr>
                                      <p:tavLst>
                                        <p:tav tm="0">
                                          <p:val>
                                            <p:strVal val="#ppt_y-#ppt_h/2"/>
                                          </p:val>
                                        </p:tav>
                                        <p:tav tm="100000">
                                          <p:val>
                                            <p:strVal val="#ppt_y"/>
                                          </p:val>
                                        </p:tav>
                                      </p:tavLst>
                                    </p:anim>
                                    <p:anim calcmode="lin" valueType="num">
                                      <p:cBhvr>
                                        <p:cTn id="70" dur="250" fill="hold"/>
                                        <p:tgtEl>
                                          <p:spTgt spid="36"/>
                                        </p:tgtEl>
                                        <p:attrNameLst>
                                          <p:attrName>ppt_w</p:attrName>
                                        </p:attrNameLst>
                                      </p:cBhvr>
                                      <p:tavLst>
                                        <p:tav tm="0">
                                          <p:val>
                                            <p:strVal val="#ppt_w"/>
                                          </p:val>
                                        </p:tav>
                                        <p:tav tm="100000">
                                          <p:val>
                                            <p:strVal val="#ppt_w"/>
                                          </p:val>
                                        </p:tav>
                                      </p:tavLst>
                                    </p:anim>
                                    <p:anim calcmode="lin" valueType="num">
                                      <p:cBhvr>
                                        <p:cTn id="71" dur="250" fill="hold"/>
                                        <p:tgtEl>
                                          <p:spTgt spid="36"/>
                                        </p:tgtEl>
                                        <p:attrNameLst>
                                          <p:attrName>ppt_h</p:attrName>
                                        </p:attrNameLst>
                                      </p:cBhvr>
                                      <p:tavLst>
                                        <p:tav tm="0">
                                          <p:val>
                                            <p:fltVal val="0"/>
                                          </p:val>
                                        </p:tav>
                                        <p:tav tm="100000">
                                          <p:val>
                                            <p:strVal val="#ppt_h"/>
                                          </p:val>
                                        </p:tav>
                                      </p:tavLst>
                                    </p:anim>
                                  </p:childTnLst>
                                </p:cTn>
                              </p:par>
                            </p:childTnLst>
                          </p:cTn>
                        </p:par>
                        <p:par>
                          <p:cTn id="72" fill="hold">
                            <p:stCondLst>
                              <p:cond delay="7349"/>
                            </p:stCondLst>
                            <p:childTnLst>
                              <p:par>
                                <p:cTn id="73" presetID="22" presetClass="entr" presetSubtype="8"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wipe(left)">
                                      <p:cBhvr>
                                        <p:cTn id="7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1" grpId="0"/>
      <p:bldP spid="32" grpId="0"/>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5"/>
          <p:cNvGrpSpPr/>
          <p:nvPr/>
        </p:nvGrpSpPr>
        <p:grpSpPr>
          <a:xfrm>
            <a:off x="4244537" y="1396210"/>
            <a:ext cx="1573018" cy="1816288"/>
            <a:chOff x="3195638" y="931549"/>
            <a:chExt cx="1365250" cy="1576388"/>
          </a:xfrm>
          <a:solidFill>
            <a:srgbClr val="DE0903"/>
          </a:solidFill>
        </p:grpSpPr>
        <p:sp>
          <p:nvSpPr>
            <p:cNvPr id="3" name="Freeform 5"/>
            <p:cNvSpPr/>
            <p:nvPr/>
          </p:nvSpPr>
          <p:spPr bwMode="auto">
            <a:xfrm>
              <a:off x="3195638" y="931549"/>
              <a:ext cx="1365250" cy="1576388"/>
            </a:xfrm>
            <a:custGeom>
              <a:avLst/>
              <a:gdLst/>
              <a:ahLst/>
              <a:cxnLst>
                <a:cxn ang="0">
                  <a:pos x="431" y="0"/>
                </a:cxn>
                <a:cxn ang="0">
                  <a:pos x="860" y="249"/>
                </a:cxn>
                <a:cxn ang="0">
                  <a:pos x="860" y="744"/>
                </a:cxn>
                <a:cxn ang="0">
                  <a:pos x="429" y="993"/>
                </a:cxn>
                <a:cxn ang="0">
                  <a:pos x="0" y="744"/>
                </a:cxn>
                <a:cxn ang="0">
                  <a:pos x="0" y="249"/>
                </a:cxn>
                <a:cxn ang="0">
                  <a:pos x="431" y="0"/>
                </a:cxn>
              </a:cxnLst>
              <a:rect l="0" t="0" r="r" b="b"/>
              <a:pathLst>
                <a:path w="860" h="993">
                  <a:moveTo>
                    <a:pt x="431" y="0"/>
                  </a:moveTo>
                  <a:lnTo>
                    <a:pt x="860" y="249"/>
                  </a:lnTo>
                  <a:lnTo>
                    <a:pt x="860" y="744"/>
                  </a:lnTo>
                  <a:lnTo>
                    <a:pt x="429" y="993"/>
                  </a:lnTo>
                  <a:lnTo>
                    <a:pt x="0" y="744"/>
                  </a:lnTo>
                  <a:lnTo>
                    <a:pt x="0" y="249"/>
                  </a:lnTo>
                  <a:lnTo>
                    <a:pt x="431"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4" name="Freeform 6"/>
            <p:cNvSpPr/>
            <p:nvPr/>
          </p:nvSpPr>
          <p:spPr bwMode="auto">
            <a:xfrm>
              <a:off x="3700463" y="1898337"/>
              <a:ext cx="860425" cy="609600"/>
            </a:xfrm>
            <a:custGeom>
              <a:avLst/>
              <a:gdLst/>
              <a:ahLst/>
              <a:cxnLst>
                <a:cxn ang="0">
                  <a:pos x="0" y="320"/>
                </a:cxn>
                <a:cxn ang="0">
                  <a:pos x="542" y="0"/>
                </a:cxn>
                <a:cxn ang="0">
                  <a:pos x="542" y="135"/>
                </a:cxn>
                <a:cxn ang="0">
                  <a:pos x="111" y="384"/>
                </a:cxn>
                <a:cxn ang="0">
                  <a:pos x="0" y="320"/>
                </a:cxn>
              </a:cxnLst>
              <a:rect l="0" t="0" r="r" b="b"/>
              <a:pathLst>
                <a:path w="542" h="384">
                  <a:moveTo>
                    <a:pt x="0" y="320"/>
                  </a:moveTo>
                  <a:lnTo>
                    <a:pt x="542" y="0"/>
                  </a:lnTo>
                  <a:lnTo>
                    <a:pt x="542" y="135"/>
                  </a:lnTo>
                  <a:lnTo>
                    <a:pt x="111" y="384"/>
                  </a:lnTo>
                  <a:lnTo>
                    <a:pt x="0" y="320"/>
                  </a:ln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5" name="Group 66"/>
          <p:cNvGrpSpPr/>
          <p:nvPr/>
        </p:nvGrpSpPr>
        <p:grpSpPr>
          <a:xfrm>
            <a:off x="5861452" y="1396210"/>
            <a:ext cx="1567531" cy="1816288"/>
            <a:chOff x="4598988" y="931549"/>
            <a:chExt cx="1360488" cy="1576388"/>
          </a:xfrm>
          <a:solidFill>
            <a:srgbClr val="DE0903"/>
          </a:solidFill>
        </p:grpSpPr>
        <p:sp>
          <p:nvSpPr>
            <p:cNvPr id="6" name="Freeform 8"/>
            <p:cNvSpPr/>
            <p:nvPr/>
          </p:nvSpPr>
          <p:spPr bwMode="auto">
            <a:xfrm>
              <a:off x="4598988" y="931549"/>
              <a:ext cx="1360488" cy="1576388"/>
            </a:xfrm>
            <a:custGeom>
              <a:avLst/>
              <a:gdLst/>
              <a:ahLst/>
              <a:cxnLst>
                <a:cxn ang="0">
                  <a:pos x="428" y="0"/>
                </a:cxn>
                <a:cxn ang="0">
                  <a:pos x="0" y="249"/>
                </a:cxn>
                <a:cxn ang="0">
                  <a:pos x="0" y="744"/>
                </a:cxn>
                <a:cxn ang="0">
                  <a:pos x="428" y="993"/>
                </a:cxn>
                <a:cxn ang="0">
                  <a:pos x="857" y="744"/>
                </a:cxn>
                <a:cxn ang="0">
                  <a:pos x="857" y="249"/>
                </a:cxn>
                <a:cxn ang="0">
                  <a:pos x="428" y="0"/>
                </a:cxn>
              </a:cxnLst>
              <a:rect l="0" t="0" r="r" b="b"/>
              <a:pathLst>
                <a:path w="857" h="993">
                  <a:moveTo>
                    <a:pt x="428" y="0"/>
                  </a:moveTo>
                  <a:lnTo>
                    <a:pt x="0" y="249"/>
                  </a:lnTo>
                  <a:lnTo>
                    <a:pt x="0" y="744"/>
                  </a:lnTo>
                  <a:lnTo>
                    <a:pt x="428" y="993"/>
                  </a:lnTo>
                  <a:lnTo>
                    <a:pt x="857" y="744"/>
                  </a:lnTo>
                  <a:lnTo>
                    <a:pt x="857" y="249"/>
                  </a:lnTo>
                  <a:lnTo>
                    <a:pt x="428"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7" name="Freeform 9"/>
            <p:cNvSpPr/>
            <p:nvPr/>
          </p:nvSpPr>
          <p:spPr bwMode="auto">
            <a:xfrm>
              <a:off x="4598988" y="1898337"/>
              <a:ext cx="855663" cy="609600"/>
            </a:xfrm>
            <a:custGeom>
              <a:avLst/>
              <a:gdLst/>
              <a:ahLst/>
              <a:cxnLst>
                <a:cxn ang="0">
                  <a:pos x="539" y="320"/>
                </a:cxn>
                <a:cxn ang="0">
                  <a:pos x="0" y="0"/>
                </a:cxn>
                <a:cxn ang="0">
                  <a:pos x="0" y="135"/>
                </a:cxn>
                <a:cxn ang="0">
                  <a:pos x="428" y="384"/>
                </a:cxn>
                <a:cxn ang="0">
                  <a:pos x="539" y="320"/>
                </a:cxn>
              </a:cxnLst>
              <a:rect l="0" t="0" r="r" b="b"/>
              <a:pathLst>
                <a:path w="539" h="384">
                  <a:moveTo>
                    <a:pt x="539" y="320"/>
                  </a:moveTo>
                  <a:lnTo>
                    <a:pt x="0" y="0"/>
                  </a:lnTo>
                  <a:lnTo>
                    <a:pt x="0" y="135"/>
                  </a:lnTo>
                  <a:lnTo>
                    <a:pt x="428" y="384"/>
                  </a:lnTo>
                  <a:lnTo>
                    <a:pt x="539" y="320"/>
                  </a:ln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8" name="Group 69"/>
          <p:cNvGrpSpPr/>
          <p:nvPr/>
        </p:nvGrpSpPr>
        <p:grpSpPr>
          <a:xfrm>
            <a:off x="4244537" y="4196549"/>
            <a:ext cx="1573018" cy="1810799"/>
            <a:chOff x="3195638" y="3362012"/>
            <a:chExt cx="1365250" cy="1571625"/>
          </a:xfrm>
          <a:solidFill>
            <a:srgbClr val="DE0903"/>
          </a:solidFill>
        </p:grpSpPr>
        <p:sp>
          <p:nvSpPr>
            <p:cNvPr id="9" name="Freeform 10"/>
            <p:cNvSpPr/>
            <p:nvPr/>
          </p:nvSpPr>
          <p:spPr bwMode="auto">
            <a:xfrm>
              <a:off x="3195638" y="3362012"/>
              <a:ext cx="1365250" cy="1571625"/>
            </a:xfrm>
            <a:custGeom>
              <a:avLst/>
              <a:gdLst/>
              <a:ahLst/>
              <a:cxnLst>
                <a:cxn ang="0">
                  <a:pos x="431" y="990"/>
                </a:cxn>
                <a:cxn ang="0">
                  <a:pos x="860" y="744"/>
                </a:cxn>
                <a:cxn ang="0">
                  <a:pos x="860" y="248"/>
                </a:cxn>
                <a:cxn ang="0">
                  <a:pos x="429" y="0"/>
                </a:cxn>
                <a:cxn ang="0">
                  <a:pos x="0" y="246"/>
                </a:cxn>
                <a:cxn ang="0">
                  <a:pos x="0" y="744"/>
                </a:cxn>
                <a:cxn ang="0">
                  <a:pos x="431" y="990"/>
                </a:cxn>
              </a:cxnLst>
              <a:rect l="0" t="0" r="r" b="b"/>
              <a:pathLst>
                <a:path w="860" h="990">
                  <a:moveTo>
                    <a:pt x="431" y="990"/>
                  </a:moveTo>
                  <a:lnTo>
                    <a:pt x="860" y="744"/>
                  </a:lnTo>
                  <a:lnTo>
                    <a:pt x="860" y="248"/>
                  </a:lnTo>
                  <a:lnTo>
                    <a:pt x="429" y="0"/>
                  </a:lnTo>
                  <a:lnTo>
                    <a:pt x="0" y="246"/>
                  </a:lnTo>
                  <a:lnTo>
                    <a:pt x="0" y="744"/>
                  </a:lnTo>
                  <a:lnTo>
                    <a:pt x="431" y="990"/>
                  </a:lnTo>
                  <a:close/>
                </a:path>
              </a:pathLst>
            </a:custGeom>
            <a:grpFill/>
            <a:ln w="9525">
              <a:noFill/>
              <a:round/>
            </a:ln>
          </p:spPr>
          <p:txBody>
            <a:bodyPr vert="horz" wrap="square" lIns="121920" tIns="60960" rIns="121920" bIns="60960" numCol="1" anchor="t" anchorCtr="0" compatLnSpc="1"/>
            <a:lstStyle/>
            <a:p>
              <a:endParaRPr lang="en-US" sz="2400"/>
            </a:p>
          </p:txBody>
        </p:sp>
        <p:sp>
          <p:nvSpPr>
            <p:cNvPr id="10" name="Freeform 11"/>
            <p:cNvSpPr/>
            <p:nvPr/>
          </p:nvSpPr>
          <p:spPr bwMode="auto">
            <a:xfrm>
              <a:off x="3700463" y="3362012"/>
              <a:ext cx="860425" cy="604838"/>
            </a:xfrm>
            <a:custGeom>
              <a:avLst/>
              <a:gdLst/>
              <a:ahLst/>
              <a:cxnLst>
                <a:cxn ang="0">
                  <a:pos x="0" y="64"/>
                </a:cxn>
                <a:cxn ang="0">
                  <a:pos x="542" y="381"/>
                </a:cxn>
                <a:cxn ang="0">
                  <a:pos x="542" y="248"/>
                </a:cxn>
                <a:cxn ang="0">
                  <a:pos x="111" y="0"/>
                </a:cxn>
                <a:cxn ang="0">
                  <a:pos x="0" y="64"/>
                </a:cxn>
              </a:cxnLst>
              <a:rect l="0" t="0" r="r" b="b"/>
              <a:pathLst>
                <a:path w="542" h="381">
                  <a:moveTo>
                    <a:pt x="0" y="64"/>
                  </a:moveTo>
                  <a:lnTo>
                    <a:pt x="542" y="381"/>
                  </a:lnTo>
                  <a:lnTo>
                    <a:pt x="542" y="248"/>
                  </a:lnTo>
                  <a:lnTo>
                    <a:pt x="111" y="0"/>
                  </a:lnTo>
                  <a:lnTo>
                    <a:pt x="0" y="64"/>
                  </a:ln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1" name="Group 68"/>
          <p:cNvGrpSpPr/>
          <p:nvPr/>
        </p:nvGrpSpPr>
        <p:grpSpPr>
          <a:xfrm>
            <a:off x="5861452" y="4196549"/>
            <a:ext cx="1567531" cy="1810799"/>
            <a:chOff x="4598988" y="3362012"/>
            <a:chExt cx="1360488" cy="1571625"/>
          </a:xfrm>
          <a:solidFill>
            <a:srgbClr val="DE0903"/>
          </a:solidFill>
        </p:grpSpPr>
        <p:sp>
          <p:nvSpPr>
            <p:cNvPr id="12" name="Freeform 12"/>
            <p:cNvSpPr/>
            <p:nvPr/>
          </p:nvSpPr>
          <p:spPr bwMode="auto">
            <a:xfrm>
              <a:off x="4598988" y="3362012"/>
              <a:ext cx="1360488" cy="1571625"/>
            </a:xfrm>
            <a:custGeom>
              <a:avLst/>
              <a:gdLst/>
              <a:ahLst/>
              <a:cxnLst>
                <a:cxn ang="0">
                  <a:pos x="857" y="744"/>
                </a:cxn>
                <a:cxn ang="0">
                  <a:pos x="857" y="246"/>
                </a:cxn>
                <a:cxn ang="0">
                  <a:pos x="428" y="0"/>
                </a:cxn>
                <a:cxn ang="0">
                  <a:pos x="0" y="248"/>
                </a:cxn>
                <a:cxn ang="0">
                  <a:pos x="0" y="744"/>
                </a:cxn>
                <a:cxn ang="0">
                  <a:pos x="428" y="990"/>
                </a:cxn>
                <a:cxn ang="0">
                  <a:pos x="857" y="744"/>
                </a:cxn>
              </a:cxnLst>
              <a:rect l="0" t="0" r="r" b="b"/>
              <a:pathLst>
                <a:path w="857" h="990">
                  <a:moveTo>
                    <a:pt x="857" y="744"/>
                  </a:moveTo>
                  <a:lnTo>
                    <a:pt x="857" y="246"/>
                  </a:lnTo>
                  <a:lnTo>
                    <a:pt x="428" y="0"/>
                  </a:lnTo>
                  <a:lnTo>
                    <a:pt x="0" y="248"/>
                  </a:lnTo>
                  <a:lnTo>
                    <a:pt x="0" y="744"/>
                  </a:lnTo>
                  <a:lnTo>
                    <a:pt x="428" y="990"/>
                  </a:lnTo>
                  <a:lnTo>
                    <a:pt x="857" y="744"/>
                  </a:lnTo>
                  <a:close/>
                </a:path>
              </a:pathLst>
            </a:custGeom>
            <a:grpFill/>
            <a:ln w="9525">
              <a:noFill/>
              <a:round/>
            </a:ln>
          </p:spPr>
          <p:txBody>
            <a:bodyPr vert="horz" wrap="square" lIns="121920" tIns="60960" rIns="121920" bIns="60960" numCol="1" anchor="t" anchorCtr="0" compatLnSpc="1"/>
            <a:lstStyle/>
            <a:p>
              <a:endParaRPr lang="en-US" sz="2400"/>
            </a:p>
          </p:txBody>
        </p:sp>
        <p:sp>
          <p:nvSpPr>
            <p:cNvPr id="13" name="Freeform 13"/>
            <p:cNvSpPr/>
            <p:nvPr/>
          </p:nvSpPr>
          <p:spPr bwMode="auto">
            <a:xfrm>
              <a:off x="4598988" y="3362012"/>
              <a:ext cx="855663" cy="604838"/>
            </a:xfrm>
            <a:custGeom>
              <a:avLst/>
              <a:gdLst/>
              <a:ahLst/>
              <a:cxnLst>
                <a:cxn ang="0">
                  <a:pos x="0" y="248"/>
                </a:cxn>
                <a:cxn ang="0">
                  <a:pos x="0" y="381"/>
                </a:cxn>
                <a:cxn ang="0">
                  <a:pos x="539" y="64"/>
                </a:cxn>
                <a:cxn ang="0">
                  <a:pos x="428" y="0"/>
                </a:cxn>
                <a:cxn ang="0">
                  <a:pos x="0" y="248"/>
                </a:cxn>
              </a:cxnLst>
              <a:rect l="0" t="0" r="r" b="b"/>
              <a:pathLst>
                <a:path w="539" h="381">
                  <a:moveTo>
                    <a:pt x="0" y="248"/>
                  </a:moveTo>
                  <a:lnTo>
                    <a:pt x="0" y="381"/>
                  </a:lnTo>
                  <a:lnTo>
                    <a:pt x="539" y="64"/>
                  </a:lnTo>
                  <a:lnTo>
                    <a:pt x="428" y="0"/>
                  </a:lnTo>
                  <a:lnTo>
                    <a:pt x="0" y="248"/>
                  </a:ln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4" name="Group 67"/>
          <p:cNvGrpSpPr/>
          <p:nvPr/>
        </p:nvGrpSpPr>
        <p:grpSpPr>
          <a:xfrm>
            <a:off x="6657108" y="2800951"/>
            <a:ext cx="1567531" cy="1807142"/>
            <a:chOff x="5289551" y="2150749"/>
            <a:chExt cx="1360488" cy="1568450"/>
          </a:xfrm>
          <a:solidFill>
            <a:srgbClr val="DE0903"/>
          </a:solidFill>
        </p:grpSpPr>
        <p:sp>
          <p:nvSpPr>
            <p:cNvPr id="15" name="Freeform 14"/>
            <p:cNvSpPr/>
            <p:nvPr/>
          </p:nvSpPr>
          <p:spPr bwMode="auto">
            <a:xfrm>
              <a:off x="5289551" y="2150749"/>
              <a:ext cx="1360488" cy="1568450"/>
            </a:xfrm>
            <a:custGeom>
              <a:avLst/>
              <a:gdLst/>
              <a:ahLst/>
              <a:cxnLst>
                <a:cxn ang="0">
                  <a:pos x="857" y="741"/>
                </a:cxn>
                <a:cxn ang="0">
                  <a:pos x="429" y="988"/>
                </a:cxn>
                <a:cxn ang="0">
                  <a:pos x="0" y="741"/>
                </a:cxn>
                <a:cxn ang="0">
                  <a:pos x="0" y="246"/>
                </a:cxn>
                <a:cxn ang="0">
                  <a:pos x="429" y="0"/>
                </a:cxn>
                <a:cxn ang="0">
                  <a:pos x="857" y="246"/>
                </a:cxn>
                <a:cxn ang="0">
                  <a:pos x="857" y="741"/>
                </a:cxn>
              </a:cxnLst>
              <a:rect l="0" t="0" r="r" b="b"/>
              <a:pathLst>
                <a:path w="857" h="988">
                  <a:moveTo>
                    <a:pt x="857" y="741"/>
                  </a:moveTo>
                  <a:lnTo>
                    <a:pt x="429" y="988"/>
                  </a:lnTo>
                  <a:lnTo>
                    <a:pt x="0" y="741"/>
                  </a:lnTo>
                  <a:lnTo>
                    <a:pt x="0" y="246"/>
                  </a:lnTo>
                  <a:lnTo>
                    <a:pt x="429" y="0"/>
                  </a:lnTo>
                  <a:lnTo>
                    <a:pt x="857" y="246"/>
                  </a:lnTo>
                  <a:lnTo>
                    <a:pt x="857" y="741"/>
                  </a:lnTo>
                  <a:close/>
                </a:path>
              </a:pathLst>
            </a:custGeom>
            <a:grpFill/>
            <a:ln w="9525">
              <a:noFill/>
              <a:round/>
            </a:ln>
          </p:spPr>
          <p:txBody>
            <a:bodyPr vert="horz" wrap="square" lIns="121920" tIns="60960" rIns="121920" bIns="60960" numCol="1" anchor="t" anchorCtr="0" compatLnSpc="1"/>
            <a:lstStyle/>
            <a:p>
              <a:endParaRPr lang="en-US" sz="2400"/>
            </a:p>
          </p:txBody>
        </p:sp>
        <p:sp>
          <p:nvSpPr>
            <p:cNvPr id="16" name="Freeform 15"/>
            <p:cNvSpPr/>
            <p:nvPr/>
          </p:nvSpPr>
          <p:spPr bwMode="auto">
            <a:xfrm>
              <a:off x="5289551" y="2436499"/>
              <a:ext cx="184150" cy="992188"/>
            </a:xfrm>
            <a:custGeom>
              <a:avLst/>
              <a:gdLst/>
              <a:ahLst/>
              <a:cxnLst>
                <a:cxn ang="0">
                  <a:pos x="0" y="66"/>
                </a:cxn>
                <a:cxn ang="0">
                  <a:pos x="116" y="0"/>
                </a:cxn>
                <a:cxn ang="0">
                  <a:pos x="112" y="625"/>
                </a:cxn>
                <a:cxn ang="0">
                  <a:pos x="0" y="561"/>
                </a:cxn>
                <a:cxn ang="0">
                  <a:pos x="0" y="66"/>
                </a:cxn>
              </a:cxnLst>
              <a:rect l="0" t="0" r="r" b="b"/>
              <a:pathLst>
                <a:path w="116" h="625">
                  <a:moveTo>
                    <a:pt x="0" y="66"/>
                  </a:moveTo>
                  <a:lnTo>
                    <a:pt x="116" y="0"/>
                  </a:lnTo>
                  <a:lnTo>
                    <a:pt x="112" y="625"/>
                  </a:lnTo>
                  <a:lnTo>
                    <a:pt x="0" y="561"/>
                  </a:lnTo>
                  <a:lnTo>
                    <a:pt x="0" y="66"/>
                  </a:ln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7" name="Group 64"/>
          <p:cNvGrpSpPr/>
          <p:nvPr/>
        </p:nvGrpSpPr>
        <p:grpSpPr>
          <a:xfrm>
            <a:off x="3443395" y="2800952"/>
            <a:ext cx="1563873" cy="1810799"/>
            <a:chOff x="2500313" y="2150749"/>
            <a:chExt cx="1357313" cy="1571625"/>
          </a:xfrm>
          <a:solidFill>
            <a:srgbClr val="DE0903"/>
          </a:solidFill>
        </p:grpSpPr>
        <p:sp>
          <p:nvSpPr>
            <p:cNvPr id="18" name="Freeform 16"/>
            <p:cNvSpPr/>
            <p:nvPr/>
          </p:nvSpPr>
          <p:spPr bwMode="auto">
            <a:xfrm>
              <a:off x="2500313" y="2150749"/>
              <a:ext cx="1357313" cy="1571625"/>
            </a:xfrm>
            <a:custGeom>
              <a:avLst/>
              <a:gdLst/>
              <a:ahLst/>
              <a:cxnLst>
                <a:cxn ang="0">
                  <a:pos x="429" y="0"/>
                </a:cxn>
                <a:cxn ang="0">
                  <a:pos x="0" y="246"/>
                </a:cxn>
                <a:cxn ang="0">
                  <a:pos x="0" y="741"/>
                </a:cxn>
                <a:cxn ang="0">
                  <a:pos x="429" y="990"/>
                </a:cxn>
                <a:cxn ang="0">
                  <a:pos x="855" y="741"/>
                </a:cxn>
                <a:cxn ang="0">
                  <a:pos x="855" y="246"/>
                </a:cxn>
                <a:cxn ang="0">
                  <a:pos x="429" y="0"/>
                </a:cxn>
              </a:cxnLst>
              <a:rect l="0" t="0" r="r" b="b"/>
              <a:pathLst>
                <a:path w="855" h="990">
                  <a:moveTo>
                    <a:pt x="429" y="0"/>
                  </a:moveTo>
                  <a:lnTo>
                    <a:pt x="0" y="246"/>
                  </a:lnTo>
                  <a:lnTo>
                    <a:pt x="0" y="741"/>
                  </a:lnTo>
                  <a:lnTo>
                    <a:pt x="429" y="990"/>
                  </a:lnTo>
                  <a:lnTo>
                    <a:pt x="855" y="741"/>
                  </a:lnTo>
                  <a:lnTo>
                    <a:pt x="855" y="246"/>
                  </a:lnTo>
                  <a:lnTo>
                    <a:pt x="429"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19" name="Freeform 17"/>
            <p:cNvSpPr/>
            <p:nvPr/>
          </p:nvSpPr>
          <p:spPr bwMode="auto">
            <a:xfrm>
              <a:off x="3673476" y="2436499"/>
              <a:ext cx="184150" cy="992188"/>
            </a:xfrm>
            <a:custGeom>
              <a:avLst/>
              <a:gdLst/>
              <a:ahLst/>
              <a:cxnLst>
                <a:cxn ang="0">
                  <a:pos x="0" y="0"/>
                </a:cxn>
                <a:cxn ang="0">
                  <a:pos x="5" y="625"/>
                </a:cxn>
                <a:cxn ang="0">
                  <a:pos x="116" y="561"/>
                </a:cxn>
                <a:cxn ang="0">
                  <a:pos x="116" y="66"/>
                </a:cxn>
                <a:cxn ang="0">
                  <a:pos x="0" y="0"/>
                </a:cxn>
              </a:cxnLst>
              <a:rect l="0" t="0" r="r" b="b"/>
              <a:pathLst>
                <a:path w="116" h="625">
                  <a:moveTo>
                    <a:pt x="0" y="0"/>
                  </a:moveTo>
                  <a:lnTo>
                    <a:pt x="5" y="625"/>
                  </a:lnTo>
                  <a:lnTo>
                    <a:pt x="116" y="561"/>
                  </a:lnTo>
                  <a:lnTo>
                    <a:pt x="116" y="66"/>
                  </a:lnTo>
                  <a:lnTo>
                    <a:pt x="0" y="0"/>
                  </a:lnTo>
                  <a:close/>
                </a:path>
              </a:pathLst>
            </a:custGeom>
            <a:grpFill/>
            <a:ln w="9525">
              <a:noFill/>
              <a:round/>
            </a:ln>
          </p:spPr>
          <p:txBody>
            <a:bodyPr vert="horz" wrap="square" lIns="121920" tIns="60960" rIns="121920" bIns="60960" numCol="1" anchor="t" anchorCtr="0" compatLnSpc="1"/>
            <a:lstStyle/>
            <a:p>
              <a:endParaRPr lang="en-US" sz="2400"/>
            </a:p>
          </p:txBody>
        </p:sp>
      </p:grpSp>
      <p:sp>
        <p:nvSpPr>
          <p:cNvPr id="20" name="Freeform 152"/>
          <p:cNvSpPr>
            <a:spLocks noEditPoints="1"/>
          </p:cNvSpPr>
          <p:nvPr/>
        </p:nvSpPr>
        <p:spPr bwMode="auto">
          <a:xfrm>
            <a:off x="4702724" y="1970923"/>
            <a:ext cx="609088" cy="56287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1" name="Freeform 118"/>
          <p:cNvSpPr>
            <a:spLocks noEditPoints="1"/>
          </p:cNvSpPr>
          <p:nvPr/>
        </p:nvSpPr>
        <p:spPr bwMode="auto">
          <a:xfrm>
            <a:off x="6385625" y="1981740"/>
            <a:ext cx="542964" cy="528388"/>
          </a:xfrm>
          <a:custGeom>
            <a:avLst/>
            <a:gdLst/>
            <a:ahLst/>
            <a:cxnLst>
              <a:cxn ang="0">
                <a:pos x="53" y="58"/>
              </a:cxn>
              <a:cxn ang="0">
                <a:pos x="31" y="67"/>
              </a:cxn>
              <a:cxn ang="0">
                <a:pos x="0" y="36"/>
              </a:cxn>
              <a:cxn ang="0">
                <a:pos x="31" y="5"/>
              </a:cxn>
              <a:cxn ang="0">
                <a:pos x="31" y="36"/>
              </a:cxn>
              <a:cxn ang="0">
                <a:pos x="53" y="58"/>
              </a:cxn>
              <a:cxn ang="0">
                <a:pos x="36" y="31"/>
              </a:cxn>
              <a:cxn ang="0">
                <a:pos x="36" y="0"/>
              </a:cxn>
              <a:cxn ang="0">
                <a:pos x="67" y="31"/>
              </a:cxn>
              <a:cxn ang="0">
                <a:pos x="36" y="31"/>
              </a:cxn>
              <a:cxn ang="0">
                <a:pos x="69" y="36"/>
              </a:cxn>
              <a:cxn ang="0">
                <a:pos x="60" y="58"/>
              </a:cxn>
              <a:cxn ang="0">
                <a:pos x="38" y="36"/>
              </a:cxn>
              <a:cxn ang="0">
                <a:pos x="69" y="36"/>
              </a:cxn>
            </a:cxnLst>
            <a:rect l="0" t="0" r="r" b="b"/>
            <a:pathLst>
              <a:path w="69" h="67">
                <a:moveTo>
                  <a:pt x="53" y="58"/>
                </a:moveTo>
                <a:cubicBezTo>
                  <a:pt x="47" y="64"/>
                  <a:pt x="39" y="67"/>
                  <a:pt x="31" y="67"/>
                </a:cubicBezTo>
                <a:cubicBezTo>
                  <a:pt x="14" y="67"/>
                  <a:pt x="0" y="53"/>
                  <a:pt x="0" y="36"/>
                </a:cubicBezTo>
                <a:cubicBezTo>
                  <a:pt x="0" y="19"/>
                  <a:pt x="14" y="5"/>
                  <a:pt x="31" y="5"/>
                </a:cubicBezTo>
                <a:cubicBezTo>
                  <a:pt x="31" y="36"/>
                  <a:pt x="31" y="36"/>
                  <a:pt x="31" y="36"/>
                </a:cubicBezTo>
                <a:lnTo>
                  <a:pt x="53" y="58"/>
                </a:lnTo>
                <a:close/>
                <a:moveTo>
                  <a:pt x="36" y="31"/>
                </a:moveTo>
                <a:cubicBezTo>
                  <a:pt x="36" y="0"/>
                  <a:pt x="36" y="0"/>
                  <a:pt x="36" y="0"/>
                </a:cubicBezTo>
                <a:cubicBezTo>
                  <a:pt x="53" y="0"/>
                  <a:pt x="67" y="14"/>
                  <a:pt x="67" y="31"/>
                </a:cubicBezTo>
                <a:lnTo>
                  <a:pt x="36" y="31"/>
                </a:lnTo>
                <a:close/>
                <a:moveTo>
                  <a:pt x="69" y="36"/>
                </a:moveTo>
                <a:cubicBezTo>
                  <a:pt x="69" y="45"/>
                  <a:pt x="66" y="53"/>
                  <a:pt x="60" y="58"/>
                </a:cubicBezTo>
                <a:cubicBezTo>
                  <a:pt x="38" y="36"/>
                  <a:pt x="38" y="36"/>
                  <a:pt x="38" y="36"/>
                </a:cubicBezTo>
                <a:lnTo>
                  <a:pt x="69" y="3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2" name="Freeform 64"/>
          <p:cNvSpPr>
            <a:spLocks noEditPoints="1"/>
          </p:cNvSpPr>
          <p:nvPr/>
        </p:nvSpPr>
        <p:spPr bwMode="auto">
          <a:xfrm>
            <a:off x="7278985" y="3333173"/>
            <a:ext cx="498689" cy="750832"/>
          </a:xfrm>
          <a:custGeom>
            <a:avLst/>
            <a:gdLst/>
            <a:ahLst/>
            <a:cxnLst>
              <a:cxn ang="0">
                <a:pos x="37" y="20"/>
              </a:cxn>
              <a:cxn ang="0">
                <a:pos x="20" y="40"/>
              </a:cxn>
              <a:cxn ang="0">
                <a:pos x="11" y="47"/>
              </a:cxn>
              <a:cxn ang="0">
                <a:pos x="11" y="48"/>
              </a:cxn>
              <a:cxn ang="0">
                <a:pos x="15" y="54"/>
              </a:cxn>
              <a:cxn ang="0">
                <a:pos x="7" y="62"/>
              </a:cxn>
              <a:cxn ang="0">
                <a:pos x="0" y="54"/>
              </a:cxn>
              <a:cxn ang="0">
                <a:pos x="4" y="48"/>
              </a:cxn>
              <a:cxn ang="0">
                <a:pos x="4" y="15"/>
              </a:cxn>
              <a:cxn ang="0">
                <a:pos x="0" y="8"/>
              </a:cxn>
              <a:cxn ang="0">
                <a:pos x="7" y="0"/>
              </a:cxn>
              <a:cxn ang="0">
                <a:pos x="15" y="8"/>
              </a:cxn>
              <a:cxn ang="0">
                <a:pos x="11" y="15"/>
              </a:cxn>
              <a:cxn ang="0">
                <a:pos x="11" y="35"/>
              </a:cxn>
              <a:cxn ang="0">
                <a:pos x="18" y="33"/>
              </a:cxn>
              <a:cxn ang="0">
                <a:pos x="29" y="20"/>
              </a:cxn>
              <a:cxn ang="0">
                <a:pos x="25" y="13"/>
              </a:cxn>
              <a:cxn ang="0">
                <a:pos x="33" y="6"/>
              </a:cxn>
              <a:cxn ang="0">
                <a:pos x="41" y="13"/>
              </a:cxn>
              <a:cxn ang="0">
                <a:pos x="37" y="20"/>
              </a:cxn>
              <a:cxn ang="0">
                <a:pos x="7" y="4"/>
              </a:cxn>
              <a:cxn ang="0">
                <a:pos x="4" y="8"/>
              </a:cxn>
              <a:cxn ang="0">
                <a:pos x="7" y="12"/>
              </a:cxn>
              <a:cxn ang="0">
                <a:pos x="11" y="8"/>
              </a:cxn>
              <a:cxn ang="0">
                <a:pos x="7" y="4"/>
              </a:cxn>
              <a:cxn ang="0">
                <a:pos x="7" y="51"/>
              </a:cxn>
              <a:cxn ang="0">
                <a:pos x="4" y="54"/>
              </a:cxn>
              <a:cxn ang="0">
                <a:pos x="7" y="58"/>
              </a:cxn>
              <a:cxn ang="0">
                <a:pos x="11" y="54"/>
              </a:cxn>
              <a:cxn ang="0">
                <a:pos x="7" y="51"/>
              </a:cxn>
              <a:cxn ang="0">
                <a:pos x="33" y="9"/>
              </a:cxn>
              <a:cxn ang="0">
                <a:pos x="29" y="13"/>
              </a:cxn>
              <a:cxn ang="0">
                <a:pos x="33" y="17"/>
              </a:cxn>
              <a:cxn ang="0">
                <a:pos x="37" y="13"/>
              </a:cxn>
              <a:cxn ang="0">
                <a:pos x="33" y="9"/>
              </a:cxn>
            </a:cxnLst>
            <a:rect l="0" t="0" r="r" b="b"/>
            <a:pathLst>
              <a:path w="41" h="62">
                <a:moveTo>
                  <a:pt x="37" y="20"/>
                </a:moveTo>
                <a:cubicBezTo>
                  <a:pt x="37" y="34"/>
                  <a:pt x="27" y="38"/>
                  <a:pt x="20" y="40"/>
                </a:cubicBezTo>
                <a:cubicBezTo>
                  <a:pt x="13" y="42"/>
                  <a:pt x="11" y="43"/>
                  <a:pt x="11" y="47"/>
                </a:cubicBezTo>
                <a:cubicBezTo>
                  <a:pt x="11" y="48"/>
                  <a:pt x="11" y="48"/>
                  <a:pt x="11" y="48"/>
                </a:cubicBezTo>
                <a:cubicBezTo>
                  <a:pt x="14" y="49"/>
                  <a:pt x="15" y="52"/>
                  <a:pt x="15" y="54"/>
                </a:cubicBezTo>
                <a:cubicBezTo>
                  <a:pt x="15" y="59"/>
                  <a:pt x="12" y="62"/>
                  <a:pt x="7" y="62"/>
                </a:cubicBezTo>
                <a:cubicBezTo>
                  <a:pt x="3" y="62"/>
                  <a:pt x="0" y="59"/>
                  <a:pt x="0" y="54"/>
                </a:cubicBezTo>
                <a:cubicBezTo>
                  <a:pt x="0" y="52"/>
                  <a:pt x="1" y="49"/>
                  <a:pt x="4" y="48"/>
                </a:cubicBezTo>
                <a:cubicBezTo>
                  <a:pt x="4" y="15"/>
                  <a:pt x="4" y="15"/>
                  <a:pt x="4" y="15"/>
                </a:cubicBezTo>
                <a:cubicBezTo>
                  <a:pt x="1" y="14"/>
                  <a:pt x="0" y="11"/>
                  <a:pt x="0" y="8"/>
                </a:cubicBezTo>
                <a:cubicBezTo>
                  <a:pt x="0" y="4"/>
                  <a:pt x="3" y="0"/>
                  <a:pt x="7" y="0"/>
                </a:cubicBezTo>
                <a:cubicBezTo>
                  <a:pt x="12" y="0"/>
                  <a:pt x="15" y="4"/>
                  <a:pt x="15" y="8"/>
                </a:cubicBezTo>
                <a:cubicBezTo>
                  <a:pt x="15" y="11"/>
                  <a:pt x="14" y="14"/>
                  <a:pt x="11" y="15"/>
                </a:cubicBezTo>
                <a:cubicBezTo>
                  <a:pt x="11" y="35"/>
                  <a:pt x="11" y="35"/>
                  <a:pt x="11" y="35"/>
                </a:cubicBezTo>
                <a:cubicBezTo>
                  <a:pt x="13" y="34"/>
                  <a:pt x="16" y="33"/>
                  <a:pt x="18" y="33"/>
                </a:cubicBezTo>
                <a:cubicBezTo>
                  <a:pt x="25" y="30"/>
                  <a:pt x="29" y="28"/>
                  <a:pt x="29" y="20"/>
                </a:cubicBezTo>
                <a:cubicBezTo>
                  <a:pt x="27" y="19"/>
                  <a:pt x="25" y="16"/>
                  <a:pt x="25" y="13"/>
                </a:cubicBezTo>
                <a:cubicBezTo>
                  <a:pt x="25" y="9"/>
                  <a:pt x="29" y="6"/>
                  <a:pt x="33" y="6"/>
                </a:cubicBezTo>
                <a:cubicBezTo>
                  <a:pt x="37" y="6"/>
                  <a:pt x="41" y="9"/>
                  <a:pt x="41" y="13"/>
                </a:cubicBezTo>
                <a:cubicBezTo>
                  <a:pt x="41" y="16"/>
                  <a:pt x="39" y="19"/>
                  <a:pt x="37" y="20"/>
                </a:cubicBezTo>
                <a:close/>
                <a:moveTo>
                  <a:pt x="7" y="4"/>
                </a:moveTo>
                <a:cubicBezTo>
                  <a:pt x="5" y="4"/>
                  <a:pt x="4" y="6"/>
                  <a:pt x="4" y="8"/>
                </a:cubicBezTo>
                <a:cubicBezTo>
                  <a:pt x="4" y="10"/>
                  <a:pt x="5" y="12"/>
                  <a:pt x="7" y="12"/>
                </a:cubicBezTo>
                <a:cubicBezTo>
                  <a:pt x="10" y="12"/>
                  <a:pt x="11" y="10"/>
                  <a:pt x="11" y="8"/>
                </a:cubicBezTo>
                <a:cubicBezTo>
                  <a:pt x="11" y="6"/>
                  <a:pt x="10" y="4"/>
                  <a:pt x="7" y="4"/>
                </a:cubicBezTo>
                <a:close/>
                <a:moveTo>
                  <a:pt x="7" y="51"/>
                </a:moveTo>
                <a:cubicBezTo>
                  <a:pt x="5" y="51"/>
                  <a:pt x="4" y="52"/>
                  <a:pt x="4" y="54"/>
                </a:cubicBezTo>
                <a:cubicBezTo>
                  <a:pt x="4" y="57"/>
                  <a:pt x="5" y="58"/>
                  <a:pt x="7" y="58"/>
                </a:cubicBezTo>
                <a:cubicBezTo>
                  <a:pt x="10" y="58"/>
                  <a:pt x="11" y="57"/>
                  <a:pt x="11" y="54"/>
                </a:cubicBezTo>
                <a:cubicBezTo>
                  <a:pt x="11" y="52"/>
                  <a:pt x="10" y="51"/>
                  <a:pt x="7" y="51"/>
                </a:cubicBezTo>
                <a:close/>
                <a:moveTo>
                  <a:pt x="33" y="9"/>
                </a:moveTo>
                <a:cubicBezTo>
                  <a:pt x="31" y="9"/>
                  <a:pt x="29" y="11"/>
                  <a:pt x="29" y="13"/>
                </a:cubicBezTo>
                <a:cubicBezTo>
                  <a:pt x="29" y="15"/>
                  <a:pt x="31" y="17"/>
                  <a:pt x="33" y="17"/>
                </a:cubicBezTo>
                <a:cubicBezTo>
                  <a:pt x="35" y="17"/>
                  <a:pt x="37" y="15"/>
                  <a:pt x="37" y="13"/>
                </a:cubicBezTo>
                <a:cubicBezTo>
                  <a:pt x="37" y="11"/>
                  <a:pt x="35" y="9"/>
                  <a:pt x="33"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3" name="Freeform 123"/>
          <p:cNvSpPr>
            <a:spLocks noEditPoints="1"/>
          </p:cNvSpPr>
          <p:nvPr/>
        </p:nvSpPr>
        <p:spPr bwMode="auto">
          <a:xfrm>
            <a:off x="6357913" y="4834901"/>
            <a:ext cx="599942" cy="599942"/>
          </a:xfrm>
          <a:custGeom>
            <a:avLst/>
            <a:gdLst/>
            <a:ahLst/>
            <a:cxnLst>
              <a:cxn ang="0">
                <a:pos x="31" y="62"/>
              </a:cxn>
              <a:cxn ang="0">
                <a:pos x="0" y="31"/>
              </a:cxn>
              <a:cxn ang="0">
                <a:pos x="31" y="0"/>
              </a:cxn>
              <a:cxn ang="0">
                <a:pos x="62" y="31"/>
              </a:cxn>
              <a:cxn ang="0">
                <a:pos x="31" y="62"/>
              </a:cxn>
              <a:cxn ang="0">
                <a:pos x="32" y="11"/>
              </a:cxn>
              <a:cxn ang="0">
                <a:pos x="17" y="19"/>
              </a:cxn>
              <a:cxn ang="0">
                <a:pos x="18" y="21"/>
              </a:cxn>
              <a:cxn ang="0">
                <a:pos x="23" y="25"/>
              </a:cxn>
              <a:cxn ang="0">
                <a:pos x="24" y="25"/>
              </a:cxn>
              <a:cxn ang="0">
                <a:pos x="25" y="25"/>
              </a:cxn>
              <a:cxn ang="0">
                <a:pos x="28" y="21"/>
              </a:cxn>
              <a:cxn ang="0">
                <a:pos x="32" y="20"/>
              </a:cxn>
              <a:cxn ang="0">
                <a:pos x="36" y="24"/>
              </a:cxn>
              <a:cxn ang="0">
                <a:pos x="33" y="28"/>
              </a:cxn>
              <a:cxn ang="0">
                <a:pos x="26" y="36"/>
              </a:cxn>
              <a:cxn ang="0">
                <a:pos x="26" y="38"/>
              </a:cxn>
              <a:cxn ang="0">
                <a:pos x="27" y="39"/>
              </a:cxn>
              <a:cxn ang="0">
                <a:pos x="35" y="39"/>
              </a:cxn>
              <a:cxn ang="0">
                <a:pos x="36" y="38"/>
              </a:cxn>
              <a:cxn ang="0">
                <a:pos x="40" y="34"/>
              </a:cxn>
              <a:cxn ang="0">
                <a:pos x="47" y="24"/>
              </a:cxn>
              <a:cxn ang="0">
                <a:pos x="32" y="11"/>
              </a:cxn>
              <a:cxn ang="0">
                <a:pos x="36" y="43"/>
              </a:cxn>
              <a:cxn ang="0">
                <a:pos x="35" y="42"/>
              </a:cxn>
              <a:cxn ang="0">
                <a:pos x="27" y="42"/>
              </a:cxn>
              <a:cxn ang="0">
                <a:pos x="26" y="43"/>
              </a:cxn>
              <a:cxn ang="0">
                <a:pos x="26" y="51"/>
              </a:cxn>
              <a:cxn ang="0">
                <a:pos x="27" y="52"/>
              </a:cxn>
              <a:cxn ang="0">
                <a:pos x="35" y="52"/>
              </a:cxn>
              <a:cxn ang="0">
                <a:pos x="36" y="51"/>
              </a:cxn>
              <a:cxn ang="0">
                <a:pos x="36" y="4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2" y="11"/>
                </a:moveTo>
                <a:cubicBezTo>
                  <a:pt x="26" y="11"/>
                  <a:pt x="21" y="14"/>
                  <a:pt x="17" y="19"/>
                </a:cubicBezTo>
                <a:cubicBezTo>
                  <a:pt x="17" y="20"/>
                  <a:pt x="17" y="21"/>
                  <a:pt x="18" y="21"/>
                </a:cubicBezTo>
                <a:cubicBezTo>
                  <a:pt x="23" y="25"/>
                  <a:pt x="23" y="25"/>
                  <a:pt x="23" y="25"/>
                </a:cubicBezTo>
                <a:cubicBezTo>
                  <a:pt x="23" y="25"/>
                  <a:pt x="23" y="25"/>
                  <a:pt x="24" y="25"/>
                </a:cubicBezTo>
                <a:cubicBezTo>
                  <a:pt x="24" y="25"/>
                  <a:pt x="24" y="25"/>
                  <a:pt x="25" y="25"/>
                </a:cubicBezTo>
                <a:cubicBezTo>
                  <a:pt x="27" y="22"/>
                  <a:pt x="27" y="22"/>
                  <a:pt x="28" y="21"/>
                </a:cubicBezTo>
                <a:cubicBezTo>
                  <a:pt x="29" y="21"/>
                  <a:pt x="30" y="20"/>
                  <a:pt x="32" y="20"/>
                </a:cubicBezTo>
                <a:cubicBezTo>
                  <a:pt x="34" y="20"/>
                  <a:pt x="36" y="22"/>
                  <a:pt x="36" y="24"/>
                </a:cubicBezTo>
                <a:cubicBezTo>
                  <a:pt x="36" y="26"/>
                  <a:pt x="35" y="27"/>
                  <a:pt x="33" y="28"/>
                </a:cubicBezTo>
                <a:cubicBezTo>
                  <a:pt x="30" y="29"/>
                  <a:pt x="26" y="32"/>
                  <a:pt x="26" y="36"/>
                </a:cubicBezTo>
                <a:cubicBezTo>
                  <a:pt x="26" y="38"/>
                  <a:pt x="26" y="38"/>
                  <a:pt x="26" y="38"/>
                </a:cubicBezTo>
                <a:cubicBezTo>
                  <a:pt x="26" y="38"/>
                  <a:pt x="27" y="39"/>
                  <a:pt x="27" y="39"/>
                </a:cubicBezTo>
                <a:cubicBezTo>
                  <a:pt x="35" y="39"/>
                  <a:pt x="35" y="39"/>
                  <a:pt x="35" y="39"/>
                </a:cubicBezTo>
                <a:cubicBezTo>
                  <a:pt x="36" y="39"/>
                  <a:pt x="36" y="38"/>
                  <a:pt x="36" y="38"/>
                </a:cubicBezTo>
                <a:cubicBezTo>
                  <a:pt x="36" y="37"/>
                  <a:pt x="38" y="35"/>
                  <a:pt x="40" y="34"/>
                </a:cubicBezTo>
                <a:cubicBezTo>
                  <a:pt x="43" y="32"/>
                  <a:pt x="47" y="30"/>
                  <a:pt x="47" y="24"/>
                </a:cubicBezTo>
                <a:cubicBezTo>
                  <a:pt x="47" y="16"/>
                  <a:pt x="39" y="11"/>
                  <a:pt x="32" y="11"/>
                </a:cubicBezTo>
                <a:close/>
                <a:moveTo>
                  <a:pt x="36" y="43"/>
                </a:moveTo>
                <a:cubicBezTo>
                  <a:pt x="36" y="42"/>
                  <a:pt x="36" y="42"/>
                  <a:pt x="35" y="42"/>
                </a:cubicBezTo>
                <a:cubicBezTo>
                  <a:pt x="27" y="42"/>
                  <a:pt x="27" y="42"/>
                  <a:pt x="27" y="42"/>
                </a:cubicBezTo>
                <a:cubicBezTo>
                  <a:pt x="27" y="42"/>
                  <a:pt x="26" y="42"/>
                  <a:pt x="26" y="43"/>
                </a:cubicBezTo>
                <a:cubicBezTo>
                  <a:pt x="26" y="51"/>
                  <a:pt x="26" y="51"/>
                  <a:pt x="26" y="51"/>
                </a:cubicBezTo>
                <a:cubicBezTo>
                  <a:pt x="26" y="51"/>
                  <a:pt x="27" y="52"/>
                  <a:pt x="27" y="52"/>
                </a:cubicBezTo>
                <a:cubicBezTo>
                  <a:pt x="35" y="52"/>
                  <a:pt x="35" y="52"/>
                  <a:pt x="35" y="52"/>
                </a:cubicBezTo>
                <a:cubicBezTo>
                  <a:pt x="36" y="52"/>
                  <a:pt x="36" y="51"/>
                  <a:pt x="36" y="51"/>
                </a:cubicBezTo>
                <a:lnTo>
                  <a:pt x="36" y="43"/>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4" name="Freeform 57"/>
          <p:cNvSpPr>
            <a:spLocks noEditPoints="1"/>
          </p:cNvSpPr>
          <p:nvPr/>
        </p:nvSpPr>
        <p:spPr bwMode="auto">
          <a:xfrm>
            <a:off x="4770715" y="4917108"/>
            <a:ext cx="528652" cy="46866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5" name="Freeform 91"/>
          <p:cNvSpPr>
            <a:spLocks noEditPoints="1"/>
          </p:cNvSpPr>
          <p:nvPr/>
        </p:nvSpPr>
        <p:spPr bwMode="auto">
          <a:xfrm>
            <a:off x="3889088" y="3398304"/>
            <a:ext cx="568847" cy="568847"/>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26" name="Group 63"/>
          <p:cNvGrpSpPr/>
          <p:nvPr/>
        </p:nvGrpSpPr>
        <p:grpSpPr>
          <a:xfrm>
            <a:off x="5173938" y="2941863"/>
            <a:ext cx="1320157" cy="1525320"/>
            <a:chOff x="4175103" y="2472727"/>
            <a:chExt cx="800146" cy="924494"/>
          </a:xfrm>
        </p:grpSpPr>
        <p:sp>
          <p:nvSpPr>
            <p:cNvPr id="27" name="Freeform 7"/>
            <p:cNvSpPr/>
            <p:nvPr/>
          </p:nvSpPr>
          <p:spPr bwMode="auto">
            <a:xfrm>
              <a:off x="4175103" y="2472727"/>
              <a:ext cx="800146" cy="924494"/>
            </a:xfrm>
            <a:custGeom>
              <a:avLst/>
              <a:gdLst/>
              <a:ahLst/>
              <a:cxnLst>
                <a:cxn ang="0">
                  <a:pos x="592" y="170"/>
                </a:cxn>
                <a:cxn ang="0">
                  <a:pos x="592" y="511"/>
                </a:cxn>
                <a:cxn ang="0">
                  <a:pos x="296" y="684"/>
                </a:cxn>
                <a:cxn ang="0">
                  <a:pos x="0" y="511"/>
                </a:cxn>
                <a:cxn ang="0">
                  <a:pos x="0" y="170"/>
                </a:cxn>
                <a:cxn ang="0">
                  <a:pos x="296" y="0"/>
                </a:cxn>
                <a:cxn ang="0">
                  <a:pos x="592" y="170"/>
                </a:cxn>
              </a:cxnLst>
              <a:rect l="0" t="0" r="r" b="b"/>
              <a:pathLst>
                <a:path w="592" h="684">
                  <a:moveTo>
                    <a:pt x="592" y="170"/>
                  </a:moveTo>
                  <a:lnTo>
                    <a:pt x="592" y="511"/>
                  </a:lnTo>
                  <a:lnTo>
                    <a:pt x="296" y="684"/>
                  </a:lnTo>
                  <a:lnTo>
                    <a:pt x="0" y="511"/>
                  </a:lnTo>
                  <a:lnTo>
                    <a:pt x="0" y="170"/>
                  </a:lnTo>
                  <a:lnTo>
                    <a:pt x="296" y="0"/>
                  </a:lnTo>
                  <a:lnTo>
                    <a:pt x="592" y="170"/>
                  </a:lnTo>
                  <a:close/>
                </a:path>
              </a:pathLst>
            </a:custGeom>
            <a:solidFill>
              <a:srgbClr val="C00000"/>
            </a:solidFill>
            <a:ln w="9525">
              <a:noFill/>
              <a:round/>
            </a:ln>
          </p:spPr>
          <p:txBody>
            <a:bodyPr vert="horz" wrap="square" lIns="121920" tIns="60960" rIns="121920" bIns="60960" numCol="1" anchor="t" anchorCtr="0" compatLnSpc="1"/>
            <a:lstStyle/>
            <a:p>
              <a:endParaRPr lang="en-US" sz="2400"/>
            </a:p>
          </p:txBody>
        </p:sp>
        <p:sp>
          <p:nvSpPr>
            <p:cNvPr id="28" name="Freeform 69"/>
            <p:cNvSpPr>
              <a:spLocks noEditPoints="1"/>
            </p:cNvSpPr>
            <p:nvPr/>
          </p:nvSpPr>
          <p:spPr bwMode="auto">
            <a:xfrm>
              <a:off x="4397461" y="2755839"/>
              <a:ext cx="355430" cy="358272"/>
            </a:xfrm>
            <a:custGeom>
              <a:avLst/>
              <a:gdLst/>
              <a:ahLst/>
              <a:cxnLst>
                <a:cxn ang="0">
                  <a:pos x="29" y="58"/>
                </a:cxn>
                <a:cxn ang="0">
                  <a:pos x="6" y="47"/>
                </a:cxn>
                <a:cxn ang="0">
                  <a:pos x="7" y="46"/>
                </a:cxn>
                <a:cxn ang="0">
                  <a:pos x="12" y="40"/>
                </a:cxn>
                <a:cxn ang="0">
                  <a:pos x="13" y="40"/>
                </a:cxn>
                <a:cxn ang="0">
                  <a:pos x="14" y="41"/>
                </a:cxn>
                <a:cxn ang="0">
                  <a:pos x="29" y="48"/>
                </a:cxn>
                <a:cxn ang="0">
                  <a:pos x="48" y="29"/>
                </a:cxn>
                <a:cxn ang="0">
                  <a:pos x="29" y="9"/>
                </a:cxn>
                <a:cxn ang="0">
                  <a:pos x="16" y="14"/>
                </a:cxn>
                <a:cxn ang="0">
                  <a:pos x="21" y="20"/>
                </a:cxn>
                <a:cxn ang="0">
                  <a:pos x="21" y="22"/>
                </a:cxn>
                <a:cxn ang="0">
                  <a:pos x="19" y="24"/>
                </a:cxn>
                <a:cxn ang="0">
                  <a:pos x="2" y="24"/>
                </a:cxn>
                <a:cxn ang="0">
                  <a:pos x="0" y="21"/>
                </a:cxn>
                <a:cxn ang="0">
                  <a:pos x="0" y="4"/>
                </a:cxn>
                <a:cxn ang="0">
                  <a:pos x="1" y="2"/>
                </a:cxn>
                <a:cxn ang="0">
                  <a:pos x="4" y="3"/>
                </a:cxn>
                <a:cxn ang="0">
                  <a:pos x="9" y="8"/>
                </a:cxn>
                <a:cxn ang="0">
                  <a:pos x="29" y="0"/>
                </a:cxn>
                <a:cxn ang="0">
                  <a:pos x="58" y="29"/>
                </a:cxn>
                <a:cxn ang="0">
                  <a:pos x="29" y="58"/>
                </a:cxn>
                <a:cxn ang="0">
                  <a:pos x="34" y="35"/>
                </a:cxn>
                <a:cxn ang="0">
                  <a:pos x="33" y="36"/>
                </a:cxn>
                <a:cxn ang="0">
                  <a:pos x="20" y="36"/>
                </a:cxn>
                <a:cxn ang="0">
                  <a:pos x="19" y="35"/>
                </a:cxn>
                <a:cxn ang="0">
                  <a:pos x="19" y="32"/>
                </a:cxn>
                <a:cxn ang="0">
                  <a:pos x="20" y="31"/>
                </a:cxn>
                <a:cxn ang="0">
                  <a:pos x="29" y="31"/>
                </a:cxn>
                <a:cxn ang="0">
                  <a:pos x="29" y="18"/>
                </a:cxn>
                <a:cxn ang="0">
                  <a:pos x="30" y="17"/>
                </a:cxn>
                <a:cxn ang="0">
                  <a:pos x="33" y="17"/>
                </a:cxn>
                <a:cxn ang="0">
                  <a:pos x="34" y="18"/>
                </a:cxn>
                <a:cxn ang="0">
                  <a:pos x="34" y="35"/>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29" name="组合 70"/>
          <p:cNvGrpSpPr/>
          <p:nvPr/>
        </p:nvGrpSpPr>
        <p:grpSpPr>
          <a:xfrm>
            <a:off x="797811" y="3053134"/>
            <a:ext cx="2531576" cy="1432834"/>
            <a:chOff x="1286070" y="2217765"/>
            <a:chExt cx="2370306" cy="1432834"/>
          </a:xfrm>
        </p:grpSpPr>
        <p:sp>
          <p:nvSpPr>
            <p:cNvPr id="30" name="矩形 29"/>
            <p:cNvSpPr/>
            <p:nvPr/>
          </p:nvSpPr>
          <p:spPr>
            <a:xfrm>
              <a:off x="1286070" y="2671870"/>
              <a:ext cx="2370306"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31" name="矩形 30"/>
            <p:cNvSpPr/>
            <p:nvPr/>
          </p:nvSpPr>
          <p:spPr>
            <a:xfrm>
              <a:off x="2445788" y="2217765"/>
              <a:ext cx="1133469"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2" name="组合 73"/>
          <p:cNvGrpSpPr/>
          <p:nvPr/>
        </p:nvGrpSpPr>
        <p:grpSpPr>
          <a:xfrm>
            <a:off x="7729129" y="1470936"/>
            <a:ext cx="2571054" cy="1432834"/>
            <a:chOff x="1163637" y="2217765"/>
            <a:chExt cx="3033017" cy="1432834"/>
          </a:xfrm>
        </p:grpSpPr>
        <p:sp>
          <p:nvSpPr>
            <p:cNvPr id="33" name="矩形 32"/>
            <p:cNvSpPr/>
            <p:nvPr/>
          </p:nvSpPr>
          <p:spPr>
            <a:xfrm>
              <a:off x="1163637" y="2671870"/>
              <a:ext cx="3033017"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34" name="矩形 33"/>
            <p:cNvSpPr/>
            <p:nvPr/>
          </p:nvSpPr>
          <p:spPr>
            <a:xfrm>
              <a:off x="1163638" y="2217765"/>
              <a:ext cx="1428105"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5" name="组合 76"/>
          <p:cNvGrpSpPr/>
          <p:nvPr/>
        </p:nvGrpSpPr>
        <p:grpSpPr>
          <a:xfrm>
            <a:off x="1393714" y="1360136"/>
            <a:ext cx="2531576" cy="1432834"/>
            <a:chOff x="1286070" y="2217765"/>
            <a:chExt cx="2370306" cy="1432834"/>
          </a:xfrm>
        </p:grpSpPr>
        <p:sp>
          <p:nvSpPr>
            <p:cNvPr id="36" name="矩形 35"/>
            <p:cNvSpPr/>
            <p:nvPr/>
          </p:nvSpPr>
          <p:spPr>
            <a:xfrm>
              <a:off x="1286070" y="2671870"/>
              <a:ext cx="2370306"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37" name="矩形 36"/>
            <p:cNvSpPr/>
            <p:nvPr/>
          </p:nvSpPr>
          <p:spPr>
            <a:xfrm>
              <a:off x="2522907" y="2217765"/>
              <a:ext cx="1133469"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8" name="组合 79"/>
          <p:cNvGrpSpPr/>
          <p:nvPr/>
        </p:nvGrpSpPr>
        <p:grpSpPr>
          <a:xfrm>
            <a:off x="7729129" y="4735135"/>
            <a:ext cx="2571054" cy="1432834"/>
            <a:chOff x="1163637" y="2217765"/>
            <a:chExt cx="3033017" cy="1432834"/>
          </a:xfrm>
        </p:grpSpPr>
        <p:sp>
          <p:nvSpPr>
            <p:cNvPr id="39" name="矩形 38"/>
            <p:cNvSpPr/>
            <p:nvPr/>
          </p:nvSpPr>
          <p:spPr>
            <a:xfrm>
              <a:off x="1163637" y="2671870"/>
              <a:ext cx="3033017"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40" name="矩形 39"/>
            <p:cNvSpPr/>
            <p:nvPr/>
          </p:nvSpPr>
          <p:spPr>
            <a:xfrm>
              <a:off x="1163638" y="2217765"/>
              <a:ext cx="1428105"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41" name="组合 82"/>
          <p:cNvGrpSpPr/>
          <p:nvPr/>
        </p:nvGrpSpPr>
        <p:grpSpPr>
          <a:xfrm>
            <a:off x="1393714" y="4624335"/>
            <a:ext cx="2531576" cy="1432834"/>
            <a:chOff x="1286070" y="2217765"/>
            <a:chExt cx="2370306" cy="1432834"/>
          </a:xfrm>
        </p:grpSpPr>
        <p:sp>
          <p:nvSpPr>
            <p:cNvPr id="42" name="矩形 41"/>
            <p:cNvSpPr/>
            <p:nvPr/>
          </p:nvSpPr>
          <p:spPr>
            <a:xfrm>
              <a:off x="1286070" y="2671870"/>
              <a:ext cx="2370306"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43" name="矩形 42"/>
            <p:cNvSpPr/>
            <p:nvPr/>
          </p:nvSpPr>
          <p:spPr>
            <a:xfrm>
              <a:off x="2522907" y="2217765"/>
              <a:ext cx="1133469"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44" name="组合 85"/>
          <p:cNvGrpSpPr/>
          <p:nvPr/>
        </p:nvGrpSpPr>
        <p:grpSpPr>
          <a:xfrm>
            <a:off x="8387652" y="3163934"/>
            <a:ext cx="2571054" cy="1432834"/>
            <a:chOff x="1163637" y="2217765"/>
            <a:chExt cx="3033017" cy="1432834"/>
          </a:xfrm>
        </p:grpSpPr>
        <p:sp>
          <p:nvSpPr>
            <p:cNvPr id="45" name="矩形 44"/>
            <p:cNvSpPr/>
            <p:nvPr/>
          </p:nvSpPr>
          <p:spPr>
            <a:xfrm>
              <a:off x="1163637" y="2671870"/>
              <a:ext cx="3033017"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46" name="矩形 45"/>
            <p:cNvSpPr/>
            <p:nvPr/>
          </p:nvSpPr>
          <p:spPr>
            <a:xfrm>
              <a:off x="1163638" y="2217765"/>
              <a:ext cx="1428105"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2" presetClass="entr" presetSubtype="8" accel="50000" decel="50000"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0-#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p:stCondLst>
                              <p:cond delay="3000"/>
                            </p:stCondLst>
                            <p:childTnLst>
                              <p:par>
                                <p:cTn id="41" presetID="2" presetClass="entr" presetSubtype="8" accel="50000" decel="5000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0-#ppt_w/2"/>
                                          </p:val>
                                        </p:tav>
                                        <p:tav tm="100000">
                                          <p:val>
                                            <p:strVal val="#ppt_x"/>
                                          </p:val>
                                        </p:tav>
                                      </p:tavLst>
                                    </p:anim>
                                    <p:anim calcmode="lin" valueType="num">
                                      <p:cBhvr additive="base">
                                        <p:cTn id="44" dur="500" fill="hold"/>
                                        <p:tgtEl>
                                          <p:spTgt spid="35"/>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childTnLst>
                          </p:cTn>
                        </p:par>
                        <p:par>
                          <p:cTn id="57" fill="hold">
                            <p:stCondLst>
                              <p:cond delay="4500"/>
                            </p:stCondLst>
                            <p:childTnLst>
                              <p:par>
                                <p:cTn id="58" presetID="2" presetClass="entr" presetSubtype="2" accel="50000" decel="50000"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1+#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childTnLst>
                          </p:cTn>
                        </p:par>
                        <p:par>
                          <p:cTn id="62" fill="hold">
                            <p:stCondLst>
                              <p:cond delay="5000"/>
                            </p:stCondLst>
                            <p:childTnLst>
                              <p:par>
                                <p:cTn id="63" presetID="53" presetClass="entr" presetSubtype="16"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childTnLst>
                          </p:cTn>
                        </p:par>
                        <p:par>
                          <p:cTn id="74" fill="hold">
                            <p:stCondLst>
                              <p:cond delay="6000"/>
                            </p:stCondLst>
                            <p:childTnLst>
                              <p:par>
                                <p:cTn id="75" presetID="2" presetClass="entr" presetSubtype="2" accel="50000" decel="50000" fill="hold" nodeType="after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500" fill="hold"/>
                                        <p:tgtEl>
                                          <p:spTgt spid="44"/>
                                        </p:tgtEl>
                                        <p:attrNameLst>
                                          <p:attrName>ppt_x</p:attrName>
                                        </p:attrNameLst>
                                      </p:cBhvr>
                                      <p:tavLst>
                                        <p:tav tm="0">
                                          <p:val>
                                            <p:strVal val="1+#ppt_w/2"/>
                                          </p:val>
                                        </p:tav>
                                        <p:tav tm="100000">
                                          <p:val>
                                            <p:strVal val="#ppt_x"/>
                                          </p:val>
                                        </p:tav>
                                      </p:tavLst>
                                    </p:anim>
                                    <p:anim calcmode="lin" valueType="num">
                                      <p:cBhvr additive="base">
                                        <p:cTn id="78" dur="500" fill="hold"/>
                                        <p:tgtEl>
                                          <p:spTgt spid="44"/>
                                        </p:tgtEl>
                                        <p:attrNameLst>
                                          <p:attrName>ppt_y</p:attrName>
                                        </p:attrNameLst>
                                      </p:cBhvr>
                                      <p:tavLst>
                                        <p:tav tm="0">
                                          <p:val>
                                            <p:strVal val="#ppt_y"/>
                                          </p:val>
                                        </p:tav>
                                        <p:tav tm="100000">
                                          <p:val>
                                            <p:strVal val="#ppt_y"/>
                                          </p:val>
                                        </p:tav>
                                      </p:tavLst>
                                    </p:anim>
                                  </p:childTnLst>
                                </p:cTn>
                              </p:par>
                            </p:childTnLst>
                          </p:cTn>
                        </p:par>
                        <p:par>
                          <p:cTn id="79" fill="hold">
                            <p:stCondLst>
                              <p:cond delay="6500"/>
                            </p:stCondLst>
                            <p:childTnLst>
                              <p:par>
                                <p:cTn id="80" presetID="53" presetClass="entr" presetSubtype="16"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p:cTn id="82" dur="500" fill="hold"/>
                                        <p:tgtEl>
                                          <p:spTgt spid="11"/>
                                        </p:tgtEl>
                                        <p:attrNameLst>
                                          <p:attrName>ppt_w</p:attrName>
                                        </p:attrNameLst>
                                      </p:cBhvr>
                                      <p:tavLst>
                                        <p:tav tm="0">
                                          <p:val>
                                            <p:fltVal val="0"/>
                                          </p:val>
                                        </p:tav>
                                        <p:tav tm="100000">
                                          <p:val>
                                            <p:strVal val="#ppt_w"/>
                                          </p:val>
                                        </p:tav>
                                      </p:tavLst>
                                    </p:anim>
                                    <p:anim calcmode="lin" valueType="num">
                                      <p:cBhvr>
                                        <p:cTn id="83" dur="500" fill="hold"/>
                                        <p:tgtEl>
                                          <p:spTgt spid="11"/>
                                        </p:tgtEl>
                                        <p:attrNameLst>
                                          <p:attrName>ppt_h</p:attrName>
                                        </p:attrNameLst>
                                      </p:cBhvr>
                                      <p:tavLst>
                                        <p:tav tm="0">
                                          <p:val>
                                            <p:fltVal val="0"/>
                                          </p:val>
                                        </p:tav>
                                        <p:tav tm="100000">
                                          <p:val>
                                            <p:strVal val="#ppt_h"/>
                                          </p:val>
                                        </p:tav>
                                      </p:tavLst>
                                    </p:anim>
                                    <p:animEffect transition="in" filter="fade">
                                      <p:cBhvr>
                                        <p:cTn id="84" dur="500"/>
                                        <p:tgtEl>
                                          <p:spTgt spid="11"/>
                                        </p:tgtEl>
                                      </p:cBhvr>
                                    </p:animEffect>
                                  </p:childTnLst>
                                </p:cTn>
                              </p:par>
                            </p:childTnLst>
                          </p:cTn>
                        </p:par>
                        <p:par>
                          <p:cTn id="85" fill="hold">
                            <p:stCondLst>
                              <p:cond delay="7000"/>
                            </p:stCondLst>
                            <p:childTnLst>
                              <p:par>
                                <p:cTn id="86" presetID="53" presetClass="entr" presetSubtype="16"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p:cTn id="88" dur="500" fill="hold"/>
                                        <p:tgtEl>
                                          <p:spTgt spid="23"/>
                                        </p:tgtEl>
                                        <p:attrNameLst>
                                          <p:attrName>ppt_w</p:attrName>
                                        </p:attrNameLst>
                                      </p:cBhvr>
                                      <p:tavLst>
                                        <p:tav tm="0">
                                          <p:val>
                                            <p:fltVal val="0"/>
                                          </p:val>
                                        </p:tav>
                                        <p:tav tm="100000">
                                          <p:val>
                                            <p:strVal val="#ppt_w"/>
                                          </p:val>
                                        </p:tav>
                                      </p:tavLst>
                                    </p:anim>
                                    <p:anim calcmode="lin" valueType="num">
                                      <p:cBhvr>
                                        <p:cTn id="89" dur="500" fill="hold"/>
                                        <p:tgtEl>
                                          <p:spTgt spid="23"/>
                                        </p:tgtEl>
                                        <p:attrNameLst>
                                          <p:attrName>ppt_h</p:attrName>
                                        </p:attrNameLst>
                                      </p:cBhvr>
                                      <p:tavLst>
                                        <p:tav tm="0">
                                          <p:val>
                                            <p:fltVal val="0"/>
                                          </p:val>
                                        </p:tav>
                                        <p:tav tm="100000">
                                          <p:val>
                                            <p:strVal val="#ppt_h"/>
                                          </p:val>
                                        </p:tav>
                                      </p:tavLst>
                                    </p:anim>
                                    <p:animEffect transition="in" filter="fade">
                                      <p:cBhvr>
                                        <p:cTn id="90" dur="500"/>
                                        <p:tgtEl>
                                          <p:spTgt spid="23"/>
                                        </p:tgtEl>
                                      </p:cBhvr>
                                    </p:animEffect>
                                  </p:childTnLst>
                                </p:cTn>
                              </p:par>
                            </p:childTnLst>
                          </p:cTn>
                        </p:par>
                        <p:par>
                          <p:cTn id="91" fill="hold">
                            <p:stCondLst>
                              <p:cond delay="7500"/>
                            </p:stCondLst>
                            <p:childTnLst>
                              <p:par>
                                <p:cTn id="92" presetID="2" presetClass="entr" presetSubtype="2" accel="50000" decel="50000" fill="hold" nodeType="after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additive="base">
                                        <p:cTn id="94" dur="500" fill="hold"/>
                                        <p:tgtEl>
                                          <p:spTgt spid="38"/>
                                        </p:tgtEl>
                                        <p:attrNameLst>
                                          <p:attrName>ppt_x</p:attrName>
                                        </p:attrNameLst>
                                      </p:cBhvr>
                                      <p:tavLst>
                                        <p:tav tm="0">
                                          <p:val>
                                            <p:strVal val="1+#ppt_w/2"/>
                                          </p:val>
                                        </p:tav>
                                        <p:tav tm="100000">
                                          <p:val>
                                            <p:strVal val="#ppt_x"/>
                                          </p:val>
                                        </p:tav>
                                      </p:tavLst>
                                    </p:anim>
                                    <p:anim calcmode="lin" valueType="num">
                                      <p:cBhvr additive="base">
                                        <p:cTn id="95" dur="500" fill="hold"/>
                                        <p:tgtEl>
                                          <p:spTgt spid="38"/>
                                        </p:tgtEl>
                                        <p:attrNameLst>
                                          <p:attrName>ppt_y</p:attrName>
                                        </p:attrNameLst>
                                      </p:cBhvr>
                                      <p:tavLst>
                                        <p:tav tm="0">
                                          <p:val>
                                            <p:strVal val="#ppt_y"/>
                                          </p:val>
                                        </p:tav>
                                        <p:tav tm="100000">
                                          <p:val>
                                            <p:strVal val="#ppt_y"/>
                                          </p:val>
                                        </p:tav>
                                      </p:tavLst>
                                    </p:anim>
                                  </p:childTnLst>
                                </p:cTn>
                              </p:par>
                            </p:childTnLst>
                          </p:cTn>
                        </p:par>
                        <p:par>
                          <p:cTn id="96" fill="hold">
                            <p:stCondLst>
                              <p:cond delay="8000"/>
                            </p:stCondLst>
                            <p:childTnLst>
                              <p:par>
                                <p:cTn id="97" presetID="53" presetClass="entr" presetSubtype="16" fill="hold" nodeType="afterEffect">
                                  <p:stCondLst>
                                    <p:cond delay="0"/>
                                  </p:stCondLst>
                                  <p:childTnLst>
                                    <p:set>
                                      <p:cBhvr>
                                        <p:cTn id="98" dur="1" fill="hold">
                                          <p:stCondLst>
                                            <p:cond delay="0"/>
                                          </p:stCondLst>
                                        </p:cTn>
                                        <p:tgtEl>
                                          <p:spTgt spid="8"/>
                                        </p:tgtEl>
                                        <p:attrNameLst>
                                          <p:attrName>style.visibility</p:attrName>
                                        </p:attrNameLst>
                                      </p:cBhvr>
                                      <p:to>
                                        <p:strVal val="visible"/>
                                      </p:to>
                                    </p:set>
                                    <p:anim calcmode="lin" valueType="num">
                                      <p:cBhvr>
                                        <p:cTn id="99" dur="500" fill="hold"/>
                                        <p:tgtEl>
                                          <p:spTgt spid="8"/>
                                        </p:tgtEl>
                                        <p:attrNameLst>
                                          <p:attrName>ppt_w</p:attrName>
                                        </p:attrNameLst>
                                      </p:cBhvr>
                                      <p:tavLst>
                                        <p:tav tm="0">
                                          <p:val>
                                            <p:fltVal val="0"/>
                                          </p:val>
                                        </p:tav>
                                        <p:tav tm="100000">
                                          <p:val>
                                            <p:strVal val="#ppt_w"/>
                                          </p:val>
                                        </p:tav>
                                      </p:tavLst>
                                    </p:anim>
                                    <p:anim calcmode="lin" valueType="num">
                                      <p:cBhvr>
                                        <p:cTn id="100" dur="500" fill="hold"/>
                                        <p:tgtEl>
                                          <p:spTgt spid="8"/>
                                        </p:tgtEl>
                                        <p:attrNameLst>
                                          <p:attrName>ppt_h</p:attrName>
                                        </p:attrNameLst>
                                      </p:cBhvr>
                                      <p:tavLst>
                                        <p:tav tm="0">
                                          <p:val>
                                            <p:fltVal val="0"/>
                                          </p:val>
                                        </p:tav>
                                        <p:tav tm="100000">
                                          <p:val>
                                            <p:strVal val="#ppt_h"/>
                                          </p:val>
                                        </p:tav>
                                      </p:tavLst>
                                    </p:anim>
                                    <p:animEffect transition="in" filter="fade">
                                      <p:cBhvr>
                                        <p:cTn id="101" dur="500"/>
                                        <p:tgtEl>
                                          <p:spTgt spid="8"/>
                                        </p:tgtEl>
                                      </p:cBhvr>
                                    </p:animEffect>
                                  </p:childTnLst>
                                </p:cTn>
                              </p:par>
                            </p:childTnLst>
                          </p:cTn>
                        </p:par>
                        <p:par>
                          <p:cTn id="102" fill="hold">
                            <p:stCondLst>
                              <p:cond delay="8500"/>
                            </p:stCondLst>
                            <p:childTnLst>
                              <p:par>
                                <p:cTn id="103" presetID="53" presetClass="entr" presetSubtype="16" fill="hold" grpId="0" nodeType="after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p:cTn id="105" dur="500" fill="hold"/>
                                        <p:tgtEl>
                                          <p:spTgt spid="24"/>
                                        </p:tgtEl>
                                        <p:attrNameLst>
                                          <p:attrName>ppt_w</p:attrName>
                                        </p:attrNameLst>
                                      </p:cBhvr>
                                      <p:tavLst>
                                        <p:tav tm="0">
                                          <p:val>
                                            <p:fltVal val="0"/>
                                          </p:val>
                                        </p:tav>
                                        <p:tav tm="100000">
                                          <p:val>
                                            <p:strVal val="#ppt_w"/>
                                          </p:val>
                                        </p:tav>
                                      </p:tavLst>
                                    </p:anim>
                                    <p:anim calcmode="lin" valueType="num">
                                      <p:cBhvr>
                                        <p:cTn id="106" dur="500" fill="hold"/>
                                        <p:tgtEl>
                                          <p:spTgt spid="24"/>
                                        </p:tgtEl>
                                        <p:attrNameLst>
                                          <p:attrName>ppt_h</p:attrName>
                                        </p:attrNameLst>
                                      </p:cBhvr>
                                      <p:tavLst>
                                        <p:tav tm="0">
                                          <p:val>
                                            <p:fltVal val="0"/>
                                          </p:val>
                                        </p:tav>
                                        <p:tav tm="100000">
                                          <p:val>
                                            <p:strVal val="#ppt_h"/>
                                          </p:val>
                                        </p:tav>
                                      </p:tavLst>
                                    </p:anim>
                                    <p:animEffect transition="in" filter="fade">
                                      <p:cBhvr>
                                        <p:cTn id="107" dur="500"/>
                                        <p:tgtEl>
                                          <p:spTgt spid="24"/>
                                        </p:tgtEl>
                                      </p:cBhvr>
                                    </p:animEffect>
                                  </p:childTnLst>
                                </p:cTn>
                              </p:par>
                            </p:childTnLst>
                          </p:cTn>
                        </p:par>
                        <p:par>
                          <p:cTn id="108" fill="hold">
                            <p:stCondLst>
                              <p:cond delay="9000"/>
                            </p:stCondLst>
                            <p:childTnLst>
                              <p:par>
                                <p:cTn id="109" presetID="2" presetClass="entr" presetSubtype="8" accel="50000" decel="50000" fill="hold" nodeType="afterEffect">
                                  <p:stCondLst>
                                    <p:cond delay="0"/>
                                  </p:stCondLst>
                                  <p:childTnLst>
                                    <p:set>
                                      <p:cBhvr>
                                        <p:cTn id="110" dur="1" fill="hold">
                                          <p:stCondLst>
                                            <p:cond delay="0"/>
                                          </p:stCondLst>
                                        </p:cTn>
                                        <p:tgtEl>
                                          <p:spTgt spid="41"/>
                                        </p:tgtEl>
                                        <p:attrNameLst>
                                          <p:attrName>style.visibility</p:attrName>
                                        </p:attrNameLst>
                                      </p:cBhvr>
                                      <p:to>
                                        <p:strVal val="visible"/>
                                      </p:to>
                                    </p:set>
                                    <p:anim calcmode="lin" valueType="num">
                                      <p:cBhvr additive="base">
                                        <p:cTn id="111" dur="500" fill="hold"/>
                                        <p:tgtEl>
                                          <p:spTgt spid="41"/>
                                        </p:tgtEl>
                                        <p:attrNameLst>
                                          <p:attrName>ppt_x</p:attrName>
                                        </p:attrNameLst>
                                      </p:cBhvr>
                                      <p:tavLst>
                                        <p:tav tm="0">
                                          <p:val>
                                            <p:strVal val="0-#ppt_w/2"/>
                                          </p:val>
                                        </p:tav>
                                        <p:tav tm="100000">
                                          <p:val>
                                            <p:strVal val="#ppt_x"/>
                                          </p:val>
                                        </p:tav>
                                      </p:tavLst>
                                    </p:anim>
                                    <p:anim calcmode="lin" valueType="num">
                                      <p:cBhvr additive="base">
                                        <p:cTn id="112"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12667" y="1726743"/>
            <a:ext cx="4702303" cy="3125993"/>
          </a:xfrm>
          <a:prstGeom prst="rect">
            <a:avLst/>
          </a:prstGeom>
        </p:spPr>
      </p:pic>
      <p:grpSp>
        <p:nvGrpSpPr>
          <p:cNvPr id="3" name="组合 13"/>
          <p:cNvGrpSpPr/>
          <p:nvPr/>
        </p:nvGrpSpPr>
        <p:grpSpPr>
          <a:xfrm>
            <a:off x="1457700" y="2822748"/>
            <a:ext cx="3458369" cy="933981"/>
            <a:chOff x="7419181" y="1546939"/>
            <a:chExt cx="3458369" cy="933981"/>
          </a:xfrm>
        </p:grpSpPr>
        <p:sp>
          <p:nvSpPr>
            <p:cNvPr id="4" name="文本框 3"/>
            <p:cNvSpPr txBox="1"/>
            <p:nvPr/>
          </p:nvSpPr>
          <p:spPr>
            <a:xfrm>
              <a:off x="7585199" y="1546939"/>
              <a:ext cx="3126332" cy="646331"/>
            </a:xfrm>
            <a:prstGeom prst="rect">
              <a:avLst/>
            </a:prstGeom>
            <a:noFill/>
          </p:spPr>
          <p:txBody>
            <a:bodyPr wrap="square" rtlCol="0">
              <a:spAutoFit/>
              <a:scene3d>
                <a:camera prst="orthographicFront"/>
                <a:lightRig rig="threePt" dir="t"/>
              </a:scene3d>
              <a:sp3d contourW="12700"/>
            </a:bodyPr>
            <a:lstStyle/>
            <a:p>
              <a:r>
                <a:rPr lang="zh-CN" altLang="en-US" sz="3600" b="1" dirty="0"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工作不足之处</a:t>
              </a:r>
              <a:endParaRPr lang="zh-CN" altLang="en-US" sz="3600" b="1"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projector</a:t>
              </a:r>
              <a:endParaRPr lang="en-US" altLang="zh-CN" sz="1200" dirty="0">
                <a:solidFill>
                  <a:schemeClr val="bg1">
                    <a:lumMod val="50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658850" y="1678678"/>
            <a:ext cx="828000" cy="82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28"/>
          <p:cNvSpPr/>
          <p:nvPr/>
        </p:nvSpPr>
        <p:spPr bwMode="auto">
          <a:xfrm>
            <a:off x="5910925" y="1930753"/>
            <a:ext cx="323850" cy="323850"/>
          </a:xfrm>
          <a:custGeom>
            <a:avLst/>
            <a:gdLst>
              <a:gd name="T0" fmla="*/ 1012 w 1017"/>
              <a:gd name="T1" fmla="*/ 49 h 1018"/>
              <a:gd name="T2" fmla="*/ 994 w 1017"/>
              <a:gd name="T3" fmla="*/ 24 h 1018"/>
              <a:gd name="T4" fmla="*/ 981 w 1017"/>
              <a:gd name="T5" fmla="*/ 13 h 1018"/>
              <a:gd name="T6" fmla="*/ 946 w 1017"/>
              <a:gd name="T7" fmla="*/ 0 h 1018"/>
              <a:gd name="T8" fmla="*/ 929 w 1017"/>
              <a:gd name="T9" fmla="*/ 1 h 1018"/>
              <a:gd name="T10" fmla="*/ 691 w 1017"/>
              <a:gd name="T11" fmla="*/ 100 h 1018"/>
              <a:gd name="T12" fmla="*/ 647 w 1017"/>
              <a:gd name="T13" fmla="*/ 101 h 1018"/>
              <a:gd name="T14" fmla="*/ 406 w 1017"/>
              <a:gd name="T15" fmla="*/ 1 h 1018"/>
              <a:gd name="T16" fmla="*/ 397 w 1017"/>
              <a:gd name="T17" fmla="*/ 0 h 1018"/>
              <a:gd name="T18" fmla="*/ 372 w 1017"/>
              <a:gd name="T19" fmla="*/ 4 h 1018"/>
              <a:gd name="T20" fmla="*/ 328 w 1017"/>
              <a:gd name="T21" fmla="*/ 4 h 1018"/>
              <a:gd name="T22" fmla="*/ 301 w 1017"/>
              <a:gd name="T23" fmla="*/ 0 h 1018"/>
              <a:gd name="T24" fmla="*/ 55 w 1017"/>
              <a:gd name="T25" fmla="*/ 100 h 1018"/>
              <a:gd name="T26" fmla="*/ 16 w 1017"/>
              <a:gd name="T27" fmla="*/ 127 h 1018"/>
              <a:gd name="T28" fmla="*/ 0 w 1017"/>
              <a:gd name="T29" fmla="*/ 938 h 1018"/>
              <a:gd name="T30" fmla="*/ 6 w 1017"/>
              <a:gd name="T31" fmla="*/ 968 h 1018"/>
              <a:gd name="T32" fmla="*/ 6 w 1017"/>
              <a:gd name="T33" fmla="*/ 969 h 1018"/>
              <a:gd name="T34" fmla="*/ 21 w 1017"/>
              <a:gd name="T35" fmla="*/ 990 h 1018"/>
              <a:gd name="T36" fmla="*/ 36 w 1017"/>
              <a:gd name="T37" fmla="*/ 1004 h 1018"/>
              <a:gd name="T38" fmla="*/ 58 w 1017"/>
              <a:gd name="T39" fmla="*/ 1015 h 1018"/>
              <a:gd name="T40" fmla="*/ 81 w 1017"/>
              <a:gd name="T41" fmla="*/ 1017 h 1018"/>
              <a:gd name="T42" fmla="*/ 328 w 1017"/>
              <a:gd name="T43" fmla="*/ 918 h 1018"/>
              <a:gd name="T44" fmla="*/ 360 w 1017"/>
              <a:gd name="T45" fmla="*/ 913 h 1018"/>
              <a:gd name="T46" fmla="*/ 604 w 1017"/>
              <a:gd name="T47" fmla="*/ 1016 h 1018"/>
              <a:gd name="T48" fmla="*/ 620 w 1017"/>
              <a:gd name="T49" fmla="*/ 1018 h 1018"/>
              <a:gd name="T50" fmla="*/ 645 w 1017"/>
              <a:gd name="T51" fmla="*/ 1013 h 1018"/>
              <a:gd name="T52" fmla="*/ 664 w 1017"/>
              <a:gd name="T53" fmla="*/ 1004 h 1018"/>
              <a:gd name="T54" fmla="*/ 672 w 1017"/>
              <a:gd name="T55" fmla="*/ 1004 h 1018"/>
              <a:gd name="T56" fmla="*/ 694 w 1017"/>
              <a:gd name="T57" fmla="*/ 1015 h 1018"/>
              <a:gd name="T58" fmla="*/ 717 w 1017"/>
              <a:gd name="T59" fmla="*/ 1017 h 1018"/>
              <a:gd name="T60" fmla="*/ 746 w 1017"/>
              <a:gd name="T61" fmla="*/ 1012 h 1018"/>
              <a:gd name="T62" fmla="*/ 994 w 1017"/>
              <a:gd name="T63" fmla="*/ 900 h 1018"/>
              <a:gd name="T64" fmla="*/ 1017 w 1017"/>
              <a:gd name="T65" fmla="*/ 845 h 1018"/>
              <a:gd name="T66" fmla="*/ 1014 w 1017"/>
              <a:gd name="T67" fmla="*/ 57 h 1018"/>
              <a:gd name="T68" fmla="*/ 86 w 1017"/>
              <a:gd name="T69" fmla="*/ 953 h 1018"/>
              <a:gd name="T70" fmla="*/ 67 w 1017"/>
              <a:gd name="T71" fmla="*/ 947 h 1018"/>
              <a:gd name="T72" fmla="*/ 64 w 1017"/>
              <a:gd name="T73" fmla="*/ 174 h 1018"/>
              <a:gd name="T74" fmla="*/ 296 w 1017"/>
              <a:gd name="T75" fmla="*/ 64 h 1018"/>
              <a:gd name="T76" fmla="*/ 314 w 1017"/>
              <a:gd name="T77" fmla="*/ 69 h 1018"/>
              <a:gd name="T78" fmla="*/ 318 w 1017"/>
              <a:gd name="T79" fmla="*/ 843 h 1018"/>
              <a:gd name="T80" fmla="*/ 305 w 1017"/>
              <a:gd name="T81" fmla="*/ 858 h 1018"/>
              <a:gd name="T82" fmla="*/ 634 w 1017"/>
              <a:gd name="T83" fmla="*/ 944 h 1018"/>
              <a:gd name="T84" fmla="*/ 620 w 1017"/>
              <a:gd name="T85" fmla="*/ 954 h 1018"/>
              <a:gd name="T86" fmla="*/ 389 w 1017"/>
              <a:gd name="T87" fmla="*/ 856 h 1018"/>
              <a:gd name="T88" fmla="*/ 381 w 1017"/>
              <a:gd name="T89" fmla="*/ 79 h 1018"/>
              <a:gd name="T90" fmla="*/ 390 w 1017"/>
              <a:gd name="T91" fmla="*/ 65 h 1018"/>
              <a:gd name="T92" fmla="*/ 404 w 1017"/>
              <a:gd name="T93" fmla="*/ 64 h 1018"/>
              <a:gd name="T94" fmla="*/ 635 w 1017"/>
              <a:gd name="T95" fmla="*/ 170 h 1018"/>
              <a:gd name="T96" fmla="*/ 721 w 1017"/>
              <a:gd name="T97" fmla="*/ 953 h 1018"/>
              <a:gd name="T98" fmla="*/ 702 w 1017"/>
              <a:gd name="T99" fmla="*/ 947 h 1018"/>
              <a:gd name="T100" fmla="*/ 700 w 1017"/>
              <a:gd name="T101" fmla="*/ 174 h 1018"/>
              <a:gd name="T102" fmla="*/ 933 w 1017"/>
              <a:gd name="T103" fmla="*/ 64 h 1018"/>
              <a:gd name="T104" fmla="*/ 950 w 1017"/>
              <a:gd name="T105" fmla="*/ 69 h 1018"/>
              <a:gd name="T106" fmla="*/ 954 w 1017"/>
              <a:gd name="T107" fmla="*/ 843 h 1018"/>
              <a:gd name="T108" fmla="*/ 940 w 1017"/>
              <a:gd name="T109" fmla="*/ 85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7" h="1018">
                <a:moveTo>
                  <a:pt x="1012" y="49"/>
                </a:moveTo>
                <a:lnTo>
                  <a:pt x="1012" y="49"/>
                </a:lnTo>
                <a:lnTo>
                  <a:pt x="1012" y="49"/>
                </a:lnTo>
                <a:lnTo>
                  <a:pt x="1012" y="49"/>
                </a:lnTo>
                <a:lnTo>
                  <a:pt x="1012" y="49"/>
                </a:lnTo>
                <a:lnTo>
                  <a:pt x="1012" y="49"/>
                </a:lnTo>
                <a:lnTo>
                  <a:pt x="1008" y="42"/>
                </a:lnTo>
                <a:lnTo>
                  <a:pt x="1005" y="35"/>
                </a:lnTo>
                <a:lnTo>
                  <a:pt x="999" y="29"/>
                </a:lnTo>
                <a:lnTo>
                  <a:pt x="994" y="24"/>
                </a:lnTo>
                <a:lnTo>
                  <a:pt x="994" y="24"/>
                </a:lnTo>
                <a:lnTo>
                  <a:pt x="993" y="21"/>
                </a:lnTo>
                <a:lnTo>
                  <a:pt x="993" y="21"/>
                </a:lnTo>
                <a:lnTo>
                  <a:pt x="986" y="17"/>
                </a:lnTo>
                <a:lnTo>
                  <a:pt x="981" y="13"/>
                </a:lnTo>
                <a:lnTo>
                  <a:pt x="975" y="9"/>
                </a:lnTo>
                <a:lnTo>
                  <a:pt x="968" y="5"/>
                </a:lnTo>
                <a:lnTo>
                  <a:pt x="961" y="3"/>
                </a:lnTo>
                <a:lnTo>
                  <a:pt x="953" y="1"/>
                </a:lnTo>
                <a:lnTo>
                  <a:pt x="946" y="0"/>
                </a:lnTo>
                <a:lnTo>
                  <a:pt x="938" y="0"/>
                </a:lnTo>
                <a:lnTo>
                  <a:pt x="938" y="0"/>
                </a:lnTo>
                <a:lnTo>
                  <a:pt x="937" y="0"/>
                </a:lnTo>
                <a:lnTo>
                  <a:pt x="937" y="0"/>
                </a:lnTo>
                <a:lnTo>
                  <a:pt x="929" y="1"/>
                </a:lnTo>
                <a:lnTo>
                  <a:pt x="922" y="2"/>
                </a:lnTo>
                <a:lnTo>
                  <a:pt x="914" y="3"/>
                </a:lnTo>
                <a:lnTo>
                  <a:pt x="908" y="6"/>
                </a:lnTo>
                <a:lnTo>
                  <a:pt x="691" y="100"/>
                </a:lnTo>
                <a:lnTo>
                  <a:pt x="691" y="100"/>
                </a:lnTo>
                <a:lnTo>
                  <a:pt x="679" y="104"/>
                </a:lnTo>
                <a:lnTo>
                  <a:pt x="669" y="112"/>
                </a:lnTo>
                <a:lnTo>
                  <a:pt x="669" y="112"/>
                </a:lnTo>
                <a:lnTo>
                  <a:pt x="658" y="105"/>
                </a:lnTo>
                <a:lnTo>
                  <a:pt x="647" y="101"/>
                </a:lnTo>
                <a:lnTo>
                  <a:pt x="428" y="6"/>
                </a:lnTo>
                <a:lnTo>
                  <a:pt x="428" y="6"/>
                </a:lnTo>
                <a:lnTo>
                  <a:pt x="421" y="3"/>
                </a:lnTo>
                <a:lnTo>
                  <a:pt x="413" y="2"/>
                </a:lnTo>
                <a:lnTo>
                  <a:pt x="406" y="1"/>
                </a:lnTo>
                <a:lnTo>
                  <a:pt x="398" y="0"/>
                </a:lnTo>
                <a:lnTo>
                  <a:pt x="398" y="0"/>
                </a:lnTo>
                <a:lnTo>
                  <a:pt x="397" y="0"/>
                </a:lnTo>
                <a:lnTo>
                  <a:pt x="397" y="0"/>
                </a:lnTo>
                <a:lnTo>
                  <a:pt x="397" y="0"/>
                </a:lnTo>
                <a:lnTo>
                  <a:pt x="397" y="0"/>
                </a:lnTo>
                <a:lnTo>
                  <a:pt x="396" y="0"/>
                </a:lnTo>
                <a:lnTo>
                  <a:pt x="396" y="0"/>
                </a:lnTo>
                <a:lnTo>
                  <a:pt x="383" y="1"/>
                </a:lnTo>
                <a:lnTo>
                  <a:pt x="372" y="4"/>
                </a:lnTo>
                <a:lnTo>
                  <a:pt x="360" y="10"/>
                </a:lnTo>
                <a:lnTo>
                  <a:pt x="350" y="16"/>
                </a:lnTo>
                <a:lnTo>
                  <a:pt x="350" y="16"/>
                </a:lnTo>
                <a:lnTo>
                  <a:pt x="339" y="10"/>
                </a:lnTo>
                <a:lnTo>
                  <a:pt x="328" y="4"/>
                </a:lnTo>
                <a:lnTo>
                  <a:pt x="316" y="1"/>
                </a:lnTo>
                <a:lnTo>
                  <a:pt x="302" y="0"/>
                </a:lnTo>
                <a:lnTo>
                  <a:pt x="302" y="0"/>
                </a:lnTo>
                <a:lnTo>
                  <a:pt x="301" y="0"/>
                </a:lnTo>
                <a:lnTo>
                  <a:pt x="301" y="0"/>
                </a:lnTo>
                <a:lnTo>
                  <a:pt x="293" y="1"/>
                </a:lnTo>
                <a:lnTo>
                  <a:pt x="286" y="2"/>
                </a:lnTo>
                <a:lnTo>
                  <a:pt x="278" y="3"/>
                </a:lnTo>
                <a:lnTo>
                  <a:pt x="272" y="6"/>
                </a:lnTo>
                <a:lnTo>
                  <a:pt x="55" y="100"/>
                </a:lnTo>
                <a:lnTo>
                  <a:pt x="55" y="100"/>
                </a:lnTo>
                <a:lnTo>
                  <a:pt x="43" y="104"/>
                </a:lnTo>
                <a:lnTo>
                  <a:pt x="34" y="111"/>
                </a:lnTo>
                <a:lnTo>
                  <a:pt x="24" y="118"/>
                </a:lnTo>
                <a:lnTo>
                  <a:pt x="16" y="127"/>
                </a:lnTo>
                <a:lnTo>
                  <a:pt x="10" y="137"/>
                </a:lnTo>
                <a:lnTo>
                  <a:pt x="5" y="148"/>
                </a:lnTo>
                <a:lnTo>
                  <a:pt x="1" y="160"/>
                </a:lnTo>
                <a:lnTo>
                  <a:pt x="0" y="173"/>
                </a:lnTo>
                <a:lnTo>
                  <a:pt x="0" y="938"/>
                </a:lnTo>
                <a:lnTo>
                  <a:pt x="0" y="938"/>
                </a:lnTo>
                <a:lnTo>
                  <a:pt x="0" y="946"/>
                </a:lnTo>
                <a:lnTo>
                  <a:pt x="1" y="954"/>
                </a:lnTo>
                <a:lnTo>
                  <a:pt x="3" y="961"/>
                </a:lnTo>
                <a:lnTo>
                  <a:pt x="6" y="968"/>
                </a:lnTo>
                <a:lnTo>
                  <a:pt x="6" y="968"/>
                </a:lnTo>
                <a:lnTo>
                  <a:pt x="6" y="969"/>
                </a:lnTo>
                <a:lnTo>
                  <a:pt x="6" y="969"/>
                </a:lnTo>
                <a:lnTo>
                  <a:pt x="6" y="969"/>
                </a:lnTo>
                <a:lnTo>
                  <a:pt x="6" y="969"/>
                </a:lnTo>
                <a:lnTo>
                  <a:pt x="11" y="978"/>
                </a:lnTo>
                <a:lnTo>
                  <a:pt x="17" y="987"/>
                </a:lnTo>
                <a:lnTo>
                  <a:pt x="17" y="987"/>
                </a:lnTo>
                <a:lnTo>
                  <a:pt x="21" y="990"/>
                </a:lnTo>
                <a:lnTo>
                  <a:pt x="21" y="990"/>
                </a:lnTo>
                <a:lnTo>
                  <a:pt x="27" y="998"/>
                </a:lnTo>
                <a:lnTo>
                  <a:pt x="36" y="1004"/>
                </a:lnTo>
                <a:lnTo>
                  <a:pt x="36" y="1004"/>
                </a:lnTo>
                <a:lnTo>
                  <a:pt x="36" y="1004"/>
                </a:lnTo>
                <a:lnTo>
                  <a:pt x="36" y="1004"/>
                </a:lnTo>
                <a:lnTo>
                  <a:pt x="45" y="1010"/>
                </a:lnTo>
                <a:lnTo>
                  <a:pt x="55" y="1014"/>
                </a:lnTo>
                <a:lnTo>
                  <a:pt x="55" y="1014"/>
                </a:lnTo>
                <a:lnTo>
                  <a:pt x="58" y="1015"/>
                </a:lnTo>
                <a:lnTo>
                  <a:pt x="58" y="1015"/>
                </a:lnTo>
                <a:lnTo>
                  <a:pt x="69" y="1017"/>
                </a:lnTo>
                <a:lnTo>
                  <a:pt x="80" y="1018"/>
                </a:lnTo>
                <a:lnTo>
                  <a:pt x="80" y="1018"/>
                </a:lnTo>
                <a:lnTo>
                  <a:pt x="81" y="1017"/>
                </a:lnTo>
                <a:lnTo>
                  <a:pt x="81" y="1017"/>
                </a:lnTo>
                <a:lnTo>
                  <a:pt x="88" y="1017"/>
                </a:lnTo>
                <a:lnTo>
                  <a:pt x="96" y="1016"/>
                </a:lnTo>
                <a:lnTo>
                  <a:pt x="103" y="1014"/>
                </a:lnTo>
                <a:lnTo>
                  <a:pt x="111" y="1012"/>
                </a:lnTo>
                <a:lnTo>
                  <a:pt x="328" y="918"/>
                </a:lnTo>
                <a:lnTo>
                  <a:pt x="328" y="918"/>
                </a:lnTo>
                <a:lnTo>
                  <a:pt x="339" y="913"/>
                </a:lnTo>
                <a:lnTo>
                  <a:pt x="350" y="907"/>
                </a:lnTo>
                <a:lnTo>
                  <a:pt x="350" y="907"/>
                </a:lnTo>
                <a:lnTo>
                  <a:pt x="360" y="913"/>
                </a:lnTo>
                <a:lnTo>
                  <a:pt x="370" y="917"/>
                </a:lnTo>
                <a:lnTo>
                  <a:pt x="590" y="1012"/>
                </a:lnTo>
                <a:lnTo>
                  <a:pt x="590" y="1012"/>
                </a:lnTo>
                <a:lnTo>
                  <a:pt x="597" y="1014"/>
                </a:lnTo>
                <a:lnTo>
                  <a:pt x="604" y="1016"/>
                </a:lnTo>
                <a:lnTo>
                  <a:pt x="612" y="1017"/>
                </a:lnTo>
                <a:lnTo>
                  <a:pt x="619" y="1017"/>
                </a:lnTo>
                <a:lnTo>
                  <a:pt x="619" y="1017"/>
                </a:lnTo>
                <a:lnTo>
                  <a:pt x="620" y="1018"/>
                </a:lnTo>
                <a:lnTo>
                  <a:pt x="620" y="1018"/>
                </a:lnTo>
                <a:lnTo>
                  <a:pt x="631" y="1017"/>
                </a:lnTo>
                <a:lnTo>
                  <a:pt x="641" y="1015"/>
                </a:lnTo>
                <a:lnTo>
                  <a:pt x="641" y="1015"/>
                </a:lnTo>
                <a:lnTo>
                  <a:pt x="645" y="1013"/>
                </a:lnTo>
                <a:lnTo>
                  <a:pt x="645" y="1013"/>
                </a:lnTo>
                <a:lnTo>
                  <a:pt x="655" y="1010"/>
                </a:lnTo>
                <a:lnTo>
                  <a:pt x="663" y="1004"/>
                </a:lnTo>
                <a:lnTo>
                  <a:pt x="663" y="1004"/>
                </a:lnTo>
                <a:lnTo>
                  <a:pt x="664" y="1004"/>
                </a:lnTo>
                <a:lnTo>
                  <a:pt x="664" y="1004"/>
                </a:lnTo>
                <a:lnTo>
                  <a:pt x="668" y="1001"/>
                </a:lnTo>
                <a:lnTo>
                  <a:pt x="668" y="1001"/>
                </a:lnTo>
                <a:lnTo>
                  <a:pt x="672" y="1004"/>
                </a:lnTo>
                <a:lnTo>
                  <a:pt x="672" y="1004"/>
                </a:lnTo>
                <a:lnTo>
                  <a:pt x="672" y="1004"/>
                </a:lnTo>
                <a:lnTo>
                  <a:pt x="672" y="1004"/>
                </a:lnTo>
                <a:lnTo>
                  <a:pt x="682" y="1010"/>
                </a:lnTo>
                <a:lnTo>
                  <a:pt x="691" y="1014"/>
                </a:lnTo>
                <a:lnTo>
                  <a:pt x="691" y="1014"/>
                </a:lnTo>
                <a:lnTo>
                  <a:pt x="694" y="1015"/>
                </a:lnTo>
                <a:lnTo>
                  <a:pt x="694" y="1015"/>
                </a:lnTo>
                <a:lnTo>
                  <a:pt x="705" y="1017"/>
                </a:lnTo>
                <a:lnTo>
                  <a:pt x="716" y="1018"/>
                </a:lnTo>
                <a:lnTo>
                  <a:pt x="716" y="1018"/>
                </a:lnTo>
                <a:lnTo>
                  <a:pt x="717" y="1017"/>
                </a:lnTo>
                <a:lnTo>
                  <a:pt x="717" y="1017"/>
                </a:lnTo>
                <a:lnTo>
                  <a:pt x="725" y="1017"/>
                </a:lnTo>
                <a:lnTo>
                  <a:pt x="732" y="1016"/>
                </a:lnTo>
                <a:lnTo>
                  <a:pt x="740" y="1014"/>
                </a:lnTo>
                <a:lnTo>
                  <a:pt x="746" y="1012"/>
                </a:lnTo>
                <a:lnTo>
                  <a:pt x="963" y="918"/>
                </a:lnTo>
                <a:lnTo>
                  <a:pt x="963" y="918"/>
                </a:lnTo>
                <a:lnTo>
                  <a:pt x="975" y="914"/>
                </a:lnTo>
                <a:lnTo>
                  <a:pt x="984" y="908"/>
                </a:lnTo>
                <a:lnTo>
                  <a:pt x="994" y="900"/>
                </a:lnTo>
                <a:lnTo>
                  <a:pt x="1001" y="891"/>
                </a:lnTo>
                <a:lnTo>
                  <a:pt x="1008" y="881"/>
                </a:lnTo>
                <a:lnTo>
                  <a:pt x="1013" y="870"/>
                </a:lnTo>
                <a:lnTo>
                  <a:pt x="1016" y="857"/>
                </a:lnTo>
                <a:lnTo>
                  <a:pt x="1017" y="845"/>
                </a:lnTo>
                <a:lnTo>
                  <a:pt x="1017" y="79"/>
                </a:lnTo>
                <a:lnTo>
                  <a:pt x="1017" y="79"/>
                </a:lnTo>
                <a:lnTo>
                  <a:pt x="1017" y="72"/>
                </a:lnTo>
                <a:lnTo>
                  <a:pt x="1016" y="64"/>
                </a:lnTo>
                <a:lnTo>
                  <a:pt x="1014" y="57"/>
                </a:lnTo>
                <a:lnTo>
                  <a:pt x="1012" y="49"/>
                </a:lnTo>
                <a:lnTo>
                  <a:pt x="1012" y="49"/>
                </a:lnTo>
                <a:close/>
                <a:moveTo>
                  <a:pt x="305" y="858"/>
                </a:moveTo>
                <a:lnTo>
                  <a:pt x="86" y="953"/>
                </a:lnTo>
                <a:lnTo>
                  <a:pt x="86" y="953"/>
                </a:lnTo>
                <a:lnTo>
                  <a:pt x="83" y="954"/>
                </a:lnTo>
                <a:lnTo>
                  <a:pt x="80" y="954"/>
                </a:lnTo>
                <a:lnTo>
                  <a:pt x="73" y="953"/>
                </a:lnTo>
                <a:lnTo>
                  <a:pt x="68" y="950"/>
                </a:lnTo>
                <a:lnTo>
                  <a:pt x="67" y="947"/>
                </a:lnTo>
                <a:lnTo>
                  <a:pt x="65" y="944"/>
                </a:lnTo>
                <a:lnTo>
                  <a:pt x="65" y="944"/>
                </a:lnTo>
                <a:lnTo>
                  <a:pt x="64" y="938"/>
                </a:lnTo>
                <a:lnTo>
                  <a:pt x="64" y="174"/>
                </a:lnTo>
                <a:lnTo>
                  <a:pt x="64" y="174"/>
                </a:lnTo>
                <a:lnTo>
                  <a:pt x="65" y="170"/>
                </a:lnTo>
                <a:lnTo>
                  <a:pt x="67" y="165"/>
                </a:lnTo>
                <a:lnTo>
                  <a:pt x="71" y="162"/>
                </a:lnTo>
                <a:lnTo>
                  <a:pt x="78" y="159"/>
                </a:lnTo>
                <a:lnTo>
                  <a:pt x="296" y="64"/>
                </a:lnTo>
                <a:lnTo>
                  <a:pt x="296" y="64"/>
                </a:lnTo>
                <a:lnTo>
                  <a:pt x="300" y="64"/>
                </a:lnTo>
                <a:lnTo>
                  <a:pt x="302" y="63"/>
                </a:lnTo>
                <a:lnTo>
                  <a:pt x="308" y="64"/>
                </a:lnTo>
                <a:lnTo>
                  <a:pt x="314" y="69"/>
                </a:lnTo>
                <a:lnTo>
                  <a:pt x="316" y="71"/>
                </a:lnTo>
                <a:lnTo>
                  <a:pt x="317" y="73"/>
                </a:lnTo>
                <a:lnTo>
                  <a:pt x="317" y="73"/>
                </a:lnTo>
                <a:lnTo>
                  <a:pt x="318" y="79"/>
                </a:lnTo>
                <a:lnTo>
                  <a:pt x="318" y="843"/>
                </a:lnTo>
                <a:lnTo>
                  <a:pt x="318" y="843"/>
                </a:lnTo>
                <a:lnTo>
                  <a:pt x="317" y="849"/>
                </a:lnTo>
                <a:lnTo>
                  <a:pt x="315" y="853"/>
                </a:lnTo>
                <a:lnTo>
                  <a:pt x="310" y="856"/>
                </a:lnTo>
                <a:lnTo>
                  <a:pt x="305" y="858"/>
                </a:lnTo>
                <a:lnTo>
                  <a:pt x="305" y="858"/>
                </a:lnTo>
                <a:close/>
                <a:moveTo>
                  <a:pt x="637" y="938"/>
                </a:moveTo>
                <a:lnTo>
                  <a:pt x="637" y="938"/>
                </a:lnTo>
                <a:lnTo>
                  <a:pt x="634" y="944"/>
                </a:lnTo>
                <a:lnTo>
                  <a:pt x="634" y="944"/>
                </a:lnTo>
                <a:lnTo>
                  <a:pt x="633" y="947"/>
                </a:lnTo>
                <a:lnTo>
                  <a:pt x="631" y="950"/>
                </a:lnTo>
                <a:lnTo>
                  <a:pt x="626" y="953"/>
                </a:lnTo>
                <a:lnTo>
                  <a:pt x="626" y="953"/>
                </a:lnTo>
                <a:lnTo>
                  <a:pt x="620" y="954"/>
                </a:lnTo>
                <a:lnTo>
                  <a:pt x="620" y="954"/>
                </a:lnTo>
                <a:lnTo>
                  <a:pt x="615" y="953"/>
                </a:lnTo>
                <a:lnTo>
                  <a:pt x="393" y="858"/>
                </a:lnTo>
                <a:lnTo>
                  <a:pt x="393" y="858"/>
                </a:lnTo>
                <a:lnTo>
                  <a:pt x="389" y="856"/>
                </a:lnTo>
                <a:lnTo>
                  <a:pt x="384" y="853"/>
                </a:lnTo>
                <a:lnTo>
                  <a:pt x="382" y="849"/>
                </a:lnTo>
                <a:lnTo>
                  <a:pt x="381" y="845"/>
                </a:lnTo>
                <a:lnTo>
                  <a:pt x="381" y="79"/>
                </a:lnTo>
                <a:lnTo>
                  <a:pt x="381" y="79"/>
                </a:lnTo>
                <a:lnTo>
                  <a:pt x="383" y="73"/>
                </a:lnTo>
                <a:lnTo>
                  <a:pt x="383" y="73"/>
                </a:lnTo>
                <a:lnTo>
                  <a:pt x="384" y="71"/>
                </a:lnTo>
                <a:lnTo>
                  <a:pt x="387" y="68"/>
                </a:lnTo>
                <a:lnTo>
                  <a:pt x="390" y="65"/>
                </a:lnTo>
                <a:lnTo>
                  <a:pt x="392" y="64"/>
                </a:lnTo>
                <a:lnTo>
                  <a:pt x="392" y="64"/>
                </a:lnTo>
                <a:lnTo>
                  <a:pt x="397" y="63"/>
                </a:lnTo>
                <a:lnTo>
                  <a:pt x="397" y="63"/>
                </a:lnTo>
                <a:lnTo>
                  <a:pt x="404" y="64"/>
                </a:lnTo>
                <a:lnTo>
                  <a:pt x="625" y="160"/>
                </a:lnTo>
                <a:lnTo>
                  <a:pt x="625" y="160"/>
                </a:lnTo>
                <a:lnTo>
                  <a:pt x="630" y="162"/>
                </a:lnTo>
                <a:lnTo>
                  <a:pt x="633" y="165"/>
                </a:lnTo>
                <a:lnTo>
                  <a:pt x="635" y="170"/>
                </a:lnTo>
                <a:lnTo>
                  <a:pt x="637" y="173"/>
                </a:lnTo>
                <a:lnTo>
                  <a:pt x="637" y="938"/>
                </a:lnTo>
                <a:close/>
                <a:moveTo>
                  <a:pt x="940" y="858"/>
                </a:moveTo>
                <a:lnTo>
                  <a:pt x="721" y="953"/>
                </a:lnTo>
                <a:lnTo>
                  <a:pt x="721" y="953"/>
                </a:lnTo>
                <a:lnTo>
                  <a:pt x="719" y="954"/>
                </a:lnTo>
                <a:lnTo>
                  <a:pt x="716" y="954"/>
                </a:lnTo>
                <a:lnTo>
                  <a:pt x="709" y="953"/>
                </a:lnTo>
                <a:lnTo>
                  <a:pt x="704" y="950"/>
                </a:lnTo>
                <a:lnTo>
                  <a:pt x="702" y="947"/>
                </a:lnTo>
                <a:lnTo>
                  <a:pt x="701" y="944"/>
                </a:lnTo>
                <a:lnTo>
                  <a:pt x="701" y="944"/>
                </a:lnTo>
                <a:lnTo>
                  <a:pt x="700" y="938"/>
                </a:lnTo>
                <a:lnTo>
                  <a:pt x="700" y="174"/>
                </a:lnTo>
                <a:lnTo>
                  <a:pt x="700" y="174"/>
                </a:lnTo>
                <a:lnTo>
                  <a:pt x="701" y="170"/>
                </a:lnTo>
                <a:lnTo>
                  <a:pt x="703" y="165"/>
                </a:lnTo>
                <a:lnTo>
                  <a:pt x="707" y="162"/>
                </a:lnTo>
                <a:lnTo>
                  <a:pt x="713" y="159"/>
                </a:lnTo>
                <a:lnTo>
                  <a:pt x="933" y="64"/>
                </a:lnTo>
                <a:lnTo>
                  <a:pt x="933" y="64"/>
                </a:lnTo>
                <a:lnTo>
                  <a:pt x="935" y="64"/>
                </a:lnTo>
                <a:lnTo>
                  <a:pt x="938" y="63"/>
                </a:lnTo>
                <a:lnTo>
                  <a:pt x="944" y="64"/>
                </a:lnTo>
                <a:lnTo>
                  <a:pt x="950" y="69"/>
                </a:lnTo>
                <a:lnTo>
                  <a:pt x="951" y="71"/>
                </a:lnTo>
                <a:lnTo>
                  <a:pt x="953" y="73"/>
                </a:lnTo>
                <a:lnTo>
                  <a:pt x="953" y="73"/>
                </a:lnTo>
                <a:lnTo>
                  <a:pt x="954" y="79"/>
                </a:lnTo>
                <a:lnTo>
                  <a:pt x="954" y="843"/>
                </a:lnTo>
                <a:lnTo>
                  <a:pt x="954" y="843"/>
                </a:lnTo>
                <a:lnTo>
                  <a:pt x="953" y="849"/>
                </a:lnTo>
                <a:lnTo>
                  <a:pt x="951" y="853"/>
                </a:lnTo>
                <a:lnTo>
                  <a:pt x="947" y="856"/>
                </a:lnTo>
                <a:lnTo>
                  <a:pt x="940" y="858"/>
                </a:lnTo>
                <a:lnTo>
                  <a:pt x="940" y="85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4" name="椭圆 3"/>
          <p:cNvSpPr/>
          <p:nvPr/>
        </p:nvSpPr>
        <p:spPr>
          <a:xfrm>
            <a:off x="9268190" y="1678678"/>
            <a:ext cx="828000" cy="82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7"/>
          <p:cNvSpPr/>
          <p:nvPr/>
        </p:nvSpPr>
        <p:spPr bwMode="auto">
          <a:xfrm>
            <a:off x="9521059" y="1930753"/>
            <a:ext cx="322263" cy="323850"/>
          </a:xfrm>
          <a:custGeom>
            <a:avLst/>
            <a:gdLst>
              <a:gd name="T0" fmla="*/ 912 w 1018"/>
              <a:gd name="T1" fmla="*/ 322 h 1018"/>
              <a:gd name="T2" fmla="*/ 779 w 1018"/>
              <a:gd name="T3" fmla="*/ 156 h 1018"/>
              <a:gd name="T4" fmla="*/ 582 w 1018"/>
              <a:gd name="T5" fmla="*/ 70 h 1018"/>
              <a:gd name="T6" fmla="*/ 515 w 1018"/>
              <a:gd name="T7" fmla="*/ 1 h 1018"/>
              <a:gd name="T8" fmla="*/ 478 w 1018"/>
              <a:gd name="T9" fmla="*/ 65 h 1018"/>
              <a:gd name="T10" fmla="*/ 288 w 1018"/>
              <a:gd name="T11" fmla="*/ 123 h 1018"/>
              <a:gd name="T12" fmla="*/ 133 w 1018"/>
              <a:gd name="T13" fmla="*/ 270 h 1018"/>
              <a:gd name="T14" fmla="*/ 66 w 1018"/>
              <a:gd name="T15" fmla="*/ 477 h 1018"/>
              <a:gd name="T16" fmla="*/ 0 w 1018"/>
              <a:gd name="T17" fmla="*/ 509 h 1018"/>
              <a:gd name="T18" fmla="*/ 68 w 1018"/>
              <a:gd name="T19" fmla="*/ 561 h 1018"/>
              <a:gd name="T20" fmla="*/ 145 w 1018"/>
              <a:gd name="T21" fmla="*/ 764 h 1018"/>
              <a:gd name="T22" fmla="*/ 305 w 1018"/>
              <a:gd name="T23" fmla="*/ 903 h 1018"/>
              <a:gd name="T24" fmla="*/ 478 w 1018"/>
              <a:gd name="T25" fmla="*/ 986 h 1018"/>
              <a:gd name="T26" fmla="*/ 522 w 1018"/>
              <a:gd name="T27" fmla="*/ 1015 h 1018"/>
              <a:gd name="T28" fmla="*/ 601 w 1018"/>
              <a:gd name="T29" fmla="*/ 944 h 1018"/>
              <a:gd name="T30" fmla="*/ 795 w 1018"/>
              <a:gd name="T31" fmla="*/ 850 h 1018"/>
              <a:gd name="T32" fmla="*/ 921 w 1018"/>
              <a:gd name="T33" fmla="*/ 678 h 1018"/>
              <a:gd name="T34" fmla="*/ 998 w 1018"/>
              <a:gd name="T35" fmla="*/ 539 h 1018"/>
              <a:gd name="T36" fmla="*/ 1009 w 1018"/>
              <a:gd name="T37" fmla="*/ 486 h 1018"/>
              <a:gd name="T38" fmla="*/ 881 w 1018"/>
              <a:gd name="T39" fmla="*/ 591 h 1018"/>
              <a:gd name="T40" fmla="*/ 800 w 1018"/>
              <a:gd name="T41" fmla="*/ 754 h 1018"/>
              <a:gd name="T42" fmla="*/ 656 w 1018"/>
              <a:gd name="T43" fmla="*/ 860 h 1018"/>
              <a:gd name="T44" fmla="*/ 539 w 1018"/>
              <a:gd name="T45" fmla="*/ 814 h 1018"/>
              <a:gd name="T46" fmla="*/ 486 w 1018"/>
              <a:gd name="T47" fmla="*/ 805 h 1018"/>
              <a:gd name="T48" fmla="*/ 394 w 1018"/>
              <a:gd name="T49" fmla="*/ 872 h 1018"/>
              <a:gd name="T50" fmla="*/ 239 w 1018"/>
              <a:gd name="T51" fmla="*/ 778 h 1018"/>
              <a:gd name="T52" fmla="*/ 145 w 1018"/>
              <a:gd name="T53" fmla="*/ 624 h 1018"/>
              <a:gd name="T54" fmla="*/ 214 w 1018"/>
              <a:gd name="T55" fmla="*/ 531 h 1018"/>
              <a:gd name="T56" fmla="*/ 203 w 1018"/>
              <a:gd name="T57" fmla="*/ 480 h 1018"/>
              <a:gd name="T58" fmla="*/ 157 w 1018"/>
              <a:gd name="T59" fmla="*/ 362 h 1018"/>
              <a:gd name="T60" fmla="*/ 264 w 1018"/>
              <a:gd name="T61" fmla="*/ 217 h 1018"/>
              <a:gd name="T62" fmla="*/ 426 w 1018"/>
              <a:gd name="T63" fmla="*/ 136 h 1018"/>
              <a:gd name="T64" fmla="*/ 497 w 1018"/>
              <a:gd name="T65" fmla="*/ 220 h 1018"/>
              <a:gd name="T66" fmla="*/ 541 w 1018"/>
              <a:gd name="T67" fmla="*/ 191 h 1018"/>
              <a:gd name="T68" fmla="*/ 686 w 1018"/>
              <a:gd name="T69" fmla="*/ 171 h 1018"/>
              <a:gd name="T70" fmla="*/ 821 w 1018"/>
              <a:gd name="T71" fmla="*/ 290 h 1018"/>
              <a:gd name="T72" fmla="*/ 887 w 1018"/>
              <a:gd name="T73" fmla="*/ 460 h 1018"/>
              <a:gd name="T74" fmla="*/ 795 w 1018"/>
              <a:gd name="T75" fmla="*/ 509 h 1018"/>
              <a:gd name="T76" fmla="*/ 604 w 1018"/>
              <a:gd name="T77" fmla="*/ 509 h 1018"/>
              <a:gd name="T78" fmla="*/ 562 w 1018"/>
              <a:gd name="T79" fmla="*/ 430 h 1018"/>
              <a:gd name="T80" fmla="*/ 472 w 1018"/>
              <a:gd name="T81" fmla="*/ 421 h 1018"/>
              <a:gd name="T82" fmla="*/ 414 w 1018"/>
              <a:gd name="T83" fmla="*/ 499 h 1018"/>
              <a:gd name="T84" fmla="*/ 449 w 1018"/>
              <a:gd name="T85" fmla="*/ 583 h 1018"/>
              <a:gd name="T86" fmla="*/ 538 w 1018"/>
              <a:gd name="T87" fmla="*/ 600 h 1018"/>
              <a:gd name="T88" fmla="*/ 602 w 1018"/>
              <a:gd name="T89" fmla="*/ 528 h 1018"/>
              <a:gd name="T90" fmla="*/ 497 w 1018"/>
              <a:gd name="T91" fmla="*/ 480 h 1018"/>
              <a:gd name="T92" fmla="*/ 541 w 1018"/>
              <a:gd name="T93" fmla="*/ 509 h 1018"/>
              <a:gd name="T94" fmla="*/ 502 w 1018"/>
              <a:gd name="T95" fmla="*/ 540 h 1018"/>
              <a:gd name="T96" fmla="*/ 540 w 1018"/>
              <a:gd name="T97" fmla="*/ 311 h 1018"/>
              <a:gd name="T98" fmla="*/ 443 w 1018"/>
              <a:gd name="T99" fmla="*/ 296 h 1018"/>
              <a:gd name="T100" fmla="*/ 291 w 1018"/>
              <a:gd name="T101" fmla="*/ 463 h 1018"/>
              <a:gd name="T102" fmla="*/ 318 w 1018"/>
              <a:gd name="T103" fmla="*/ 541 h 1018"/>
              <a:gd name="T104" fmla="*/ 351 w 1018"/>
              <a:gd name="T105" fmla="*/ 492 h 1018"/>
              <a:gd name="T106" fmla="*/ 447 w 1018"/>
              <a:gd name="T107" fmla="*/ 363 h 1018"/>
              <a:gd name="T108" fmla="*/ 539 w 1018"/>
              <a:gd name="T109" fmla="*/ 330 h 1018"/>
              <a:gd name="T110" fmla="*/ 671 w 1018"/>
              <a:gd name="T111" fmla="*/ 497 h 1018"/>
              <a:gd name="T112" fmla="*/ 621 w 1018"/>
              <a:gd name="T113" fmla="*/ 621 h 1018"/>
              <a:gd name="T114" fmla="*/ 497 w 1018"/>
              <a:gd name="T115" fmla="*/ 671 h 1018"/>
              <a:gd name="T116" fmla="*/ 486 w 1018"/>
              <a:gd name="T117" fmla="*/ 722 h 1018"/>
              <a:gd name="T118" fmla="*/ 633 w 1018"/>
              <a:gd name="T119" fmla="*/ 693 h 1018"/>
              <a:gd name="T120" fmla="*/ 732 w 1018"/>
              <a:gd name="T121" fmla="*/ 5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8">
                <a:moveTo>
                  <a:pt x="986" y="477"/>
                </a:moveTo>
                <a:lnTo>
                  <a:pt x="953" y="477"/>
                </a:lnTo>
                <a:lnTo>
                  <a:pt x="953" y="477"/>
                </a:lnTo>
                <a:lnTo>
                  <a:pt x="951" y="456"/>
                </a:lnTo>
                <a:lnTo>
                  <a:pt x="947" y="437"/>
                </a:lnTo>
                <a:lnTo>
                  <a:pt x="944" y="416"/>
                </a:lnTo>
                <a:lnTo>
                  <a:pt x="939" y="397"/>
                </a:lnTo>
                <a:lnTo>
                  <a:pt x="934" y="378"/>
                </a:lnTo>
                <a:lnTo>
                  <a:pt x="927" y="358"/>
                </a:lnTo>
                <a:lnTo>
                  <a:pt x="921" y="340"/>
                </a:lnTo>
                <a:lnTo>
                  <a:pt x="912" y="322"/>
                </a:lnTo>
                <a:lnTo>
                  <a:pt x="903" y="305"/>
                </a:lnTo>
                <a:lnTo>
                  <a:pt x="895" y="288"/>
                </a:lnTo>
                <a:lnTo>
                  <a:pt x="884" y="270"/>
                </a:lnTo>
                <a:lnTo>
                  <a:pt x="873" y="254"/>
                </a:lnTo>
                <a:lnTo>
                  <a:pt x="862" y="238"/>
                </a:lnTo>
                <a:lnTo>
                  <a:pt x="850" y="223"/>
                </a:lnTo>
                <a:lnTo>
                  <a:pt x="837" y="208"/>
                </a:lnTo>
                <a:lnTo>
                  <a:pt x="823" y="194"/>
                </a:lnTo>
                <a:lnTo>
                  <a:pt x="809" y="181"/>
                </a:lnTo>
                <a:lnTo>
                  <a:pt x="795" y="168"/>
                </a:lnTo>
                <a:lnTo>
                  <a:pt x="779" y="156"/>
                </a:lnTo>
                <a:lnTo>
                  <a:pt x="764" y="145"/>
                </a:lnTo>
                <a:lnTo>
                  <a:pt x="748" y="133"/>
                </a:lnTo>
                <a:lnTo>
                  <a:pt x="731" y="123"/>
                </a:lnTo>
                <a:lnTo>
                  <a:pt x="714" y="114"/>
                </a:lnTo>
                <a:lnTo>
                  <a:pt x="695" y="105"/>
                </a:lnTo>
                <a:lnTo>
                  <a:pt x="678" y="98"/>
                </a:lnTo>
                <a:lnTo>
                  <a:pt x="659" y="90"/>
                </a:lnTo>
                <a:lnTo>
                  <a:pt x="641" y="84"/>
                </a:lnTo>
                <a:lnTo>
                  <a:pt x="621" y="78"/>
                </a:lnTo>
                <a:lnTo>
                  <a:pt x="601" y="74"/>
                </a:lnTo>
                <a:lnTo>
                  <a:pt x="582" y="70"/>
                </a:lnTo>
                <a:lnTo>
                  <a:pt x="561" y="68"/>
                </a:lnTo>
                <a:lnTo>
                  <a:pt x="541" y="65"/>
                </a:lnTo>
                <a:lnTo>
                  <a:pt x="541" y="32"/>
                </a:lnTo>
                <a:lnTo>
                  <a:pt x="541" y="32"/>
                </a:lnTo>
                <a:lnTo>
                  <a:pt x="540" y="26"/>
                </a:lnTo>
                <a:lnTo>
                  <a:pt x="539" y="19"/>
                </a:lnTo>
                <a:lnTo>
                  <a:pt x="535" y="14"/>
                </a:lnTo>
                <a:lnTo>
                  <a:pt x="531" y="10"/>
                </a:lnTo>
                <a:lnTo>
                  <a:pt x="527" y="5"/>
                </a:lnTo>
                <a:lnTo>
                  <a:pt x="522" y="2"/>
                </a:lnTo>
                <a:lnTo>
                  <a:pt x="515" y="1"/>
                </a:lnTo>
                <a:lnTo>
                  <a:pt x="509" y="0"/>
                </a:lnTo>
                <a:lnTo>
                  <a:pt x="509" y="0"/>
                </a:lnTo>
                <a:lnTo>
                  <a:pt x="502" y="1"/>
                </a:lnTo>
                <a:lnTo>
                  <a:pt x="497" y="2"/>
                </a:lnTo>
                <a:lnTo>
                  <a:pt x="491" y="5"/>
                </a:lnTo>
                <a:lnTo>
                  <a:pt x="486" y="10"/>
                </a:lnTo>
                <a:lnTo>
                  <a:pt x="483" y="14"/>
                </a:lnTo>
                <a:lnTo>
                  <a:pt x="480" y="19"/>
                </a:lnTo>
                <a:lnTo>
                  <a:pt x="478" y="26"/>
                </a:lnTo>
                <a:lnTo>
                  <a:pt x="478" y="32"/>
                </a:lnTo>
                <a:lnTo>
                  <a:pt x="478" y="65"/>
                </a:lnTo>
                <a:lnTo>
                  <a:pt x="478" y="65"/>
                </a:lnTo>
                <a:lnTo>
                  <a:pt x="457" y="68"/>
                </a:lnTo>
                <a:lnTo>
                  <a:pt x="437" y="70"/>
                </a:lnTo>
                <a:lnTo>
                  <a:pt x="416" y="74"/>
                </a:lnTo>
                <a:lnTo>
                  <a:pt x="397" y="78"/>
                </a:lnTo>
                <a:lnTo>
                  <a:pt x="378" y="84"/>
                </a:lnTo>
                <a:lnTo>
                  <a:pt x="358" y="90"/>
                </a:lnTo>
                <a:lnTo>
                  <a:pt x="340" y="98"/>
                </a:lnTo>
                <a:lnTo>
                  <a:pt x="322" y="105"/>
                </a:lnTo>
                <a:lnTo>
                  <a:pt x="305" y="114"/>
                </a:lnTo>
                <a:lnTo>
                  <a:pt x="288" y="123"/>
                </a:lnTo>
                <a:lnTo>
                  <a:pt x="270" y="133"/>
                </a:lnTo>
                <a:lnTo>
                  <a:pt x="254" y="145"/>
                </a:lnTo>
                <a:lnTo>
                  <a:pt x="238" y="156"/>
                </a:lnTo>
                <a:lnTo>
                  <a:pt x="223" y="168"/>
                </a:lnTo>
                <a:lnTo>
                  <a:pt x="208" y="181"/>
                </a:lnTo>
                <a:lnTo>
                  <a:pt x="194" y="194"/>
                </a:lnTo>
                <a:lnTo>
                  <a:pt x="181" y="208"/>
                </a:lnTo>
                <a:lnTo>
                  <a:pt x="169" y="223"/>
                </a:lnTo>
                <a:lnTo>
                  <a:pt x="156" y="238"/>
                </a:lnTo>
                <a:lnTo>
                  <a:pt x="145" y="254"/>
                </a:lnTo>
                <a:lnTo>
                  <a:pt x="133" y="270"/>
                </a:lnTo>
                <a:lnTo>
                  <a:pt x="123" y="288"/>
                </a:lnTo>
                <a:lnTo>
                  <a:pt x="114" y="305"/>
                </a:lnTo>
                <a:lnTo>
                  <a:pt x="105" y="322"/>
                </a:lnTo>
                <a:lnTo>
                  <a:pt x="98" y="340"/>
                </a:lnTo>
                <a:lnTo>
                  <a:pt x="90" y="358"/>
                </a:lnTo>
                <a:lnTo>
                  <a:pt x="84" y="378"/>
                </a:lnTo>
                <a:lnTo>
                  <a:pt x="78" y="397"/>
                </a:lnTo>
                <a:lnTo>
                  <a:pt x="74" y="416"/>
                </a:lnTo>
                <a:lnTo>
                  <a:pt x="70" y="437"/>
                </a:lnTo>
                <a:lnTo>
                  <a:pt x="68" y="456"/>
                </a:lnTo>
                <a:lnTo>
                  <a:pt x="66" y="477"/>
                </a:lnTo>
                <a:lnTo>
                  <a:pt x="32" y="477"/>
                </a:lnTo>
                <a:lnTo>
                  <a:pt x="32" y="477"/>
                </a:lnTo>
                <a:lnTo>
                  <a:pt x="26" y="477"/>
                </a:lnTo>
                <a:lnTo>
                  <a:pt x="19" y="480"/>
                </a:lnTo>
                <a:lnTo>
                  <a:pt x="14" y="483"/>
                </a:lnTo>
                <a:lnTo>
                  <a:pt x="10" y="486"/>
                </a:lnTo>
                <a:lnTo>
                  <a:pt x="5" y="491"/>
                </a:lnTo>
                <a:lnTo>
                  <a:pt x="2" y="497"/>
                </a:lnTo>
                <a:lnTo>
                  <a:pt x="1" y="502"/>
                </a:lnTo>
                <a:lnTo>
                  <a:pt x="0" y="509"/>
                </a:lnTo>
                <a:lnTo>
                  <a:pt x="0" y="509"/>
                </a:lnTo>
                <a:lnTo>
                  <a:pt x="1" y="515"/>
                </a:lnTo>
                <a:lnTo>
                  <a:pt x="2" y="521"/>
                </a:lnTo>
                <a:lnTo>
                  <a:pt x="5" y="527"/>
                </a:lnTo>
                <a:lnTo>
                  <a:pt x="10" y="531"/>
                </a:lnTo>
                <a:lnTo>
                  <a:pt x="14" y="535"/>
                </a:lnTo>
                <a:lnTo>
                  <a:pt x="19" y="539"/>
                </a:lnTo>
                <a:lnTo>
                  <a:pt x="26" y="540"/>
                </a:lnTo>
                <a:lnTo>
                  <a:pt x="32" y="541"/>
                </a:lnTo>
                <a:lnTo>
                  <a:pt x="66" y="541"/>
                </a:lnTo>
                <a:lnTo>
                  <a:pt x="66" y="541"/>
                </a:lnTo>
                <a:lnTo>
                  <a:pt x="68" y="561"/>
                </a:lnTo>
                <a:lnTo>
                  <a:pt x="70" y="582"/>
                </a:lnTo>
                <a:lnTo>
                  <a:pt x="74" y="601"/>
                </a:lnTo>
                <a:lnTo>
                  <a:pt x="78" y="621"/>
                </a:lnTo>
                <a:lnTo>
                  <a:pt x="84" y="641"/>
                </a:lnTo>
                <a:lnTo>
                  <a:pt x="90" y="659"/>
                </a:lnTo>
                <a:lnTo>
                  <a:pt x="98" y="678"/>
                </a:lnTo>
                <a:lnTo>
                  <a:pt x="105" y="695"/>
                </a:lnTo>
                <a:lnTo>
                  <a:pt x="114" y="713"/>
                </a:lnTo>
                <a:lnTo>
                  <a:pt x="123" y="731"/>
                </a:lnTo>
                <a:lnTo>
                  <a:pt x="133" y="748"/>
                </a:lnTo>
                <a:lnTo>
                  <a:pt x="145" y="764"/>
                </a:lnTo>
                <a:lnTo>
                  <a:pt x="156" y="779"/>
                </a:lnTo>
                <a:lnTo>
                  <a:pt x="169" y="795"/>
                </a:lnTo>
                <a:lnTo>
                  <a:pt x="181" y="809"/>
                </a:lnTo>
                <a:lnTo>
                  <a:pt x="194" y="823"/>
                </a:lnTo>
                <a:lnTo>
                  <a:pt x="208" y="837"/>
                </a:lnTo>
                <a:lnTo>
                  <a:pt x="223" y="850"/>
                </a:lnTo>
                <a:lnTo>
                  <a:pt x="238" y="862"/>
                </a:lnTo>
                <a:lnTo>
                  <a:pt x="254" y="873"/>
                </a:lnTo>
                <a:lnTo>
                  <a:pt x="270" y="884"/>
                </a:lnTo>
                <a:lnTo>
                  <a:pt x="288" y="895"/>
                </a:lnTo>
                <a:lnTo>
                  <a:pt x="305" y="903"/>
                </a:lnTo>
                <a:lnTo>
                  <a:pt x="322" y="912"/>
                </a:lnTo>
                <a:lnTo>
                  <a:pt x="340" y="921"/>
                </a:lnTo>
                <a:lnTo>
                  <a:pt x="358" y="927"/>
                </a:lnTo>
                <a:lnTo>
                  <a:pt x="378" y="933"/>
                </a:lnTo>
                <a:lnTo>
                  <a:pt x="397" y="939"/>
                </a:lnTo>
                <a:lnTo>
                  <a:pt x="416" y="944"/>
                </a:lnTo>
                <a:lnTo>
                  <a:pt x="437" y="947"/>
                </a:lnTo>
                <a:lnTo>
                  <a:pt x="457" y="951"/>
                </a:lnTo>
                <a:lnTo>
                  <a:pt x="478" y="953"/>
                </a:lnTo>
                <a:lnTo>
                  <a:pt x="478" y="986"/>
                </a:lnTo>
                <a:lnTo>
                  <a:pt x="478" y="986"/>
                </a:lnTo>
                <a:lnTo>
                  <a:pt x="478" y="992"/>
                </a:lnTo>
                <a:lnTo>
                  <a:pt x="480" y="998"/>
                </a:lnTo>
                <a:lnTo>
                  <a:pt x="483" y="1003"/>
                </a:lnTo>
                <a:lnTo>
                  <a:pt x="486" y="1009"/>
                </a:lnTo>
                <a:lnTo>
                  <a:pt x="491" y="1012"/>
                </a:lnTo>
                <a:lnTo>
                  <a:pt x="497" y="1015"/>
                </a:lnTo>
                <a:lnTo>
                  <a:pt x="502" y="1017"/>
                </a:lnTo>
                <a:lnTo>
                  <a:pt x="509" y="1018"/>
                </a:lnTo>
                <a:lnTo>
                  <a:pt x="509" y="1018"/>
                </a:lnTo>
                <a:lnTo>
                  <a:pt x="515" y="1017"/>
                </a:lnTo>
                <a:lnTo>
                  <a:pt x="522" y="1015"/>
                </a:lnTo>
                <a:lnTo>
                  <a:pt x="527" y="1012"/>
                </a:lnTo>
                <a:lnTo>
                  <a:pt x="531" y="1009"/>
                </a:lnTo>
                <a:lnTo>
                  <a:pt x="535" y="1003"/>
                </a:lnTo>
                <a:lnTo>
                  <a:pt x="539" y="998"/>
                </a:lnTo>
                <a:lnTo>
                  <a:pt x="540" y="992"/>
                </a:lnTo>
                <a:lnTo>
                  <a:pt x="541" y="986"/>
                </a:lnTo>
                <a:lnTo>
                  <a:pt x="541" y="953"/>
                </a:lnTo>
                <a:lnTo>
                  <a:pt x="541" y="953"/>
                </a:lnTo>
                <a:lnTo>
                  <a:pt x="561" y="951"/>
                </a:lnTo>
                <a:lnTo>
                  <a:pt x="582" y="947"/>
                </a:lnTo>
                <a:lnTo>
                  <a:pt x="601" y="944"/>
                </a:lnTo>
                <a:lnTo>
                  <a:pt x="621" y="939"/>
                </a:lnTo>
                <a:lnTo>
                  <a:pt x="641" y="933"/>
                </a:lnTo>
                <a:lnTo>
                  <a:pt x="659" y="927"/>
                </a:lnTo>
                <a:lnTo>
                  <a:pt x="678" y="921"/>
                </a:lnTo>
                <a:lnTo>
                  <a:pt x="695" y="912"/>
                </a:lnTo>
                <a:lnTo>
                  <a:pt x="714" y="903"/>
                </a:lnTo>
                <a:lnTo>
                  <a:pt x="731" y="895"/>
                </a:lnTo>
                <a:lnTo>
                  <a:pt x="748" y="884"/>
                </a:lnTo>
                <a:lnTo>
                  <a:pt x="764" y="873"/>
                </a:lnTo>
                <a:lnTo>
                  <a:pt x="779" y="862"/>
                </a:lnTo>
                <a:lnTo>
                  <a:pt x="795" y="850"/>
                </a:lnTo>
                <a:lnTo>
                  <a:pt x="809" y="837"/>
                </a:lnTo>
                <a:lnTo>
                  <a:pt x="823" y="823"/>
                </a:lnTo>
                <a:lnTo>
                  <a:pt x="837" y="809"/>
                </a:lnTo>
                <a:lnTo>
                  <a:pt x="850" y="795"/>
                </a:lnTo>
                <a:lnTo>
                  <a:pt x="862" y="779"/>
                </a:lnTo>
                <a:lnTo>
                  <a:pt x="873" y="764"/>
                </a:lnTo>
                <a:lnTo>
                  <a:pt x="884" y="748"/>
                </a:lnTo>
                <a:lnTo>
                  <a:pt x="895" y="731"/>
                </a:lnTo>
                <a:lnTo>
                  <a:pt x="903" y="713"/>
                </a:lnTo>
                <a:lnTo>
                  <a:pt x="912" y="695"/>
                </a:lnTo>
                <a:lnTo>
                  <a:pt x="921" y="678"/>
                </a:lnTo>
                <a:lnTo>
                  <a:pt x="927" y="659"/>
                </a:lnTo>
                <a:lnTo>
                  <a:pt x="934" y="641"/>
                </a:lnTo>
                <a:lnTo>
                  <a:pt x="939" y="621"/>
                </a:lnTo>
                <a:lnTo>
                  <a:pt x="944" y="601"/>
                </a:lnTo>
                <a:lnTo>
                  <a:pt x="947" y="582"/>
                </a:lnTo>
                <a:lnTo>
                  <a:pt x="951" y="561"/>
                </a:lnTo>
                <a:lnTo>
                  <a:pt x="953" y="541"/>
                </a:lnTo>
                <a:lnTo>
                  <a:pt x="986" y="541"/>
                </a:lnTo>
                <a:lnTo>
                  <a:pt x="986" y="541"/>
                </a:lnTo>
                <a:lnTo>
                  <a:pt x="993" y="540"/>
                </a:lnTo>
                <a:lnTo>
                  <a:pt x="998" y="539"/>
                </a:lnTo>
                <a:lnTo>
                  <a:pt x="1003" y="535"/>
                </a:lnTo>
                <a:lnTo>
                  <a:pt x="1009" y="531"/>
                </a:lnTo>
                <a:lnTo>
                  <a:pt x="1012" y="527"/>
                </a:lnTo>
                <a:lnTo>
                  <a:pt x="1015" y="521"/>
                </a:lnTo>
                <a:lnTo>
                  <a:pt x="1017" y="515"/>
                </a:lnTo>
                <a:lnTo>
                  <a:pt x="1018" y="509"/>
                </a:lnTo>
                <a:lnTo>
                  <a:pt x="1018" y="509"/>
                </a:lnTo>
                <a:lnTo>
                  <a:pt x="1017" y="502"/>
                </a:lnTo>
                <a:lnTo>
                  <a:pt x="1015" y="497"/>
                </a:lnTo>
                <a:lnTo>
                  <a:pt x="1012" y="491"/>
                </a:lnTo>
                <a:lnTo>
                  <a:pt x="1009" y="486"/>
                </a:lnTo>
                <a:lnTo>
                  <a:pt x="1003" y="483"/>
                </a:lnTo>
                <a:lnTo>
                  <a:pt x="998" y="480"/>
                </a:lnTo>
                <a:lnTo>
                  <a:pt x="993" y="477"/>
                </a:lnTo>
                <a:lnTo>
                  <a:pt x="986" y="477"/>
                </a:lnTo>
                <a:lnTo>
                  <a:pt x="986" y="477"/>
                </a:lnTo>
                <a:close/>
                <a:moveTo>
                  <a:pt x="827" y="541"/>
                </a:moveTo>
                <a:lnTo>
                  <a:pt x="888" y="541"/>
                </a:lnTo>
                <a:lnTo>
                  <a:pt x="888" y="541"/>
                </a:lnTo>
                <a:lnTo>
                  <a:pt x="887" y="558"/>
                </a:lnTo>
                <a:lnTo>
                  <a:pt x="884" y="575"/>
                </a:lnTo>
                <a:lnTo>
                  <a:pt x="881" y="591"/>
                </a:lnTo>
                <a:lnTo>
                  <a:pt x="877" y="608"/>
                </a:lnTo>
                <a:lnTo>
                  <a:pt x="872" y="624"/>
                </a:lnTo>
                <a:lnTo>
                  <a:pt x="867" y="641"/>
                </a:lnTo>
                <a:lnTo>
                  <a:pt x="861" y="656"/>
                </a:lnTo>
                <a:lnTo>
                  <a:pt x="854" y="671"/>
                </a:lnTo>
                <a:lnTo>
                  <a:pt x="847" y="686"/>
                </a:lnTo>
                <a:lnTo>
                  <a:pt x="839" y="701"/>
                </a:lnTo>
                <a:lnTo>
                  <a:pt x="831" y="715"/>
                </a:lnTo>
                <a:lnTo>
                  <a:pt x="821" y="729"/>
                </a:lnTo>
                <a:lnTo>
                  <a:pt x="811" y="741"/>
                </a:lnTo>
                <a:lnTo>
                  <a:pt x="800" y="754"/>
                </a:lnTo>
                <a:lnTo>
                  <a:pt x="790" y="766"/>
                </a:lnTo>
                <a:lnTo>
                  <a:pt x="778" y="778"/>
                </a:lnTo>
                <a:lnTo>
                  <a:pt x="766" y="790"/>
                </a:lnTo>
                <a:lnTo>
                  <a:pt x="754" y="800"/>
                </a:lnTo>
                <a:lnTo>
                  <a:pt x="741" y="811"/>
                </a:lnTo>
                <a:lnTo>
                  <a:pt x="729" y="821"/>
                </a:lnTo>
                <a:lnTo>
                  <a:pt x="715" y="830"/>
                </a:lnTo>
                <a:lnTo>
                  <a:pt x="701" y="839"/>
                </a:lnTo>
                <a:lnTo>
                  <a:pt x="686" y="847"/>
                </a:lnTo>
                <a:lnTo>
                  <a:pt x="671" y="854"/>
                </a:lnTo>
                <a:lnTo>
                  <a:pt x="656" y="860"/>
                </a:lnTo>
                <a:lnTo>
                  <a:pt x="641" y="867"/>
                </a:lnTo>
                <a:lnTo>
                  <a:pt x="625" y="872"/>
                </a:lnTo>
                <a:lnTo>
                  <a:pt x="608" y="877"/>
                </a:lnTo>
                <a:lnTo>
                  <a:pt x="591" y="881"/>
                </a:lnTo>
                <a:lnTo>
                  <a:pt x="575" y="884"/>
                </a:lnTo>
                <a:lnTo>
                  <a:pt x="558" y="887"/>
                </a:lnTo>
                <a:lnTo>
                  <a:pt x="541" y="888"/>
                </a:lnTo>
                <a:lnTo>
                  <a:pt x="541" y="827"/>
                </a:lnTo>
                <a:lnTo>
                  <a:pt x="541" y="827"/>
                </a:lnTo>
                <a:lnTo>
                  <a:pt x="540" y="821"/>
                </a:lnTo>
                <a:lnTo>
                  <a:pt x="539" y="814"/>
                </a:lnTo>
                <a:lnTo>
                  <a:pt x="535" y="809"/>
                </a:lnTo>
                <a:lnTo>
                  <a:pt x="531" y="805"/>
                </a:lnTo>
                <a:lnTo>
                  <a:pt x="527" y="800"/>
                </a:lnTo>
                <a:lnTo>
                  <a:pt x="522" y="797"/>
                </a:lnTo>
                <a:lnTo>
                  <a:pt x="515" y="796"/>
                </a:lnTo>
                <a:lnTo>
                  <a:pt x="509" y="795"/>
                </a:lnTo>
                <a:lnTo>
                  <a:pt x="509" y="795"/>
                </a:lnTo>
                <a:lnTo>
                  <a:pt x="502" y="796"/>
                </a:lnTo>
                <a:lnTo>
                  <a:pt x="497" y="797"/>
                </a:lnTo>
                <a:lnTo>
                  <a:pt x="491" y="800"/>
                </a:lnTo>
                <a:lnTo>
                  <a:pt x="486" y="805"/>
                </a:lnTo>
                <a:lnTo>
                  <a:pt x="483" y="809"/>
                </a:lnTo>
                <a:lnTo>
                  <a:pt x="480" y="814"/>
                </a:lnTo>
                <a:lnTo>
                  <a:pt x="478" y="821"/>
                </a:lnTo>
                <a:lnTo>
                  <a:pt x="478" y="827"/>
                </a:lnTo>
                <a:lnTo>
                  <a:pt x="478" y="888"/>
                </a:lnTo>
                <a:lnTo>
                  <a:pt x="478" y="888"/>
                </a:lnTo>
                <a:lnTo>
                  <a:pt x="460" y="887"/>
                </a:lnTo>
                <a:lnTo>
                  <a:pt x="443" y="884"/>
                </a:lnTo>
                <a:lnTo>
                  <a:pt x="426" y="881"/>
                </a:lnTo>
                <a:lnTo>
                  <a:pt x="410" y="877"/>
                </a:lnTo>
                <a:lnTo>
                  <a:pt x="394" y="872"/>
                </a:lnTo>
                <a:lnTo>
                  <a:pt x="378" y="867"/>
                </a:lnTo>
                <a:lnTo>
                  <a:pt x="362" y="860"/>
                </a:lnTo>
                <a:lnTo>
                  <a:pt x="347" y="854"/>
                </a:lnTo>
                <a:lnTo>
                  <a:pt x="332" y="847"/>
                </a:lnTo>
                <a:lnTo>
                  <a:pt x="318" y="839"/>
                </a:lnTo>
                <a:lnTo>
                  <a:pt x="304" y="830"/>
                </a:lnTo>
                <a:lnTo>
                  <a:pt x="290" y="821"/>
                </a:lnTo>
                <a:lnTo>
                  <a:pt x="277" y="811"/>
                </a:lnTo>
                <a:lnTo>
                  <a:pt x="264" y="800"/>
                </a:lnTo>
                <a:lnTo>
                  <a:pt x="251" y="790"/>
                </a:lnTo>
                <a:lnTo>
                  <a:pt x="239" y="778"/>
                </a:lnTo>
                <a:lnTo>
                  <a:pt x="228" y="766"/>
                </a:lnTo>
                <a:lnTo>
                  <a:pt x="217" y="754"/>
                </a:lnTo>
                <a:lnTo>
                  <a:pt x="207" y="741"/>
                </a:lnTo>
                <a:lnTo>
                  <a:pt x="197" y="729"/>
                </a:lnTo>
                <a:lnTo>
                  <a:pt x="188" y="715"/>
                </a:lnTo>
                <a:lnTo>
                  <a:pt x="179" y="701"/>
                </a:lnTo>
                <a:lnTo>
                  <a:pt x="171" y="686"/>
                </a:lnTo>
                <a:lnTo>
                  <a:pt x="164" y="671"/>
                </a:lnTo>
                <a:lnTo>
                  <a:pt x="157" y="656"/>
                </a:lnTo>
                <a:lnTo>
                  <a:pt x="151" y="641"/>
                </a:lnTo>
                <a:lnTo>
                  <a:pt x="145" y="624"/>
                </a:lnTo>
                <a:lnTo>
                  <a:pt x="141" y="608"/>
                </a:lnTo>
                <a:lnTo>
                  <a:pt x="136" y="591"/>
                </a:lnTo>
                <a:lnTo>
                  <a:pt x="133" y="575"/>
                </a:lnTo>
                <a:lnTo>
                  <a:pt x="131" y="558"/>
                </a:lnTo>
                <a:lnTo>
                  <a:pt x="129" y="541"/>
                </a:lnTo>
                <a:lnTo>
                  <a:pt x="191" y="541"/>
                </a:lnTo>
                <a:lnTo>
                  <a:pt x="191" y="541"/>
                </a:lnTo>
                <a:lnTo>
                  <a:pt x="197" y="540"/>
                </a:lnTo>
                <a:lnTo>
                  <a:pt x="203" y="539"/>
                </a:lnTo>
                <a:lnTo>
                  <a:pt x="208" y="535"/>
                </a:lnTo>
                <a:lnTo>
                  <a:pt x="214" y="531"/>
                </a:lnTo>
                <a:lnTo>
                  <a:pt x="217" y="527"/>
                </a:lnTo>
                <a:lnTo>
                  <a:pt x="220" y="521"/>
                </a:lnTo>
                <a:lnTo>
                  <a:pt x="222" y="515"/>
                </a:lnTo>
                <a:lnTo>
                  <a:pt x="222" y="509"/>
                </a:lnTo>
                <a:lnTo>
                  <a:pt x="222" y="509"/>
                </a:lnTo>
                <a:lnTo>
                  <a:pt x="222" y="502"/>
                </a:lnTo>
                <a:lnTo>
                  <a:pt x="220" y="497"/>
                </a:lnTo>
                <a:lnTo>
                  <a:pt x="217" y="491"/>
                </a:lnTo>
                <a:lnTo>
                  <a:pt x="214" y="486"/>
                </a:lnTo>
                <a:lnTo>
                  <a:pt x="208" y="483"/>
                </a:lnTo>
                <a:lnTo>
                  <a:pt x="203" y="480"/>
                </a:lnTo>
                <a:lnTo>
                  <a:pt x="197" y="477"/>
                </a:lnTo>
                <a:lnTo>
                  <a:pt x="191" y="477"/>
                </a:lnTo>
                <a:lnTo>
                  <a:pt x="129" y="477"/>
                </a:lnTo>
                <a:lnTo>
                  <a:pt x="129" y="477"/>
                </a:lnTo>
                <a:lnTo>
                  <a:pt x="131" y="460"/>
                </a:lnTo>
                <a:lnTo>
                  <a:pt x="133" y="443"/>
                </a:lnTo>
                <a:lnTo>
                  <a:pt x="136" y="426"/>
                </a:lnTo>
                <a:lnTo>
                  <a:pt x="141" y="410"/>
                </a:lnTo>
                <a:lnTo>
                  <a:pt x="145" y="394"/>
                </a:lnTo>
                <a:lnTo>
                  <a:pt x="151" y="378"/>
                </a:lnTo>
                <a:lnTo>
                  <a:pt x="157" y="362"/>
                </a:lnTo>
                <a:lnTo>
                  <a:pt x="164" y="347"/>
                </a:lnTo>
                <a:lnTo>
                  <a:pt x="171" y="332"/>
                </a:lnTo>
                <a:lnTo>
                  <a:pt x="179" y="318"/>
                </a:lnTo>
                <a:lnTo>
                  <a:pt x="188" y="304"/>
                </a:lnTo>
                <a:lnTo>
                  <a:pt x="197" y="290"/>
                </a:lnTo>
                <a:lnTo>
                  <a:pt x="207" y="277"/>
                </a:lnTo>
                <a:lnTo>
                  <a:pt x="217" y="264"/>
                </a:lnTo>
                <a:lnTo>
                  <a:pt x="228" y="251"/>
                </a:lnTo>
                <a:lnTo>
                  <a:pt x="239" y="239"/>
                </a:lnTo>
                <a:lnTo>
                  <a:pt x="251" y="227"/>
                </a:lnTo>
                <a:lnTo>
                  <a:pt x="264" y="217"/>
                </a:lnTo>
                <a:lnTo>
                  <a:pt x="277" y="207"/>
                </a:lnTo>
                <a:lnTo>
                  <a:pt x="290" y="197"/>
                </a:lnTo>
                <a:lnTo>
                  <a:pt x="304" y="188"/>
                </a:lnTo>
                <a:lnTo>
                  <a:pt x="318" y="179"/>
                </a:lnTo>
                <a:lnTo>
                  <a:pt x="332" y="171"/>
                </a:lnTo>
                <a:lnTo>
                  <a:pt x="347" y="164"/>
                </a:lnTo>
                <a:lnTo>
                  <a:pt x="362" y="157"/>
                </a:lnTo>
                <a:lnTo>
                  <a:pt x="378" y="151"/>
                </a:lnTo>
                <a:lnTo>
                  <a:pt x="394" y="145"/>
                </a:lnTo>
                <a:lnTo>
                  <a:pt x="410" y="141"/>
                </a:lnTo>
                <a:lnTo>
                  <a:pt x="426" y="136"/>
                </a:lnTo>
                <a:lnTo>
                  <a:pt x="443" y="133"/>
                </a:lnTo>
                <a:lnTo>
                  <a:pt x="460" y="131"/>
                </a:lnTo>
                <a:lnTo>
                  <a:pt x="478" y="129"/>
                </a:lnTo>
                <a:lnTo>
                  <a:pt x="478" y="191"/>
                </a:lnTo>
                <a:lnTo>
                  <a:pt x="478" y="191"/>
                </a:lnTo>
                <a:lnTo>
                  <a:pt x="478" y="197"/>
                </a:lnTo>
                <a:lnTo>
                  <a:pt x="480" y="203"/>
                </a:lnTo>
                <a:lnTo>
                  <a:pt x="483" y="208"/>
                </a:lnTo>
                <a:lnTo>
                  <a:pt x="486" y="214"/>
                </a:lnTo>
                <a:lnTo>
                  <a:pt x="491" y="217"/>
                </a:lnTo>
                <a:lnTo>
                  <a:pt x="497" y="220"/>
                </a:lnTo>
                <a:lnTo>
                  <a:pt x="502" y="222"/>
                </a:lnTo>
                <a:lnTo>
                  <a:pt x="509" y="222"/>
                </a:lnTo>
                <a:lnTo>
                  <a:pt x="509" y="222"/>
                </a:lnTo>
                <a:lnTo>
                  <a:pt x="515" y="222"/>
                </a:lnTo>
                <a:lnTo>
                  <a:pt x="522" y="220"/>
                </a:lnTo>
                <a:lnTo>
                  <a:pt x="527" y="217"/>
                </a:lnTo>
                <a:lnTo>
                  <a:pt x="531" y="214"/>
                </a:lnTo>
                <a:lnTo>
                  <a:pt x="535" y="208"/>
                </a:lnTo>
                <a:lnTo>
                  <a:pt x="539" y="203"/>
                </a:lnTo>
                <a:lnTo>
                  <a:pt x="540" y="197"/>
                </a:lnTo>
                <a:lnTo>
                  <a:pt x="541" y="191"/>
                </a:lnTo>
                <a:lnTo>
                  <a:pt x="541" y="129"/>
                </a:lnTo>
                <a:lnTo>
                  <a:pt x="541" y="129"/>
                </a:lnTo>
                <a:lnTo>
                  <a:pt x="558" y="131"/>
                </a:lnTo>
                <a:lnTo>
                  <a:pt x="575" y="133"/>
                </a:lnTo>
                <a:lnTo>
                  <a:pt x="591" y="136"/>
                </a:lnTo>
                <a:lnTo>
                  <a:pt x="608" y="141"/>
                </a:lnTo>
                <a:lnTo>
                  <a:pt x="625" y="145"/>
                </a:lnTo>
                <a:lnTo>
                  <a:pt x="641" y="151"/>
                </a:lnTo>
                <a:lnTo>
                  <a:pt x="656" y="157"/>
                </a:lnTo>
                <a:lnTo>
                  <a:pt x="671" y="164"/>
                </a:lnTo>
                <a:lnTo>
                  <a:pt x="686" y="171"/>
                </a:lnTo>
                <a:lnTo>
                  <a:pt x="701" y="179"/>
                </a:lnTo>
                <a:lnTo>
                  <a:pt x="715" y="188"/>
                </a:lnTo>
                <a:lnTo>
                  <a:pt x="729" y="197"/>
                </a:lnTo>
                <a:lnTo>
                  <a:pt x="741" y="207"/>
                </a:lnTo>
                <a:lnTo>
                  <a:pt x="754" y="217"/>
                </a:lnTo>
                <a:lnTo>
                  <a:pt x="766" y="227"/>
                </a:lnTo>
                <a:lnTo>
                  <a:pt x="778" y="239"/>
                </a:lnTo>
                <a:lnTo>
                  <a:pt x="790" y="251"/>
                </a:lnTo>
                <a:lnTo>
                  <a:pt x="800" y="264"/>
                </a:lnTo>
                <a:lnTo>
                  <a:pt x="811" y="277"/>
                </a:lnTo>
                <a:lnTo>
                  <a:pt x="821" y="290"/>
                </a:lnTo>
                <a:lnTo>
                  <a:pt x="831" y="304"/>
                </a:lnTo>
                <a:lnTo>
                  <a:pt x="839" y="318"/>
                </a:lnTo>
                <a:lnTo>
                  <a:pt x="847" y="332"/>
                </a:lnTo>
                <a:lnTo>
                  <a:pt x="854" y="347"/>
                </a:lnTo>
                <a:lnTo>
                  <a:pt x="861" y="362"/>
                </a:lnTo>
                <a:lnTo>
                  <a:pt x="867" y="378"/>
                </a:lnTo>
                <a:lnTo>
                  <a:pt x="872" y="394"/>
                </a:lnTo>
                <a:lnTo>
                  <a:pt x="877" y="410"/>
                </a:lnTo>
                <a:lnTo>
                  <a:pt x="881" y="426"/>
                </a:lnTo>
                <a:lnTo>
                  <a:pt x="884" y="443"/>
                </a:lnTo>
                <a:lnTo>
                  <a:pt x="887" y="460"/>
                </a:lnTo>
                <a:lnTo>
                  <a:pt x="888" y="477"/>
                </a:lnTo>
                <a:lnTo>
                  <a:pt x="827" y="477"/>
                </a:lnTo>
                <a:lnTo>
                  <a:pt x="827" y="477"/>
                </a:lnTo>
                <a:lnTo>
                  <a:pt x="821" y="477"/>
                </a:lnTo>
                <a:lnTo>
                  <a:pt x="814" y="480"/>
                </a:lnTo>
                <a:lnTo>
                  <a:pt x="809" y="483"/>
                </a:lnTo>
                <a:lnTo>
                  <a:pt x="805" y="486"/>
                </a:lnTo>
                <a:lnTo>
                  <a:pt x="800" y="491"/>
                </a:lnTo>
                <a:lnTo>
                  <a:pt x="797" y="497"/>
                </a:lnTo>
                <a:lnTo>
                  <a:pt x="796" y="502"/>
                </a:lnTo>
                <a:lnTo>
                  <a:pt x="795" y="509"/>
                </a:lnTo>
                <a:lnTo>
                  <a:pt x="795" y="509"/>
                </a:lnTo>
                <a:lnTo>
                  <a:pt x="796" y="515"/>
                </a:lnTo>
                <a:lnTo>
                  <a:pt x="797" y="521"/>
                </a:lnTo>
                <a:lnTo>
                  <a:pt x="800" y="527"/>
                </a:lnTo>
                <a:lnTo>
                  <a:pt x="805" y="531"/>
                </a:lnTo>
                <a:lnTo>
                  <a:pt x="809" y="535"/>
                </a:lnTo>
                <a:lnTo>
                  <a:pt x="814" y="539"/>
                </a:lnTo>
                <a:lnTo>
                  <a:pt x="821" y="540"/>
                </a:lnTo>
                <a:lnTo>
                  <a:pt x="827" y="541"/>
                </a:lnTo>
                <a:lnTo>
                  <a:pt x="827" y="541"/>
                </a:lnTo>
                <a:close/>
                <a:moveTo>
                  <a:pt x="604" y="509"/>
                </a:moveTo>
                <a:lnTo>
                  <a:pt x="604" y="509"/>
                </a:lnTo>
                <a:lnTo>
                  <a:pt x="604" y="499"/>
                </a:lnTo>
                <a:lnTo>
                  <a:pt x="602" y="489"/>
                </a:lnTo>
                <a:lnTo>
                  <a:pt x="600" y="481"/>
                </a:lnTo>
                <a:lnTo>
                  <a:pt x="597" y="472"/>
                </a:lnTo>
                <a:lnTo>
                  <a:pt x="592" y="463"/>
                </a:lnTo>
                <a:lnTo>
                  <a:pt x="588" y="456"/>
                </a:lnTo>
                <a:lnTo>
                  <a:pt x="583" y="448"/>
                </a:lnTo>
                <a:lnTo>
                  <a:pt x="576" y="441"/>
                </a:lnTo>
                <a:lnTo>
                  <a:pt x="570" y="436"/>
                </a:lnTo>
                <a:lnTo>
                  <a:pt x="562" y="430"/>
                </a:lnTo>
                <a:lnTo>
                  <a:pt x="555" y="425"/>
                </a:lnTo>
                <a:lnTo>
                  <a:pt x="546" y="421"/>
                </a:lnTo>
                <a:lnTo>
                  <a:pt x="538" y="417"/>
                </a:lnTo>
                <a:lnTo>
                  <a:pt x="528" y="415"/>
                </a:lnTo>
                <a:lnTo>
                  <a:pt x="518" y="414"/>
                </a:lnTo>
                <a:lnTo>
                  <a:pt x="509" y="413"/>
                </a:lnTo>
                <a:lnTo>
                  <a:pt x="509" y="413"/>
                </a:lnTo>
                <a:lnTo>
                  <a:pt x="499" y="414"/>
                </a:lnTo>
                <a:lnTo>
                  <a:pt x="489" y="415"/>
                </a:lnTo>
                <a:lnTo>
                  <a:pt x="481" y="417"/>
                </a:lnTo>
                <a:lnTo>
                  <a:pt x="472" y="421"/>
                </a:lnTo>
                <a:lnTo>
                  <a:pt x="464" y="425"/>
                </a:lnTo>
                <a:lnTo>
                  <a:pt x="456" y="430"/>
                </a:lnTo>
                <a:lnTo>
                  <a:pt x="449" y="436"/>
                </a:lnTo>
                <a:lnTo>
                  <a:pt x="441" y="441"/>
                </a:lnTo>
                <a:lnTo>
                  <a:pt x="436" y="448"/>
                </a:lnTo>
                <a:lnTo>
                  <a:pt x="430" y="456"/>
                </a:lnTo>
                <a:lnTo>
                  <a:pt x="425" y="463"/>
                </a:lnTo>
                <a:lnTo>
                  <a:pt x="421" y="472"/>
                </a:lnTo>
                <a:lnTo>
                  <a:pt x="417" y="481"/>
                </a:lnTo>
                <a:lnTo>
                  <a:pt x="415" y="489"/>
                </a:lnTo>
                <a:lnTo>
                  <a:pt x="414" y="499"/>
                </a:lnTo>
                <a:lnTo>
                  <a:pt x="413" y="509"/>
                </a:lnTo>
                <a:lnTo>
                  <a:pt x="413" y="509"/>
                </a:lnTo>
                <a:lnTo>
                  <a:pt x="414" y="518"/>
                </a:lnTo>
                <a:lnTo>
                  <a:pt x="415" y="528"/>
                </a:lnTo>
                <a:lnTo>
                  <a:pt x="417" y="538"/>
                </a:lnTo>
                <a:lnTo>
                  <a:pt x="421" y="546"/>
                </a:lnTo>
                <a:lnTo>
                  <a:pt x="425" y="555"/>
                </a:lnTo>
                <a:lnTo>
                  <a:pt x="430" y="562"/>
                </a:lnTo>
                <a:lnTo>
                  <a:pt x="436" y="570"/>
                </a:lnTo>
                <a:lnTo>
                  <a:pt x="441" y="576"/>
                </a:lnTo>
                <a:lnTo>
                  <a:pt x="449" y="583"/>
                </a:lnTo>
                <a:lnTo>
                  <a:pt x="456" y="588"/>
                </a:lnTo>
                <a:lnTo>
                  <a:pt x="464" y="592"/>
                </a:lnTo>
                <a:lnTo>
                  <a:pt x="472" y="597"/>
                </a:lnTo>
                <a:lnTo>
                  <a:pt x="481" y="600"/>
                </a:lnTo>
                <a:lnTo>
                  <a:pt x="489" y="602"/>
                </a:lnTo>
                <a:lnTo>
                  <a:pt x="499" y="604"/>
                </a:lnTo>
                <a:lnTo>
                  <a:pt x="509" y="604"/>
                </a:lnTo>
                <a:lnTo>
                  <a:pt x="509" y="604"/>
                </a:lnTo>
                <a:lnTo>
                  <a:pt x="518" y="604"/>
                </a:lnTo>
                <a:lnTo>
                  <a:pt x="528" y="602"/>
                </a:lnTo>
                <a:lnTo>
                  <a:pt x="538" y="600"/>
                </a:lnTo>
                <a:lnTo>
                  <a:pt x="546" y="597"/>
                </a:lnTo>
                <a:lnTo>
                  <a:pt x="555" y="592"/>
                </a:lnTo>
                <a:lnTo>
                  <a:pt x="562" y="588"/>
                </a:lnTo>
                <a:lnTo>
                  <a:pt x="570" y="583"/>
                </a:lnTo>
                <a:lnTo>
                  <a:pt x="576" y="576"/>
                </a:lnTo>
                <a:lnTo>
                  <a:pt x="583" y="570"/>
                </a:lnTo>
                <a:lnTo>
                  <a:pt x="588" y="562"/>
                </a:lnTo>
                <a:lnTo>
                  <a:pt x="592" y="555"/>
                </a:lnTo>
                <a:lnTo>
                  <a:pt x="597" y="546"/>
                </a:lnTo>
                <a:lnTo>
                  <a:pt x="600" y="538"/>
                </a:lnTo>
                <a:lnTo>
                  <a:pt x="602" y="528"/>
                </a:lnTo>
                <a:lnTo>
                  <a:pt x="604" y="518"/>
                </a:lnTo>
                <a:lnTo>
                  <a:pt x="604" y="509"/>
                </a:lnTo>
                <a:lnTo>
                  <a:pt x="604" y="509"/>
                </a:lnTo>
                <a:close/>
                <a:moveTo>
                  <a:pt x="478" y="509"/>
                </a:moveTo>
                <a:lnTo>
                  <a:pt x="478" y="509"/>
                </a:lnTo>
                <a:lnTo>
                  <a:pt x="478" y="502"/>
                </a:lnTo>
                <a:lnTo>
                  <a:pt x="480" y="497"/>
                </a:lnTo>
                <a:lnTo>
                  <a:pt x="483" y="491"/>
                </a:lnTo>
                <a:lnTo>
                  <a:pt x="486" y="486"/>
                </a:lnTo>
                <a:lnTo>
                  <a:pt x="491" y="483"/>
                </a:lnTo>
                <a:lnTo>
                  <a:pt x="497" y="480"/>
                </a:lnTo>
                <a:lnTo>
                  <a:pt x="502" y="477"/>
                </a:lnTo>
                <a:lnTo>
                  <a:pt x="509" y="477"/>
                </a:lnTo>
                <a:lnTo>
                  <a:pt x="509" y="477"/>
                </a:lnTo>
                <a:lnTo>
                  <a:pt x="515" y="477"/>
                </a:lnTo>
                <a:lnTo>
                  <a:pt x="522" y="480"/>
                </a:lnTo>
                <a:lnTo>
                  <a:pt x="527" y="483"/>
                </a:lnTo>
                <a:lnTo>
                  <a:pt x="531" y="486"/>
                </a:lnTo>
                <a:lnTo>
                  <a:pt x="535" y="491"/>
                </a:lnTo>
                <a:lnTo>
                  <a:pt x="539" y="497"/>
                </a:lnTo>
                <a:lnTo>
                  <a:pt x="540" y="502"/>
                </a:lnTo>
                <a:lnTo>
                  <a:pt x="541" y="509"/>
                </a:lnTo>
                <a:lnTo>
                  <a:pt x="541" y="509"/>
                </a:lnTo>
                <a:lnTo>
                  <a:pt x="540" y="515"/>
                </a:lnTo>
                <a:lnTo>
                  <a:pt x="539" y="521"/>
                </a:lnTo>
                <a:lnTo>
                  <a:pt x="535" y="527"/>
                </a:lnTo>
                <a:lnTo>
                  <a:pt x="531" y="531"/>
                </a:lnTo>
                <a:lnTo>
                  <a:pt x="527" y="535"/>
                </a:lnTo>
                <a:lnTo>
                  <a:pt x="522" y="539"/>
                </a:lnTo>
                <a:lnTo>
                  <a:pt x="515" y="540"/>
                </a:lnTo>
                <a:lnTo>
                  <a:pt x="509" y="541"/>
                </a:lnTo>
                <a:lnTo>
                  <a:pt x="509" y="541"/>
                </a:lnTo>
                <a:lnTo>
                  <a:pt x="502" y="540"/>
                </a:lnTo>
                <a:lnTo>
                  <a:pt x="497" y="539"/>
                </a:lnTo>
                <a:lnTo>
                  <a:pt x="491" y="535"/>
                </a:lnTo>
                <a:lnTo>
                  <a:pt x="486" y="531"/>
                </a:lnTo>
                <a:lnTo>
                  <a:pt x="483" y="527"/>
                </a:lnTo>
                <a:lnTo>
                  <a:pt x="480" y="521"/>
                </a:lnTo>
                <a:lnTo>
                  <a:pt x="478" y="515"/>
                </a:lnTo>
                <a:lnTo>
                  <a:pt x="478" y="509"/>
                </a:lnTo>
                <a:lnTo>
                  <a:pt x="478" y="509"/>
                </a:lnTo>
                <a:close/>
                <a:moveTo>
                  <a:pt x="541" y="318"/>
                </a:moveTo>
                <a:lnTo>
                  <a:pt x="541" y="318"/>
                </a:lnTo>
                <a:lnTo>
                  <a:pt x="540" y="311"/>
                </a:lnTo>
                <a:lnTo>
                  <a:pt x="539" y="306"/>
                </a:lnTo>
                <a:lnTo>
                  <a:pt x="535" y="300"/>
                </a:lnTo>
                <a:lnTo>
                  <a:pt x="531" y="295"/>
                </a:lnTo>
                <a:lnTo>
                  <a:pt x="527" y="292"/>
                </a:lnTo>
                <a:lnTo>
                  <a:pt x="522" y="289"/>
                </a:lnTo>
                <a:lnTo>
                  <a:pt x="515" y="286"/>
                </a:lnTo>
                <a:lnTo>
                  <a:pt x="509" y="286"/>
                </a:lnTo>
                <a:lnTo>
                  <a:pt x="509" y="286"/>
                </a:lnTo>
                <a:lnTo>
                  <a:pt x="486" y="288"/>
                </a:lnTo>
                <a:lnTo>
                  <a:pt x="465" y="291"/>
                </a:lnTo>
                <a:lnTo>
                  <a:pt x="443" y="296"/>
                </a:lnTo>
                <a:lnTo>
                  <a:pt x="423" y="304"/>
                </a:lnTo>
                <a:lnTo>
                  <a:pt x="402" y="313"/>
                </a:lnTo>
                <a:lnTo>
                  <a:pt x="384" y="324"/>
                </a:lnTo>
                <a:lnTo>
                  <a:pt x="367" y="337"/>
                </a:lnTo>
                <a:lnTo>
                  <a:pt x="352" y="352"/>
                </a:lnTo>
                <a:lnTo>
                  <a:pt x="337" y="367"/>
                </a:lnTo>
                <a:lnTo>
                  <a:pt x="324" y="384"/>
                </a:lnTo>
                <a:lnTo>
                  <a:pt x="313" y="402"/>
                </a:lnTo>
                <a:lnTo>
                  <a:pt x="304" y="423"/>
                </a:lnTo>
                <a:lnTo>
                  <a:pt x="296" y="443"/>
                </a:lnTo>
                <a:lnTo>
                  <a:pt x="291" y="463"/>
                </a:lnTo>
                <a:lnTo>
                  <a:pt x="288" y="486"/>
                </a:lnTo>
                <a:lnTo>
                  <a:pt x="287" y="509"/>
                </a:lnTo>
                <a:lnTo>
                  <a:pt x="287" y="509"/>
                </a:lnTo>
                <a:lnTo>
                  <a:pt x="287" y="515"/>
                </a:lnTo>
                <a:lnTo>
                  <a:pt x="289" y="521"/>
                </a:lnTo>
                <a:lnTo>
                  <a:pt x="292" y="527"/>
                </a:lnTo>
                <a:lnTo>
                  <a:pt x="295" y="531"/>
                </a:lnTo>
                <a:lnTo>
                  <a:pt x="300" y="535"/>
                </a:lnTo>
                <a:lnTo>
                  <a:pt x="306" y="539"/>
                </a:lnTo>
                <a:lnTo>
                  <a:pt x="311" y="540"/>
                </a:lnTo>
                <a:lnTo>
                  <a:pt x="318" y="541"/>
                </a:lnTo>
                <a:lnTo>
                  <a:pt x="318" y="541"/>
                </a:lnTo>
                <a:lnTo>
                  <a:pt x="324" y="540"/>
                </a:lnTo>
                <a:lnTo>
                  <a:pt x="331" y="539"/>
                </a:lnTo>
                <a:lnTo>
                  <a:pt x="336" y="535"/>
                </a:lnTo>
                <a:lnTo>
                  <a:pt x="340" y="531"/>
                </a:lnTo>
                <a:lnTo>
                  <a:pt x="344" y="527"/>
                </a:lnTo>
                <a:lnTo>
                  <a:pt x="348" y="521"/>
                </a:lnTo>
                <a:lnTo>
                  <a:pt x="349" y="515"/>
                </a:lnTo>
                <a:lnTo>
                  <a:pt x="350" y="509"/>
                </a:lnTo>
                <a:lnTo>
                  <a:pt x="350" y="509"/>
                </a:lnTo>
                <a:lnTo>
                  <a:pt x="351" y="492"/>
                </a:lnTo>
                <a:lnTo>
                  <a:pt x="353" y="476"/>
                </a:lnTo>
                <a:lnTo>
                  <a:pt x="357" y="461"/>
                </a:lnTo>
                <a:lnTo>
                  <a:pt x="363" y="447"/>
                </a:lnTo>
                <a:lnTo>
                  <a:pt x="369" y="433"/>
                </a:lnTo>
                <a:lnTo>
                  <a:pt x="377" y="420"/>
                </a:lnTo>
                <a:lnTo>
                  <a:pt x="386" y="408"/>
                </a:lnTo>
                <a:lnTo>
                  <a:pt x="397" y="396"/>
                </a:lnTo>
                <a:lnTo>
                  <a:pt x="408" y="386"/>
                </a:lnTo>
                <a:lnTo>
                  <a:pt x="420" y="377"/>
                </a:lnTo>
                <a:lnTo>
                  <a:pt x="434" y="369"/>
                </a:lnTo>
                <a:lnTo>
                  <a:pt x="447" y="363"/>
                </a:lnTo>
                <a:lnTo>
                  <a:pt x="461" y="357"/>
                </a:lnTo>
                <a:lnTo>
                  <a:pt x="476" y="353"/>
                </a:lnTo>
                <a:lnTo>
                  <a:pt x="493" y="351"/>
                </a:lnTo>
                <a:lnTo>
                  <a:pt x="509" y="350"/>
                </a:lnTo>
                <a:lnTo>
                  <a:pt x="509" y="350"/>
                </a:lnTo>
                <a:lnTo>
                  <a:pt x="515" y="349"/>
                </a:lnTo>
                <a:lnTo>
                  <a:pt x="522" y="348"/>
                </a:lnTo>
                <a:lnTo>
                  <a:pt x="527" y="344"/>
                </a:lnTo>
                <a:lnTo>
                  <a:pt x="531" y="340"/>
                </a:lnTo>
                <a:lnTo>
                  <a:pt x="535" y="336"/>
                </a:lnTo>
                <a:lnTo>
                  <a:pt x="539" y="330"/>
                </a:lnTo>
                <a:lnTo>
                  <a:pt x="540" y="324"/>
                </a:lnTo>
                <a:lnTo>
                  <a:pt x="541" y="318"/>
                </a:lnTo>
                <a:lnTo>
                  <a:pt x="541" y="318"/>
                </a:lnTo>
                <a:close/>
                <a:moveTo>
                  <a:pt x="700" y="477"/>
                </a:moveTo>
                <a:lnTo>
                  <a:pt x="700" y="477"/>
                </a:lnTo>
                <a:lnTo>
                  <a:pt x="693" y="477"/>
                </a:lnTo>
                <a:lnTo>
                  <a:pt x="688" y="480"/>
                </a:lnTo>
                <a:lnTo>
                  <a:pt x="682" y="483"/>
                </a:lnTo>
                <a:lnTo>
                  <a:pt x="677" y="486"/>
                </a:lnTo>
                <a:lnTo>
                  <a:pt x="674" y="491"/>
                </a:lnTo>
                <a:lnTo>
                  <a:pt x="671" y="497"/>
                </a:lnTo>
                <a:lnTo>
                  <a:pt x="669" y="502"/>
                </a:lnTo>
                <a:lnTo>
                  <a:pt x="667" y="509"/>
                </a:lnTo>
                <a:lnTo>
                  <a:pt x="667" y="509"/>
                </a:lnTo>
                <a:lnTo>
                  <a:pt x="667" y="525"/>
                </a:lnTo>
                <a:lnTo>
                  <a:pt x="664" y="541"/>
                </a:lnTo>
                <a:lnTo>
                  <a:pt x="661" y="556"/>
                </a:lnTo>
                <a:lnTo>
                  <a:pt x="656" y="571"/>
                </a:lnTo>
                <a:lnTo>
                  <a:pt x="649" y="585"/>
                </a:lnTo>
                <a:lnTo>
                  <a:pt x="641" y="598"/>
                </a:lnTo>
                <a:lnTo>
                  <a:pt x="632" y="609"/>
                </a:lnTo>
                <a:lnTo>
                  <a:pt x="621" y="621"/>
                </a:lnTo>
                <a:lnTo>
                  <a:pt x="609" y="632"/>
                </a:lnTo>
                <a:lnTo>
                  <a:pt x="598" y="641"/>
                </a:lnTo>
                <a:lnTo>
                  <a:pt x="585" y="649"/>
                </a:lnTo>
                <a:lnTo>
                  <a:pt x="571" y="656"/>
                </a:lnTo>
                <a:lnTo>
                  <a:pt x="556" y="661"/>
                </a:lnTo>
                <a:lnTo>
                  <a:pt x="541" y="664"/>
                </a:lnTo>
                <a:lnTo>
                  <a:pt x="525" y="667"/>
                </a:lnTo>
                <a:lnTo>
                  <a:pt x="509" y="667"/>
                </a:lnTo>
                <a:lnTo>
                  <a:pt x="509" y="667"/>
                </a:lnTo>
                <a:lnTo>
                  <a:pt x="502" y="668"/>
                </a:lnTo>
                <a:lnTo>
                  <a:pt x="497" y="671"/>
                </a:lnTo>
                <a:lnTo>
                  <a:pt x="491" y="674"/>
                </a:lnTo>
                <a:lnTo>
                  <a:pt x="486" y="677"/>
                </a:lnTo>
                <a:lnTo>
                  <a:pt x="483" y="682"/>
                </a:lnTo>
                <a:lnTo>
                  <a:pt x="480" y="688"/>
                </a:lnTo>
                <a:lnTo>
                  <a:pt x="478" y="693"/>
                </a:lnTo>
                <a:lnTo>
                  <a:pt x="478" y="700"/>
                </a:lnTo>
                <a:lnTo>
                  <a:pt x="478" y="700"/>
                </a:lnTo>
                <a:lnTo>
                  <a:pt x="478" y="706"/>
                </a:lnTo>
                <a:lnTo>
                  <a:pt x="480" y="712"/>
                </a:lnTo>
                <a:lnTo>
                  <a:pt x="483" y="718"/>
                </a:lnTo>
                <a:lnTo>
                  <a:pt x="486" y="722"/>
                </a:lnTo>
                <a:lnTo>
                  <a:pt x="491" y="726"/>
                </a:lnTo>
                <a:lnTo>
                  <a:pt x="497" y="729"/>
                </a:lnTo>
                <a:lnTo>
                  <a:pt x="502" y="731"/>
                </a:lnTo>
                <a:lnTo>
                  <a:pt x="509" y="732"/>
                </a:lnTo>
                <a:lnTo>
                  <a:pt x="509" y="732"/>
                </a:lnTo>
                <a:lnTo>
                  <a:pt x="531" y="731"/>
                </a:lnTo>
                <a:lnTo>
                  <a:pt x="554" y="727"/>
                </a:lnTo>
                <a:lnTo>
                  <a:pt x="575" y="721"/>
                </a:lnTo>
                <a:lnTo>
                  <a:pt x="596" y="713"/>
                </a:lnTo>
                <a:lnTo>
                  <a:pt x="615" y="705"/>
                </a:lnTo>
                <a:lnTo>
                  <a:pt x="633" y="693"/>
                </a:lnTo>
                <a:lnTo>
                  <a:pt x="650" y="680"/>
                </a:lnTo>
                <a:lnTo>
                  <a:pt x="666" y="666"/>
                </a:lnTo>
                <a:lnTo>
                  <a:pt x="680" y="650"/>
                </a:lnTo>
                <a:lnTo>
                  <a:pt x="693" y="633"/>
                </a:lnTo>
                <a:lnTo>
                  <a:pt x="705" y="615"/>
                </a:lnTo>
                <a:lnTo>
                  <a:pt x="714" y="595"/>
                </a:lnTo>
                <a:lnTo>
                  <a:pt x="721" y="575"/>
                </a:lnTo>
                <a:lnTo>
                  <a:pt x="728" y="554"/>
                </a:lnTo>
                <a:lnTo>
                  <a:pt x="731" y="531"/>
                </a:lnTo>
                <a:lnTo>
                  <a:pt x="732" y="509"/>
                </a:lnTo>
                <a:lnTo>
                  <a:pt x="732" y="509"/>
                </a:lnTo>
                <a:lnTo>
                  <a:pt x="731" y="502"/>
                </a:lnTo>
                <a:lnTo>
                  <a:pt x="729" y="497"/>
                </a:lnTo>
                <a:lnTo>
                  <a:pt x="726" y="491"/>
                </a:lnTo>
                <a:lnTo>
                  <a:pt x="722" y="486"/>
                </a:lnTo>
                <a:lnTo>
                  <a:pt x="718" y="483"/>
                </a:lnTo>
                <a:lnTo>
                  <a:pt x="712" y="480"/>
                </a:lnTo>
                <a:lnTo>
                  <a:pt x="706" y="477"/>
                </a:lnTo>
                <a:lnTo>
                  <a:pt x="700" y="477"/>
                </a:lnTo>
                <a:lnTo>
                  <a:pt x="700" y="477"/>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6" name="椭圆 5"/>
          <p:cNvSpPr/>
          <p:nvPr/>
        </p:nvSpPr>
        <p:spPr>
          <a:xfrm>
            <a:off x="5658850" y="3833556"/>
            <a:ext cx="828000" cy="828000"/>
          </a:xfrm>
          <a:prstGeom prst="ellipse">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52"/>
          <p:cNvSpPr/>
          <p:nvPr/>
        </p:nvSpPr>
        <p:spPr bwMode="auto">
          <a:xfrm>
            <a:off x="5910925" y="4111031"/>
            <a:ext cx="323850" cy="273050"/>
          </a:xfrm>
          <a:custGeom>
            <a:avLst/>
            <a:gdLst>
              <a:gd name="T0" fmla="*/ 392 w 1017"/>
              <a:gd name="T1" fmla="*/ 364 h 858"/>
              <a:gd name="T2" fmla="*/ 352 w 1017"/>
              <a:gd name="T3" fmla="*/ 304 h 858"/>
              <a:gd name="T4" fmla="*/ 336 w 1017"/>
              <a:gd name="T5" fmla="*/ 259 h 858"/>
              <a:gd name="T6" fmla="*/ 295 w 1017"/>
              <a:gd name="T7" fmla="*/ 264 h 858"/>
              <a:gd name="T8" fmla="*/ 293 w 1017"/>
              <a:gd name="T9" fmla="*/ 333 h 858"/>
              <a:gd name="T10" fmla="*/ 369 w 1017"/>
              <a:gd name="T11" fmla="*/ 426 h 858"/>
              <a:gd name="T12" fmla="*/ 457 w 1017"/>
              <a:gd name="T13" fmla="*/ 442 h 858"/>
              <a:gd name="T14" fmla="*/ 476 w 1017"/>
              <a:gd name="T15" fmla="*/ 406 h 858"/>
              <a:gd name="T16" fmla="*/ 445 w 1017"/>
              <a:gd name="T17" fmla="*/ 380 h 858"/>
              <a:gd name="T18" fmla="*/ 813 w 1017"/>
              <a:gd name="T19" fmla="*/ 511 h 858"/>
              <a:gd name="T20" fmla="*/ 793 w 1017"/>
              <a:gd name="T21" fmla="*/ 592 h 858"/>
              <a:gd name="T22" fmla="*/ 710 w 1017"/>
              <a:gd name="T23" fmla="*/ 660 h 858"/>
              <a:gd name="T24" fmla="*/ 645 w 1017"/>
              <a:gd name="T25" fmla="*/ 677 h 858"/>
              <a:gd name="T26" fmla="*/ 642 w 1017"/>
              <a:gd name="T27" fmla="*/ 716 h 858"/>
              <a:gd name="T28" fmla="*/ 709 w 1017"/>
              <a:gd name="T29" fmla="*/ 727 h 858"/>
              <a:gd name="T30" fmla="*/ 839 w 1017"/>
              <a:gd name="T31" fmla="*/ 639 h 858"/>
              <a:gd name="T32" fmla="*/ 873 w 1017"/>
              <a:gd name="T33" fmla="*/ 518 h 858"/>
              <a:gd name="T34" fmla="*/ 842 w 1017"/>
              <a:gd name="T35" fmla="*/ 492 h 858"/>
              <a:gd name="T36" fmla="*/ 645 w 1017"/>
              <a:gd name="T37" fmla="*/ 81 h 858"/>
              <a:gd name="T38" fmla="*/ 490 w 1017"/>
              <a:gd name="T39" fmla="*/ 3 h 858"/>
              <a:gd name="T40" fmla="*/ 373 w 1017"/>
              <a:gd name="T41" fmla="*/ 8 h 858"/>
              <a:gd name="T42" fmla="*/ 273 w 1017"/>
              <a:gd name="T43" fmla="*/ 56 h 858"/>
              <a:gd name="T44" fmla="*/ 201 w 1017"/>
              <a:gd name="T45" fmla="*/ 137 h 858"/>
              <a:gd name="T46" fmla="*/ 162 w 1017"/>
              <a:gd name="T47" fmla="*/ 242 h 858"/>
              <a:gd name="T48" fmla="*/ 169 w 1017"/>
              <a:gd name="T49" fmla="*/ 363 h 858"/>
              <a:gd name="T50" fmla="*/ 59 w 1017"/>
              <a:gd name="T51" fmla="*/ 441 h 858"/>
              <a:gd name="T52" fmla="*/ 0 w 1017"/>
              <a:gd name="T53" fmla="*/ 583 h 858"/>
              <a:gd name="T54" fmla="*/ 19 w 1017"/>
              <a:gd name="T55" fmla="*/ 702 h 858"/>
              <a:gd name="T56" fmla="*/ 155 w 1017"/>
              <a:gd name="T57" fmla="*/ 838 h 858"/>
              <a:gd name="T58" fmla="*/ 699 w 1017"/>
              <a:gd name="T59" fmla="*/ 858 h 858"/>
              <a:gd name="T60" fmla="*/ 786 w 1017"/>
              <a:gd name="T61" fmla="*/ 842 h 858"/>
              <a:gd name="T62" fmla="*/ 895 w 1017"/>
              <a:gd name="T63" fmla="*/ 783 h 858"/>
              <a:gd name="T64" fmla="*/ 973 w 1017"/>
              <a:gd name="T65" fmla="*/ 689 h 858"/>
              <a:gd name="T66" fmla="*/ 1014 w 1017"/>
              <a:gd name="T67" fmla="*/ 573 h 858"/>
              <a:gd name="T68" fmla="*/ 1012 w 1017"/>
              <a:gd name="T69" fmla="*/ 460 h 858"/>
              <a:gd name="T70" fmla="*/ 967 w 1017"/>
              <a:gd name="T71" fmla="*/ 346 h 858"/>
              <a:gd name="T72" fmla="*/ 886 w 1017"/>
              <a:gd name="T73" fmla="*/ 258 h 858"/>
              <a:gd name="T74" fmla="*/ 777 w 1017"/>
              <a:gd name="T75" fmla="*/ 203 h 858"/>
              <a:gd name="T76" fmla="*/ 692 w 1017"/>
              <a:gd name="T77" fmla="*/ 795 h 858"/>
              <a:gd name="T78" fmla="*/ 147 w 1017"/>
              <a:gd name="T79" fmla="*/ 761 h 858"/>
              <a:gd name="T80" fmla="*/ 67 w 1017"/>
              <a:gd name="T81" fmla="*/ 642 h 858"/>
              <a:gd name="T82" fmla="*/ 80 w 1017"/>
              <a:gd name="T83" fmla="*/ 523 h 858"/>
              <a:gd name="T84" fmla="*/ 169 w 1017"/>
              <a:gd name="T85" fmla="*/ 432 h 858"/>
              <a:gd name="T86" fmla="*/ 239 w 1017"/>
              <a:gd name="T87" fmla="*/ 400 h 858"/>
              <a:gd name="T88" fmla="*/ 226 w 1017"/>
              <a:gd name="T89" fmla="*/ 330 h 858"/>
              <a:gd name="T90" fmla="*/ 249 w 1017"/>
              <a:gd name="T91" fmla="*/ 180 h 858"/>
              <a:gd name="T92" fmla="*/ 379 w 1017"/>
              <a:gd name="T93" fmla="*/ 73 h 858"/>
              <a:gd name="T94" fmla="*/ 518 w 1017"/>
              <a:gd name="T95" fmla="*/ 75 h 858"/>
              <a:gd name="T96" fmla="*/ 630 w 1017"/>
              <a:gd name="T97" fmla="*/ 163 h 858"/>
              <a:gd name="T98" fmla="*/ 667 w 1017"/>
              <a:gd name="T99" fmla="*/ 244 h 858"/>
              <a:gd name="T100" fmla="*/ 718 w 1017"/>
              <a:gd name="T101" fmla="*/ 256 h 858"/>
              <a:gd name="T102" fmla="*/ 858 w 1017"/>
              <a:gd name="T103" fmla="*/ 318 h 858"/>
              <a:gd name="T104" fmla="*/ 948 w 1017"/>
              <a:gd name="T105" fmla="*/ 471 h 858"/>
              <a:gd name="T106" fmla="*/ 948 w 1017"/>
              <a:gd name="T107" fmla="*/ 577 h 858"/>
              <a:gd name="T108" fmla="*/ 842 w 1017"/>
              <a:gd name="T109" fmla="*/ 743 h 858"/>
              <a:gd name="T110" fmla="*/ 697 w 1017"/>
              <a:gd name="T111" fmla="*/ 79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58">
                <a:moveTo>
                  <a:pt x="445" y="380"/>
                </a:moveTo>
                <a:lnTo>
                  <a:pt x="445" y="380"/>
                </a:lnTo>
                <a:lnTo>
                  <a:pt x="436" y="380"/>
                </a:lnTo>
                <a:lnTo>
                  <a:pt x="426" y="379"/>
                </a:lnTo>
                <a:lnTo>
                  <a:pt x="416" y="376"/>
                </a:lnTo>
                <a:lnTo>
                  <a:pt x="408" y="373"/>
                </a:lnTo>
                <a:lnTo>
                  <a:pt x="399" y="370"/>
                </a:lnTo>
                <a:lnTo>
                  <a:pt x="392" y="364"/>
                </a:lnTo>
                <a:lnTo>
                  <a:pt x="384" y="359"/>
                </a:lnTo>
                <a:lnTo>
                  <a:pt x="378" y="353"/>
                </a:lnTo>
                <a:lnTo>
                  <a:pt x="371" y="346"/>
                </a:lnTo>
                <a:lnTo>
                  <a:pt x="366" y="339"/>
                </a:lnTo>
                <a:lnTo>
                  <a:pt x="360" y="331"/>
                </a:lnTo>
                <a:lnTo>
                  <a:pt x="357" y="323"/>
                </a:lnTo>
                <a:lnTo>
                  <a:pt x="354" y="314"/>
                </a:lnTo>
                <a:lnTo>
                  <a:pt x="352" y="304"/>
                </a:lnTo>
                <a:lnTo>
                  <a:pt x="350" y="296"/>
                </a:lnTo>
                <a:lnTo>
                  <a:pt x="350" y="285"/>
                </a:lnTo>
                <a:lnTo>
                  <a:pt x="350" y="285"/>
                </a:lnTo>
                <a:lnTo>
                  <a:pt x="349" y="280"/>
                </a:lnTo>
                <a:lnTo>
                  <a:pt x="346" y="273"/>
                </a:lnTo>
                <a:lnTo>
                  <a:pt x="344" y="268"/>
                </a:lnTo>
                <a:lnTo>
                  <a:pt x="340" y="264"/>
                </a:lnTo>
                <a:lnTo>
                  <a:pt x="336" y="259"/>
                </a:lnTo>
                <a:lnTo>
                  <a:pt x="330" y="256"/>
                </a:lnTo>
                <a:lnTo>
                  <a:pt x="324" y="254"/>
                </a:lnTo>
                <a:lnTo>
                  <a:pt x="317" y="254"/>
                </a:lnTo>
                <a:lnTo>
                  <a:pt x="317" y="254"/>
                </a:lnTo>
                <a:lnTo>
                  <a:pt x="311" y="254"/>
                </a:lnTo>
                <a:lnTo>
                  <a:pt x="306" y="256"/>
                </a:lnTo>
                <a:lnTo>
                  <a:pt x="299" y="259"/>
                </a:lnTo>
                <a:lnTo>
                  <a:pt x="295" y="264"/>
                </a:lnTo>
                <a:lnTo>
                  <a:pt x="291" y="268"/>
                </a:lnTo>
                <a:lnTo>
                  <a:pt x="289" y="273"/>
                </a:lnTo>
                <a:lnTo>
                  <a:pt x="286" y="280"/>
                </a:lnTo>
                <a:lnTo>
                  <a:pt x="285" y="285"/>
                </a:lnTo>
                <a:lnTo>
                  <a:pt x="285" y="285"/>
                </a:lnTo>
                <a:lnTo>
                  <a:pt x="286" y="302"/>
                </a:lnTo>
                <a:lnTo>
                  <a:pt x="289" y="317"/>
                </a:lnTo>
                <a:lnTo>
                  <a:pt x="293" y="333"/>
                </a:lnTo>
                <a:lnTo>
                  <a:pt x="298" y="347"/>
                </a:lnTo>
                <a:lnTo>
                  <a:pt x="305" y="361"/>
                </a:lnTo>
                <a:lnTo>
                  <a:pt x="313" y="374"/>
                </a:lnTo>
                <a:lnTo>
                  <a:pt x="322" y="387"/>
                </a:lnTo>
                <a:lnTo>
                  <a:pt x="332" y="398"/>
                </a:lnTo>
                <a:lnTo>
                  <a:pt x="343" y="408"/>
                </a:lnTo>
                <a:lnTo>
                  <a:pt x="356" y="417"/>
                </a:lnTo>
                <a:lnTo>
                  <a:pt x="369" y="426"/>
                </a:lnTo>
                <a:lnTo>
                  <a:pt x="383" y="432"/>
                </a:lnTo>
                <a:lnTo>
                  <a:pt x="398" y="437"/>
                </a:lnTo>
                <a:lnTo>
                  <a:pt x="413" y="442"/>
                </a:lnTo>
                <a:lnTo>
                  <a:pt x="428" y="444"/>
                </a:lnTo>
                <a:lnTo>
                  <a:pt x="445" y="445"/>
                </a:lnTo>
                <a:lnTo>
                  <a:pt x="445" y="445"/>
                </a:lnTo>
                <a:lnTo>
                  <a:pt x="452" y="444"/>
                </a:lnTo>
                <a:lnTo>
                  <a:pt x="457" y="442"/>
                </a:lnTo>
                <a:lnTo>
                  <a:pt x="462" y="439"/>
                </a:lnTo>
                <a:lnTo>
                  <a:pt x="468" y="435"/>
                </a:lnTo>
                <a:lnTo>
                  <a:pt x="471" y="431"/>
                </a:lnTo>
                <a:lnTo>
                  <a:pt x="474" y="426"/>
                </a:lnTo>
                <a:lnTo>
                  <a:pt x="476" y="419"/>
                </a:lnTo>
                <a:lnTo>
                  <a:pt x="476" y="413"/>
                </a:lnTo>
                <a:lnTo>
                  <a:pt x="476" y="413"/>
                </a:lnTo>
                <a:lnTo>
                  <a:pt x="476" y="406"/>
                </a:lnTo>
                <a:lnTo>
                  <a:pt x="474" y="401"/>
                </a:lnTo>
                <a:lnTo>
                  <a:pt x="471" y="394"/>
                </a:lnTo>
                <a:lnTo>
                  <a:pt x="468" y="390"/>
                </a:lnTo>
                <a:lnTo>
                  <a:pt x="462" y="386"/>
                </a:lnTo>
                <a:lnTo>
                  <a:pt x="457" y="384"/>
                </a:lnTo>
                <a:lnTo>
                  <a:pt x="452" y="382"/>
                </a:lnTo>
                <a:lnTo>
                  <a:pt x="445" y="380"/>
                </a:lnTo>
                <a:lnTo>
                  <a:pt x="445" y="380"/>
                </a:lnTo>
                <a:close/>
                <a:moveTo>
                  <a:pt x="842" y="492"/>
                </a:moveTo>
                <a:lnTo>
                  <a:pt x="842" y="492"/>
                </a:lnTo>
                <a:lnTo>
                  <a:pt x="836" y="493"/>
                </a:lnTo>
                <a:lnTo>
                  <a:pt x="830" y="494"/>
                </a:lnTo>
                <a:lnTo>
                  <a:pt x="825" y="497"/>
                </a:lnTo>
                <a:lnTo>
                  <a:pt x="820" y="502"/>
                </a:lnTo>
                <a:lnTo>
                  <a:pt x="816" y="506"/>
                </a:lnTo>
                <a:lnTo>
                  <a:pt x="813" y="511"/>
                </a:lnTo>
                <a:lnTo>
                  <a:pt x="811" y="518"/>
                </a:lnTo>
                <a:lnTo>
                  <a:pt x="811" y="524"/>
                </a:lnTo>
                <a:lnTo>
                  <a:pt x="811" y="524"/>
                </a:lnTo>
                <a:lnTo>
                  <a:pt x="810" y="538"/>
                </a:lnTo>
                <a:lnTo>
                  <a:pt x="808" y="553"/>
                </a:lnTo>
                <a:lnTo>
                  <a:pt x="805" y="566"/>
                </a:lnTo>
                <a:lnTo>
                  <a:pt x="799" y="580"/>
                </a:lnTo>
                <a:lnTo>
                  <a:pt x="793" y="592"/>
                </a:lnTo>
                <a:lnTo>
                  <a:pt x="786" y="604"/>
                </a:lnTo>
                <a:lnTo>
                  <a:pt x="778" y="615"/>
                </a:lnTo>
                <a:lnTo>
                  <a:pt x="768" y="625"/>
                </a:lnTo>
                <a:lnTo>
                  <a:pt x="758" y="635"/>
                </a:lnTo>
                <a:lnTo>
                  <a:pt x="748" y="642"/>
                </a:lnTo>
                <a:lnTo>
                  <a:pt x="736" y="650"/>
                </a:lnTo>
                <a:lnTo>
                  <a:pt x="723" y="656"/>
                </a:lnTo>
                <a:lnTo>
                  <a:pt x="710" y="660"/>
                </a:lnTo>
                <a:lnTo>
                  <a:pt x="696" y="664"/>
                </a:lnTo>
                <a:lnTo>
                  <a:pt x="682" y="667"/>
                </a:lnTo>
                <a:lnTo>
                  <a:pt x="667" y="667"/>
                </a:lnTo>
                <a:lnTo>
                  <a:pt x="667" y="667"/>
                </a:lnTo>
                <a:lnTo>
                  <a:pt x="661" y="668"/>
                </a:lnTo>
                <a:lnTo>
                  <a:pt x="655" y="670"/>
                </a:lnTo>
                <a:lnTo>
                  <a:pt x="650" y="672"/>
                </a:lnTo>
                <a:lnTo>
                  <a:pt x="645" y="677"/>
                </a:lnTo>
                <a:lnTo>
                  <a:pt x="642" y="681"/>
                </a:lnTo>
                <a:lnTo>
                  <a:pt x="638" y="686"/>
                </a:lnTo>
                <a:lnTo>
                  <a:pt x="636" y="693"/>
                </a:lnTo>
                <a:lnTo>
                  <a:pt x="635" y="699"/>
                </a:lnTo>
                <a:lnTo>
                  <a:pt x="635" y="699"/>
                </a:lnTo>
                <a:lnTo>
                  <a:pt x="636" y="706"/>
                </a:lnTo>
                <a:lnTo>
                  <a:pt x="638" y="711"/>
                </a:lnTo>
                <a:lnTo>
                  <a:pt x="642" y="716"/>
                </a:lnTo>
                <a:lnTo>
                  <a:pt x="645" y="722"/>
                </a:lnTo>
                <a:lnTo>
                  <a:pt x="650" y="725"/>
                </a:lnTo>
                <a:lnTo>
                  <a:pt x="655" y="728"/>
                </a:lnTo>
                <a:lnTo>
                  <a:pt x="661" y="730"/>
                </a:lnTo>
                <a:lnTo>
                  <a:pt x="667" y="730"/>
                </a:lnTo>
                <a:lnTo>
                  <a:pt x="667" y="730"/>
                </a:lnTo>
                <a:lnTo>
                  <a:pt x="689" y="729"/>
                </a:lnTo>
                <a:lnTo>
                  <a:pt x="709" y="727"/>
                </a:lnTo>
                <a:lnTo>
                  <a:pt x="728" y="722"/>
                </a:lnTo>
                <a:lnTo>
                  <a:pt x="748" y="714"/>
                </a:lnTo>
                <a:lnTo>
                  <a:pt x="766" y="706"/>
                </a:lnTo>
                <a:lnTo>
                  <a:pt x="783" y="696"/>
                </a:lnTo>
                <a:lnTo>
                  <a:pt x="799" y="683"/>
                </a:lnTo>
                <a:lnTo>
                  <a:pt x="813" y="670"/>
                </a:lnTo>
                <a:lnTo>
                  <a:pt x="827" y="655"/>
                </a:lnTo>
                <a:lnTo>
                  <a:pt x="839" y="639"/>
                </a:lnTo>
                <a:lnTo>
                  <a:pt x="850" y="623"/>
                </a:lnTo>
                <a:lnTo>
                  <a:pt x="858" y="605"/>
                </a:lnTo>
                <a:lnTo>
                  <a:pt x="865" y="585"/>
                </a:lnTo>
                <a:lnTo>
                  <a:pt x="870" y="566"/>
                </a:lnTo>
                <a:lnTo>
                  <a:pt x="873" y="545"/>
                </a:lnTo>
                <a:lnTo>
                  <a:pt x="874" y="524"/>
                </a:lnTo>
                <a:lnTo>
                  <a:pt x="874" y="524"/>
                </a:lnTo>
                <a:lnTo>
                  <a:pt x="873" y="518"/>
                </a:lnTo>
                <a:lnTo>
                  <a:pt x="871" y="511"/>
                </a:lnTo>
                <a:lnTo>
                  <a:pt x="869" y="506"/>
                </a:lnTo>
                <a:lnTo>
                  <a:pt x="865" y="502"/>
                </a:lnTo>
                <a:lnTo>
                  <a:pt x="860" y="497"/>
                </a:lnTo>
                <a:lnTo>
                  <a:pt x="855" y="494"/>
                </a:lnTo>
                <a:lnTo>
                  <a:pt x="849" y="493"/>
                </a:lnTo>
                <a:lnTo>
                  <a:pt x="842" y="492"/>
                </a:lnTo>
                <a:lnTo>
                  <a:pt x="842" y="492"/>
                </a:lnTo>
                <a:close/>
                <a:moveTo>
                  <a:pt x="716" y="192"/>
                </a:moveTo>
                <a:lnTo>
                  <a:pt x="716" y="192"/>
                </a:lnTo>
                <a:lnTo>
                  <a:pt x="707" y="171"/>
                </a:lnTo>
                <a:lnTo>
                  <a:pt x="697" y="151"/>
                </a:lnTo>
                <a:lnTo>
                  <a:pt x="686" y="132"/>
                </a:lnTo>
                <a:lnTo>
                  <a:pt x="674" y="113"/>
                </a:lnTo>
                <a:lnTo>
                  <a:pt x="660" y="96"/>
                </a:lnTo>
                <a:lnTo>
                  <a:pt x="645" y="81"/>
                </a:lnTo>
                <a:lnTo>
                  <a:pt x="629" y="66"/>
                </a:lnTo>
                <a:lnTo>
                  <a:pt x="611" y="52"/>
                </a:lnTo>
                <a:lnTo>
                  <a:pt x="593" y="40"/>
                </a:lnTo>
                <a:lnTo>
                  <a:pt x="574" y="30"/>
                </a:lnTo>
                <a:lnTo>
                  <a:pt x="554" y="21"/>
                </a:lnTo>
                <a:lnTo>
                  <a:pt x="533" y="14"/>
                </a:lnTo>
                <a:lnTo>
                  <a:pt x="512" y="7"/>
                </a:lnTo>
                <a:lnTo>
                  <a:pt x="490" y="3"/>
                </a:lnTo>
                <a:lnTo>
                  <a:pt x="468" y="1"/>
                </a:lnTo>
                <a:lnTo>
                  <a:pt x="445" y="0"/>
                </a:lnTo>
                <a:lnTo>
                  <a:pt x="445" y="0"/>
                </a:lnTo>
                <a:lnTo>
                  <a:pt x="430" y="0"/>
                </a:lnTo>
                <a:lnTo>
                  <a:pt x="415" y="1"/>
                </a:lnTo>
                <a:lnTo>
                  <a:pt x="401" y="3"/>
                </a:lnTo>
                <a:lnTo>
                  <a:pt x="387" y="5"/>
                </a:lnTo>
                <a:lnTo>
                  <a:pt x="373" y="8"/>
                </a:lnTo>
                <a:lnTo>
                  <a:pt x="359" y="12"/>
                </a:lnTo>
                <a:lnTo>
                  <a:pt x="346" y="17"/>
                </a:lnTo>
                <a:lnTo>
                  <a:pt x="334" y="22"/>
                </a:lnTo>
                <a:lnTo>
                  <a:pt x="321" y="27"/>
                </a:lnTo>
                <a:lnTo>
                  <a:pt x="309" y="34"/>
                </a:lnTo>
                <a:lnTo>
                  <a:pt x="296" y="40"/>
                </a:lnTo>
                <a:lnTo>
                  <a:pt x="285" y="48"/>
                </a:lnTo>
                <a:lnTo>
                  <a:pt x="273" y="56"/>
                </a:lnTo>
                <a:lnTo>
                  <a:pt x="263" y="65"/>
                </a:lnTo>
                <a:lnTo>
                  <a:pt x="252" y="74"/>
                </a:lnTo>
                <a:lnTo>
                  <a:pt x="242" y="83"/>
                </a:lnTo>
                <a:lnTo>
                  <a:pt x="233" y="93"/>
                </a:lnTo>
                <a:lnTo>
                  <a:pt x="224" y="104"/>
                </a:lnTo>
                <a:lnTo>
                  <a:pt x="216" y="114"/>
                </a:lnTo>
                <a:lnTo>
                  <a:pt x="207" y="125"/>
                </a:lnTo>
                <a:lnTo>
                  <a:pt x="201" y="137"/>
                </a:lnTo>
                <a:lnTo>
                  <a:pt x="193" y="149"/>
                </a:lnTo>
                <a:lnTo>
                  <a:pt x="187" y="162"/>
                </a:lnTo>
                <a:lnTo>
                  <a:pt x="181" y="174"/>
                </a:lnTo>
                <a:lnTo>
                  <a:pt x="176" y="187"/>
                </a:lnTo>
                <a:lnTo>
                  <a:pt x="172" y="200"/>
                </a:lnTo>
                <a:lnTo>
                  <a:pt x="167" y="214"/>
                </a:lnTo>
                <a:lnTo>
                  <a:pt x="164" y="228"/>
                </a:lnTo>
                <a:lnTo>
                  <a:pt x="162" y="242"/>
                </a:lnTo>
                <a:lnTo>
                  <a:pt x="160" y="256"/>
                </a:lnTo>
                <a:lnTo>
                  <a:pt x="159" y="271"/>
                </a:lnTo>
                <a:lnTo>
                  <a:pt x="159" y="285"/>
                </a:lnTo>
                <a:lnTo>
                  <a:pt x="159" y="285"/>
                </a:lnTo>
                <a:lnTo>
                  <a:pt x="159" y="305"/>
                </a:lnTo>
                <a:lnTo>
                  <a:pt x="161" y="325"/>
                </a:lnTo>
                <a:lnTo>
                  <a:pt x="165" y="344"/>
                </a:lnTo>
                <a:lnTo>
                  <a:pt x="169" y="363"/>
                </a:lnTo>
                <a:lnTo>
                  <a:pt x="169" y="363"/>
                </a:lnTo>
                <a:lnTo>
                  <a:pt x="151" y="371"/>
                </a:lnTo>
                <a:lnTo>
                  <a:pt x="133" y="379"/>
                </a:lnTo>
                <a:lnTo>
                  <a:pt x="117" y="389"/>
                </a:lnTo>
                <a:lnTo>
                  <a:pt x="101" y="401"/>
                </a:lnTo>
                <a:lnTo>
                  <a:pt x="86" y="413"/>
                </a:lnTo>
                <a:lnTo>
                  <a:pt x="72" y="427"/>
                </a:lnTo>
                <a:lnTo>
                  <a:pt x="59" y="441"/>
                </a:lnTo>
                <a:lnTo>
                  <a:pt x="47" y="456"/>
                </a:lnTo>
                <a:lnTo>
                  <a:pt x="36" y="472"/>
                </a:lnTo>
                <a:lnTo>
                  <a:pt x="27" y="489"/>
                </a:lnTo>
                <a:lnTo>
                  <a:pt x="19" y="507"/>
                </a:lnTo>
                <a:lnTo>
                  <a:pt x="12" y="525"/>
                </a:lnTo>
                <a:lnTo>
                  <a:pt x="6" y="544"/>
                </a:lnTo>
                <a:lnTo>
                  <a:pt x="3" y="564"/>
                </a:lnTo>
                <a:lnTo>
                  <a:pt x="0" y="583"/>
                </a:lnTo>
                <a:lnTo>
                  <a:pt x="0" y="604"/>
                </a:lnTo>
                <a:lnTo>
                  <a:pt x="0" y="604"/>
                </a:lnTo>
                <a:lnTo>
                  <a:pt x="0" y="617"/>
                </a:lnTo>
                <a:lnTo>
                  <a:pt x="1" y="629"/>
                </a:lnTo>
                <a:lnTo>
                  <a:pt x="2" y="642"/>
                </a:lnTo>
                <a:lnTo>
                  <a:pt x="4" y="655"/>
                </a:lnTo>
                <a:lnTo>
                  <a:pt x="11" y="679"/>
                </a:lnTo>
                <a:lnTo>
                  <a:pt x="19" y="702"/>
                </a:lnTo>
                <a:lnTo>
                  <a:pt x="30" y="725"/>
                </a:lnTo>
                <a:lnTo>
                  <a:pt x="43" y="745"/>
                </a:lnTo>
                <a:lnTo>
                  <a:pt x="58" y="766"/>
                </a:lnTo>
                <a:lnTo>
                  <a:pt x="74" y="784"/>
                </a:lnTo>
                <a:lnTo>
                  <a:pt x="92" y="800"/>
                </a:lnTo>
                <a:lnTo>
                  <a:pt x="111" y="815"/>
                </a:lnTo>
                <a:lnTo>
                  <a:pt x="133" y="827"/>
                </a:lnTo>
                <a:lnTo>
                  <a:pt x="155" y="838"/>
                </a:lnTo>
                <a:lnTo>
                  <a:pt x="178" y="846"/>
                </a:lnTo>
                <a:lnTo>
                  <a:pt x="203" y="853"/>
                </a:lnTo>
                <a:lnTo>
                  <a:pt x="216" y="855"/>
                </a:lnTo>
                <a:lnTo>
                  <a:pt x="228" y="857"/>
                </a:lnTo>
                <a:lnTo>
                  <a:pt x="241" y="858"/>
                </a:lnTo>
                <a:lnTo>
                  <a:pt x="254" y="858"/>
                </a:lnTo>
                <a:lnTo>
                  <a:pt x="699" y="858"/>
                </a:lnTo>
                <a:lnTo>
                  <a:pt x="699" y="858"/>
                </a:lnTo>
                <a:lnTo>
                  <a:pt x="704" y="858"/>
                </a:lnTo>
                <a:lnTo>
                  <a:pt x="708" y="857"/>
                </a:lnTo>
                <a:lnTo>
                  <a:pt x="708" y="857"/>
                </a:lnTo>
                <a:lnTo>
                  <a:pt x="724" y="855"/>
                </a:lnTo>
                <a:lnTo>
                  <a:pt x="740" y="853"/>
                </a:lnTo>
                <a:lnTo>
                  <a:pt x="756" y="849"/>
                </a:lnTo>
                <a:lnTo>
                  <a:pt x="771" y="846"/>
                </a:lnTo>
                <a:lnTo>
                  <a:pt x="786" y="842"/>
                </a:lnTo>
                <a:lnTo>
                  <a:pt x="801" y="836"/>
                </a:lnTo>
                <a:lnTo>
                  <a:pt x="815" y="830"/>
                </a:lnTo>
                <a:lnTo>
                  <a:pt x="829" y="824"/>
                </a:lnTo>
                <a:lnTo>
                  <a:pt x="843" y="817"/>
                </a:lnTo>
                <a:lnTo>
                  <a:pt x="857" y="810"/>
                </a:lnTo>
                <a:lnTo>
                  <a:pt x="870" y="801"/>
                </a:lnTo>
                <a:lnTo>
                  <a:pt x="882" y="792"/>
                </a:lnTo>
                <a:lnTo>
                  <a:pt x="895" y="783"/>
                </a:lnTo>
                <a:lnTo>
                  <a:pt x="907" y="773"/>
                </a:lnTo>
                <a:lnTo>
                  <a:pt x="917" y="762"/>
                </a:lnTo>
                <a:lnTo>
                  <a:pt x="928" y="752"/>
                </a:lnTo>
                <a:lnTo>
                  <a:pt x="938" y="740"/>
                </a:lnTo>
                <a:lnTo>
                  <a:pt x="947" y="728"/>
                </a:lnTo>
                <a:lnTo>
                  <a:pt x="957" y="715"/>
                </a:lnTo>
                <a:lnTo>
                  <a:pt x="966" y="702"/>
                </a:lnTo>
                <a:lnTo>
                  <a:pt x="973" y="689"/>
                </a:lnTo>
                <a:lnTo>
                  <a:pt x="981" y="677"/>
                </a:lnTo>
                <a:lnTo>
                  <a:pt x="987" y="663"/>
                </a:lnTo>
                <a:lnTo>
                  <a:pt x="993" y="648"/>
                </a:lnTo>
                <a:lnTo>
                  <a:pt x="999" y="634"/>
                </a:lnTo>
                <a:lnTo>
                  <a:pt x="1003" y="619"/>
                </a:lnTo>
                <a:lnTo>
                  <a:pt x="1007" y="604"/>
                </a:lnTo>
                <a:lnTo>
                  <a:pt x="1011" y="589"/>
                </a:lnTo>
                <a:lnTo>
                  <a:pt x="1014" y="573"/>
                </a:lnTo>
                <a:lnTo>
                  <a:pt x="1016" y="556"/>
                </a:lnTo>
                <a:lnTo>
                  <a:pt x="1017" y="540"/>
                </a:lnTo>
                <a:lnTo>
                  <a:pt x="1017" y="524"/>
                </a:lnTo>
                <a:lnTo>
                  <a:pt x="1017" y="524"/>
                </a:lnTo>
                <a:lnTo>
                  <a:pt x="1017" y="508"/>
                </a:lnTo>
                <a:lnTo>
                  <a:pt x="1016" y="492"/>
                </a:lnTo>
                <a:lnTo>
                  <a:pt x="1014" y="476"/>
                </a:lnTo>
                <a:lnTo>
                  <a:pt x="1012" y="460"/>
                </a:lnTo>
                <a:lnTo>
                  <a:pt x="1008" y="445"/>
                </a:lnTo>
                <a:lnTo>
                  <a:pt x="1004" y="430"/>
                </a:lnTo>
                <a:lnTo>
                  <a:pt x="1000" y="415"/>
                </a:lnTo>
                <a:lnTo>
                  <a:pt x="995" y="401"/>
                </a:lnTo>
                <a:lnTo>
                  <a:pt x="988" y="387"/>
                </a:lnTo>
                <a:lnTo>
                  <a:pt x="982" y="373"/>
                </a:lnTo>
                <a:lnTo>
                  <a:pt x="974" y="359"/>
                </a:lnTo>
                <a:lnTo>
                  <a:pt x="967" y="346"/>
                </a:lnTo>
                <a:lnTo>
                  <a:pt x="958" y="333"/>
                </a:lnTo>
                <a:lnTo>
                  <a:pt x="949" y="321"/>
                </a:lnTo>
                <a:lnTo>
                  <a:pt x="940" y="310"/>
                </a:lnTo>
                <a:lnTo>
                  <a:pt x="930" y="299"/>
                </a:lnTo>
                <a:lnTo>
                  <a:pt x="920" y="287"/>
                </a:lnTo>
                <a:lnTo>
                  <a:pt x="909" y="277"/>
                </a:lnTo>
                <a:lnTo>
                  <a:pt x="898" y="267"/>
                </a:lnTo>
                <a:lnTo>
                  <a:pt x="886" y="258"/>
                </a:lnTo>
                <a:lnTo>
                  <a:pt x="873" y="250"/>
                </a:lnTo>
                <a:lnTo>
                  <a:pt x="861" y="241"/>
                </a:lnTo>
                <a:lnTo>
                  <a:pt x="848" y="233"/>
                </a:lnTo>
                <a:lnTo>
                  <a:pt x="835" y="226"/>
                </a:lnTo>
                <a:lnTo>
                  <a:pt x="821" y="220"/>
                </a:lnTo>
                <a:lnTo>
                  <a:pt x="807" y="213"/>
                </a:lnTo>
                <a:lnTo>
                  <a:pt x="792" y="208"/>
                </a:lnTo>
                <a:lnTo>
                  <a:pt x="777" y="203"/>
                </a:lnTo>
                <a:lnTo>
                  <a:pt x="762" y="199"/>
                </a:lnTo>
                <a:lnTo>
                  <a:pt x="747" y="196"/>
                </a:lnTo>
                <a:lnTo>
                  <a:pt x="731" y="194"/>
                </a:lnTo>
                <a:lnTo>
                  <a:pt x="716" y="192"/>
                </a:lnTo>
                <a:lnTo>
                  <a:pt x="716" y="192"/>
                </a:lnTo>
                <a:close/>
                <a:moveTo>
                  <a:pt x="697" y="794"/>
                </a:moveTo>
                <a:lnTo>
                  <a:pt x="697" y="794"/>
                </a:lnTo>
                <a:lnTo>
                  <a:pt x="692" y="795"/>
                </a:lnTo>
                <a:lnTo>
                  <a:pt x="254" y="795"/>
                </a:lnTo>
                <a:lnTo>
                  <a:pt x="254" y="795"/>
                </a:lnTo>
                <a:lnTo>
                  <a:pt x="235" y="794"/>
                </a:lnTo>
                <a:lnTo>
                  <a:pt x="216" y="790"/>
                </a:lnTo>
                <a:lnTo>
                  <a:pt x="197" y="786"/>
                </a:lnTo>
                <a:lnTo>
                  <a:pt x="180" y="780"/>
                </a:lnTo>
                <a:lnTo>
                  <a:pt x="163" y="771"/>
                </a:lnTo>
                <a:lnTo>
                  <a:pt x="147" y="761"/>
                </a:lnTo>
                <a:lnTo>
                  <a:pt x="133" y="751"/>
                </a:lnTo>
                <a:lnTo>
                  <a:pt x="119" y="739"/>
                </a:lnTo>
                <a:lnTo>
                  <a:pt x="107" y="725"/>
                </a:lnTo>
                <a:lnTo>
                  <a:pt x="95" y="710"/>
                </a:lnTo>
                <a:lnTo>
                  <a:pt x="86" y="695"/>
                </a:lnTo>
                <a:lnTo>
                  <a:pt x="78" y="678"/>
                </a:lnTo>
                <a:lnTo>
                  <a:pt x="72" y="660"/>
                </a:lnTo>
                <a:lnTo>
                  <a:pt x="67" y="642"/>
                </a:lnTo>
                <a:lnTo>
                  <a:pt x="64" y="623"/>
                </a:lnTo>
                <a:lnTo>
                  <a:pt x="63" y="604"/>
                </a:lnTo>
                <a:lnTo>
                  <a:pt x="63" y="604"/>
                </a:lnTo>
                <a:lnTo>
                  <a:pt x="64" y="586"/>
                </a:lnTo>
                <a:lnTo>
                  <a:pt x="66" y="570"/>
                </a:lnTo>
                <a:lnTo>
                  <a:pt x="70" y="554"/>
                </a:lnTo>
                <a:lnTo>
                  <a:pt x="75" y="538"/>
                </a:lnTo>
                <a:lnTo>
                  <a:pt x="80" y="523"/>
                </a:lnTo>
                <a:lnTo>
                  <a:pt x="88" y="509"/>
                </a:lnTo>
                <a:lnTo>
                  <a:pt x="96" y="495"/>
                </a:lnTo>
                <a:lnTo>
                  <a:pt x="106" y="482"/>
                </a:lnTo>
                <a:lnTo>
                  <a:pt x="117" y="471"/>
                </a:lnTo>
                <a:lnTo>
                  <a:pt x="129" y="460"/>
                </a:lnTo>
                <a:lnTo>
                  <a:pt x="142" y="449"/>
                </a:lnTo>
                <a:lnTo>
                  <a:pt x="155" y="441"/>
                </a:lnTo>
                <a:lnTo>
                  <a:pt x="169" y="432"/>
                </a:lnTo>
                <a:lnTo>
                  <a:pt x="184" y="426"/>
                </a:lnTo>
                <a:lnTo>
                  <a:pt x="201" y="420"/>
                </a:lnTo>
                <a:lnTo>
                  <a:pt x="217" y="416"/>
                </a:lnTo>
                <a:lnTo>
                  <a:pt x="217" y="416"/>
                </a:lnTo>
                <a:lnTo>
                  <a:pt x="223" y="414"/>
                </a:lnTo>
                <a:lnTo>
                  <a:pt x="229" y="411"/>
                </a:lnTo>
                <a:lnTo>
                  <a:pt x="235" y="406"/>
                </a:lnTo>
                <a:lnTo>
                  <a:pt x="239" y="400"/>
                </a:lnTo>
                <a:lnTo>
                  <a:pt x="239" y="400"/>
                </a:lnTo>
                <a:lnTo>
                  <a:pt x="241" y="393"/>
                </a:lnTo>
                <a:lnTo>
                  <a:pt x="242" y="387"/>
                </a:lnTo>
                <a:lnTo>
                  <a:pt x="242" y="379"/>
                </a:lnTo>
                <a:lnTo>
                  <a:pt x="240" y="373"/>
                </a:lnTo>
                <a:lnTo>
                  <a:pt x="240" y="373"/>
                </a:lnTo>
                <a:lnTo>
                  <a:pt x="232" y="351"/>
                </a:lnTo>
                <a:lnTo>
                  <a:pt x="226" y="330"/>
                </a:lnTo>
                <a:lnTo>
                  <a:pt x="223" y="308"/>
                </a:lnTo>
                <a:lnTo>
                  <a:pt x="222" y="285"/>
                </a:lnTo>
                <a:lnTo>
                  <a:pt x="222" y="285"/>
                </a:lnTo>
                <a:lnTo>
                  <a:pt x="223" y="262"/>
                </a:lnTo>
                <a:lnTo>
                  <a:pt x="226" y="241"/>
                </a:lnTo>
                <a:lnTo>
                  <a:pt x="232" y="220"/>
                </a:lnTo>
                <a:lnTo>
                  <a:pt x="239" y="199"/>
                </a:lnTo>
                <a:lnTo>
                  <a:pt x="249" y="180"/>
                </a:lnTo>
                <a:lnTo>
                  <a:pt x="261" y="162"/>
                </a:lnTo>
                <a:lnTo>
                  <a:pt x="273" y="144"/>
                </a:lnTo>
                <a:lnTo>
                  <a:pt x="287" y="128"/>
                </a:lnTo>
                <a:lnTo>
                  <a:pt x="304" y="113"/>
                </a:lnTo>
                <a:lnTo>
                  <a:pt x="321" y="100"/>
                </a:lnTo>
                <a:lnTo>
                  <a:pt x="339" y="90"/>
                </a:lnTo>
                <a:lnTo>
                  <a:pt x="358" y="80"/>
                </a:lnTo>
                <a:lnTo>
                  <a:pt x="379" y="73"/>
                </a:lnTo>
                <a:lnTo>
                  <a:pt x="400" y="67"/>
                </a:lnTo>
                <a:lnTo>
                  <a:pt x="422" y="64"/>
                </a:lnTo>
                <a:lnTo>
                  <a:pt x="445" y="63"/>
                </a:lnTo>
                <a:lnTo>
                  <a:pt x="445" y="63"/>
                </a:lnTo>
                <a:lnTo>
                  <a:pt x="463" y="64"/>
                </a:lnTo>
                <a:lnTo>
                  <a:pt x="482" y="66"/>
                </a:lnTo>
                <a:lnTo>
                  <a:pt x="500" y="70"/>
                </a:lnTo>
                <a:lnTo>
                  <a:pt x="518" y="75"/>
                </a:lnTo>
                <a:lnTo>
                  <a:pt x="534" y="82"/>
                </a:lnTo>
                <a:lnTo>
                  <a:pt x="551" y="90"/>
                </a:lnTo>
                <a:lnTo>
                  <a:pt x="566" y="99"/>
                </a:lnTo>
                <a:lnTo>
                  <a:pt x="581" y="110"/>
                </a:lnTo>
                <a:lnTo>
                  <a:pt x="595" y="121"/>
                </a:lnTo>
                <a:lnTo>
                  <a:pt x="607" y="134"/>
                </a:lnTo>
                <a:lnTo>
                  <a:pt x="619" y="148"/>
                </a:lnTo>
                <a:lnTo>
                  <a:pt x="630" y="163"/>
                </a:lnTo>
                <a:lnTo>
                  <a:pt x="639" y="178"/>
                </a:lnTo>
                <a:lnTo>
                  <a:pt x="648" y="195"/>
                </a:lnTo>
                <a:lnTo>
                  <a:pt x="654" y="212"/>
                </a:lnTo>
                <a:lnTo>
                  <a:pt x="660" y="230"/>
                </a:lnTo>
                <a:lnTo>
                  <a:pt x="660" y="230"/>
                </a:lnTo>
                <a:lnTo>
                  <a:pt x="662" y="236"/>
                </a:lnTo>
                <a:lnTo>
                  <a:pt x="664" y="240"/>
                </a:lnTo>
                <a:lnTo>
                  <a:pt x="667" y="244"/>
                </a:lnTo>
                <a:lnTo>
                  <a:pt x="672" y="247"/>
                </a:lnTo>
                <a:lnTo>
                  <a:pt x="676" y="250"/>
                </a:lnTo>
                <a:lnTo>
                  <a:pt x="680" y="252"/>
                </a:lnTo>
                <a:lnTo>
                  <a:pt x="684" y="254"/>
                </a:lnTo>
                <a:lnTo>
                  <a:pt x="690" y="254"/>
                </a:lnTo>
                <a:lnTo>
                  <a:pt x="690" y="254"/>
                </a:lnTo>
                <a:lnTo>
                  <a:pt x="704" y="255"/>
                </a:lnTo>
                <a:lnTo>
                  <a:pt x="718" y="256"/>
                </a:lnTo>
                <a:lnTo>
                  <a:pt x="731" y="258"/>
                </a:lnTo>
                <a:lnTo>
                  <a:pt x="743" y="260"/>
                </a:lnTo>
                <a:lnTo>
                  <a:pt x="756" y="264"/>
                </a:lnTo>
                <a:lnTo>
                  <a:pt x="769" y="268"/>
                </a:lnTo>
                <a:lnTo>
                  <a:pt x="794" y="277"/>
                </a:lnTo>
                <a:lnTo>
                  <a:pt x="816" y="288"/>
                </a:lnTo>
                <a:lnTo>
                  <a:pt x="839" y="302"/>
                </a:lnTo>
                <a:lnTo>
                  <a:pt x="858" y="318"/>
                </a:lnTo>
                <a:lnTo>
                  <a:pt x="878" y="335"/>
                </a:lnTo>
                <a:lnTo>
                  <a:pt x="895" y="354"/>
                </a:lnTo>
                <a:lnTo>
                  <a:pt x="910" y="375"/>
                </a:lnTo>
                <a:lnTo>
                  <a:pt x="923" y="397"/>
                </a:lnTo>
                <a:lnTo>
                  <a:pt x="933" y="420"/>
                </a:lnTo>
                <a:lnTo>
                  <a:pt x="942" y="445"/>
                </a:lnTo>
                <a:lnTo>
                  <a:pt x="945" y="458"/>
                </a:lnTo>
                <a:lnTo>
                  <a:pt x="948" y="471"/>
                </a:lnTo>
                <a:lnTo>
                  <a:pt x="951" y="483"/>
                </a:lnTo>
                <a:lnTo>
                  <a:pt x="953" y="496"/>
                </a:lnTo>
                <a:lnTo>
                  <a:pt x="954" y="510"/>
                </a:lnTo>
                <a:lnTo>
                  <a:pt x="954" y="524"/>
                </a:lnTo>
                <a:lnTo>
                  <a:pt x="954" y="524"/>
                </a:lnTo>
                <a:lnTo>
                  <a:pt x="954" y="537"/>
                </a:lnTo>
                <a:lnTo>
                  <a:pt x="953" y="551"/>
                </a:lnTo>
                <a:lnTo>
                  <a:pt x="948" y="577"/>
                </a:lnTo>
                <a:lnTo>
                  <a:pt x="942" y="601"/>
                </a:lnTo>
                <a:lnTo>
                  <a:pt x="933" y="626"/>
                </a:lnTo>
                <a:lnTo>
                  <a:pt x="924" y="649"/>
                </a:lnTo>
                <a:lnTo>
                  <a:pt x="911" y="670"/>
                </a:lnTo>
                <a:lnTo>
                  <a:pt x="896" y="691"/>
                </a:lnTo>
                <a:lnTo>
                  <a:pt x="880" y="710"/>
                </a:lnTo>
                <a:lnTo>
                  <a:pt x="861" y="727"/>
                </a:lnTo>
                <a:lnTo>
                  <a:pt x="842" y="743"/>
                </a:lnTo>
                <a:lnTo>
                  <a:pt x="821" y="757"/>
                </a:lnTo>
                <a:lnTo>
                  <a:pt x="798" y="769"/>
                </a:lnTo>
                <a:lnTo>
                  <a:pt x="775" y="779"/>
                </a:lnTo>
                <a:lnTo>
                  <a:pt x="750" y="786"/>
                </a:lnTo>
                <a:lnTo>
                  <a:pt x="724" y="791"/>
                </a:lnTo>
                <a:lnTo>
                  <a:pt x="711" y="792"/>
                </a:lnTo>
                <a:lnTo>
                  <a:pt x="697" y="794"/>
                </a:lnTo>
                <a:lnTo>
                  <a:pt x="697" y="79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8" name="椭圆 7"/>
          <p:cNvSpPr/>
          <p:nvPr/>
        </p:nvSpPr>
        <p:spPr>
          <a:xfrm>
            <a:off x="2049510" y="3833556"/>
            <a:ext cx="828000" cy="828000"/>
          </a:xfrm>
          <a:prstGeom prst="ellipse">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98"/>
          <p:cNvSpPr/>
          <p:nvPr/>
        </p:nvSpPr>
        <p:spPr bwMode="auto">
          <a:xfrm>
            <a:off x="2302379" y="4085631"/>
            <a:ext cx="322263" cy="323850"/>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10" name="椭圆 9"/>
          <p:cNvSpPr/>
          <p:nvPr/>
        </p:nvSpPr>
        <p:spPr>
          <a:xfrm>
            <a:off x="9268190" y="3833556"/>
            <a:ext cx="828000" cy="828000"/>
          </a:xfrm>
          <a:prstGeom prst="ellipse">
            <a:avLst/>
          </a:prstGeom>
          <a:solidFill>
            <a:srgbClr val="DE0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10"/>
          <p:cNvSpPr/>
          <p:nvPr/>
        </p:nvSpPr>
        <p:spPr bwMode="auto">
          <a:xfrm>
            <a:off x="9520265" y="4085631"/>
            <a:ext cx="323850" cy="323850"/>
          </a:xfrm>
          <a:custGeom>
            <a:avLst/>
            <a:gdLst>
              <a:gd name="T0" fmla="*/ 279 w 1017"/>
              <a:gd name="T1" fmla="*/ 354 h 1017"/>
              <a:gd name="T2" fmla="*/ 241 w 1017"/>
              <a:gd name="T3" fmla="*/ 577 h 1017"/>
              <a:gd name="T4" fmla="*/ 453 w 1017"/>
              <a:gd name="T5" fmla="*/ 779 h 1017"/>
              <a:gd name="T6" fmla="*/ 703 w 1017"/>
              <a:gd name="T7" fmla="*/ 702 h 1017"/>
              <a:gd name="T8" fmla="*/ 779 w 1017"/>
              <a:gd name="T9" fmla="*/ 452 h 1017"/>
              <a:gd name="T10" fmla="*/ 563 w 1017"/>
              <a:gd name="T11" fmla="*/ 238 h 1017"/>
              <a:gd name="T12" fmla="*/ 322 w 1017"/>
              <a:gd name="T13" fmla="*/ 609 h 1017"/>
              <a:gd name="T14" fmla="*/ 426 w 1017"/>
              <a:gd name="T15" fmla="*/ 312 h 1017"/>
              <a:gd name="T16" fmla="*/ 711 w 1017"/>
              <a:gd name="T17" fmla="*/ 445 h 1017"/>
              <a:gd name="T18" fmla="*/ 550 w 1017"/>
              <a:gd name="T19" fmla="*/ 716 h 1017"/>
              <a:gd name="T20" fmla="*/ 913 w 1017"/>
              <a:gd name="T21" fmla="*/ 533 h 1017"/>
              <a:gd name="T22" fmla="*/ 972 w 1017"/>
              <a:gd name="T23" fmla="*/ 421 h 1017"/>
              <a:gd name="T24" fmla="*/ 985 w 1017"/>
              <a:gd name="T25" fmla="*/ 290 h 1017"/>
              <a:gd name="T26" fmla="*/ 883 w 1017"/>
              <a:gd name="T27" fmla="*/ 246 h 1017"/>
              <a:gd name="T28" fmla="*/ 770 w 1017"/>
              <a:gd name="T29" fmla="*/ 190 h 1017"/>
              <a:gd name="T30" fmla="*/ 788 w 1017"/>
              <a:gd name="T31" fmla="*/ 73 h 1017"/>
              <a:gd name="T32" fmla="*/ 611 w 1017"/>
              <a:gd name="T33" fmla="*/ 5 h 1017"/>
              <a:gd name="T34" fmla="*/ 533 w 1017"/>
              <a:gd name="T35" fmla="*/ 104 h 1017"/>
              <a:gd name="T36" fmla="*/ 422 w 1017"/>
              <a:gd name="T37" fmla="*/ 44 h 1017"/>
              <a:gd name="T38" fmla="*/ 291 w 1017"/>
              <a:gd name="T39" fmla="*/ 32 h 1017"/>
              <a:gd name="T40" fmla="*/ 247 w 1017"/>
              <a:gd name="T41" fmla="*/ 134 h 1017"/>
              <a:gd name="T42" fmla="*/ 190 w 1017"/>
              <a:gd name="T43" fmla="*/ 245 h 1017"/>
              <a:gd name="T44" fmla="*/ 73 w 1017"/>
              <a:gd name="T45" fmla="*/ 227 h 1017"/>
              <a:gd name="T46" fmla="*/ 5 w 1017"/>
              <a:gd name="T47" fmla="*/ 404 h 1017"/>
              <a:gd name="T48" fmla="*/ 104 w 1017"/>
              <a:gd name="T49" fmla="*/ 484 h 1017"/>
              <a:gd name="T50" fmla="*/ 44 w 1017"/>
              <a:gd name="T51" fmla="*/ 594 h 1017"/>
              <a:gd name="T52" fmla="*/ 32 w 1017"/>
              <a:gd name="T53" fmla="*/ 725 h 1017"/>
              <a:gd name="T54" fmla="*/ 134 w 1017"/>
              <a:gd name="T55" fmla="*/ 770 h 1017"/>
              <a:gd name="T56" fmla="*/ 246 w 1017"/>
              <a:gd name="T57" fmla="*/ 826 h 1017"/>
              <a:gd name="T58" fmla="*/ 227 w 1017"/>
              <a:gd name="T59" fmla="*/ 943 h 1017"/>
              <a:gd name="T60" fmla="*/ 400 w 1017"/>
              <a:gd name="T61" fmla="*/ 1014 h 1017"/>
              <a:gd name="T62" fmla="*/ 468 w 1017"/>
              <a:gd name="T63" fmla="*/ 918 h 1017"/>
              <a:gd name="T64" fmla="*/ 588 w 1017"/>
              <a:gd name="T65" fmla="*/ 957 h 1017"/>
              <a:gd name="T66" fmla="*/ 691 w 1017"/>
              <a:gd name="T67" fmla="*/ 999 h 1017"/>
              <a:gd name="T68" fmla="*/ 776 w 1017"/>
              <a:gd name="T69" fmla="*/ 898 h 1017"/>
              <a:gd name="T70" fmla="*/ 811 w 1017"/>
              <a:gd name="T71" fmla="*/ 776 h 1017"/>
              <a:gd name="T72" fmla="*/ 937 w 1017"/>
              <a:gd name="T73" fmla="*/ 790 h 1017"/>
              <a:gd name="T74" fmla="*/ 1014 w 1017"/>
              <a:gd name="T75" fmla="*/ 618 h 1017"/>
              <a:gd name="T76" fmla="*/ 816 w 1017"/>
              <a:gd name="T77" fmla="*/ 707 h 1017"/>
              <a:gd name="T78" fmla="*/ 702 w 1017"/>
              <a:gd name="T79" fmla="*/ 852 h 1017"/>
              <a:gd name="T80" fmla="*/ 596 w 1017"/>
              <a:gd name="T81" fmla="*/ 873 h 1017"/>
              <a:gd name="T82" fmla="*/ 411 w 1017"/>
              <a:gd name="T83" fmla="*/ 881 h 1017"/>
              <a:gd name="T84" fmla="*/ 313 w 1017"/>
              <a:gd name="T85" fmla="*/ 840 h 1017"/>
              <a:gd name="T86" fmla="*/ 161 w 1017"/>
              <a:gd name="T87" fmla="*/ 701 h 1017"/>
              <a:gd name="T88" fmla="*/ 143 w 1017"/>
              <a:gd name="T89" fmla="*/ 596 h 1017"/>
              <a:gd name="T90" fmla="*/ 136 w 1017"/>
              <a:gd name="T91" fmla="*/ 411 h 1017"/>
              <a:gd name="T92" fmla="*/ 176 w 1017"/>
              <a:gd name="T93" fmla="*/ 314 h 1017"/>
              <a:gd name="T94" fmla="*/ 314 w 1017"/>
              <a:gd name="T95" fmla="*/ 165 h 1017"/>
              <a:gd name="T96" fmla="*/ 420 w 1017"/>
              <a:gd name="T97" fmla="*/ 142 h 1017"/>
              <a:gd name="T98" fmla="*/ 605 w 1017"/>
              <a:gd name="T99" fmla="*/ 136 h 1017"/>
              <a:gd name="T100" fmla="*/ 703 w 1017"/>
              <a:gd name="T101" fmla="*/ 176 h 1017"/>
              <a:gd name="T102" fmla="*/ 855 w 1017"/>
              <a:gd name="T103" fmla="*/ 314 h 1017"/>
              <a:gd name="T104" fmla="*/ 873 w 1017"/>
              <a:gd name="T105" fmla="*/ 420 h 1017"/>
              <a:gd name="T106" fmla="*/ 881 w 1017"/>
              <a:gd name="T107" fmla="*/ 605 h 1017"/>
              <a:gd name="T108" fmla="*/ 449 w 1017"/>
              <a:gd name="T109" fmla="*/ 369 h 1017"/>
              <a:gd name="T110" fmla="*/ 375 w 1017"/>
              <a:gd name="T111" fmla="*/ 580 h 1017"/>
              <a:gd name="T112" fmla="*/ 592 w 1017"/>
              <a:gd name="T113" fmla="*/ 633 h 1017"/>
              <a:gd name="T114" fmla="*/ 624 w 1017"/>
              <a:gd name="T115" fmla="*/ 412 h 1017"/>
              <a:gd name="T116" fmla="*/ 454 w 1017"/>
              <a:gd name="T117" fmla="*/ 531 h 1017"/>
              <a:gd name="T118" fmla="*/ 563 w 1017"/>
              <a:gd name="T119" fmla="*/ 4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7" h="1017">
                <a:moveTo>
                  <a:pt x="508" y="231"/>
                </a:moveTo>
                <a:lnTo>
                  <a:pt x="508" y="231"/>
                </a:lnTo>
                <a:lnTo>
                  <a:pt x="493" y="232"/>
                </a:lnTo>
                <a:lnTo>
                  <a:pt x="479" y="234"/>
                </a:lnTo>
                <a:lnTo>
                  <a:pt x="466" y="235"/>
                </a:lnTo>
                <a:lnTo>
                  <a:pt x="453" y="238"/>
                </a:lnTo>
                <a:lnTo>
                  <a:pt x="439" y="241"/>
                </a:lnTo>
                <a:lnTo>
                  <a:pt x="426" y="244"/>
                </a:lnTo>
                <a:lnTo>
                  <a:pt x="413" y="249"/>
                </a:lnTo>
                <a:lnTo>
                  <a:pt x="401" y="254"/>
                </a:lnTo>
                <a:lnTo>
                  <a:pt x="388" y="259"/>
                </a:lnTo>
                <a:lnTo>
                  <a:pt x="376" y="266"/>
                </a:lnTo>
                <a:lnTo>
                  <a:pt x="365" y="272"/>
                </a:lnTo>
                <a:lnTo>
                  <a:pt x="354" y="279"/>
                </a:lnTo>
                <a:lnTo>
                  <a:pt x="332" y="295"/>
                </a:lnTo>
                <a:lnTo>
                  <a:pt x="313" y="313"/>
                </a:lnTo>
                <a:lnTo>
                  <a:pt x="295" y="332"/>
                </a:lnTo>
                <a:lnTo>
                  <a:pt x="279" y="354"/>
                </a:lnTo>
                <a:lnTo>
                  <a:pt x="272" y="364"/>
                </a:lnTo>
                <a:lnTo>
                  <a:pt x="266" y="376"/>
                </a:lnTo>
                <a:lnTo>
                  <a:pt x="260" y="388"/>
                </a:lnTo>
                <a:lnTo>
                  <a:pt x="254" y="401"/>
                </a:lnTo>
                <a:lnTo>
                  <a:pt x="249" y="413"/>
                </a:lnTo>
                <a:lnTo>
                  <a:pt x="244" y="426"/>
                </a:lnTo>
                <a:lnTo>
                  <a:pt x="241" y="438"/>
                </a:lnTo>
                <a:lnTo>
                  <a:pt x="238" y="452"/>
                </a:lnTo>
                <a:lnTo>
                  <a:pt x="235" y="466"/>
                </a:lnTo>
                <a:lnTo>
                  <a:pt x="234" y="479"/>
                </a:lnTo>
                <a:lnTo>
                  <a:pt x="233" y="493"/>
                </a:lnTo>
                <a:lnTo>
                  <a:pt x="232" y="508"/>
                </a:lnTo>
                <a:lnTo>
                  <a:pt x="232" y="508"/>
                </a:lnTo>
                <a:lnTo>
                  <a:pt x="233" y="522"/>
                </a:lnTo>
                <a:lnTo>
                  <a:pt x="234" y="536"/>
                </a:lnTo>
                <a:lnTo>
                  <a:pt x="235" y="550"/>
                </a:lnTo>
                <a:lnTo>
                  <a:pt x="238" y="563"/>
                </a:lnTo>
                <a:lnTo>
                  <a:pt x="241" y="577"/>
                </a:lnTo>
                <a:lnTo>
                  <a:pt x="244" y="590"/>
                </a:lnTo>
                <a:lnTo>
                  <a:pt x="249" y="603"/>
                </a:lnTo>
                <a:lnTo>
                  <a:pt x="254" y="616"/>
                </a:lnTo>
                <a:lnTo>
                  <a:pt x="260" y="627"/>
                </a:lnTo>
                <a:lnTo>
                  <a:pt x="266" y="639"/>
                </a:lnTo>
                <a:lnTo>
                  <a:pt x="272" y="651"/>
                </a:lnTo>
                <a:lnTo>
                  <a:pt x="279" y="662"/>
                </a:lnTo>
                <a:lnTo>
                  <a:pt x="295" y="683"/>
                </a:lnTo>
                <a:lnTo>
                  <a:pt x="313" y="702"/>
                </a:lnTo>
                <a:lnTo>
                  <a:pt x="332" y="721"/>
                </a:lnTo>
                <a:lnTo>
                  <a:pt x="354" y="737"/>
                </a:lnTo>
                <a:lnTo>
                  <a:pt x="376" y="751"/>
                </a:lnTo>
                <a:lnTo>
                  <a:pt x="388" y="756"/>
                </a:lnTo>
                <a:lnTo>
                  <a:pt x="401" y="763"/>
                </a:lnTo>
                <a:lnTo>
                  <a:pt x="413" y="767"/>
                </a:lnTo>
                <a:lnTo>
                  <a:pt x="426" y="771"/>
                </a:lnTo>
                <a:lnTo>
                  <a:pt x="439" y="775"/>
                </a:lnTo>
                <a:lnTo>
                  <a:pt x="453" y="779"/>
                </a:lnTo>
                <a:lnTo>
                  <a:pt x="466" y="781"/>
                </a:lnTo>
                <a:lnTo>
                  <a:pt x="479" y="783"/>
                </a:lnTo>
                <a:lnTo>
                  <a:pt x="493" y="784"/>
                </a:lnTo>
                <a:lnTo>
                  <a:pt x="508" y="784"/>
                </a:lnTo>
                <a:lnTo>
                  <a:pt x="508" y="784"/>
                </a:lnTo>
                <a:lnTo>
                  <a:pt x="522" y="784"/>
                </a:lnTo>
                <a:lnTo>
                  <a:pt x="536" y="783"/>
                </a:lnTo>
                <a:lnTo>
                  <a:pt x="550" y="781"/>
                </a:lnTo>
                <a:lnTo>
                  <a:pt x="563" y="779"/>
                </a:lnTo>
                <a:lnTo>
                  <a:pt x="577" y="775"/>
                </a:lnTo>
                <a:lnTo>
                  <a:pt x="590" y="771"/>
                </a:lnTo>
                <a:lnTo>
                  <a:pt x="603" y="767"/>
                </a:lnTo>
                <a:lnTo>
                  <a:pt x="616" y="763"/>
                </a:lnTo>
                <a:lnTo>
                  <a:pt x="628" y="756"/>
                </a:lnTo>
                <a:lnTo>
                  <a:pt x="639" y="751"/>
                </a:lnTo>
                <a:lnTo>
                  <a:pt x="662" y="737"/>
                </a:lnTo>
                <a:lnTo>
                  <a:pt x="683" y="721"/>
                </a:lnTo>
                <a:lnTo>
                  <a:pt x="703" y="702"/>
                </a:lnTo>
                <a:lnTo>
                  <a:pt x="721" y="683"/>
                </a:lnTo>
                <a:lnTo>
                  <a:pt x="737" y="662"/>
                </a:lnTo>
                <a:lnTo>
                  <a:pt x="751" y="639"/>
                </a:lnTo>
                <a:lnTo>
                  <a:pt x="756" y="627"/>
                </a:lnTo>
                <a:lnTo>
                  <a:pt x="763" y="616"/>
                </a:lnTo>
                <a:lnTo>
                  <a:pt x="767" y="603"/>
                </a:lnTo>
                <a:lnTo>
                  <a:pt x="771" y="590"/>
                </a:lnTo>
                <a:lnTo>
                  <a:pt x="776" y="577"/>
                </a:lnTo>
                <a:lnTo>
                  <a:pt x="779" y="563"/>
                </a:lnTo>
                <a:lnTo>
                  <a:pt x="781" y="550"/>
                </a:lnTo>
                <a:lnTo>
                  <a:pt x="782" y="536"/>
                </a:lnTo>
                <a:lnTo>
                  <a:pt x="783" y="522"/>
                </a:lnTo>
                <a:lnTo>
                  <a:pt x="784" y="508"/>
                </a:lnTo>
                <a:lnTo>
                  <a:pt x="784" y="508"/>
                </a:lnTo>
                <a:lnTo>
                  <a:pt x="783" y="493"/>
                </a:lnTo>
                <a:lnTo>
                  <a:pt x="782" y="479"/>
                </a:lnTo>
                <a:lnTo>
                  <a:pt x="781" y="466"/>
                </a:lnTo>
                <a:lnTo>
                  <a:pt x="779" y="452"/>
                </a:lnTo>
                <a:lnTo>
                  <a:pt x="776" y="438"/>
                </a:lnTo>
                <a:lnTo>
                  <a:pt x="771" y="426"/>
                </a:lnTo>
                <a:lnTo>
                  <a:pt x="767" y="413"/>
                </a:lnTo>
                <a:lnTo>
                  <a:pt x="763" y="401"/>
                </a:lnTo>
                <a:lnTo>
                  <a:pt x="756" y="388"/>
                </a:lnTo>
                <a:lnTo>
                  <a:pt x="751" y="376"/>
                </a:lnTo>
                <a:lnTo>
                  <a:pt x="737" y="354"/>
                </a:lnTo>
                <a:lnTo>
                  <a:pt x="721" y="332"/>
                </a:lnTo>
                <a:lnTo>
                  <a:pt x="703" y="313"/>
                </a:lnTo>
                <a:lnTo>
                  <a:pt x="683" y="295"/>
                </a:lnTo>
                <a:lnTo>
                  <a:pt x="662" y="279"/>
                </a:lnTo>
                <a:lnTo>
                  <a:pt x="639" y="266"/>
                </a:lnTo>
                <a:lnTo>
                  <a:pt x="628" y="259"/>
                </a:lnTo>
                <a:lnTo>
                  <a:pt x="616" y="254"/>
                </a:lnTo>
                <a:lnTo>
                  <a:pt x="603" y="249"/>
                </a:lnTo>
                <a:lnTo>
                  <a:pt x="590" y="244"/>
                </a:lnTo>
                <a:lnTo>
                  <a:pt x="577" y="241"/>
                </a:lnTo>
                <a:lnTo>
                  <a:pt x="563" y="238"/>
                </a:lnTo>
                <a:lnTo>
                  <a:pt x="550" y="235"/>
                </a:lnTo>
                <a:lnTo>
                  <a:pt x="536" y="234"/>
                </a:lnTo>
                <a:lnTo>
                  <a:pt x="522" y="232"/>
                </a:lnTo>
                <a:lnTo>
                  <a:pt x="508" y="231"/>
                </a:lnTo>
                <a:lnTo>
                  <a:pt x="508" y="231"/>
                </a:lnTo>
                <a:close/>
                <a:moveTo>
                  <a:pt x="508" y="721"/>
                </a:moveTo>
                <a:lnTo>
                  <a:pt x="508" y="721"/>
                </a:lnTo>
                <a:lnTo>
                  <a:pt x="486" y="720"/>
                </a:lnTo>
                <a:lnTo>
                  <a:pt x="466" y="716"/>
                </a:lnTo>
                <a:lnTo>
                  <a:pt x="445" y="711"/>
                </a:lnTo>
                <a:lnTo>
                  <a:pt x="426" y="704"/>
                </a:lnTo>
                <a:lnTo>
                  <a:pt x="407" y="695"/>
                </a:lnTo>
                <a:lnTo>
                  <a:pt x="389" y="684"/>
                </a:lnTo>
                <a:lnTo>
                  <a:pt x="373" y="671"/>
                </a:lnTo>
                <a:lnTo>
                  <a:pt x="358" y="658"/>
                </a:lnTo>
                <a:lnTo>
                  <a:pt x="344" y="642"/>
                </a:lnTo>
                <a:lnTo>
                  <a:pt x="332" y="626"/>
                </a:lnTo>
                <a:lnTo>
                  <a:pt x="322" y="609"/>
                </a:lnTo>
                <a:lnTo>
                  <a:pt x="312" y="591"/>
                </a:lnTo>
                <a:lnTo>
                  <a:pt x="306" y="570"/>
                </a:lnTo>
                <a:lnTo>
                  <a:pt x="300" y="550"/>
                </a:lnTo>
                <a:lnTo>
                  <a:pt x="297" y="530"/>
                </a:lnTo>
                <a:lnTo>
                  <a:pt x="296" y="508"/>
                </a:lnTo>
                <a:lnTo>
                  <a:pt x="296" y="508"/>
                </a:lnTo>
                <a:lnTo>
                  <a:pt x="297" y="486"/>
                </a:lnTo>
                <a:lnTo>
                  <a:pt x="300" y="465"/>
                </a:lnTo>
                <a:lnTo>
                  <a:pt x="306" y="445"/>
                </a:lnTo>
                <a:lnTo>
                  <a:pt x="312" y="426"/>
                </a:lnTo>
                <a:lnTo>
                  <a:pt x="322" y="406"/>
                </a:lnTo>
                <a:lnTo>
                  <a:pt x="332" y="389"/>
                </a:lnTo>
                <a:lnTo>
                  <a:pt x="344" y="373"/>
                </a:lnTo>
                <a:lnTo>
                  <a:pt x="358" y="358"/>
                </a:lnTo>
                <a:lnTo>
                  <a:pt x="373" y="344"/>
                </a:lnTo>
                <a:lnTo>
                  <a:pt x="389" y="332"/>
                </a:lnTo>
                <a:lnTo>
                  <a:pt x="407" y="322"/>
                </a:lnTo>
                <a:lnTo>
                  <a:pt x="426" y="312"/>
                </a:lnTo>
                <a:lnTo>
                  <a:pt x="445" y="305"/>
                </a:lnTo>
                <a:lnTo>
                  <a:pt x="466" y="300"/>
                </a:lnTo>
                <a:lnTo>
                  <a:pt x="486" y="297"/>
                </a:lnTo>
                <a:lnTo>
                  <a:pt x="508" y="296"/>
                </a:lnTo>
                <a:lnTo>
                  <a:pt x="508" y="296"/>
                </a:lnTo>
                <a:lnTo>
                  <a:pt x="530" y="297"/>
                </a:lnTo>
                <a:lnTo>
                  <a:pt x="550" y="300"/>
                </a:lnTo>
                <a:lnTo>
                  <a:pt x="571" y="305"/>
                </a:lnTo>
                <a:lnTo>
                  <a:pt x="591" y="312"/>
                </a:lnTo>
                <a:lnTo>
                  <a:pt x="609" y="322"/>
                </a:lnTo>
                <a:lnTo>
                  <a:pt x="626" y="332"/>
                </a:lnTo>
                <a:lnTo>
                  <a:pt x="643" y="344"/>
                </a:lnTo>
                <a:lnTo>
                  <a:pt x="658" y="358"/>
                </a:lnTo>
                <a:lnTo>
                  <a:pt x="672" y="373"/>
                </a:lnTo>
                <a:lnTo>
                  <a:pt x="684" y="389"/>
                </a:lnTo>
                <a:lnTo>
                  <a:pt x="695" y="406"/>
                </a:lnTo>
                <a:lnTo>
                  <a:pt x="704" y="426"/>
                </a:lnTo>
                <a:lnTo>
                  <a:pt x="711" y="445"/>
                </a:lnTo>
                <a:lnTo>
                  <a:pt x="717" y="465"/>
                </a:lnTo>
                <a:lnTo>
                  <a:pt x="720" y="486"/>
                </a:lnTo>
                <a:lnTo>
                  <a:pt x="721" y="508"/>
                </a:lnTo>
                <a:lnTo>
                  <a:pt x="721" y="508"/>
                </a:lnTo>
                <a:lnTo>
                  <a:pt x="720" y="530"/>
                </a:lnTo>
                <a:lnTo>
                  <a:pt x="717" y="550"/>
                </a:lnTo>
                <a:lnTo>
                  <a:pt x="711" y="570"/>
                </a:lnTo>
                <a:lnTo>
                  <a:pt x="704" y="591"/>
                </a:lnTo>
                <a:lnTo>
                  <a:pt x="695" y="609"/>
                </a:lnTo>
                <a:lnTo>
                  <a:pt x="684" y="626"/>
                </a:lnTo>
                <a:lnTo>
                  <a:pt x="672" y="642"/>
                </a:lnTo>
                <a:lnTo>
                  <a:pt x="658" y="658"/>
                </a:lnTo>
                <a:lnTo>
                  <a:pt x="643" y="671"/>
                </a:lnTo>
                <a:lnTo>
                  <a:pt x="626" y="684"/>
                </a:lnTo>
                <a:lnTo>
                  <a:pt x="609" y="695"/>
                </a:lnTo>
                <a:lnTo>
                  <a:pt x="591" y="704"/>
                </a:lnTo>
                <a:lnTo>
                  <a:pt x="571" y="711"/>
                </a:lnTo>
                <a:lnTo>
                  <a:pt x="550" y="716"/>
                </a:lnTo>
                <a:lnTo>
                  <a:pt x="530" y="720"/>
                </a:lnTo>
                <a:lnTo>
                  <a:pt x="508" y="721"/>
                </a:lnTo>
                <a:lnTo>
                  <a:pt x="508" y="721"/>
                </a:lnTo>
                <a:close/>
                <a:moveTo>
                  <a:pt x="989" y="598"/>
                </a:moveTo>
                <a:lnTo>
                  <a:pt x="989" y="598"/>
                </a:lnTo>
                <a:lnTo>
                  <a:pt x="981" y="596"/>
                </a:lnTo>
                <a:lnTo>
                  <a:pt x="972" y="594"/>
                </a:lnTo>
                <a:lnTo>
                  <a:pt x="964" y="591"/>
                </a:lnTo>
                <a:lnTo>
                  <a:pt x="957" y="588"/>
                </a:lnTo>
                <a:lnTo>
                  <a:pt x="950" y="583"/>
                </a:lnTo>
                <a:lnTo>
                  <a:pt x="944" y="579"/>
                </a:lnTo>
                <a:lnTo>
                  <a:pt x="938" y="574"/>
                </a:lnTo>
                <a:lnTo>
                  <a:pt x="932" y="567"/>
                </a:lnTo>
                <a:lnTo>
                  <a:pt x="927" y="562"/>
                </a:lnTo>
                <a:lnTo>
                  <a:pt x="923" y="554"/>
                </a:lnTo>
                <a:lnTo>
                  <a:pt x="918" y="548"/>
                </a:lnTo>
                <a:lnTo>
                  <a:pt x="915" y="540"/>
                </a:lnTo>
                <a:lnTo>
                  <a:pt x="913" y="533"/>
                </a:lnTo>
                <a:lnTo>
                  <a:pt x="911" y="524"/>
                </a:lnTo>
                <a:lnTo>
                  <a:pt x="910" y="517"/>
                </a:lnTo>
                <a:lnTo>
                  <a:pt x="909" y="508"/>
                </a:lnTo>
                <a:lnTo>
                  <a:pt x="909" y="508"/>
                </a:lnTo>
                <a:lnTo>
                  <a:pt x="910" y="500"/>
                </a:lnTo>
                <a:lnTo>
                  <a:pt x="911" y="491"/>
                </a:lnTo>
                <a:lnTo>
                  <a:pt x="913" y="484"/>
                </a:lnTo>
                <a:lnTo>
                  <a:pt x="915" y="475"/>
                </a:lnTo>
                <a:lnTo>
                  <a:pt x="918" y="469"/>
                </a:lnTo>
                <a:lnTo>
                  <a:pt x="923" y="461"/>
                </a:lnTo>
                <a:lnTo>
                  <a:pt x="927" y="455"/>
                </a:lnTo>
                <a:lnTo>
                  <a:pt x="932" y="448"/>
                </a:lnTo>
                <a:lnTo>
                  <a:pt x="938" y="442"/>
                </a:lnTo>
                <a:lnTo>
                  <a:pt x="944" y="437"/>
                </a:lnTo>
                <a:lnTo>
                  <a:pt x="950" y="432"/>
                </a:lnTo>
                <a:lnTo>
                  <a:pt x="957" y="428"/>
                </a:lnTo>
                <a:lnTo>
                  <a:pt x="964" y="425"/>
                </a:lnTo>
                <a:lnTo>
                  <a:pt x="972" y="421"/>
                </a:lnTo>
                <a:lnTo>
                  <a:pt x="981" y="419"/>
                </a:lnTo>
                <a:lnTo>
                  <a:pt x="989" y="418"/>
                </a:lnTo>
                <a:lnTo>
                  <a:pt x="989" y="418"/>
                </a:lnTo>
                <a:lnTo>
                  <a:pt x="996" y="416"/>
                </a:lnTo>
                <a:lnTo>
                  <a:pt x="1001" y="414"/>
                </a:lnTo>
                <a:lnTo>
                  <a:pt x="1006" y="410"/>
                </a:lnTo>
                <a:lnTo>
                  <a:pt x="1011" y="404"/>
                </a:lnTo>
                <a:lnTo>
                  <a:pt x="1011" y="404"/>
                </a:lnTo>
                <a:lnTo>
                  <a:pt x="1014" y="399"/>
                </a:lnTo>
                <a:lnTo>
                  <a:pt x="1016" y="392"/>
                </a:lnTo>
                <a:lnTo>
                  <a:pt x="1017" y="385"/>
                </a:lnTo>
                <a:lnTo>
                  <a:pt x="1016" y="378"/>
                </a:lnTo>
                <a:lnTo>
                  <a:pt x="1016" y="378"/>
                </a:lnTo>
                <a:lnTo>
                  <a:pt x="1011" y="360"/>
                </a:lnTo>
                <a:lnTo>
                  <a:pt x="1005" y="343"/>
                </a:lnTo>
                <a:lnTo>
                  <a:pt x="999" y="325"/>
                </a:lnTo>
                <a:lnTo>
                  <a:pt x="992" y="308"/>
                </a:lnTo>
                <a:lnTo>
                  <a:pt x="985" y="290"/>
                </a:lnTo>
                <a:lnTo>
                  <a:pt x="976" y="273"/>
                </a:lnTo>
                <a:lnTo>
                  <a:pt x="968" y="257"/>
                </a:lnTo>
                <a:lnTo>
                  <a:pt x="958" y="240"/>
                </a:lnTo>
                <a:lnTo>
                  <a:pt x="958" y="240"/>
                </a:lnTo>
                <a:lnTo>
                  <a:pt x="955" y="235"/>
                </a:lnTo>
                <a:lnTo>
                  <a:pt x="949" y="230"/>
                </a:lnTo>
                <a:lnTo>
                  <a:pt x="943" y="227"/>
                </a:lnTo>
                <a:lnTo>
                  <a:pt x="937" y="225"/>
                </a:lnTo>
                <a:lnTo>
                  <a:pt x="937" y="225"/>
                </a:lnTo>
                <a:lnTo>
                  <a:pt x="930" y="225"/>
                </a:lnTo>
                <a:lnTo>
                  <a:pt x="924" y="226"/>
                </a:lnTo>
                <a:lnTo>
                  <a:pt x="917" y="228"/>
                </a:lnTo>
                <a:lnTo>
                  <a:pt x="912" y="231"/>
                </a:lnTo>
                <a:lnTo>
                  <a:pt x="912" y="231"/>
                </a:lnTo>
                <a:lnTo>
                  <a:pt x="904" y="237"/>
                </a:lnTo>
                <a:lnTo>
                  <a:pt x="898" y="240"/>
                </a:lnTo>
                <a:lnTo>
                  <a:pt x="890" y="243"/>
                </a:lnTo>
                <a:lnTo>
                  <a:pt x="883" y="246"/>
                </a:lnTo>
                <a:lnTo>
                  <a:pt x="874" y="249"/>
                </a:lnTo>
                <a:lnTo>
                  <a:pt x="867" y="250"/>
                </a:lnTo>
                <a:lnTo>
                  <a:pt x="858" y="250"/>
                </a:lnTo>
                <a:lnTo>
                  <a:pt x="851" y="250"/>
                </a:lnTo>
                <a:lnTo>
                  <a:pt x="842" y="249"/>
                </a:lnTo>
                <a:lnTo>
                  <a:pt x="835" y="248"/>
                </a:lnTo>
                <a:lnTo>
                  <a:pt x="826" y="245"/>
                </a:lnTo>
                <a:lnTo>
                  <a:pt x="819" y="242"/>
                </a:lnTo>
                <a:lnTo>
                  <a:pt x="811" y="239"/>
                </a:lnTo>
                <a:lnTo>
                  <a:pt x="805" y="235"/>
                </a:lnTo>
                <a:lnTo>
                  <a:pt x="798" y="229"/>
                </a:lnTo>
                <a:lnTo>
                  <a:pt x="792" y="224"/>
                </a:lnTo>
                <a:lnTo>
                  <a:pt x="792" y="224"/>
                </a:lnTo>
                <a:lnTo>
                  <a:pt x="786" y="217"/>
                </a:lnTo>
                <a:lnTo>
                  <a:pt x="781" y="211"/>
                </a:lnTo>
                <a:lnTo>
                  <a:pt x="777" y="205"/>
                </a:lnTo>
                <a:lnTo>
                  <a:pt x="773" y="197"/>
                </a:lnTo>
                <a:lnTo>
                  <a:pt x="770" y="190"/>
                </a:lnTo>
                <a:lnTo>
                  <a:pt x="768" y="182"/>
                </a:lnTo>
                <a:lnTo>
                  <a:pt x="766" y="173"/>
                </a:lnTo>
                <a:lnTo>
                  <a:pt x="766" y="166"/>
                </a:lnTo>
                <a:lnTo>
                  <a:pt x="765" y="157"/>
                </a:lnTo>
                <a:lnTo>
                  <a:pt x="766" y="150"/>
                </a:lnTo>
                <a:lnTo>
                  <a:pt x="767" y="141"/>
                </a:lnTo>
                <a:lnTo>
                  <a:pt x="769" y="134"/>
                </a:lnTo>
                <a:lnTo>
                  <a:pt x="772" y="126"/>
                </a:lnTo>
                <a:lnTo>
                  <a:pt x="776" y="119"/>
                </a:lnTo>
                <a:lnTo>
                  <a:pt x="780" y="111"/>
                </a:lnTo>
                <a:lnTo>
                  <a:pt x="784" y="105"/>
                </a:lnTo>
                <a:lnTo>
                  <a:pt x="784" y="105"/>
                </a:lnTo>
                <a:lnTo>
                  <a:pt x="787" y="98"/>
                </a:lnTo>
                <a:lnTo>
                  <a:pt x="791" y="92"/>
                </a:lnTo>
                <a:lnTo>
                  <a:pt x="791" y="86"/>
                </a:lnTo>
                <a:lnTo>
                  <a:pt x="791" y="79"/>
                </a:lnTo>
                <a:lnTo>
                  <a:pt x="791" y="79"/>
                </a:lnTo>
                <a:lnTo>
                  <a:pt x="788" y="73"/>
                </a:lnTo>
                <a:lnTo>
                  <a:pt x="785" y="66"/>
                </a:lnTo>
                <a:lnTo>
                  <a:pt x="781" y="62"/>
                </a:lnTo>
                <a:lnTo>
                  <a:pt x="776" y="58"/>
                </a:lnTo>
                <a:lnTo>
                  <a:pt x="776" y="58"/>
                </a:lnTo>
                <a:lnTo>
                  <a:pt x="760" y="48"/>
                </a:lnTo>
                <a:lnTo>
                  <a:pt x="742" y="39"/>
                </a:lnTo>
                <a:lnTo>
                  <a:pt x="726" y="32"/>
                </a:lnTo>
                <a:lnTo>
                  <a:pt x="709" y="24"/>
                </a:lnTo>
                <a:lnTo>
                  <a:pt x="691" y="17"/>
                </a:lnTo>
                <a:lnTo>
                  <a:pt x="674" y="10"/>
                </a:lnTo>
                <a:lnTo>
                  <a:pt x="655" y="5"/>
                </a:lnTo>
                <a:lnTo>
                  <a:pt x="637" y="1"/>
                </a:lnTo>
                <a:lnTo>
                  <a:pt x="637" y="1"/>
                </a:lnTo>
                <a:lnTo>
                  <a:pt x="631" y="0"/>
                </a:lnTo>
                <a:lnTo>
                  <a:pt x="624" y="0"/>
                </a:lnTo>
                <a:lnTo>
                  <a:pt x="618" y="2"/>
                </a:lnTo>
                <a:lnTo>
                  <a:pt x="611" y="5"/>
                </a:lnTo>
                <a:lnTo>
                  <a:pt x="611" y="5"/>
                </a:lnTo>
                <a:lnTo>
                  <a:pt x="606" y="9"/>
                </a:lnTo>
                <a:lnTo>
                  <a:pt x="603" y="15"/>
                </a:lnTo>
                <a:lnTo>
                  <a:pt x="600" y="20"/>
                </a:lnTo>
                <a:lnTo>
                  <a:pt x="597" y="28"/>
                </a:lnTo>
                <a:lnTo>
                  <a:pt x="597" y="28"/>
                </a:lnTo>
                <a:lnTo>
                  <a:pt x="596" y="35"/>
                </a:lnTo>
                <a:lnTo>
                  <a:pt x="594" y="44"/>
                </a:lnTo>
                <a:lnTo>
                  <a:pt x="591" y="51"/>
                </a:lnTo>
                <a:lnTo>
                  <a:pt x="588" y="59"/>
                </a:lnTo>
                <a:lnTo>
                  <a:pt x="584" y="66"/>
                </a:lnTo>
                <a:lnTo>
                  <a:pt x="579" y="73"/>
                </a:lnTo>
                <a:lnTo>
                  <a:pt x="574" y="78"/>
                </a:lnTo>
                <a:lnTo>
                  <a:pt x="567" y="84"/>
                </a:lnTo>
                <a:lnTo>
                  <a:pt x="562" y="89"/>
                </a:lnTo>
                <a:lnTo>
                  <a:pt x="555" y="93"/>
                </a:lnTo>
                <a:lnTo>
                  <a:pt x="548" y="97"/>
                </a:lnTo>
                <a:lnTo>
                  <a:pt x="541" y="101"/>
                </a:lnTo>
                <a:lnTo>
                  <a:pt x="533" y="104"/>
                </a:lnTo>
                <a:lnTo>
                  <a:pt x="525" y="105"/>
                </a:lnTo>
                <a:lnTo>
                  <a:pt x="516" y="106"/>
                </a:lnTo>
                <a:lnTo>
                  <a:pt x="508" y="107"/>
                </a:lnTo>
                <a:lnTo>
                  <a:pt x="508" y="107"/>
                </a:lnTo>
                <a:lnTo>
                  <a:pt x="500" y="106"/>
                </a:lnTo>
                <a:lnTo>
                  <a:pt x="491" y="105"/>
                </a:lnTo>
                <a:lnTo>
                  <a:pt x="484" y="104"/>
                </a:lnTo>
                <a:lnTo>
                  <a:pt x="475" y="101"/>
                </a:lnTo>
                <a:lnTo>
                  <a:pt x="468" y="97"/>
                </a:lnTo>
                <a:lnTo>
                  <a:pt x="461" y="93"/>
                </a:lnTo>
                <a:lnTo>
                  <a:pt x="455" y="89"/>
                </a:lnTo>
                <a:lnTo>
                  <a:pt x="448" y="84"/>
                </a:lnTo>
                <a:lnTo>
                  <a:pt x="442" y="78"/>
                </a:lnTo>
                <a:lnTo>
                  <a:pt x="438" y="73"/>
                </a:lnTo>
                <a:lnTo>
                  <a:pt x="432" y="66"/>
                </a:lnTo>
                <a:lnTo>
                  <a:pt x="428" y="59"/>
                </a:lnTo>
                <a:lnTo>
                  <a:pt x="425" y="51"/>
                </a:lnTo>
                <a:lnTo>
                  <a:pt x="422" y="44"/>
                </a:lnTo>
                <a:lnTo>
                  <a:pt x="419" y="35"/>
                </a:lnTo>
                <a:lnTo>
                  <a:pt x="418" y="28"/>
                </a:lnTo>
                <a:lnTo>
                  <a:pt x="418" y="28"/>
                </a:lnTo>
                <a:lnTo>
                  <a:pt x="416" y="20"/>
                </a:lnTo>
                <a:lnTo>
                  <a:pt x="414" y="15"/>
                </a:lnTo>
                <a:lnTo>
                  <a:pt x="410" y="9"/>
                </a:lnTo>
                <a:lnTo>
                  <a:pt x="404" y="5"/>
                </a:lnTo>
                <a:lnTo>
                  <a:pt x="404" y="5"/>
                </a:lnTo>
                <a:lnTo>
                  <a:pt x="398" y="2"/>
                </a:lnTo>
                <a:lnTo>
                  <a:pt x="393" y="0"/>
                </a:lnTo>
                <a:lnTo>
                  <a:pt x="385" y="0"/>
                </a:lnTo>
                <a:lnTo>
                  <a:pt x="379" y="1"/>
                </a:lnTo>
                <a:lnTo>
                  <a:pt x="379" y="1"/>
                </a:lnTo>
                <a:lnTo>
                  <a:pt x="360" y="5"/>
                </a:lnTo>
                <a:lnTo>
                  <a:pt x="342" y="10"/>
                </a:lnTo>
                <a:lnTo>
                  <a:pt x="325" y="17"/>
                </a:lnTo>
                <a:lnTo>
                  <a:pt x="308" y="24"/>
                </a:lnTo>
                <a:lnTo>
                  <a:pt x="291" y="32"/>
                </a:lnTo>
                <a:lnTo>
                  <a:pt x="273" y="39"/>
                </a:lnTo>
                <a:lnTo>
                  <a:pt x="257" y="48"/>
                </a:lnTo>
                <a:lnTo>
                  <a:pt x="240" y="58"/>
                </a:lnTo>
                <a:lnTo>
                  <a:pt x="240" y="58"/>
                </a:lnTo>
                <a:lnTo>
                  <a:pt x="235" y="62"/>
                </a:lnTo>
                <a:lnTo>
                  <a:pt x="231" y="66"/>
                </a:lnTo>
                <a:lnTo>
                  <a:pt x="227" y="73"/>
                </a:lnTo>
                <a:lnTo>
                  <a:pt x="225" y="79"/>
                </a:lnTo>
                <a:lnTo>
                  <a:pt x="225" y="79"/>
                </a:lnTo>
                <a:lnTo>
                  <a:pt x="225" y="86"/>
                </a:lnTo>
                <a:lnTo>
                  <a:pt x="226" y="92"/>
                </a:lnTo>
                <a:lnTo>
                  <a:pt x="228" y="98"/>
                </a:lnTo>
                <a:lnTo>
                  <a:pt x="232" y="105"/>
                </a:lnTo>
                <a:lnTo>
                  <a:pt x="232" y="105"/>
                </a:lnTo>
                <a:lnTo>
                  <a:pt x="237" y="111"/>
                </a:lnTo>
                <a:lnTo>
                  <a:pt x="240" y="119"/>
                </a:lnTo>
                <a:lnTo>
                  <a:pt x="244" y="126"/>
                </a:lnTo>
                <a:lnTo>
                  <a:pt x="247" y="134"/>
                </a:lnTo>
                <a:lnTo>
                  <a:pt x="249" y="141"/>
                </a:lnTo>
                <a:lnTo>
                  <a:pt x="250" y="150"/>
                </a:lnTo>
                <a:lnTo>
                  <a:pt x="251" y="157"/>
                </a:lnTo>
                <a:lnTo>
                  <a:pt x="251" y="166"/>
                </a:lnTo>
                <a:lnTo>
                  <a:pt x="250" y="173"/>
                </a:lnTo>
                <a:lnTo>
                  <a:pt x="248" y="182"/>
                </a:lnTo>
                <a:lnTo>
                  <a:pt x="246" y="190"/>
                </a:lnTo>
                <a:lnTo>
                  <a:pt x="243" y="197"/>
                </a:lnTo>
                <a:lnTo>
                  <a:pt x="239" y="205"/>
                </a:lnTo>
                <a:lnTo>
                  <a:pt x="235" y="211"/>
                </a:lnTo>
                <a:lnTo>
                  <a:pt x="231" y="217"/>
                </a:lnTo>
                <a:lnTo>
                  <a:pt x="224" y="224"/>
                </a:lnTo>
                <a:lnTo>
                  <a:pt x="224" y="224"/>
                </a:lnTo>
                <a:lnTo>
                  <a:pt x="219" y="229"/>
                </a:lnTo>
                <a:lnTo>
                  <a:pt x="211" y="235"/>
                </a:lnTo>
                <a:lnTo>
                  <a:pt x="205" y="239"/>
                </a:lnTo>
                <a:lnTo>
                  <a:pt x="197" y="242"/>
                </a:lnTo>
                <a:lnTo>
                  <a:pt x="190" y="245"/>
                </a:lnTo>
                <a:lnTo>
                  <a:pt x="182" y="248"/>
                </a:lnTo>
                <a:lnTo>
                  <a:pt x="174" y="249"/>
                </a:lnTo>
                <a:lnTo>
                  <a:pt x="166" y="250"/>
                </a:lnTo>
                <a:lnTo>
                  <a:pt x="158" y="250"/>
                </a:lnTo>
                <a:lnTo>
                  <a:pt x="150" y="250"/>
                </a:lnTo>
                <a:lnTo>
                  <a:pt x="141" y="249"/>
                </a:lnTo>
                <a:lnTo>
                  <a:pt x="134" y="246"/>
                </a:lnTo>
                <a:lnTo>
                  <a:pt x="125" y="243"/>
                </a:lnTo>
                <a:lnTo>
                  <a:pt x="118" y="240"/>
                </a:lnTo>
                <a:lnTo>
                  <a:pt x="111" y="237"/>
                </a:lnTo>
                <a:lnTo>
                  <a:pt x="104" y="231"/>
                </a:lnTo>
                <a:lnTo>
                  <a:pt x="104" y="231"/>
                </a:lnTo>
                <a:lnTo>
                  <a:pt x="99" y="228"/>
                </a:lnTo>
                <a:lnTo>
                  <a:pt x="92" y="226"/>
                </a:lnTo>
                <a:lnTo>
                  <a:pt x="86" y="225"/>
                </a:lnTo>
                <a:lnTo>
                  <a:pt x="79" y="225"/>
                </a:lnTo>
                <a:lnTo>
                  <a:pt x="79" y="225"/>
                </a:lnTo>
                <a:lnTo>
                  <a:pt x="73" y="227"/>
                </a:lnTo>
                <a:lnTo>
                  <a:pt x="66" y="230"/>
                </a:lnTo>
                <a:lnTo>
                  <a:pt x="62" y="235"/>
                </a:lnTo>
                <a:lnTo>
                  <a:pt x="58" y="240"/>
                </a:lnTo>
                <a:lnTo>
                  <a:pt x="58" y="240"/>
                </a:lnTo>
                <a:lnTo>
                  <a:pt x="48" y="257"/>
                </a:lnTo>
                <a:lnTo>
                  <a:pt x="40" y="273"/>
                </a:lnTo>
                <a:lnTo>
                  <a:pt x="32" y="290"/>
                </a:lnTo>
                <a:lnTo>
                  <a:pt x="25" y="308"/>
                </a:lnTo>
                <a:lnTo>
                  <a:pt x="17" y="325"/>
                </a:lnTo>
                <a:lnTo>
                  <a:pt x="11" y="343"/>
                </a:lnTo>
                <a:lnTo>
                  <a:pt x="5" y="360"/>
                </a:lnTo>
                <a:lnTo>
                  <a:pt x="1" y="378"/>
                </a:lnTo>
                <a:lnTo>
                  <a:pt x="1" y="378"/>
                </a:lnTo>
                <a:lnTo>
                  <a:pt x="0" y="385"/>
                </a:lnTo>
                <a:lnTo>
                  <a:pt x="0" y="392"/>
                </a:lnTo>
                <a:lnTo>
                  <a:pt x="2" y="399"/>
                </a:lnTo>
                <a:lnTo>
                  <a:pt x="5" y="404"/>
                </a:lnTo>
                <a:lnTo>
                  <a:pt x="5" y="404"/>
                </a:lnTo>
                <a:lnTo>
                  <a:pt x="10" y="410"/>
                </a:lnTo>
                <a:lnTo>
                  <a:pt x="15" y="414"/>
                </a:lnTo>
                <a:lnTo>
                  <a:pt x="20" y="416"/>
                </a:lnTo>
                <a:lnTo>
                  <a:pt x="28" y="418"/>
                </a:lnTo>
                <a:lnTo>
                  <a:pt x="28" y="418"/>
                </a:lnTo>
                <a:lnTo>
                  <a:pt x="35" y="419"/>
                </a:lnTo>
                <a:lnTo>
                  <a:pt x="44" y="421"/>
                </a:lnTo>
                <a:lnTo>
                  <a:pt x="51" y="425"/>
                </a:lnTo>
                <a:lnTo>
                  <a:pt x="59" y="428"/>
                </a:lnTo>
                <a:lnTo>
                  <a:pt x="66" y="432"/>
                </a:lnTo>
                <a:lnTo>
                  <a:pt x="73" y="437"/>
                </a:lnTo>
                <a:lnTo>
                  <a:pt x="78" y="442"/>
                </a:lnTo>
                <a:lnTo>
                  <a:pt x="85" y="448"/>
                </a:lnTo>
                <a:lnTo>
                  <a:pt x="89" y="455"/>
                </a:lnTo>
                <a:lnTo>
                  <a:pt x="93" y="461"/>
                </a:lnTo>
                <a:lnTo>
                  <a:pt x="97" y="469"/>
                </a:lnTo>
                <a:lnTo>
                  <a:pt x="101" y="475"/>
                </a:lnTo>
                <a:lnTo>
                  <a:pt x="104" y="484"/>
                </a:lnTo>
                <a:lnTo>
                  <a:pt x="105" y="491"/>
                </a:lnTo>
                <a:lnTo>
                  <a:pt x="106" y="500"/>
                </a:lnTo>
                <a:lnTo>
                  <a:pt x="107" y="508"/>
                </a:lnTo>
                <a:lnTo>
                  <a:pt x="107" y="508"/>
                </a:lnTo>
                <a:lnTo>
                  <a:pt x="106" y="517"/>
                </a:lnTo>
                <a:lnTo>
                  <a:pt x="105" y="524"/>
                </a:lnTo>
                <a:lnTo>
                  <a:pt x="104" y="533"/>
                </a:lnTo>
                <a:lnTo>
                  <a:pt x="101" y="540"/>
                </a:lnTo>
                <a:lnTo>
                  <a:pt x="97" y="548"/>
                </a:lnTo>
                <a:lnTo>
                  <a:pt x="93" y="554"/>
                </a:lnTo>
                <a:lnTo>
                  <a:pt x="89" y="562"/>
                </a:lnTo>
                <a:lnTo>
                  <a:pt x="85" y="567"/>
                </a:lnTo>
                <a:lnTo>
                  <a:pt x="78" y="574"/>
                </a:lnTo>
                <a:lnTo>
                  <a:pt x="73" y="579"/>
                </a:lnTo>
                <a:lnTo>
                  <a:pt x="66" y="583"/>
                </a:lnTo>
                <a:lnTo>
                  <a:pt x="59" y="588"/>
                </a:lnTo>
                <a:lnTo>
                  <a:pt x="51" y="591"/>
                </a:lnTo>
                <a:lnTo>
                  <a:pt x="44" y="594"/>
                </a:lnTo>
                <a:lnTo>
                  <a:pt x="35" y="596"/>
                </a:lnTo>
                <a:lnTo>
                  <a:pt x="28" y="598"/>
                </a:lnTo>
                <a:lnTo>
                  <a:pt x="28" y="598"/>
                </a:lnTo>
                <a:lnTo>
                  <a:pt x="20" y="599"/>
                </a:lnTo>
                <a:lnTo>
                  <a:pt x="15" y="603"/>
                </a:lnTo>
                <a:lnTo>
                  <a:pt x="10" y="606"/>
                </a:lnTo>
                <a:lnTo>
                  <a:pt x="5" y="611"/>
                </a:lnTo>
                <a:lnTo>
                  <a:pt x="5" y="611"/>
                </a:lnTo>
                <a:lnTo>
                  <a:pt x="2" y="618"/>
                </a:lnTo>
                <a:lnTo>
                  <a:pt x="0" y="624"/>
                </a:lnTo>
                <a:lnTo>
                  <a:pt x="0" y="631"/>
                </a:lnTo>
                <a:lnTo>
                  <a:pt x="1" y="637"/>
                </a:lnTo>
                <a:lnTo>
                  <a:pt x="1" y="637"/>
                </a:lnTo>
                <a:lnTo>
                  <a:pt x="5" y="655"/>
                </a:lnTo>
                <a:lnTo>
                  <a:pt x="11" y="673"/>
                </a:lnTo>
                <a:lnTo>
                  <a:pt x="17" y="691"/>
                </a:lnTo>
                <a:lnTo>
                  <a:pt x="25" y="708"/>
                </a:lnTo>
                <a:lnTo>
                  <a:pt x="32" y="725"/>
                </a:lnTo>
                <a:lnTo>
                  <a:pt x="40" y="742"/>
                </a:lnTo>
                <a:lnTo>
                  <a:pt x="48" y="759"/>
                </a:lnTo>
                <a:lnTo>
                  <a:pt x="58" y="775"/>
                </a:lnTo>
                <a:lnTo>
                  <a:pt x="58" y="775"/>
                </a:lnTo>
                <a:lnTo>
                  <a:pt x="62" y="781"/>
                </a:lnTo>
                <a:lnTo>
                  <a:pt x="66" y="785"/>
                </a:lnTo>
                <a:lnTo>
                  <a:pt x="73" y="788"/>
                </a:lnTo>
                <a:lnTo>
                  <a:pt x="79" y="790"/>
                </a:lnTo>
                <a:lnTo>
                  <a:pt x="79" y="790"/>
                </a:lnTo>
                <a:lnTo>
                  <a:pt x="86" y="790"/>
                </a:lnTo>
                <a:lnTo>
                  <a:pt x="92" y="790"/>
                </a:lnTo>
                <a:lnTo>
                  <a:pt x="99" y="788"/>
                </a:lnTo>
                <a:lnTo>
                  <a:pt x="104" y="784"/>
                </a:lnTo>
                <a:lnTo>
                  <a:pt x="104" y="784"/>
                </a:lnTo>
                <a:lnTo>
                  <a:pt x="111" y="780"/>
                </a:lnTo>
                <a:lnTo>
                  <a:pt x="118" y="775"/>
                </a:lnTo>
                <a:lnTo>
                  <a:pt x="125" y="772"/>
                </a:lnTo>
                <a:lnTo>
                  <a:pt x="134" y="770"/>
                </a:lnTo>
                <a:lnTo>
                  <a:pt x="141" y="768"/>
                </a:lnTo>
                <a:lnTo>
                  <a:pt x="150" y="767"/>
                </a:lnTo>
                <a:lnTo>
                  <a:pt x="158" y="766"/>
                </a:lnTo>
                <a:lnTo>
                  <a:pt x="166" y="766"/>
                </a:lnTo>
                <a:lnTo>
                  <a:pt x="174" y="767"/>
                </a:lnTo>
                <a:lnTo>
                  <a:pt x="182" y="768"/>
                </a:lnTo>
                <a:lnTo>
                  <a:pt x="190" y="770"/>
                </a:lnTo>
                <a:lnTo>
                  <a:pt x="197" y="773"/>
                </a:lnTo>
                <a:lnTo>
                  <a:pt x="205" y="776"/>
                </a:lnTo>
                <a:lnTo>
                  <a:pt x="211" y="781"/>
                </a:lnTo>
                <a:lnTo>
                  <a:pt x="219" y="786"/>
                </a:lnTo>
                <a:lnTo>
                  <a:pt x="224" y="791"/>
                </a:lnTo>
                <a:lnTo>
                  <a:pt x="224" y="791"/>
                </a:lnTo>
                <a:lnTo>
                  <a:pt x="231" y="798"/>
                </a:lnTo>
                <a:lnTo>
                  <a:pt x="235" y="804"/>
                </a:lnTo>
                <a:lnTo>
                  <a:pt x="239" y="812"/>
                </a:lnTo>
                <a:lnTo>
                  <a:pt x="243" y="818"/>
                </a:lnTo>
                <a:lnTo>
                  <a:pt x="246" y="826"/>
                </a:lnTo>
                <a:lnTo>
                  <a:pt x="248" y="834"/>
                </a:lnTo>
                <a:lnTo>
                  <a:pt x="250" y="842"/>
                </a:lnTo>
                <a:lnTo>
                  <a:pt x="251" y="849"/>
                </a:lnTo>
                <a:lnTo>
                  <a:pt x="251" y="858"/>
                </a:lnTo>
                <a:lnTo>
                  <a:pt x="250" y="866"/>
                </a:lnTo>
                <a:lnTo>
                  <a:pt x="249" y="874"/>
                </a:lnTo>
                <a:lnTo>
                  <a:pt x="247" y="882"/>
                </a:lnTo>
                <a:lnTo>
                  <a:pt x="244" y="890"/>
                </a:lnTo>
                <a:lnTo>
                  <a:pt x="240" y="898"/>
                </a:lnTo>
                <a:lnTo>
                  <a:pt x="237" y="904"/>
                </a:lnTo>
                <a:lnTo>
                  <a:pt x="232" y="912"/>
                </a:lnTo>
                <a:lnTo>
                  <a:pt x="232" y="912"/>
                </a:lnTo>
                <a:lnTo>
                  <a:pt x="228" y="917"/>
                </a:lnTo>
                <a:lnTo>
                  <a:pt x="226" y="923"/>
                </a:lnTo>
                <a:lnTo>
                  <a:pt x="225" y="930"/>
                </a:lnTo>
                <a:lnTo>
                  <a:pt x="225" y="936"/>
                </a:lnTo>
                <a:lnTo>
                  <a:pt x="225" y="936"/>
                </a:lnTo>
                <a:lnTo>
                  <a:pt x="227" y="943"/>
                </a:lnTo>
                <a:lnTo>
                  <a:pt x="231" y="949"/>
                </a:lnTo>
                <a:lnTo>
                  <a:pt x="235" y="955"/>
                </a:lnTo>
                <a:lnTo>
                  <a:pt x="240" y="958"/>
                </a:lnTo>
                <a:lnTo>
                  <a:pt x="240" y="958"/>
                </a:lnTo>
                <a:lnTo>
                  <a:pt x="257" y="967"/>
                </a:lnTo>
                <a:lnTo>
                  <a:pt x="273" y="976"/>
                </a:lnTo>
                <a:lnTo>
                  <a:pt x="291" y="985"/>
                </a:lnTo>
                <a:lnTo>
                  <a:pt x="308" y="992"/>
                </a:lnTo>
                <a:lnTo>
                  <a:pt x="325" y="999"/>
                </a:lnTo>
                <a:lnTo>
                  <a:pt x="342" y="1005"/>
                </a:lnTo>
                <a:lnTo>
                  <a:pt x="360" y="1010"/>
                </a:lnTo>
                <a:lnTo>
                  <a:pt x="379" y="1016"/>
                </a:lnTo>
                <a:lnTo>
                  <a:pt x="379" y="1016"/>
                </a:lnTo>
                <a:lnTo>
                  <a:pt x="386" y="1017"/>
                </a:lnTo>
                <a:lnTo>
                  <a:pt x="386" y="1017"/>
                </a:lnTo>
                <a:lnTo>
                  <a:pt x="391" y="1016"/>
                </a:lnTo>
                <a:lnTo>
                  <a:pt x="396" y="1015"/>
                </a:lnTo>
                <a:lnTo>
                  <a:pt x="400" y="1014"/>
                </a:lnTo>
                <a:lnTo>
                  <a:pt x="404" y="1010"/>
                </a:lnTo>
                <a:lnTo>
                  <a:pt x="404" y="1010"/>
                </a:lnTo>
                <a:lnTo>
                  <a:pt x="410" y="1006"/>
                </a:lnTo>
                <a:lnTo>
                  <a:pt x="414" y="1001"/>
                </a:lnTo>
                <a:lnTo>
                  <a:pt x="416" y="995"/>
                </a:lnTo>
                <a:lnTo>
                  <a:pt x="418" y="989"/>
                </a:lnTo>
                <a:lnTo>
                  <a:pt x="418" y="989"/>
                </a:lnTo>
                <a:lnTo>
                  <a:pt x="419" y="980"/>
                </a:lnTo>
                <a:lnTo>
                  <a:pt x="422" y="972"/>
                </a:lnTo>
                <a:lnTo>
                  <a:pt x="425" y="964"/>
                </a:lnTo>
                <a:lnTo>
                  <a:pt x="428" y="957"/>
                </a:lnTo>
                <a:lnTo>
                  <a:pt x="432" y="950"/>
                </a:lnTo>
                <a:lnTo>
                  <a:pt x="438" y="944"/>
                </a:lnTo>
                <a:lnTo>
                  <a:pt x="442" y="937"/>
                </a:lnTo>
                <a:lnTo>
                  <a:pt x="448" y="932"/>
                </a:lnTo>
                <a:lnTo>
                  <a:pt x="455" y="927"/>
                </a:lnTo>
                <a:lnTo>
                  <a:pt x="461" y="922"/>
                </a:lnTo>
                <a:lnTo>
                  <a:pt x="468" y="918"/>
                </a:lnTo>
                <a:lnTo>
                  <a:pt x="475" y="915"/>
                </a:lnTo>
                <a:lnTo>
                  <a:pt x="484" y="913"/>
                </a:lnTo>
                <a:lnTo>
                  <a:pt x="491" y="911"/>
                </a:lnTo>
                <a:lnTo>
                  <a:pt x="500" y="910"/>
                </a:lnTo>
                <a:lnTo>
                  <a:pt x="508" y="910"/>
                </a:lnTo>
                <a:lnTo>
                  <a:pt x="508" y="910"/>
                </a:lnTo>
                <a:lnTo>
                  <a:pt x="516" y="910"/>
                </a:lnTo>
                <a:lnTo>
                  <a:pt x="525" y="911"/>
                </a:lnTo>
                <a:lnTo>
                  <a:pt x="533" y="913"/>
                </a:lnTo>
                <a:lnTo>
                  <a:pt x="541" y="915"/>
                </a:lnTo>
                <a:lnTo>
                  <a:pt x="548" y="918"/>
                </a:lnTo>
                <a:lnTo>
                  <a:pt x="555" y="922"/>
                </a:lnTo>
                <a:lnTo>
                  <a:pt x="562" y="927"/>
                </a:lnTo>
                <a:lnTo>
                  <a:pt x="567" y="932"/>
                </a:lnTo>
                <a:lnTo>
                  <a:pt x="574" y="937"/>
                </a:lnTo>
                <a:lnTo>
                  <a:pt x="579" y="944"/>
                </a:lnTo>
                <a:lnTo>
                  <a:pt x="584" y="950"/>
                </a:lnTo>
                <a:lnTo>
                  <a:pt x="588" y="957"/>
                </a:lnTo>
                <a:lnTo>
                  <a:pt x="591" y="964"/>
                </a:lnTo>
                <a:lnTo>
                  <a:pt x="594" y="972"/>
                </a:lnTo>
                <a:lnTo>
                  <a:pt x="596" y="980"/>
                </a:lnTo>
                <a:lnTo>
                  <a:pt x="597" y="989"/>
                </a:lnTo>
                <a:lnTo>
                  <a:pt x="597" y="989"/>
                </a:lnTo>
                <a:lnTo>
                  <a:pt x="600" y="995"/>
                </a:lnTo>
                <a:lnTo>
                  <a:pt x="603" y="1001"/>
                </a:lnTo>
                <a:lnTo>
                  <a:pt x="606" y="1006"/>
                </a:lnTo>
                <a:lnTo>
                  <a:pt x="611" y="1010"/>
                </a:lnTo>
                <a:lnTo>
                  <a:pt x="611" y="1010"/>
                </a:lnTo>
                <a:lnTo>
                  <a:pt x="618" y="1014"/>
                </a:lnTo>
                <a:lnTo>
                  <a:pt x="624" y="1016"/>
                </a:lnTo>
                <a:lnTo>
                  <a:pt x="631" y="1017"/>
                </a:lnTo>
                <a:lnTo>
                  <a:pt x="637" y="1016"/>
                </a:lnTo>
                <a:lnTo>
                  <a:pt x="637" y="1016"/>
                </a:lnTo>
                <a:lnTo>
                  <a:pt x="655" y="1010"/>
                </a:lnTo>
                <a:lnTo>
                  <a:pt x="674" y="1005"/>
                </a:lnTo>
                <a:lnTo>
                  <a:pt x="691" y="999"/>
                </a:lnTo>
                <a:lnTo>
                  <a:pt x="708" y="992"/>
                </a:lnTo>
                <a:lnTo>
                  <a:pt x="725" y="985"/>
                </a:lnTo>
                <a:lnTo>
                  <a:pt x="742" y="976"/>
                </a:lnTo>
                <a:lnTo>
                  <a:pt x="760" y="967"/>
                </a:lnTo>
                <a:lnTo>
                  <a:pt x="776" y="958"/>
                </a:lnTo>
                <a:lnTo>
                  <a:pt x="776" y="958"/>
                </a:lnTo>
                <a:lnTo>
                  <a:pt x="781" y="955"/>
                </a:lnTo>
                <a:lnTo>
                  <a:pt x="785" y="949"/>
                </a:lnTo>
                <a:lnTo>
                  <a:pt x="788" y="944"/>
                </a:lnTo>
                <a:lnTo>
                  <a:pt x="791" y="936"/>
                </a:lnTo>
                <a:lnTo>
                  <a:pt x="791" y="936"/>
                </a:lnTo>
                <a:lnTo>
                  <a:pt x="791" y="930"/>
                </a:lnTo>
                <a:lnTo>
                  <a:pt x="791" y="923"/>
                </a:lnTo>
                <a:lnTo>
                  <a:pt x="787" y="917"/>
                </a:lnTo>
                <a:lnTo>
                  <a:pt x="784" y="912"/>
                </a:lnTo>
                <a:lnTo>
                  <a:pt x="784" y="912"/>
                </a:lnTo>
                <a:lnTo>
                  <a:pt x="780" y="904"/>
                </a:lnTo>
                <a:lnTo>
                  <a:pt x="776" y="898"/>
                </a:lnTo>
                <a:lnTo>
                  <a:pt x="772" y="890"/>
                </a:lnTo>
                <a:lnTo>
                  <a:pt x="769" y="882"/>
                </a:lnTo>
                <a:lnTo>
                  <a:pt x="767" y="874"/>
                </a:lnTo>
                <a:lnTo>
                  <a:pt x="766" y="866"/>
                </a:lnTo>
                <a:lnTo>
                  <a:pt x="765" y="858"/>
                </a:lnTo>
                <a:lnTo>
                  <a:pt x="766" y="849"/>
                </a:lnTo>
                <a:lnTo>
                  <a:pt x="766" y="842"/>
                </a:lnTo>
                <a:lnTo>
                  <a:pt x="768" y="834"/>
                </a:lnTo>
                <a:lnTo>
                  <a:pt x="770" y="826"/>
                </a:lnTo>
                <a:lnTo>
                  <a:pt x="773" y="818"/>
                </a:lnTo>
                <a:lnTo>
                  <a:pt x="777" y="812"/>
                </a:lnTo>
                <a:lnTo>
                  <a:pt x="781" y="804"/>
                </a:lnTo>
                <a:lnTo>
                  <a:pt x="786" y="798"/>
                </a:lnTo>
                <a:lnTo>
                  <a:pt x="792" y="791"/>
                </a:lnTo>
                <a:lnTo>
                  <a:pt x="792" y="791"/>
                </a:lnTo>
                <a:lnTo>
                  <a:pt x="798" y="786"/>
                </a:lnTo>
                <a:lnTo>
                  <a:pt x="805" y="781"/>
                </a:lnTo>
                <a:lnTo>
                  <a:pt x="811" y="776"/>
                </a:lnTo>
                <a:lnTo>
                  <a:pt x="819" y="773"/>
                </a:lnTo>
                <a:lnTo>
                  <a:pt x="826" y="770"/>
                </a:lnTo>
                <a:lnTo>
                  <a:pt x="835" y="768"/>
                </a:lnTo>
                <a:lnTo>
                  <a:pt x="842" y="767"/>
                </a:lnTo>
                <a:lnTo>
                  <a:pt x="851" y="766"/>
                </a:lnTo>
                <a:lnTo>
                  <a:pt x="858" y="766"/>
                </a:lnTo>
                <a:lnTo>
                  <a:pt x="867" y="767"/>
                </a:lnTo>
                <a:lnTo>
                  <a:pt x="874" y="768"/>
                </a:lnTo>
                <a:lnTo>
                  <a:pt x="883" y="770"/>
                </a:lnTo>
                <a:lnTo>
                  <a:pt x="890" y="772"/>
                </a:lnTo>
                <a:lnTo>
                  <a:pt x="898" y="775"/>
                </a:lnTo>
                <a:lnTo>
                  <a:pt x="904" y="780"/>
                </a:lnTo>
                <a:lnTo>
                  <a:pt x="912" y="784"/>
                </a:lnTo>
                <a:lnTo>
                  <a:pt x="912" y="784"/>
                </a:lnTo>
                <a:lnTo>
                  <a:pt x="917" y="788"/>
                </a:lnTo>
                <a:lnTo>
                  <a:pt x="924" y="790"/>
                </a:lnTo>
                <a:lnTo>
                  <a:pt x="930" y="790"/>
                </a:lnTo>
                <a:lnTo>
                  <a:pt x="937" y="790"/>
                </a:lnTo>
                <a:lnTo>
                  <a:pt x="937" y="790"/>
                </a:lnTo>
                <a:lnTo>
                  <a:pt x="943" y="788"/>
                </a:lnTo>
                <a:lnTo>
                  <a:pt x="949" y="785"/>
                </a:lnTo>
                <a:lnTo>
                  <a:pt x="955" y="781"/>
                </a:lnTo>
                <a:lnTo>
                  <a:pt x="958" y="775"/>
                </a:lnTo>
                <a:lnTo>
                  <a:pt x="958" y="775"/>
                </a:lnTo>
                <a:lnTo>
                  <a:pt x="968" y="759"/>
                </a:lnTo>
                <a:lnTo>
                  <a:pt x="976" y="742"/>
                </a:lnTo>
                <a:lnTo>
                  <a:pt x="985" y="725"/>
                </a:lnTo>
                <a:lnTo>
                  <a:pt x="992" y="708"/>
                </a:lnTo>
                <a:lnTo>
                  <a:pt x="999" y="691"/>
                </a:lnTo>
                <a:lnTo>
                  <a:pt x="1005" y="673"/>
                </a:lnTo>
                <a:lnTo>
                  <a:pt x="1011" y="655"/>
                </a:lnTo>
                <a:lnTo>
                  <a:pt x="1016" y="637"/>
                </a:lnTo>
                <a:lnTo>
                  <a:pt x="1016" y="637"/>
                </a:lnTo>
                <a:lnTo>
                  <a:pt x="1017" y="631"/>
                </a:lnTo>
                <a:lnTo>
                  <a:pt x="1016" y="624"/>
                </a:lnTo>
                <a:lnTo>
                  <a:pt x="1014" y="618"/>
                </a:lnTo>
                <a:lnTo>
                  <a:pt x="1011" y="611"/>
                </a:lnTo>
                <a:lnTo>
                  <a:pt x="1011" y="611"/>
                </a:lnTo>
                <a:lnTo>
                  <a:pt x="1006" y="606"/>
                </a:lnTo>
                <a:lnTo>
                  <a:pt x="1001" y="603"/>
                </a:lnTo>
                <a:lnTo>
                  <a:pt x="996" y="599"/>
                </a:lnTo>
                <a:lnTo>
                  <a:pt x="989" y="598"/>
                </a:lnTo>
                <a:lnTo>
                  <a:pt x="989" y="598"/>
                </a:lnTo>
                <a:close/>
                <a:moveTo>
                  <a:pt x="919" y="715"/>
                </a:moveTo>
                <a:lnTo>
                  <a:pt x="919" y="715"/>
                </a:lnTo>
                <a:lnTo>
                  <a:pt x="908" y="711"/>
                </a:lnTo>
                <a:lnTo>
                  <a:pt x="897" y="707"/>
                </a:lnTo>
                <a:lnTo>
                  <a:pt x="885" y="705"/>
                </a:lnTo>
                <a:lnTo>
                  <a:pt x="874" y="702"/>
                </a:lnTo>
                <a:lnTo>
                  <a:pt x="863" y="702"/>
                </a:lnTo>
                <a:lnTo>
                  <a:pt x="851" y="702"/>
                </a:lnTo>
                <a:lnTo>
                  <a:pt x="840" y="702"/>
                </a:lnTo>
                <a:lnTo>
                  <a:pt x="828" y="705"/>
                </a:lnTo>
                <a:lnTo>
                  <a:pt x="816" y="707"/>
                </a:lnTo>
                <a:lnTo>
                  <a:pt x="806" y="710"/>
                </a:lnTo>
                <a:lnTo>
                  <a:pt x="795" y="714"/>
                </a:lnTo>
                <a:lnTo>
                  <a:pt x="784" y="720"/>
                </a:lnTo>
                <a:lnTo>
                  <a:pt x="775" y="725"/>
                </a:lnTo>
                <a:lnTo>
                  <a:pt x="765" y="731"/>
                </a:lnTo>
                <a:lnTo>
                  <a:pt x="755" y="739"/>
                </a:lnTo>
                <a:lnTo>
                  <a:pt x="747" y="746"/>
                </a:lnTo>
                <a:lnTo>
                  <a:pt x="747" y="746"/>
                </a:lnTo>
                <a:lnTo>
                  <a:pt x="738" y="755"/>
                </a:lnTo>
                <a:lnTo>
                  <a:pt x="732" y="765"/>
                </a:lnTo>
                <a:lnTo>
                  <a:pt x="724" y="774"/>
                </a:lnTo>
                <a:lnTo>
                  <a:pt x="719" y="785"/>
                </a:lnTo>
                <a:lnTo>
                  <a:pt x="714" y="796"/>
                </a:lnTo>
                <a:lnTo>
                  <a:pt x="710" y="807"/>
                </a:lnTo>
                <a:lnTo>
                  <a:pt x="707" y="817"/>
                </a:lnTo>
                <a:lnTo>
                  <a:pt x="704" y="828"/>
                </a:lnTo>
                <a:lnTo>
                  <a:pt x="703" y="840"/>
                </a:lnTo>
                <a:lnTo>
                  <a:pt x="702" y="852"/>
                </a:lnTo>
                <a:lnTo>
                  <a:pt x="702" y="862"/>
                </a:lnTo>
                <a:lnTo>
                  <a:pt x="703" y="874"/>
                </a:lnTo>
                <a:lnTo>
                  <a:pt x="705" y="886"/>
                </a:lnTo>
                <a:lnTo>
                  <a:pt x="707" y="897"/>
                </a:lnTo>
                <a:lnTo>
                  <a:pt x="711" y="907"/>
                </a:lnTo>
                <a:lnTo>
                  <a:pt x="716" y="919"/>
                </a:lnTo>
                <a:lnTo>
                  <a:pt x="716" y="919"/>
                </a:lnTo>
                <a:lnTo>
                  <a:pt x="684" y="933"/>
                </a:lnTo>
                <a:lnTo>
                  <a:pt x="652" y="945"/>
                </a:lnTo>
                <a:lnTo>
                  <a:pt x="652" y="945"/>
                </a:lnTo>
                <a:lnTo>
                  <a:pt x="648" y="934"/>
                </a:lnTo>
                <a:lnTo>
                  <a:pt x="643" y="923"/>
                </a:lnTo>
                <a:lnTo>
                  <a:pt x="636" y="914"/>
                </a:lnTo>
                <a:lnTo>
                  <a:pt x="630" y="904"/>
                </a:lnTo>
                <a:lnTo>
                  <a:pt x="622" y="896"/>
                </a:lnTo>
                <a:lnTo>
                  <a:pt x="614" y="888"/>
                </a:lnTo>
                <a:lnTo>
                  <a:pt x="605" y="881"/>
                </a:lnTo>
                <a:lnTo>
                  <a:pt x="596" y="873"/>
                </a:lnTo>
                <a:lnTo>
                  <a:pt x="587" y="867"/>
                </a:lnTo>
                <a:lnTo>
                  <a:pt x="576" y="861"/>
                </a:lnTo>
                <a:lnTo>
                  <a:pt x="565" y="857"/>
                </a:lnTo>
                <a:lnTo>
                  <a:pt x="555" y="853"/>
                </a:lnTo>
                <a:lnTo>
                  <a:pt x="544" y="849"/>
                </a:lnTo>
                <a:lnTo>
                  <a:pt x="532" y="847"/>
                </a:lnTo>
                <a:lnTo>
                  <a:pt x="520" y="846"/>
                </a:lnTo>
                <a:lnTo>
                  <a:pt x="508" y="845"/>
                </a:lnTo>
                <a:lnTo>
                  <a:pt x="508" y="845"/>
                </a:lnTo>
                <a:lnTo>
                  <a:pt x="496" y="846"/>
                </a:lnTo>
                <a:lnTo>
                  <a:pt x="484" y="847"/>
                </a:lnTo>
                <a:lnTo>
                  <a:pt x="473" y="849"/>
                </a:lnTo>
                <a:lnTo>
                  <a:pt x="461" y="853"/>
                </a:lnTo>
                <a:lnTo>
                  <a:pt x="450" y="857"/>
                </a:lnTo>
                <a:lnTo>
                  <a:pt x="440" y="861"/>
                </a:lnTo>
                <a:lnTo>
                  <a:pt x="430" y="867"/>
                </a:lnTo>
                <a:lnTo>
                  <a:pt x="420" y="873"/>
                </a:lnTo>
                <a:lnTo>
                  <a:pt x="411" y="881"/>
                </a:lnTo>
                <a:lnTo>
                  <a:pt x="402" y="888"/>
                </a:lnTo>
                <a:lnTo>
                  <a:pt x="395" y="896"/>
                </a:lnTo>
                <a:lnTo>
                  <a:pt x="387" y="904"/>
                </a:lnTo>
                <a:lnTo>
                  <a:pt x="380" y="914"/>
                </a:lnTo>
                <a:lnTo>
                  <a:pt x="374" y="923"/>
                </a:lnTo>
                <a:lnTo>
                  <a:pt x="369" y="934"/>
                </a:lnTo>
                <a:lnTo>
                  <a:pt x="364" y="945"/>
                </a:lnTo>
                <a:lnTo>
                  <a:pt x="364" y="945"/>
                </a:lnTo>
                <a:lnTo>
                  <a:pt x="331" y="933"/>
                </a:lnTo>
                <a:lnTo>
                  <a:pt x="301" y="919"/>
                </a:lnTo>
                <a:lnTo>
                  <a:pt x="301" y="919"/>
                </a:lnTo>
                <a:lnTo>
                  <a:pt x="306" y="907"/>
                </a:lnTo>
                <a:lnTo>
                  <a:pt x="309" y="897"/>
                </a:lnTo>
                <a:lnTo>
                  <a:pt x="311" y="886"/>
                </a:lnTo>
                <a:lnTo>
                  <a:pt x="313" y="874"/>
                </a:lnTo>
                <a:lnTo>
                  <a:pt x="314" y="862"/>
                </a:lnTo>
                <a:lnTo>
                  <a:pt x="314" y="852"/>
                </a:lnTo>
                <a:lnTo>
                  <a:pt x="313" y="840"/>
                </a:lnTo>
                <a:lnTo>
                  <a:pt x="312" y="828"/>
                </a:lnTo>
                <a:lnTo>
                  <a:pt x="310" y="817"/>
                </a:lnTo>
                <a:lnTo>
                  <a:pt x="307" y="807"/>
                </a:lnTo>
                <a:lnTo>
                  <a:pt x="302" y="796"/>
                </a:lnTo>
                <a:lnTo>
                  <a:pt x="297" y="785"/>
                </a:lnTo>
                <a:lnTo>
                  <a:pt x="292" y="774"/>
                </a:lnTo>
                <a:lnTo>
                  <a:pt x="285" y="765"/>
                </a:lnTo>
                <a:lnTo>
                  <a:pt x="278" y="755"/>
                </a:lnTo>
                <a:lnTo>
                  <a:pt x="269" y="746"/>
                </a:lnTo>
                <a:lnTo>
                  <a:pt x="269" y="746"/>
                </a:lnTo>
                <a:lnTo>
                  <a:pt x="258" y="737"/>
                </a:lnTo>
                <a:lnTo>
                  <a:pt x="246" y="727"/>
                </a:lnTo>
                <a:lnTo>
                  <a:pt x="233" y="720"/>
                </a:lnTo>
                <a:lnTo>
                  <a:pt x="220" y="713"/>
                </a:lnTo>
                <a:lnTo>
                  <a:pt x="206" y="708"/>
                </a:lnTo>
                <a:lnTo>
                  <a:pt x="191" y="705"/>
                </a:lnTo>
                <a:lnTo>
                  <a:pt x="176" y="702"/>
                </a:lnTo>
                <a:lnTo>
                  <a:pt x="161" y="701"/>
                </a:lnTo>
                <a:lnTo>
                  <a:pt x="161" y="701"/>
                </a:lnTo>
                <a:lnTo>
                  <a:pt x="145" y="702"/>
                </a:lnTo>
                <a:lnTo>
                  <a:pt x="128" y="705"/>
                </a:lnTo>
                <a:lnTo>
                  <a:pt x="113" y="709"/>
                </a:lnTo>
                <a:lnTo>
                  <a:pt x="97" y="715"/>
                </a:lnTo>
                <a:lnTo>
                  <a:pt x="97" y="715"/>
                </a:lnTo>
                <a:lnTo>
                  <a:pt x="90" y="699"/>
                </a:lnTo>
                <a:lnTo>
                  <a:pt x="82" y="684"/>
                </a:lnTo>
                <a:lnTo>
                  <a:pt x="71" y="652"/>
                </a:lnTo>
                <a:lnTo>
                  <a:pt x="71" y="652"/>
                </a:lnTo>
                <a:lnTo>
                  <a:pt x="81" y="648"/>
                </a:lnTo>
                <a:lnTo>
                  <a:pt x="92" y="642"/>
                </a:lnTo>
                <a:lnTo>
                  <a:pt x="102" y="636"/>
                </a:lnTo>
                <a:lnTo>
                  <a:pt x="111" y="629"/>
                </a:lnTo>
                <a:lnTo>
                  <a:pt x="120" y="622"/>
                </a:lnTo>
                <a:lnTo>
                  <a:pt x="129" y="613"/>
                </a:lnTo>
                <a:lnTo>
                  <a:pt x="136" y="605"/>
                </a:lnTo>
                <a:lnTo>
                  <a:pt x="143" y="596"/>
                </a:lnTo>
                <a:lnTo>
                  <a:pt x="149" y="587"/>
                </a:lnTo>
                <a:lnTo>
                  <a:pt x="154" y="576"/>
                </a:lnTo>
                <a:lnTo>
                  <a:pt x="160" y="565"/>
                </a:lnTo>
                <a:lnTo>
                  <a:pt x="163" y="554"/>
                </a:lnTo>
                <a:lnTo>
                  <a:pt x="166" y="544"/>
                </a:lnTo>
                <a:lnTo>
                  <a:pt x="168" y="532"/>
                </a:lnTo>
                <a:lnTo>
                  <a:pt x="170" y="520"/>
                </a:lnTo>
                <a:lnTo>
                  <a:pt x="170" y="508"/>
                </a:lnTo>
                <a:lnTo>
                  <a:pt x="170" y="508"/>
                </a:lnTo>
                <a:lnTo>
                  <a:pt x="170" y="495"/>
                </a:lnTo>
                <a:lnTo>
                  <a:pt x="168" y="484"/>
                </a:lnTo>
                <a:lnTo>
                  <a:pt x="166" y="473"/>
                </a:lnTo>
                <a:lnTo>
                  <a:pt x="163" y="461"/>
                </a:lnTo>
                <a:lnTo>
                  <a:pt x="160" y="450"/>
                </a:lnTo>
                <a:lnTo>
                  <a:pt x="154" y="440"/>
                </a:lnTo>
                <a:lnTo>
                  <a:pt x="149" y="430"/>
                </a:lnTo>
                <a:lnTo>
                  <a:pt x="143" y="420"/>
                </a:lnTo>
                <a:lnTo>
                  <a:pt x="136" y="411"/>
                </a:lnTo>
                <a:lnTo>
                  <a:pt x="129" y="402"/>
                </a:lnTo>
                <a:lnTo>
                  <a:pt x="120" y="395"/>
                </a:lnTo>
                <a:lnTo>
                  <a:pt x="111" y="387"/>
                </a:lnTo>
                <a:lnTo>
                  <a:pt x="102" y="379"/>
                </a:lnTo>
                <a:lnTo>
                  <a:pt x="92" y="374"/>
                </a:lnTo>
                <a:lnTo>
                  <a:pt x="81" y="369"/>
                </a:lnTo>
                <a:lnTo>
                  <a:pt x="71" y="363"/>
                </a:lnTo>
                <a:lnTo>
                  <a:pt x="71" y="363"/>
                </a:lnTo>
                <a:lnTo>
                  <a:pt x="82" y="332"/>
                </a:lnTo>
                <a:lnTo>
                  <a:pt x="90" y="316"/>
                </a:lnTo>
                <a:lnTo>
                  <a:pt x="97" y="301"/>
                </a:lnTo>
                <a:lnTo>
                  <a:pt x="97" y="301"/>
                </a:lnTo>
                <a:lnTo>
                  <a:pt x="113" y="307"/>
                </a:lnTo>
                <a:lnTo>
                  <a:pt x="129" y="311"/>
                </a:lnTo>
                <a:lnTo>
                  <a:pt x="145" y="313"/>
                </a:lnTo>
                <a:lnTo>
                  <a:pt x="161" y="314"/>
                </a:lnTo>
                <a:lnTo>
                  <a:pt x="161" y="314"/>
                </a:lnTo>
                <a:lnTo>
                  <a:pt x="176" y="314"/>
                </a:lnTo>
                <a:lnTo>
                  <a:pt x="191" y="311"/>
                </a:lnTo>
                <a:lnTo>
                  <a:pt x="206" y="308"/>
                </a:lnTo>
                <a:lnTo>
                  <a:pt x="220" y="302"/>
                </a:lnTo>
                <a:lnTo>
                  <a:pt x="233" y="296"/>
                </a:lnTo>
                <a:lnTo>
                  <a:pt x="246" y="288"/>
                </a:lnTo>
                <a:lnTo>
                  <a:pt x="258" y="280"/>
                </a:lnTo>
                <a:lnTo>
                  <a:pt x="269" y="269"/>
                </a:lnTo>
                <a:lnTo>
                  <a:pt x="269" y="269"/>
                </a:lnTo>
                <a:lnTo>
                  <a:pt x="278" y="260"/>
                </a:lnTo>
                <a:lnTo>
                  <a:pt x="285" y="251"/>
                </a:lnTo>
                <a:lnTo>
                  <a:pt x="292" y="241"/>
                </a:lnTo>
                <a:lnTo>
                  <a:pt x="297" y="231"/>
                </a:lnTo>
                <a:lnTo>
                  <a:pt x="302" y="221"/>
                </a:lnTo>
                <a:lnTo>
                  <a:pt x="307" y="210"/>
                </a:lnTo>
                <a:lnTo>
                  <a:pt x="310" y="198"/>
                </a:lnTo>
                <a:lnTo>
                  <a:pt x="312" y="187"/>
                </a:lnTo>
                <a:lnTo>
                  <a:pt x="313" y="176"/>
                </a:lnTo>
                <a:lnTo>
                  <a:pt x="314" y="165"/>
                </a:lnTo>
                <a:lnTo>
                  <a:pt x="314" y="153"/>
                </a:lnTo>
                <a:lnTo>
                  <a:pt x="313" y="141"/>
                </a:lnTo>
                <a:lnTo>
                  <a:pt x="311" y="131"/>
                </a:lnTo>
                <a:lnTo>
                  <a:pt x="309" y="119"/>
                </a:lnTo>
                <a:lnTo>
                  <a:pt x="306" y="108"/>
                </a:lnTo>
                <a:lnTo>
                  <a:pt x="301" y="97"/>
                </a:lnTo>
                <a:lnTo>
                  <a:pt x="301" y="97"/>
                </a:lnTo>
                <a:lnTo>
                  <a:pt x="331" y="82"/>
                </a:lnTo>
                <a:lnTo>
                  <a:pt x="364" y="70"/>
                </a:lnTo>
                <a:lnTo>
                  <a:pt x="364" y="70"/>
                </a:lnTo>
                <a:lnTo>
                  <a:pt x="369" y="81"/>
                </a:lnTo>
                <a:lnTo>
                  <a:pt x="374" y="92"/>
                </a:lnTo>
                <a:lnTo>
                  <a:pt x="380" y="102"/>
                </a:lnTo>
                <a:lnTo>
                  <a:pt x="387" y="111"/>
                </a:lnTo>
                <a:lnTo>
                  <a:pt x="395" y="120"/>
                </a:lnTo>
                <a:lnTo>
                  <a:pt x="402" y="128"/>
                </a:lnTo>
                <a:lnTo>
                  <a:pt x="411" y="136"/>
                </a:lnTo>
                <a:lnTo>
                  <a:pt x="420" y="142"/>
                </a:lnTo>
                <a:lnTo>
                  <a:pt x="430" y="149"/>
                </a:lnTo>
                <a:lnTo>
                  <a:pt x="440" y="154"/>
                </a:lnTo>
                <a:lnTo>
                  <a:pt x="450" y="160"/>
                </a:lnTo>
                <a:lnTo>
                  <a:pt x="461" y="163"/>
                </a:lnTo>
                <a:lnTo>
                  <a:pt x="473" y="166"/>
                </a:lnTo>
                <a:lnTo>
                  <a:pt x="484" y="168"/>
                </a:lnTo>
                <a:lnTo>
                  <a:pt x="496" y="170"/>
                </a:lnTo>
                <a:lnTo>
                  <a:pt x="508" y="170"/>
                </a:lnTo>
                <a:lnTo>
                  <a:pt x="508" y="170"/>
                </a:lnTo>
                <a:lnTo>
                  <a:pt x="520" y="170"/>
                </a:lnTo>
                <a:lnTo>
                  <a:pt x="532" y="168"/>
                </a:lnTo>
                <a:lnTo>
                  <a:pt x="544" y="166"/>
                </a:lnTo>
                <a:lnTo>
                  <a:pt x="555" y="163"/>
                </a:lnTo>
                <a:lnTo>
                  <a:pt x="565" y="160"/>
                </a:lnTo>
                <a:lnTo>
                  <a:pt x="576" y="154"/>
                </a:lnTo>
                <a:lnTo>
                  <a:pt x="587" y="149"/>
                </a:lnTo>
                <a:lnTo>
                  <a:pt x="596" y="142"/>
                </a:lnTo>
                <a:lnTo>
                  <a:pt x="605" y="136"/>
                </a:lnTo>
                <a:lnTo>
                  <a:pt x="614" y="128"/>
                </a:lnTo>
                <a:lnTo>
                  <a:pt x="622" y="120"/>
                </a:lnTo>
                <a:lnTo>
                  <a:pt x="630" y="111"/>
                </a:lnTo>
                <a:lnTo>
                  <a:pt x="636" y="102"/>
                </a:lnTo>
                <a:lnTo>
                  <a:pt x="643" y="92"/>
                </a:lnTo>
                <a:lnTo>
                  <a:pt x="648" y="81"/>
                </a:lnTo>
                <a:lnTo>
                  <a:pt x="652" y="70"/>
                </a:lnTo>
                <a:lnTo>
                  <a:pt x="652" y="70"/>
                </a:lnTo>
                <a:lnTo>
                  <a:pt x="684" y="82"/>
                </a:lnTo>
                <a:lnTo>
                  <a:pt x="716" y="97"/>
                </a:lnTo>
                <a:lnTo>
                  <a:pt x="716" y="97"/>
                </a:lnTo>
                <a:lnTo>
                  <a:pt x="711" y="108"/>
                </a:lnTo>
                <a:lnTo>
                  <a:pt x="707" y="119"/>
                </a:lnTo>
                <a:lnTo>
                  <a:pt x="705" y="131"/>
                </a:lnTo>
                <a:lnTo>
                  <a:pt x="703" y="141"/>
                </a:lnTo>
                <a:lnTo>
                  <a:pt x="702" y="153"/>
                </a:lnTo>
                <a:lnTo>
                  <a:pt x="702" y="165"/>
                </a:lnTo>
                <a:lnTo>
                  <a:pt x="703" y="176"/>
                </a:lnTo>
                <a:lnTo>
                  <a:pt x="704" y="187"/>
                </a:lnTo>
                <a:lnTo>
                  <a:pt x="707" y="198"/>
                </a:lnTo>
                <a:lnTo>
                  <a:pt x="710" y="210"/>
                </a:lnTo>
                <a:lnTo>
                  <a:pt x="713" y="221"/>
                </a:lnTo>
                <a:lnTo>
                  <a:pt x="719" y="231"/>
                </a:lnTo>
                <a:lnTo>
                  <a:pt x="724" y="241"/>
                </a:lnTo>
                <a:lnTo>
                  <a:pt x="732" y="251"/>
                </a:lnTo>
                <a:lnTo>
                  <a:pt x="738" y="260"/>
                </a:lnTo>
                <a:lnTo>
                  <a:pt x="747" y="269"/>
                </a:lnTo>
                <a:lnTo>
                  <a:pt x="747" y="269"/>
                </a:lnTo>
                <a:lnTo>
                  <a:pt x="758" y="280"/>
                </a:lnTo>
                <a:lnTo>
                  <a:pt x="770" y="288"/>
                </a:lnTo>
                <a:lnTo>
                  <a:pt x="783" y="296"/>
                </a:lnTo>
                <a:lnTo>
                  <a:pt x="797" y="302"/>
                </a:lnTo>
                <a:lnTo>
                  <a:pt x="811" y="308"/>
                </a:lnTo>
                <a:lnTo>
                  <a:pt x="825" y="311"/>
                </a:lnTo>
                <a:lnTo>
                  <a:pt x="840" y="314"/>
                </a:lnTo>
                <a:lnTo>
                  <a:pt x="855" y="314"/>
                </a:lnTo>
                <a:lnTo>
                  <a:pt x="855" y="314"/>
                </a:lnTo>
                <a:lnTo>
                  <a:pt x="872" y="313"/>
                </a:lnTo>
                <a:lnTo>
                  <a:pt x="888" y="311"/>
                </a:lnTo>
                <a:lnTo>
                  <a:pt x="903" y="307"/>
                </a:lnTo>
                <a:lnTo>
                  <a:pt x="919" y="301"/>
                </a:lnTo>
                <a:lnTo>
                  <a:pt x="919" y="301"/>
                </a:lnTo>
                <a:lnTo>
                  <a:pt x="933" y="332"/>
                </a:lnTo>
                <a:lnTo>
                  <a:pt x="940" y="347"/>
                </a:lnTo>
                <a:lnTo>
                  <a:pt x="945" y="363"/>
                </a:lnTo>
                <a:lnTo>
                  <a:pt x="945" y="363"/>
                </a:lnTo>
                <a:lnTo>
                  <a:pt x="934" y="369"/>
                </a:lnTo>
                <a:lnTo>
                  <a:pt x="924" y="374"/>
                </a:lnTo>
                <a:lnTo>
                  <a:pt x="914" y="379"/>
                </a:lnTo>
                <a:lnTo>
                  <a:pt x="904" y="387"/>
                </a:lnTo>
                <a:lnTo>
                  <a:pt x="896" y="395"/>
                </a:lnTo>
                <a:lnTo>
                  <a:pt x="888" y="402"/>
                </a:lnTo>
                <a:lnTo>
                  <a:pt x="881" y="411"/>
                </a:lnTo>
                <a:lnTo>
                  <a:pt x="873" y="420"/>
                </a:lnTo>
                <a:lnTo>
                  <a:pt x="867" y="430"/>
                </a:lnTo>
                <a:lnTo>
                  <a:pt x="861" y="440"/>
                </a:lnTo>
                <a:lnTo>
                  <a:pt x="857" y="450"/>
                </a:lnTo>
                <a:lnTo>
                  <a:pt x="853" y="461"/>
                </a:lnTo>
                <a:lnTo>
                  <a:pt x="850" y="473"/>
                </a:lnTo>
                <a:lnTo>
                  <a:pt x="847" y="484"/>
                </a:lnTo>
                <a:lnTo>
                  <a:pt x="846" y="495"/>
                </a:lnTo>
                <a:lnTo>
                  <a:pt x="845" y="508"/>
                </a:lnTo>
                <a:lnTo>
                  <a:pt x="845" y="508"/>
                </a:lnTo>
                <a:lnTo>
                  <a:pt x="846" y="520"/>
                </a:lnTo>
                <a:lnTo>
                  <a:pt x="847" y="532"/>
                </a:lnTo>
                <a:lnTo>
                  <a:pt x="850" y="544"/>
                </a:lnTo>
                <a:lnTo>
                  <a:pt x="853" y="554"/>
                </a:lnTo>
                <a:lnTo>
                  <a:pt x="857" y="565"/>
                </a:lnTo>
                <a:lnTo>
                  <a:pt x="861" y="576"/>
                </a:lnTo>
                <a:lnTo>
                  <a:pt x="867" y="587"/>
                </a:lnTo>
                <a:lnTo>
                  <a:pt x="873" y="596"/>
                </a:lnTo>
                <a:lnTo>
                  <a:pt x="881" y="605"/>
                </a:lnTo>
                <a:lnTo>
                  <a:pt x="888" y="613"/>
                </a:lnTo>
                <a:lnTo>
                  <a:pt x="896" y="622"/>
                </a:lnTo>
                <a:lnTo>
                  <a:pt x="904" y="629"/>
                </a:lnTo>
                <a:lnTo>
                  <a:pt x="914" y="636"/>
                </a:lnTo>
                <a:lnTo>
                  <a:pt x="924" y="642"/>
                </a:lnTo>
                <a:lnTo>
                  <a:pt x="934" y="648"/>
                </a:lnTo>
                <a:lnTo>
                  <a:pt x="945" y="652"/>
                </a:lnTo>
                <a:lnTo>
                  <a:pt x="945" y="652"/>
                </a:lnTo>
                <a:lnTo>
                  <a:pt x="933" y="684"/>
                </a:lnTo>
                <a:lnTo>
                  <a:pt x="927" y="699"/>
                </a:lnTo>
                <a:lnTo>
                  <a:pt x="919" y="715"/>
                </a:lnTo>
                <a:lnTo>
                  <a:pt x="919" y="715"/>
                </a:lnTo>
                <a:close/>
                <a:moveTo>
                  <a:pt x="508" y="357"/>
                </a:moveTo>
                <a:lnTo>
                  <a:pt x="508" y="357"/>
                </a:lnTo>
                <a:lnTo>
                  <a:pt x="492" y="358"/>
                </a:lnTo>
                <a:lnTo>
                  <a:pt x="477" y="360"/>
                </a:lnTo>
                <a:lnTo>
                  <a:pt x="463" y="363"/>
                </a:lnTo>
                <a:lnTo>
                  <a:pt x="449" y="369"/>
                </a:lnTo>
                <a:lnTo>
                  <a:pt x="437" y="375"/>
                </a:lnTo>
                <a:lnTo>
                  <a:pt x="424" y="383"/>
                </a:lnTo>
                <a:lnTo>
                  <a:pt x="412" y="391"/>
                </a:lnTo>
                <a:lnTo>
                  <a:pt x="401" y="401"/>
                </a:lnTo>
                <a:lnTo>
                  <a:pt x="391" y="412"/>
                </a:lnTo>
                <a:lnTo>
                  <a:pt x="383" y="423"/>
                </a:lnTo>
                <a:lnTo>
                  <a:pt x="375" y="436"/>
                </a:lnTo>
                <a:lnTo>
                  <a:pt x="369" y="449"/>
                </a:lnTo>
                <a:lnTo>
                  <a:pt x="364" y="463"/>
                </a:lnTo>
                <a:lnTo>
                  <a:pt x="360" y="477"/>
                </a:lnTo>
                <a:lnTo>
                  <a:pt x="358" y="492"/>
                </a:lnTo>
                <a:lnTo>
                  <a:pt x="357" y="508"/>
                </a:lnTo>
                <a:lnTo>
                  <a:pt x="357" y="508"/>
                </a:lnTo>
                <a:lnTo>
                  <a:pt x="358" y="523"/>
                </a:lnTo>
                <a:lnTo>
                  <a:pt x="360" y="538"/>
                </a:lnTo>
                <a:lnTo>
                  <a:pt x="364" y="552"/>
                </a:lnTo>
                <a:lnTo>
                  <a:pt x="369" y="566"/>
                </a:lnTo>
                <a:lnTo>
                  <a:pt x="375" y="580"/>
                </a:lnTo>
                <a:lnTo>
                  <a:pt x="383" y="592"/>
                </a:lnTo>
                <a:lnTo>
                  <a:pt x="391" y="604"/>
                </a:lnTo>
                <a:lnTo>
                  <a:pt x="401" y="614"/>
                </a:lnTo>
                <a:lnTo>
                  <a:pt x="412" y="624"/>
                </a:lnTo>
                <a:lnTo>
                  <a:pt x="424" y="633"/>
                </a:lnTo>
                <a:lnTo>
                  <a:pt x="437" y="640"/>
                </a:lnTo>
                <a:lnTo>
                  <a:pt x="449" y="647"/>
                </a:lnTo>
                <a:lnTo>
                  <a:pt x="463" y="652"/>
                </a:lnTo>
                <a:lnTo>
                  <a:pt x="477" y="655"/>
                </a:lnTo>
                <a:lnTo>
                  <a:pt x="492" y="657"/>
                </a:lnTo>
                <a:lnTo>
                  <a:pt x="508" y="658"/>
                </a:lnTo>
                <a:lnTo>
                  <a:pt x="508" y="658"/>
                </a:lnTo>
                <a:lnTo>
                  <a:pt x="523" y="657"/>
                </a:lnTo>
                <a:lnTo>
                  <a:pt x="538" y="655"/>
                </a:lnTo>
                <a:lnTo>
                  <a:pt x="552" y="652"/>
                </a:lnTo>
                <a:lnTo>
                  <a:pt x="566" y="647"/>
                </a:lnTo>
                <a:lnTo>
                  <a:pt x="580" y="640"/>
                </a:lnTo>
                <a:lnTo>
                  <a:pt x="592" y="633"/>
                </a:lnTo>
                <a:lnTo>
                  <a:pt x="604" y="624"/>
                </a:lnTo>
                <a:lnTo>
                  <a:pt x="615" y="614"/>
                </a:lnTo>
                <a:lnTo>
                  <a:pt x="624" y="604"/>
                </a:lnTo>
                <a:lnTo>
                  <a:pt x="633" y="592"/>
                </a:lnTo>
                <a:lnTo>
                  <a:pt x="640" y="580"/>
                </a:lnTo>
                <a:lnTo>
                  <a:pt x="647" y="566"/>
                </a:lnTo>
                <a:lnTo>
                  <a:pt x="652" y="552"/>
                </a:lnTo>
                <a:lnTo>
                  <a:pt x="655" y="538"/>
                </a:lnTo>
                <a:lnTo>
                  <a:pt x="658" y="523"/>
                </a:lnTo>
                <a:lnTo>
                  <a:pt x="659" y="508"/>
                </a:lnTo>
                <a:lnTo>
                  <a:pt x="659" y="508"/>
                </a:lnTo>
                <a:lnTo>
                  <a:pt x="658" y="492"/>
                </a:lnTo>
                <a:lnTo>
                  <a:pt x="655" y="477"/>
                </a:lnTo>
                <a:lnTo>
                  <a:pt x="652" y="463"/>
                </a:lnTo>
                <a:lnTo>
                  <a:pt x="647" y="449"/>
                </a:lnTo>
                <a:lnTo>
                  <a:pt x="640" y="436"/>
                </a:lnTo>
                <a:lnTo>
                  <a:pt x="633" y="423"/>
                </a:lnTo>
                <a:lnTo>
                  <a:pt x="624" y="412"/>
                </a:lnTo>
                <a:lnTo>
                  <a:pt x="615" y="401"/>
                </a:lnTo>
                <a:lnTo>
                  <a:pt x="604" y="391"/>
                </a:lnTo>
                <a:lnTo>
                  <a:pt x="592" y="383"/>
                </a:lnTo>
                <a:lnTo>
                  <a:pt x="580" y="375"/>
                </a:lnTo>
                <a:lnTo>
                  <a:pt x="566" y="369"/>
                </a:lnTo>
                <a:lnTo>
                  <a:pt x="552" y="363"/>
                </a:lnTo>
                <a:lnTo>
                  <a:pt x="538" y="360"/>
                </a:lnTo>
                <a:lnTo>
                  <a:pt x="523" y="358"/>
                </a:lnTo>
                <a:lnTo>
                  <a:pt x="508" y="357"/>
                </a:lnTo>
                <a:lnTo>
                  <a:pt x="508" y="357"/>
                </a:lnTo>
                <a:close/>
                <a:moveTo>
                  <a:pt x="508" y="567"/>
                </a:moveTo>
                <a:lnTo>
                  <a:pt x="508" y="567"/>
                </a:lnTo>
                <a:lnTo>
                  <a:pt x="496" y="566"/>
                </a:lnTo>
                <a:lnTo>
                  <a:pt x="485" y="563"/>
                </a:lnTo>
                <a:lnTo>
                  <a:pt x="475" y="558"/>
                </a:lnTo>
                <a:lnTo>
                  <a:pt x="466" y="550"/>
                </a:lnTo>
                <a:lnTo>
                  <a:pt x="459" y="541"/>
                </a:lnTo>
                <a:lnTo>
                  <a:pt x="454" y="531"/>
                </a:lnTo>
                <a:lnTo>
                  <a:pt x="449" y="520"/>
                </a:lnTo>
                <a:lnTo>
                  <a:pt x="448" y="508"/>
                </a:lnTo>
                <a:lnTo>
                  <a:pt x="448" y="508"/>
                </a:lnTo>
                <a:lnTo>
                  <a:pt x="449" y="495"/>
                </a:lnTo>
                <a:lnTo>
                  <a:pt x="454" y="485"/>
                </a:lnTo>
                <a:lnTo>
                  <a:pt x="459" y="475"/>
                </a:lnTo>
                <a:lnTo>
                  <a:pt x="466" y="465"/>
                </a:lnTo>
                <a:lnTo>
                  <a:pt x="475" y="459"/>
                </a:lnTo>
                <a:lnTo>
                  <a:pt x="485" y="454"/>
                </a:lnTo>
                <a:lnTo>
                  <a:pt x="496" y="449"/>
                </a:lnTo>
                <a:lnTo>
                  <a:pt x="508" y="448"/>
                </a:lnTo>
                <a:lnTo>
                  <a:pt x="508" y="448"/>
                </a:lnTo>
                <a:lnTo>
                  <a:pt x="520" y="449"/>
                </a:lnTo>
                <a:lnTo>
                  <a:pt x="531" y="454"/>
                </a:lnTo>
                <a:lnTo>
                  <a:pt x="542" y="459"/>
                </a:lnTo>
                <a:lnTo>
                  <a:pt x="550" y="465"/>
                </a:lnTo>
                <a:lnTo>
                  <a:pt x="558" y="475"/>
                </a:lnTo>
                <a:lnTo>
                  <a:pt x="563" y="485"/>
                </a:lnTo>
                <a:lnTo>
                  <a:pt x="566" y="495"/>
                </a:lnTo>
                <a:lnTo>
                  <a:pt x="567" y="508"/>
                </a:lnTo>
                <a:lnTo>
                  <a:pt x="567" y="508"/>
                </a:lnTo>
                <a:lnTo>
                  <a:pt x="566" y="520"/>
                </a:lnTo>
                <a:lnTo>
                  <a:pt x="563" y="531"/>
                </a:lnTo>
                <a:lnTo>
                  <a:pt x="558" y="541"/>
                </a:lnTo>
                <a:lnTo>
                  <a:pt x="550" y="550"/>
                </a:lnTo>
                <a:lnTo>
                  <a:pt x="542" y="558"/>
                </a:lnTo>
                <a:lnTo>
                  <a:pt x="531" y="563"/>
                </a:lnTo>
                <a:lnTo>
                  <a:pt x="520" y="566"/>
                </a:lnTo>
                <a:lnTo>
                  <a:pt x="508" y="567"/>
                </a:lnTo>
                <a:lnTo>
                  <a:pt x="508" y="567"/>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12" name="椭圆 11"/>
          <p:cNvSpPr/>
          <p:nvPr/>
        </p:nvSpPr>
        <p:spPr>
          <a:xfrm>
            <a:off x="2049509" y="1678678"/>
            <a:ext cx="828000" cy="82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15"/>
          <p:cNvSpPr/>
          <p:nvPr/>
        </p:nvSpPr>
        <p:spPr bwMode="auto">
          <a:xfrm>
            <a:off x="2301585" y="1931547"/>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ndParaRPr>
          </a:p>
        </p:txBody>
      </p:sp>
      <p:sp>
        <p:nvSpPr>
          <p:cNvPr id="14" name="椭圆 37"/>
          <p:cNvSpPr/>
          <p:nvPr/>
        </p:nvSpPr>
        <p:spPr>
          <a:xfrm>
            <a:off x="1135472" y="2923592"/>
            <a:ext cx="2656075" cy="674031"/>
          </a:xfrm>
          <a:prstGeom prst="rect">
            <a:avLst/>
          </a:prstGeom>
        </p:spPr>
        <p:txBody>
          <a:bodyPr wrap="square">
            <a:spAutoFit/>
          </a:bodyPr>
          <a:lstStyle/>
          <a:p>
            <a:pPr algn="ct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050" dirty="0">
              <a:solidFill>
                <a:schemeClr val="tx1">
                  <a:lumMod val="50000"/>
                  <a:lumOff val="50000"/>
                </a:schemeClr>
              </a:solidFill>
            </a:endParaRPr>
          </a:p>
        </p:txBody>
      </p:sp>
      <p:sp>
        <p:nvSpPr>
          <p:cNvPr id="15" name="Rectangle 36"/>
          <p:cNvSpPr/>
          <p:nvPr/>
        </p:nvSpPr>
        <p:spPr bwMode="auto">
          <a:xfrm>
            <a:off x="1909511" y="2607747"/>
            <a:ext cx="1107996" cy="369332"/>
          </a:xfrm>
          <a:prstGeom prst="rect">
            <a:avLst/>
          </a:prstGeom>
        </p:spPr>
        <p:txBody>
          <a:bodyPr wrap="none">
            <a:spAutoFit/>
          </a:bodyPr>
          <a:lstStyle/>
          <a:p>
            <a:r>
              <a:rPr lang="zh-CN" altLang="en-US" dirty="0">
                <a:solidFill>
                  <a:schemeClr val="accent1"/>
                </a:solidFill>
                <a:latin typeface="+mj-ea"/>
                <a:ea typeface="+mj-ea"/>
              </a:rPr>
              <a:t>标题内容</a:t>
            </a:r>
            <a:endParaRPr lang="zh-CN" altLang="en-US" dirty="0">
              <a:solidFill>
                <a:schemeClr val="accent1"/>
              </a:solidFill>
              <a:latin typeface="+mj-ea"/>
              <a:ea typeface="+mj-ea"/>
            </a:endParaRPr>
          </a:p>
        </p:txBody>
      </p:sp>
      <p:sp>
        <p:nvSpPr>
          <p:cNvPr id="16" name="椭圆 37"/>
          <p:cNvSpPr/>
          <p:nvPr/>
        </p:nvSpPr>
        <p:spPr>
          <a:xfrm>
            <a:off x="4744813" y="2923592"/>
            <a:ext cx="2656075" cy="674031"/>
          </a:xfrm>
          <a:prstGeom prst="rect">
            <a:avLst/>
          </a:prstGeom>
        </p:spPr>
        <p:txBody>
          <a:bodyPr wrap="square">
            <a:spAutoFit/>
          </a:bodyPr>
          <a:lstStyle/>
          <a:p>
            <a:pPr algn="ct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050" dirty="0">
              <a:solidFill>
                <a:schemeClr val="tx1">
                  <a:lumMod val="50000"/>
                  <a:lumOff val="50000"/>
                </a:schemeClr>
              </a:solidFill>
            </a:endParaRPr>
          </a:p>
        </p:txBody>
      </p:sp>
      <p:sp>
        <p:nvSpPr>
          <p:cNvPr id="17" name="Rectangle 36"/>
          <p:cNvSpPr/>
          <p:nvPr/>
        </p:nvSpPr>
        <p:spPr bwMode="auto">
          <a:xfrm>
            <a:off x="5518852" y="2607747"/>
            <a:ext cx="1107996" cy="369332"/>
          </a:xfrm>
          <a:prstGeom prst="rect">
            <a:avLst/>
          </a:prstGeom>
        </p:spPr>
        <p:txBody>
          <a:bodyPr wrap="none">
            <a:spAutoFit/>
          </a:bodyPr>
          <a:lstStyle/>
          <a:p>
            <a:r>
              <a:rPr lang="zh-CN" altLang="en-US" dirty="0">
                <a:solidFill>
                  <a:schemeClr val="accent2"/>
                </a:solidFill>
                <a:latin typeface="+mj-ea"/>
                <a:ea typeface="+mj-ea"/>
              </a:rPr>
              <a:t>标题内容</a:t>
            </a:r>
            <a:endParaRPr lang="zh-CN" altLang="en-US" dirty="0">
              <a:solidFill>
                <a:schemeClr val="accent2"/>
              </a:solidFill>
              <a:latin typeface="+mj-ea"/>
              <a:ea typeface="+mj-ea"/>
            </a:endParaRPr>
          </a:p>
        </p:txBody>
      </p:sp>
      <p:sp>
        <p:nvSpPr>
          <p:cNvPr id="18" name="椭圆 37"/>
          <p:cNvSpPr/>
          <p:nvPr/>
        </p:nvSpPr>
        <p:spPr>
          <a:xfrm>
            <a:off x="8354154" y="2923592"/>
            <a:ext cx="2656075" cy="674031"/>
          </a:xfrm>
          <a:prstGeom prst="rect">
            <a:avLst/>
          </a:prstGeom>
        </p:spPr>
        <p:txBody>
          <a:bodyPr wrap="square">
            <a:spAutoFit/>
          </a:bodyPr>
          <a:lstStyle/>
          <a:p>
            <a:pPr algn="ct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050" dirty="0">
              <a:solidFill>
                <a:schemeClr val="tx1">
                  <a:lumMod val="50000"/>
                  <a:lumOff val="50000"/>
                </a:schemeClr>
              </a:solidFill>
            </a:endParaRPr>
          </a:p>
        </p:txBody>
      </p:sp>
      <p:sp>
        <p:nvSpPr>
          <p:cNvPr id="19" name="Rectangle 36"/>
          <p:cNvSpPr/>
          <p:nvPr/>
        </p:nvSpPr>
        <p:spPr bwMode="auto">
          <a:xfrm>
            <a:off x="9128193" y="2607747"/>
            <a:ext cx="1107996" cy="369332"/>
          </a:xfrm>
          <a:prstGeom prst="rect">
            <a:avLst/>
          </a:prstGeom>
        </p:spPr>
        <p:txBody>
          <a:bodyPr wrap="none">
            <a:spAutoFit/>
          </a:bodyPr>
          <a:lstStyle/>
          <a:p>
            <a:r>
              <a:rPr lang="zh-CN" altLang="en-US" dirty="0">
                <a:solidFill>
                  <a:schemeClr val="accent3"/>
                </a:solidFill>
                <a:latin typeface="+mj-ea"/>
                <a:ea typeface="+mj-ea"/>
              </a:rPr>
              <a:t>标题内容</a:t>
            </a:r>
            <a:endParaRPr lang="zh-CN" altLang="en-US" dirty="0">
              <a:solidFill>
                <a:schemeClr val="accent3"/>
              </a:solidFill>
              <a:latin typeface="+mj-ea"/>
              <a:ea typeface="+mj-ea"/>
            </a:endParaRPr>
          </a:p>
        </p:txBody>
      </p:sp>
      <p:sp>
        <p:nvSpPr>
          <p:cNvPr id="20" name="椭圆 37"/>
          <p:cNvSpPr/>
          <p:nvPr/>
        </p:nvSpPr>
        <p:spPr>
          <a:xfrm>
            <a:off x="1135472" y="5090515"/>
            <a:ext cx="2656075" cy="674031"/>
          </a:xfrm>
          <a:prstGeom prst="rect">
            <a:avLst/>
          </a:prstGeom>
        </p:spPr>
        <p:txBody>
          <a:bodyPr wrap="square">
            <a:spAutoFit/>
          </a:bodyPr>
          <a:lstStyle/>
          <a:p>
            <a:pPr algn="ct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050" dirty="0">
              <a:solidFill>
                <a:schemeClr val="tx1">
                  <a:lumMod val="50000"/>
                  <a:lumOff val="50000"/>
                </a:schemeClr>
              </a:solidFill>
            </a:endParaRPr>
          </a:p>
        </p:txBody>
      </p:sp>
      <p:sp>
        <p:nvSpPr>
          <p:cNvPr id="21" name="Rectangle 36"/>
          <p:cNvSpPr/>
          <p:nvPr/>
        </p:nvSpPr>
        <p:spPr bwMode="auto">
          <a:xfrm>
            <a:off x="1909511" y="4774670"/>
            <a:ext cx="1107996" cy="369332"/>
          </a:xfrm>
          <a:prstGeom prst="rect">
            <a:avLst/>
          </a:prstGeom>
        </p:spPr>
        <p:txBody>
          <a:bodyPr wrap="none">
            <a:spAutoFit/>
          </a:bodyPr>
          <a:lstStyle/>
          <a:p>
            <a:r>
              <a:rPr lang="zh-CN" altLang="en-US" dirty="0">
                <a:solidFill>
                  <a:schemeClr val="accent4"/>
                </a:solidFill>
                <a:latin typeface="+mj-ea"/>
                <a:ea typeface="+mj-ea"/>
              </a:rPr>
              <a:t>标题内容</a:t>
            </a:r>
            <a:endParaRPr lang="zh-CN" altLang="en-US" dirty="0">
              <a:solidFill>
                <a:schemeClr val="accent4"/>
              </a:solidFill>
              <a:latin typeface="+mj-ea"/>
              <a:ea typeface="+mj-ea"/>
            </a:endParaRPr>
          </a:p>
        </p:txBody>
      </p:sp>
      <p:sp>
        <p:nvSpPr>
          <p:cNvPr id="22" name="椭圆 37"/>
          <p:cNvSpPr/>
          <p:nvPr/>
        </p:nvSpPr>
        <p:spPr>
          <a:xfrm>
            <a:off x="4744813" y="5090515"/>
            <a:ext cx="2656075" cy="674031"/>
          </a:xfrm>
          <a:prstGeom prst="rect">
            <a:avLst/>
          </a:prstGeom>
        </p:spPr>
        <p:txBody>
          <a:bodyPr wrap="square">
            <a:spAutoFit/>
          </a:bodyPr>
          <a:lstStyle/>
          <a:p>
            <a:pPr algn="ct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050" dirty="0">
              <a:solidFill>
                <a:schemeClr val="tx1">
                  <a:lumMod val="50000"/>
                  <a:lumOff val="50000"/>
                </a:schemeClr>
              </a:solidFill>
            </a:endParaRPr>
          </a:p>
        </p:txBody>
      </p:sp>
      <p:sp>
        <p:nvSpPr>
          <p:cNvPr id="23" name="Rectangle 36"/>
          <p:cNvSpPr/>
          <p:nvPr/>
        </p:nvSpPr>
        <p:spPr bwMode="auto">
          <a:xfrm>
            <a:off x="5518852" y="4774670"/>
            <a:ext cx="1107996" cy="369332"/>
          </a:xfrm>
          <a:prstGeom prst="rect">
            <a:avLst/>
          </a:prstGeom>
        </p:spPr>
        <p:txBody>
          <a:bodyPr wrap="none">
            <a:spAutoFit/>
          </a:bodyPr>
          <a:lstStyle/>
          <a:p>
            <a:r>
              <a:rPr lang="zh-CN" altLang="en-US" dirty="0">
                <a:solidFill>
                  <a:schemeClr val="accent5"/>
                </a:solidFill>
                <a:latin typeface="+mj-ea"/>
                <a:ea typeface="+mj-ea"/>
              </a:rPr>
              <a:t>标题内容</a:t>
            </a:r>
            <a:endParaRPr lang="zh-CN" altLang="en-US" dirty="0">
              <a:solidFill>
                <a:schemeClr val="accent5"/>
              </a:solidFill>
              <a:latin typeface="+mj-ea"/>
              <a:ea typeface="+mj-ea"/>
            </a:endParaRPr>
          </a:p>
        </p:txBody>
      </p:sp>
      <p:sp>
        <p:nvSpPr>
          <p:cNvPr id="24" name="椭圆 37"/>
          <p:cNvSpPr/>
          <p:nvPr/>
        </p:nvSpPr>
        <p:spPr>
          <a:xfrm>
            <a:off x="8354154" y="5090515"/>
            <a:ext cx="2656075" cy="674031"/>
          </a:xfrm>
          <a:prstGeom prst="rect">
            <a:avLst/>
          </a:prstGeom>
        </p:spPr>
        <p:txBody>
          <a:bodyPr wrap="square">
            <a:spAutoFit/>
          </a:bodyPr>
          <a:lstStyle/>
          <a:p>
            <a:pPr algn="ct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050" dirty="0">
              <a:solidFill>
                <a:schemeClr val="tx1">
                  <a:lumMod val="50000"/>
                  <a:lumOff val="50000"/>
                </a:schemeClr>
              </a:solidFill>
            </a:endParaRPr>
          </a:p>
        </p:txBody>
      </p:sp>
      <p:sp>
        <p:nvSpPr>
          <p:cNvPr id="25" name="Rectangle 36"/>
          <p:cNvSpPr/>
          <p:nvPr/>
        </p:nvSpPr>
        <p:spPr bwMode="auto">
          <a:xfrm>
            <a:off x="9128193" y="4774670"/>
            <a:ext cx="1107996" cy="369332"/>
          </a:xfrm>
          <a:prstGeom prst="rect">
            <a:avLst/>
          </a:prstGeom>
        </p:spPr>
        <p:txBody>
          <a:bodyPr wrap="none">
            <a:spAutoFit/>
          </a:bodyPr>
          <a:lstStyle/>
          <a:p>
            <a:r>
              <a:rPr lang="zh-CN" altLang="en-US" dirty="0">
                <a:solidFill>
                  <a:schemeClr val="accent6"/>
                </a:solidFill>
                <a:latin typeface="+mj-ea"/>
                <a:ea typeface="+mj-ea"/>
              </a:rPr>
              <a:t>标题内容</a:t>
            </a:r>
            <a:endParaRPr lang="zh-CN" altLang="en-US" dirty="0">
              <a:solidFill>
                <a:schemeClr val="accent6"/>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1126488" y="1550566"/>
            <a:ext cx="6394319" cy="444164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16"/>
          <p:cNvSpPr/>
          <p:nvPr/>
        </p:nvSpPr>
        <p:spPr>
          <a:xfrm>
            <a:off x="1126488" y="1550566"/>
            <a:ext cx="3217883" cy="4428494"/>
          </a:xfrm>
          <a:prstGeom prst="rect">
            <a:avLst/>
          </a:prstGeom>
          <a:solidFill>
            <a:srgbClr val="DE0903">
              <a:alpha val="8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bg1">
                  <a:lumMod val="65000"/>
                </a:schemeClr>
              </a:solidFill>
              <a:latin typeface="Lato" panose="020F0502020204030203" pitchFamily="34" charset="0"/>
            </a:endParaRPr>
          </a:p>
        </p:txBody>
      </p:sp>
      <p:sp>
        <p:nvSpPr>
          <p:cNvPr id="4" name="Content Placeholder 2"/>
          <p:cNvSpPr txBox="1"/>
          <p:nvPr/>
        </p:nvSpPr>
        <p:spPr>
          <a:xfrm>
            <a:off x="1405907" y="4003409"/>
            <a:ext cx="2659044" cy="1781450"/>
          </a:xfrm>
          <a:prstGeom prst="rect">
            <a:avLst/>
          </a:prstGeom>
        </p:spPr>
        <p:txBody>
          <a:bodyPr vert="horz" lIns="91435" tIns="45718" rIns="91435" bIns="45718"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20000"/>
              </a:lnSpc>
              <a:buNone/>
              <a:defRPr/>
            </a:pPr>
            <a:r>
              <a:rPr lang="zh-CN" altLang="en-US" sz="1200" dirty="0">
                <a:solidFill>
                  <a:schemeClr val="bg1"/>
                </a:solidFill>
                <a:latin typeface="+mn-ea"/>
              </a:rPr>
              <a:t>我们长期为客户提供专业的</a:t>
            </a:r>
            <a:r>
              <a:rPr lang="en-US" altLang="zh-CN" sz="1200" dirty="0">
                <a:solidFill>
                  <a:schemeClr val="bg1"/>
                </a:solidFill>
                <a:latin typeface="+mn-ea"/>
              </a:rPr>
              <a:t>PPT</a:t>
            </a:r>
            <a:r>
              <a:rPr lang="zh-CN" altLang="en-US" sz="1200" dirty="0">
                <a:solidFill>
                  <a:schemeClr val="bg1"/>
                </a:solidFill>
                <a:latin typeface="+mn-ea"/>
              </a:rPr>
              <a:t>模板，凭借自身优势和专业化的独特视角为客户提供优质的</a:t>
            </a:r>
            <a:r>
              <a:rPr lang="en-US" altLang="zh-CN" sz="1200" dirty="0">
                <a:solidFill>
                  <a:schemeClr val="bg1"/>
                </a:solidFill>
                <a:latin typeface="+mn-ea"/>
              </a:rPr>
              <a:t>PPT</a:t>
            </a:r>
            <a:r>
              <a:rPr lang="zh-CN" altLang="en-US" sz="1200" dirty="0">
                <a:solidFill>
                  <a:schemeClr val="bg1"/>
                </a:solidFill>
                <a:latin typeface="+mn-ea"/>
              </a:rPr>
              <a:t>服务。我们长期为客户提供专业的</a:t>
            </a:r>
            <a:r>
              <a:rPr lang="en-US" altLang="zh-CN" sz="1200" dirty="0">
                <a:solidFill>
                  <a:schemeClr val="bg1"/>
                </a:solidFill>
                <a:latin typeface="+mn-ea"/>
              </a:rPr>
              <a:t>PPT</a:t>
            </a:r>
            <a:r>
              <a:rPr lang="zh-CN" altLang="en-US" sz="1200" dirty="0">
                <a:solidFill>
                  <a:schemeClr val="bg1"/>
                </a:solidFill>
                <a:latin typeface="+mn-ea"/>
              </a:rPr>
              <a:t>模板，凭借自身优势和专业化的独特视角为客户提供优质的</a:t>
            </a:r>
            <a:r>
              <a:rPr lang="en-US" altLang="zh-CN" sz="1200" dirty="0">
                <a:solidFill>
                  <a:schemeClr val="bg1"/>
                </a:solidFill>
                <a:latin typeface="+mn-ea"/>
              </a:rPr>
              <a:t>PPT</a:t>
            </a:r>
            <a:r>
              <a:rPr lang="zh-CN" altLang="en-US" sz="1200" dirty="0">
                <a:solidFill>
                  <a:schemeClr val="bg1"/>
                </a:solidFill>
                <a:latin typeface="+mn-ea"/>
              </a:rPr>
              <a:t>服务。</a:t>
            </a:r>
            <a:endParaRPr lang="zh-CN" altLang="en-US" sz="1200" dirty="0">
              <a:solidFill>
                <a:schemeClr val="bg1"/>
              </a:solidFill>
              <a:latin typeface="+mn-ea"/>
            </a:endParaRPr>
          </a:p>
        </p:txBody>
      </p:sp>
      <p:sp>
        <p:nvSpPr>
          <p:cNvPr id="5" name="任意多边形: 形状 35"/>
          <p:cNvSpPr/>
          <p:nvPr/>
        </p:nvSpPr>
        <p:spPr>
          <a:xfrm>
            <a:off x="2293148" y="2438999"/>
            <a:ext cx="884562" cy="979170"/>
          </a:xfrm>
          <a:custGeom>
            <a:avLst/>
            <a:gdLst/>
            <a:ahLst/>
            <a:cxnLst/>
            <a:rect l="l" t="t" r="r" b="b"/>
            <a:pathLst>
              <a:path w="884562" h="979170">
                <a:moveTo>
                  <a:pt x="415719" y="0"/>
                </a:moveTo>
                <a:lnTo>
                  <a:pt x="468843" y="0"/>
                </a:lnTo>
                <a:lnTo>
                  <a:pt x="468843" y="69850"/>
                </a:lnTo>
                <a:cubicBezTo>
                  <a:pt x="578387" y="73624"/>
                  <a:pt x="668916" y="119625"/>
                  <a:pt x="740432" y="207853"/>
                </a:cubicBezTo>
                <a:lnTo>
                  <a:pt x="855512" y="120019"/>
                </a:lnTo>
                <a:lnTo>
                  <a:pt x="884562" y="154885"/>
                </a:lnTo>
                <a:lnTo>
                  <a:pt x="769420" y="243092"/>
                </a:lnTo>
                <a:cubicBezTo>
                  <a:pt x="818852" y="307890"/>
                  <a:pt x="843569" y="383386"/>
                  <a:pt x="843569" y="469583"/>
                </a:cubicBezTo>
                <a:cubicBezTo>
                  <a:pt x="843569" y="558640"/>
                  <a:pt x="817546" y="636262"/>
                  <a:pt x="765501" y="702449"/>
                </a:cubicBezTo>
                <a:lnTo>
                  <a:pt x="884562" y="800236"/>
                </a:lnTo>
                <a:lnTo>
                  <a:pt x="855294" y="834729"/>
                </a:lnTo>
                <a:lnTo>
                  <a:pt x="735953" y="739119"/>
                </a:lnTo>
                <a:cubicBezTo>
                  <a:pt x="664562" y="822246"/>
                  <a:pt x="575525" y="865697"/>
                  <a:pt x="468843" y="869471"/>
                </a:cubicBezTo>
                <a:lnTo>
                  <a:pt x="468843" y="979170"/>
                </a:lnTo>
                <a:lnTo>
                  <a:pt x="415719" y="979170"/>
                </a:lnTo>
                <a:lnTo>
                  <a:pt x="415719" y="869533"/>
                </a:lnTo>
                <a:cubicBezTo>
                  <a:pt x="305802" y="865759"/>
                  <a:pt x="215024" y="819685"/>
                  <a:pt x="143384" y="731312"/>
                </a:cubicBezTo>
                <a:lnTo>
                  <a:pt x="28272" y="819115"/>
                </a:lnTo>
                <a:lnTo>
                  <a:pt x="0" y="784280"/>
                </a:lnTo>
                <a:lnTo>
                  <a:pt x="115173" y="696042"/>
                </a:lnTo>
                <a:cubicBezTo>
                  <a:pt x="65720" y="631887"/>
                  <a:pt x="40993" y="556401"/>
                  <a:pt x="40993" y="469583"/>
                </a:cubicBezTo>
                <a:cubicBezTo>
                  <a:pt x="40993" y="380131"/>
                  <a:pt x="67016" y="302623"/>
                  <a:pt x="119061" y="237058"/>
                </a:cubicBezTo>
                <a:lnTo>
                  <a:pt x="0" y="139209"/>
                </a:lnTo>
                <a:lnTo>
                  <a:pt x="28521" y="104405"/>
                </a:lnTo>
                <a:lnTo>
                  <a:pt x="147862" y="200046"/>
                </a:lnTo>
                <a:cubicBezTo>
                  <a:pt x="219337" y="116981"/>
                  <a:pt x="308622" y="73562"/>
                  <a:pt x="415719" y="69788"/>
                </a:cubicBezTo>
                <a:lnTo>
                  <a:pt x="415719" y="0"/>
                </a:lnTo>
                <a:close/>
                <a:moveTo>
                  <a:pt x="415719" y="120423"/>
                </a:moveTo>
                <a:cubicBezTo>
                  <a:pt x="326351" y="124176"/>
                  <a:pt x="249724" y="160867"/>
                  <a:pt x="185839" y="230496"/>
                </a:cubicBezTo>
                <a:lnTo>
                  <a:pt x="343436" y="358141"/>
                </a:lnTo>
                <a:cubicBezTo>
                  <a:pt x="362534" y="336411"/>
                  <a:pt x="386628" y="323804"/>
                  <a:pt x="415719" y="320320"/>
                </a:cubicBezTo>
                <a:lnTo>
                  <a:pt x="415719" y="120423"/>
                </a:lnTo>
                <a:close/>
                <a:moveTo>
                  <a:pt x="468843" y="120423"/>
                </a:moveTo>
                <a:lnTo>
                  <a:pt x="468843" y="320631"/>
                </a:lnTo>
                <a:cubicBezTo>
                  <a:pt x="494554" y="323970"/>
                  <a:pt x="518265" y="336473"/>
                  <a:pt x="539975" y="358141"/>
                </a:cubicBezTo>
                <a:lnTo>
                  <a:pt x="704571" y="233948"/>
                </a:lnTo>
                <a:cubicBezTo>
                  <a:pt x="637803" y="162038"/>
                  <a:pt x="559227" y="124197"/>
                  <a:pt x="468843" y="120423"/>
                </a:cubicBezTo>
                <a:close/>
                <a:moveTo>
                  <a:pt x="730386" y="270712"/>
                </a:moveTo>
                <a:lnTo>
                  <a:pt x="570331" y="395371"/>
                </a:lnTo>
                <a:cubicBezTo>
                  <a:pt x="585945" y="414593"/>
                  <a:pt x="593751" y="439340"/>
                  <a:pt x="593751" y="469614"/>
                </a:cubicBezTo>
                <a:cubicBezTo>
                  <a:pt x="593751" y="499887"/>
                  <a:pt x="585945" y="525319"/>
                  <a:pt x="570331" y="545909"/>
                </a:cubicBezTo>
                <a:lnTo>
                  <a:pt x="726685" y="674301"/>
                </a:lnTo>
                <a:cubicBezTo>
                  <a:pt x="769192" y="613630"/>
                  <a:pt x="790445" y="545390"/>
                  <a:pt x="790445" y="469583"/>
                </a:cubicBezTo>
                <a:cubicBezTo>
                  <a:pt x="790445" y="395060"/>
                  <a:pt x="770425" y="328770"/>
                  <a:pt x="730386" y="270712"/>
                </a:cubicBezTo>
                <a:close/>
                <a:moveTo>
                  <a:pt x="157193" y="264833"/>
                </a:moveTo>
                <a:cubicBezTo>
                  <a:pt x="115142" y="325131"/>
                  <a:pt x="94117" y="393381"/>
                  <a:pt x="94117" y="469583"/>
                </a:cubicBezTo>
                <a:cubicBezTo>
                  <a:pt x="94117" y="544727"/>
                  <a:pt x="113898" y="611017"/>
                  <a:pt x="153461" y="668454"/>
                </a:cubicBezTo>
                <a:lnTo>
                  <a:pt x="314231" y="543731"/>
                </a:lnTo>
                <a:cubicBezTo>
                  <a:pt x="298617" y="525132"/>
                  <a:pt x="290811" y="500447"/>
                  <a:pt x="290811" y="469676"/>
                </a:cubicBezTo>
                <a:cubicBezTo>
                  <a:pt x="290811" y="438905"/>
                  <a:pt x="298617" y="413556"/>
                  <a:pt x="314231" y="393630"/>
                </a:cubicBezTo>
                <a:lnTo>
                  <a:pt x="157193" y="264833"/>
                </a:lnTo>
                <a:close/>
                <a:moveTo>
                  <a:pt x="441908" y="370240"/>
                </a:moveTo>
                <a:cubicBezTo>
                  <a:pt x="415305" y="370240"/>
                  <a:pt x="392325" y="379918"/>
                  <a:pt x="372969" y="399275"/>
                </a:cubicBezTo>
                <a:cubicBezTo>
                  <a:pt x="353612" y="418631"/>
                  <a:pt x="343934" y="442093"/>
                  <a:pt x="343934" y="469660"/>
                </a:cubicBezTo>
                <a:cubicBezTo>
                  <a:pt x="343934" y="497228"/>
                  <a:pt x="353586" y="520664"/>
                  <a:pt x="372891" y="539968"/>
                </a:cubicBezTo>
                <a:cubicBezTo>
                  <a:pt x="392195" y="559273"/>
                  <a:pt x="415201" y="568925"/>
                  <a:pt x="441908" y="568925"/>
                </a:cubicBezTo>
                <a:cubicBezTo>
                  <a:pt x="468615" y="568925"/>
                  <a:pt x="491745" y="559148"/>
                  <a:pt x="511298" y="539595"/>
                </a:cubicBezTo>
                <a:cubicBezTo>
                  <a:pt x="530851" y="520042"/>
                  <a:pt x="540628" y="496730"/>
                  <a:pt x="540628" y="469660"/>
                </a:cubicBezTo>
                <a:cubicBezTo>
                  <a:pt x="540628" y="442591"/>
                  <a:pt x="530825" y="419253"/>
                  <a:pt x="511220" y="399648"/>
                </a:cubicBezTo>
                <a:cubicBezTo>
                  <a:pt x="491615" y="380043"/>
                  <a:pt x="468511" y="370240"/>
                  <a:pt x="441908" y="370240"/>
                </a:cubicBezTo>
                <a:close/>
                <a:moveTo>
                  <a:pt x="343716" y="581024"/>
                </a:moveTo>
                <a:lnTo>
                  <a:pt x="179992" y="705248"/>
                </a:lnTo>
                <a:cubicBezTo>
                  <a:pt x="246344" y="777261"/>
                  <a:pt x="324920" y="815093"/>
                  <a:pt x="415719" y="818742"/>
                </a:cubicBezTo>
                <a:lnTo>
                  <a:pt x="415719" y="618938"/>
                </a:lnTo>
                <a:cubicBezTo>
                  <a:pt x="389551" y="615537"/>
                  <a:pt x="365551" y="602899"/>
                  <a:pt x="343716" y="581024"/>
                </a:cubicBezTo>
                <a:close/>
                <a:moveTo>
                  <a:pt x="540348" y="581024"/>
                </a:moveTo>
                <a:cubicBezTo>
                  <a:pt x="521355" y="602775"/>
                  <a:pt x="497519" y="615361"/>
                  <a:pt x="468843" y="618782"/>
                </a:cubicBezTo>
                <a:lnTo>
                  <a:pt x="468843" y="818742"/>
                </a:lnTo>
                <a:cubicBezTo>
                  <a:pt x="557817" y="815072"/>
                  <a:pt x="634444" y="778464"/>
                  <a:pt x="698723" y="708918"/>
                </a:cubicBezTo>
                <a:lnTo>
                  <a:pt x="540348" y="581024"/>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8000" b="1" dirty="0"/>
          </a:p>
        </p:txBody>
      </p:sp>
      <p:sp>
        <p:nvSpPr>
          <p:cNvPr id="6" name="Rectangle 12"/>
          <p:cNvSpPr/>
          <p:nvPr/>
        </p:nvSpPr>
        <p:spPr>
          <a:xfrm>
            <a:off x="7053659" y="1918560"/>
            <a:ext cx="835142" cy="835142"/>
          </a:xfrm>
          <a:prstGeom prst="rect">
            <a:avLst/>
          </a:prstGeom>
          <a:solidFill>
            <a:srgbClr val="C00000"/>
          </a:solidFill>
          <a:ln w="25400">
            <a:noFill/>
          </a:ln>
        </p:spPr>
        <p:txBody>
          <a:bodyPr vert="horz" wrap="square" lIns="0" tIns="0" rIns="0" bIns="0" numCol="1" anchor="ctr" anchorCtr="0" compatLnSpc="1"/>
          <a:lstStyle/>
          <a:p>
            <a:pPr algn="ctr"/>
            <a:r>
              <a:rPr lang="en-US" sz="4000" dirty="0">
                <a:solidFill>
                  <a:schemeClr val="bg1"/>
                </a:solidFill>
                <a:latin typeface="Agency FB" panose="020B0503020202020204" pitchFamily="34" charset="0"/>
                <a:sym typeface="Arial" panose="020B0604020202020204" pitchFamily="34" charset="0"/>
              </a:rPr>
              <a:t>01</a:t>
            </a:r>
            <a:endParaRPr lang="en-US" sz="4000" dirty="0">
              <a:solidFill>
                <a:schemeClr val="bg1"/>
              </a:solidFill>
              <a:latin typeface="Agency FB" panose="020B0503020202020204" pitchFamily="34" charset="0"/>
              <a:sym typeface="Arial" panose="020B0604020202020204" pitchFamily="34" charset="0"/>
            </a:endParaRPr>
          </a:p>
        </p:txBody>
      </p:sp>
      <p:sp>
        <p:nvSpPr>
          <p:cNvPr id="7" name="Rectangle 12"/>
          <p:cNvSpPr/>
          <p:nvPr/>
        </p:nvSpPr>
        <p:spPr>
          <a:xfrm>
            <a:off x="7053659" y="3343709"/>
            <a:ext cx="835142" cy="835142"/>
          </a:xfrm>
          <a:prstGeom prst="rect">
            <a:avLst/>
          </a:prstGeom>
          <a:solidFill>
            <a:srgbClr val="C00000"/>
          </a:solidFill>
          <a:ln w="25400">
            <a:noFill/>
          </a:ln>
        </p:spPr>
        <p:txBody>
          <a:bodyPr vert="horz" wrap="square" lIns="0" tIns="0" rIns="0" bIns="0" numCol="1" anchor="ctr" anchorCtr="0" compatLnSpc="1"/>
          <a:lstStyle/>
          <a:p>
            <a:pPr algn="ctr"/>
            <a:r>
              <a:rPr lang="en-US" sz="4000" dirty="0">
                <a:solidFill>
                  <a:schemeClr val="bg1"/>
                </a:solidFill>
                <a:latin typeface="Agency FB" panose="020B0503020202020204" pitchFamily="34" charset="0"/>
                <a:sym typeface="Arial" panose="020B0604020202020204" pitchFamily="34" charset="0"/>
              </a:rPr>
              <a:t>02</a:t>
            </a:r>
            <a:endParaRPr lang="en-US" sz="4000" dirty="0">
              <a:solidFill>
                <a:schemeClr val="bg1"/>
              </a:solidFill>
              <a:latin typeface="Agency FB" panose="020B0503020202020204" pitchFamily="34" charset="0"/>
              <a:sym typeface="Arial" panose="020B0604020202020204" pitchFamily="34" charset="0"/>
            </a:endParaRPr>
          </a:p>
        </p:txBody>
      </p:sp>
      <p:sp>
        <p:nvSpPr>
          <p:cNvPr id="8" name="Rectangle 12"/>
          <p:cNvSpPr/>
          <p:nvPr/>
        </p:nvSpPr>
        <p:spPr>
          <a:xfrm>
            <a:off x="7053659" y="4768858"/>
            <a:ext cx="835142" cy="835142"/>
          </a:xfrm>
          <a:prstGeom prst="rect">
            <a:avLst/>
          </a:prstGeom>
          <a:solidFill>
            <a:srgbClr val="C00000"/>
          </a:solidFill>
          <a:ln w="25400">
            <a:noFill/>
          </a:ln>
        </p:spPr>
        <p:txBody>
          <a:bodyPr vert="horz" wrap="square" lIns="0" tIns="0" rIns="0" bIns="0" numCol="1" anchor="ctr" anchorCtr="0" compatLnSpc="1"/>
          <a:lstStyle/>
          <a:p>
            <a:pPr algn="ctr"/>
            <a:r>
              <a:rPr lang="en-US" sz="4000" dirty="0">
                <a:solidFill>
                  <a:schemeClr val="bg1"/>
                </a:solidFill>
                <a:latin typeface="Agency FB" panose="020B0503020202020204" pitchFamily="34" charset="0"/>
                <a:sym typeface="Arial" panose="020B0604020202020204" pitchFamily="34" charset="0"/>
              </a:rPr>
              <a:t>03</a:t>
            </a:r>
            <a:endParaRPr lang="en-US" sz="4000" dirty="0">
              <a:solidFill>
                <a:schemeClr val="bg1"/>
              </a:solidFill>
              <a:latin typeface="Agency FB" panose="020B0503020202020204" pitchFamily="34" charset="0"/>
              <a:sym typeface="Arial" panose="020B0604020202020204" pitchFamily="34" charset="0"/>
            </a:endParaRPr>
          </a:p>
        </p:txBody>
      </p:sp>
      <p:grpSp>
        <p:nvGrpSpPr>
          <p:cNvPr id="9" name="组合 39"/>
          <p:cNvGrpSpPr/>
          <p:nvPr/>
        </p:nvGrpSpPr>
        <p:grpSpPr>
          <a:xfrm>
            <a:off x="8044348" y="1844175"/>
            <a:ext cx="3048379" cy="1110654"/>
            <a:chOff x="8102221" y="2075669"/>
            <a:chExt cx="3048379" cy="1110654"/>
          </a:xfrm>
        </p:grpSpPr>
        <p:sp>
          <p:nvSpPr>
            <p:cNvPr id="10" name="矩形 9"/>
            <p:cNvSpPr/>
            <p:nvPr/>
          </p:nvSpPr>
          <p:spPr>
            <a:xfrm>
              <a:off x="8102221" y="2429193"/>
              <a:ext cx="3048379" cy="757130"/>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1" name="矩形 10"/>
            <p:cNvSpPr/>
            <p:nvPr/>
          </p:nvSpPr>
          <p:spPr>
            <a:xfrm>
              <a:off x="8102222" y="2075669"/>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2" name="组合 42"/>
          <p:cNvGrpSpPr/>
          <p:nvPr/>
        </p:nvGrpSpPr>
        <p:grpSpPr>
          <a:xfrm>
            <a:off x="8044348" y="3259190"/>
            <a:ext cx="3048379" cy="1110654"/>
            <a:chOff x="8102221" y="2075669"/>
            <a:chExt cx="3048379" cy="1110654"/>
          </a:xfrm>
        </p:grpSpPr>
        <p:sp>
          <p:nvSpPr>
            <p:cNvPr id="13" name="矩形 12"/>
            <p:cNvSpPr/>
            <p:nvPr/>
          </p:nvSpPr>
          <p:spPr>
            <a:xfrm>
              <a:off x="8102221" y="2429193"/>
              <a:ext cx="3048379" cy="757130"/>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4" name="矩形 13"/>
            <p:cNvSpPr/>
            <p:nvPr/>
          </p:nvSpPr>
          <p:spPr>
            <a:xfrm>
              <a:off x="8102222" y="2075669"/>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5" name="组合 45"/>
          <p:cNvGrpSpPr/>
          <p:nvPr/>
        </p:nvGrpSpPr>
        <p:grpSpPr>
          <a:xfrm>
            <a:off x="8044348" y="4674205"/>
            <a:ext cx="3048379" cy="1110654"/>
            <a:chOff x="8102221" y="2075669"/>
            <a:chExt cx="3048379" cy="1110654"/>
          </a:xfrm>
        </p:grpSpPr>
        <p:sp>
          <p:nvSpPr>
            <p:cNvPr id="16" name="矩形 15"/>
            <p:cNvSpPr/>
            <p:nvPr/>
          </p:nvSpPr>
          <p:spPr>
            <a:xfrm>
              <a:off x="8102221" y="2429193"/>
              <a:ext cx="3048379" cy="757130"/>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7" name="矩形 16"/>
            <p:cNvSpPr/>
            <p:nvPr/>
          </p:nvSpPr>
          <p:spPr>
            <a:xfrm>
              <a:off x="8102222" y="2075669"/>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 presetClass="entr" presetSubtype="2" decel="10000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000" fill="hold"/>
                                        <p:tgtEl>
                                          <p:spTgt spid="6"/>
                                        </p:tgtEl>
                                        <p:attrNameLst>
                                          <p:attrName>ppt_x</p:attrName>
                                        </p:attrNameLst>
                                      </p:cBhvr>
                                      <p:tavLst>
                                        <p:tav tm="0">
                                          <p:val>
                                            <p:strVal val="1+#ppt_w/2"/>
                                          </p:val>
                                        </p:tav>
                                        <p:tav tm="100000">
                                          <p:val>
                                            <p:strVal val="#ppt_x"/>
                                          </p:val>
                                        </p:tav>
                                      </p:tavLst>
                                    </p:anim>
                                    <p:anim calcmode="lin" valueType="num">
                                      <p:cBhvr additive="base">
                                        <p:cTn id="29" dur="10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30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1+#ppt_w/2"/>
                                          </p:val>
                                        </p:tav>
                                        <p:tav tm="100000">
                                          <p:val>
                                            <p:strVal val="#ppt_x"/>
                                          </p:val>
                                        </p:tav>
                                      </p:tavLst>
                                    </p:anim>
                                    <p:anim calcmode="lin" valueType="num">
                                      <p:cBhvr additive="base">
                                        <p:cTn id="33" dur="10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2" presetClass="entr" presetSubtype="2" decel="10000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1000" fill="hold"/>
                                        <p:tgtEl>
                                          <p:spTgt spid="7"/>
                                        </p:tgtEl>
                                        <p:attrNameLst>
                                          <p:attrName>ppt_x</p:attrName>
                                        </p:attrNameLst>
                                      </p:cBhvr>
                                      <p:tavLst>
                                        <p:tav tm="0">
                                          <p:val>
                                            <p:strVal val="1+#ppt_w/2"/>
                                          </p:val>
                                        </p:tav>
                                        <p:tav tm="100000">
                                          <p:val>
                                            <p:strVal val="#ppt_x"/>
                                          </p:val>
                                        </p:tav>
                                      </p:tavLst>
                                    </p:anim>
                                    <p:anim calcmode="lin" valueType="num">
                                      <p:cBhvr additive="base">
                                        <p:cTn id="38" dur="10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2" decel="100000" fill="hold" nodeType="withEffect">
                                  <p:stCondLst>
                                    <p:cond delay="3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1+#ppt_w/2"/>
                                          </p:val>
                                        </p:tav>
                                        <p:tav tm="100000">
                                          <p:val>
                                            <p:strVal val="#ppt_x"/>
                                          </p:val>
                                        </p:tav>
                                      </p:tavLst>
                                    </p:anim>
                                    <p:anim calcmode="lin" valueType="num">
                                      <p:cBhvr additive="base">
                                        <p:cTn id="42" dur="10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decel="10000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1000" fill="hold"/>
                                        <p:tgtEl>
                                          <p:spTgt spid="8"/>
                                        </p:tgtEl>
                                        <p:attrNameLst>
                                          <p:attrName>ppt_x</p:attrName>
                                        </p:attrNameLst>
                                      </p:cBhvr>
                                      <p:tavLst>
                                        <p:tav tm="0">
                                          <p:val>
                                            <p:strVal val="1+#ppt_w/2"/>
                                          </p:val>
                                        </p:tav>
                                        <p:tav tm="100000">
                                          <p:val>
                                            <p:strVal val="#ppt_x"/>
                                          </p:val>
                                        </p:tav>
                                      </p:tavLst>
                                    </p:anim>
                                    <p:anim calcmode="lin" valueType="num">
                                      <p:cBhvr additive="base">
                                        <p:cTn id="47" dur="10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decel="100000" fill="hold" nodeType="withEffect">
                                  <p:stCondLst>
                                    <p:cond delay="30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1000" fill="hold"/>
                                        <p:tgtEl>
                                          <p:spTgt spid="15"/>
                                        </p:tgtEl>
                                        <p:attrNameLst>
                                          <p:attrName>ppt_x</p:attrName>
                                        </p:attrNameLst>
                                      </p:cBhvr>
                                      <p:tavLst>
                                        <p:tav tm="0">
                                          <p:val>
                                            <p:strVal val="1+#ppt_w/2"/>
                                          </p:val>
                                        </p:tav>
                                        <p:tav tm="100000">
                                          <p:val>
                                            <p:strVal val="#ppt_x"/>
                                          </p:val>
                                        </p:tav>
                                      </p:tavLst>
                                    </p:anim>
                                    <p:anim calcmode="lin" valueType="num">
                                      <p:cBhvr additive="base">
                                        <p:cTn id="51"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398645" y="2127839"/>
            <a:ext cx="3394710" cy="339471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827835" y="2031053"/>
            <a:ext cx="840366" cy="840364"/>
          </a:xfrm>
          <a:prstGeom prst="ellipse">
            <a:avLst/>
          </a:prstGeom>
          <a:solidFill>
            <a:srgbClr val="DE0903"/>
          </a:solidFill>
          <a:ln w="38100">
            <a:noFill/>
          </a:ln>
          <a:effectLst/>
        </p:spPr>
        <p:txBody>
          <a:bodyPr vert="horz" wrap="square" lIns="0" tIns="0" rIns="0" bIns="72000" numCol="1" anchor="ctr" anchorCtr="0" compatLnSpc="1"/>
          <a:lstStyle/>
          <a:p>
            <a:pPr algn="ctr"/>
            <a:r>
              <a:rPr lang="zh-CN" altLang="en-US" sz="2400" dirty="0">
                <a:solidFill>
                  <a:schemeClr val="bg1"/>
                </a:solidFill>
                <a:latin typeface="FontAwesome" pitchFamily="2" charset="0"/>
              </a:rPr>
              <a:t></a:t>
            </a:r>
            <a:endParaRPr lang="zh-CN" altLang="en-US" sz="2400" dirty="0">
              <a:solidFill>
                <a:schemeClr val="bg1"/>
              </a:solidFill>
              <a:latin typeface="FontAwesome" pitchFamily="2" charset="0"/>
            </a:endParaRPr>
          </a:p>
        </p:txBody>
      </p:sp>
      <p:grpSp>
        <p:nvGrpSpPr>
          <p:cNvPr id="4" name="组合 9"/>
          <p:cNvGrpSpPr/>
          <p:nvPr/>
        </p:nvGrpSpPr>
        <p:grpSpPr>
          <a:xfrm>
            <a:off x="1139916" y="1972264"/>
            <a:ext cx="2517169" cy="1319629"/>
            <a:chOff x="2412640" y="1856152"/>
            <a:chExt cx="2517169" cy="1319629"/>
          </a:xfrm>
        </p:grpSpPr>
        <p:sp>
          <p:nvSpPr>
            <p:cNvPr id="5" name="矩形 4"/>
            <p:cNvSpPr/>
            <p:nvPr/>
          </p:nvSpPr>
          <p:spPr>
            <a:xfrm>
              <a:off x="2412640" y="2197052"/>
              <a:ext cx="2517169"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6" name="矩形 5"/>
            <p:cNvSpPr/>
            <p:nvPr/>
          </p:nvSpPr>
          <p:spPr>
            <a:xfrm>
              <a:off x="2412641" y="1856152"/>
              <a:ext cx="1107996"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7" name="椭圆 6"/>
          <p:cNvSpPr/>
          <p:nvPr/>
        </p:nvSpPr>
        <p:spPr>
          <a:xfrm>
            <a:off x="6553787" y="2031053"/>
            <a:ext cx="840366" cy="840364"/>
          </a:xfrm>
          <a:prstGeom prst="ellipse">
            <a:avLst/>
          </a:prstGeom>
          <a:solidFill>
            <a:srgbClr val="DE0903"/>
          </a:solidFill>
          <a:ln w="38100">
            <a:noFill/>
          </a:ln>
          <a:effectLst/>
        </p:spPr>
        <p:txBody>
          <a:bodyPr vert="horz" wrap="square" lIns="0" tIns="0" rIns="0" bIns="72000" numCol="1" anchor="ctr" anchorCtr="0" compatLnSpc="1"/>
          <a:lstStyle/>
          <a:p>
            <a:pPr algn="ctr"/>
            <a:r>
              <a:rPr lang="zh-CN" altLang="en-US" sz="2400" dirty="0">
                <a:solidFill>
                  <a:schemeClr val="bg1"/>
                </a:solidFill>
                <a:latin typeface="FontAwesome" pitchFamily="2" charset="0"/>
              </a:rPr>
              <a:t></a:t>
            </a:r>
            <a:endParaRPr lang="zh-CN" altLang="en-US" sz="2400" dirty="0">
              <a:solidFill>
                <a:schemeClr val="bg1"/>
              </a:solidFill>
              <a:latin typeface="FontAwesome" pitchFamily="2" charset="0"/>
            </a:endParaRPr>
          </a:p>
        </p:txBody>
      </p:sp>
      <p:grpSp>
        <p:nvGrpSpPr>
          <p:cNvPr id="8" name="组合 13"/>
          <p:cNvGrpSpPr/>
          <p:nvPr/>
        </p:nvGrpSpPr>
        <p:grpSpPr>
          <a:xfrm>
            <a:off x="8490741" y="1972264"/>
            <a:ext cx="2552033" cy="1319629"/>
            <a:chOff x="2412640" y="1856152"/>
            <a:chExt cx="2552033" cy="1319629"/>
          </a:xfrm>
        </p:grpSpPr>
        <p:sp>
          <p:nvSpPr>
            <p:cNvPr id="9" name="矩形 8"/>
            <p:cNvSpPr/>
            <p:nvPr/>
          </p:nvSpPr>
          <p:spPr>
            <a:xfrm>
              <a:off x="2412640" y="2197052"/>
              <a:ext cx="2552033"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0" name="矩形 9"/>
            <p:cNvSpPr/>
            <p:nvPr/>
          </p:nvSpPr>
          <p:spPr>
            <a:xfrm>
              <a:off x="2412641" y="1856152"/>
              <a:ext cx="1107996"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1" name="椭圆 10"/>
          <p:cNvSpPr/>
          <p:nvPr/>
        </p:nvSpPr>
        <p:spPr>
          <a:xfrm>
            <a:off x="4018217" y="3444247"/>
            <a:ext cx="840366" cy="840364"/>
          </a:xfrm>
          <a:prstGeom prst="ellipse">
            <a:avLst/>
          </a:prstGeom>
          <a:solidFill>
            <a:srgbClr val="DE0903"/>
          </a:solidFill>
          <a:ln w="38100">
            <a:noFill/>
          </a:ln>
          <a:effectLst/>
        </p:spPr>
        <p:txBody>
          <a:bodyPr vert="horz" wrap="square" lIns="0" tIns="0" rIns="0" bIns="72000" numCol="1" anchor="ctr" anchorCtr="0" compatLnSpc="1"/>
          <a:lstStyle/>
          <a:p>
            <a:pPr algn="ctr"/>
            <a:r>
              <a:rPr lang="zh-CN" altLang="en-US" sz="2400" dirty="0">
                <a:solidFill>
                  <a:schemeClr val="bg1"/>
                </a:solidFill>
                <a:latin typeface="FontAwesome" pitchFamily="2" charset="0"/>
              </a:rPr>
              <a:t></a:t>
            </a:r>
            <a:endParaRPr lang="zh-CN" altLang="en-US" sz="2400" dirty="0">
              <a:solidFill>
                <a:schemeClr val="bg1"/>
              </a:solidFill>
              <a:latin typeface="FontAwesome" pitchFamily="2" charset="0"/>
            </a:endParaRPr>
          </a:p>
        </p:txBody>
      </p:sp>
      <p:grpSp>
        <p:nvGrpSpPr>
          <p:cNvPr id="12" name="组合 17"/>
          <p:cNvGrpSpPr/>
          <p:nvPr/>
        </p:nvGrpSpPr>
        <p:grpSpPr>
          <a:xfrm>
            <a:off x="1139916" y="3385458"/>
            <a:ext cx="2586743" cy="1319629"/>
            <a:chOff x="2412640" y="1856152"/>
            <a:chExt cx="2586743" cy="1319629"/>
          </a:xfrm>
        </p:grpSpPr>
        <p:sp>
          <p:nvSpPr>
            <p:cNvPr id="13" name="矩形 12"/>
            <p:cNvSpPr/>
            <p:nvPr/>
          </p:nvSpPr>
          <p:spPr>
            <a:xfrm>
              <a:off x="2412640" y="2197052"/>
              <a:ext cx="2586743"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4" name="矩形 13"/>
            <p:cNvSpPr/>
            <p:nvPr/>
          </p:nvSpPr>
          <p:spPr>
            <a:xfrm>
              <a:off x="2412641" y="1856152"/>
              <a:ext cx="1107996"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5" name="椭圆 14"/>
          <p:cNvSpPr/>
          <p:nvPr/>
        </p:nvSpPr>
        <p:spPr>
          <a:xfrm>
            <a:off x="7353294" y="3444247"/>
            <a:ext cx="840366" cy="840364"/>
          </a:xfrm>
          <a:prstGeom prst="ellipse">
            <a:avLst/>
          </a:prstGeom>
          <a:solidFill>
            <a:srgbClr val="DE0903"/>
          </a:solidFill>
          <a:ln w="38100">
            <a:noFill/>
          </a:ln>
          <a:effectLst/>
        </p:spPr>
        <p:txBody>
          <a:bodyPr vert="horz" wrap="square" lIns="0" tIns="0" rIns="0" bIns="72000" numCol="1" anchor="ctr" anchorCtr="0" compatLnSpc="1"/>
          <a:lstStyle/>
          <a:p>
            <a:pPr algn="ctr"/>
            <a:r>
              <a:rPr lang="zh-CN" altLang="en-US" sz="2400" dirty="0">
                <a:solidFill>
                  <a:schemeClr val="bg1"/>
                </a:solidFill>
                <a:latin typeface="FontAwesome" pitchFamily="2" charset="0"/>
              </a:rPr>
              <a:t></a:t>
            </a:r>
            <a:endParaRPr lang="zh-CN" altLang="en-US" sz="2400" dirty="0">
              <a:solidFill>
                <a:schemeClr val="bg1"/>
              </a:solidFill>
              <a:latin typeface="FontAwesome" pitchFamily="2" charset="0"/>
            </a:endParaRPr>
          </a:p>
        </p:txBody>
      </p:sp>
      <p:grpSp>
        <p:nvGrpSpPr>
          <p:cNvPr id="16" name="组合 21"/>
          <p:cNvGrpSpPr/>
          <p:nvPr/>
        </p:nvGrpSpPr>
        <p:grpSpPr>
          <a:xfrm>
            <a:off x="8490741" y="3385458"/>
            <a:ext cx="2552033" cy="1319629"/>
            <a:chOff x="2412640" y="1856152"/>
            <a:chExt cx="2552033" cy="1319629"/>
          </a:xfrm>
        </p:grpSpPr>
        <p:sp>
          <p:nvSpPr>
            <p:cNvPr id="17" name="矩形 16"/>
            <p:cNvSpPr/>
            <p:nvPr/>
          </p:nvSpPr>
          <p:spPr>
            <a:xfrm>
              <a:off x="2412640" y="2197052"/>
              <a:ext cx="2552033"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18" name="矩形 17"/>
            <p:cNvSpPr/>
            <p:nvPr/>
          </p:nvSpPr>
          <p:spPr>
            <a:xfrm>
              <a:off x="2412641" y="1856152"/>
              <a:ext cx="1107996"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9" name="椭圆 18"/>
          <p:cNvSpPr/>
          <p:nvPr/>
        </p:nvSpPr>
        <p:spPr>
          <a:xfrm>
            <a:off x="4827835" y="4857441"/>
            <a:ext cx="840366" cy="840364"/>
          </a:xfrm>
          <a:prstGeom prst="ellipse">
            <a:avLst/>
          </a:prstGeom>
          <a:solidFill>
            <a:srgbClr val="DE0903"/>
          </a:solidFill>
          <a:ln w="38100">
            <a:noFill/>
          </a:ln>
          <a:effectLst/>
        </p:spPr>
        <p:txBody>
          <a:bodyPr vert="horz" wrap="square" lIns="0" tIns="0" rIns="0" bIns="72000" numCol="1" anchor="ctr" anchorCtr="0" compatLnSpc="1"/>
          <a:lstStyle/>
          <a:p>
            <a:pPr algn="ctr"/>
            <a:r>
              <a:rPr lang="zh-CN" altLang="en-US" sz="2400" dirty="0">
                <a:solidFill>
                  <a:schemeClr val="bg1"/>
                </a:solidFill>
                <a:latin typeface="FontAwesome" pitchFamily="2" charset="0"/>
              </a:rPr>
              <a:t></a:t>
            </a:r>
            <a:endParaRPr lang="zh-CN" altLang="en-US" sz="2400" dirty="0">
              <a:solidFill>
                <a:schemeClr val="bg1"/>
              </a:solidFill>
              <a:latin typeface="FontAwesome" pitchFamily="2" charset="0"/>
            </a:endParaRPr>
          </a:p>
        </p:txBody>
      </p:sp>
      <p:grpSp>
        <p:nvGrpSpPr>
          <p:cNvPr id="20" name="组合 25"/>
          <p:cNvGrpSpPr/>
          <p:nvPr/>
        </p:nvGrpSpPr>
        <p:grpSpPr>
          <a:xfrm>
            <a:off x="1139916" y="4798652"/>
            <a:ext cx="2517169" cy="1319629"/>
            <a:chOff x="2412640" y="1856152"/>
            <a:chExt cx="2517169" cy="1319629"/>
          </a:xfrm>
        </p:grpSpPr>
        <p:sp>
          <p:nvSpPr>
            <p:cNvPr id="21" name="矩形 20"/>
            <p:cNvSpPr/>
            <p:nvPr/>
          </p:nvSpPr>
          <p:spPr>
            <a:xfrm>
              <a:off x="2412640" y="2197052"/>
              <a:ext cx="2517169"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22" name="矩形 21"/>
            <p:cNvSpPr/>
            <p:nvPr/>
          </p:nvSpPr>
          <p:spPr>
            <a:xfrm>
              <a:off x="2412641" y="1856152"/>
              <a:ext cx="1107996"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3" name="椭圆 22"/>
          <p:cNvSpPr/>
          <p:nvPr/>
        </p:nvSpPr>
        <p:spPr>
          <a:xfrm>
            <a:off x="6553787" y="4857441"/>
            <a:ext cx="840366" cy="840364"/>
          </a:xfrm>
          <a:prstGeom prst="ellipse">
            <a:avLst/>
          </a:prstGeom>
          <a:solidFill>
            <a:srgbClr val="DE0903"/>
          </a:solidFill>
          <a:ln w="38100">
            <a:noFill/>
          </a:ln>
          <a:effectLst/>
        </p:spPr>
        <p:txBody>
          <a:bodyPr vert="horz" wrap="square" lIns="0" tIns="0" rIns="0" bIns="72000" numCol="1" anchor="ctr" anchorCtr="0" compatLnSpc="1"/>
          <a:lstStyle/>
          <a:p>
            <a:pPr algn="ctr"/>
            <a:r>
              <a:rPr lang="zh-CN" altLang="en-US" sz="2400" dirty="0">
                <a:solidFill>
                  <a:schemeClr val="bg1"/>
                </a:solidFill>
                <a:latin typeface="FontAwesome" pitchFamily="2" charset="0"/>
              </a:rPr>
              <a:t></a:t>
            </a:r>
            <a:endParaRPr lang="zh-CN" altLang="en-US" sz="2400" dirty="0">
              <a:solidFill>
                <a:schemeClr val="bg1"/>
              </a:solidFill>
              <a:latin typeface="FontAwesome" pitchFamily="2" charset="0"/>
            </a:endParaRPr>
          </a:p>
        </p:txBody>
      </p:sp>
      <p:grpSp>
        <p:nvGrpSpPr>
          <p:cNvPr id="24" name="组合 29"/>
          <p:cNvGrpSpPr/>
          <p:nvPr/>
        </p:nvGrpSpPr>
        <p:grpSpPr>
          <a:xfrm>
            <a:off x="8490741" y="4798652"/>
            <a:ext cx="2552033" cy="1319629"/>
            <a:chOff x="2412640" y="1856152"/>
            <a:chExt cx="2552033" cy="1319629"/>
          </a:xfrm>
        </p:grpSpPr>
        <p:sp>
          <p:nvSpPr>
            <p:cNvPr id="25" name="矩形 24"/>
            <p:cNvSpPr/>
            <p:nvPr/>
          </p:nvSpPr>
          <p:spPr>
            <a:xfrm>
              <a:off x="2412640" y="2197052"/>
              <a:ext cx="2552033" cy="978729"/>
            </a:xfrm>
            <a:prstGeom prst="rect">
              <a:avLst/>
            </a:prstGeom>
          </p:spPr>
          <p:txBody>
            <a:bodyPr wrap="square">
              <a:spAutoFit/>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26" name="矩形 25"/>
            <p:cNvSpPr/>
            <p:nvPr/>
          </p:nvSpPr>
          <p:spPr>
            <a:xfrm>
              <a:off x="2412641" y="1856152"/>
              <a:ext cx="1107996"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标题内容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27" name="椭圆 26"/>
          <p:cNvSpPr/>
          <p:nvPr/>
        </p:nvSpPr>
        <p:spPr>
          <a:xfrm>
            <a:off x="5230480" y="2998909"/>
            <a:ext cx="1731040" cy="17310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mj-ea"/>
                <a:ea typeface="+mj-ea"/>
              </a:rPr>
              <a:t>添加</a:t>
            </a:r>
            <a:endParaRPr lang="en-US" altLang="zh-CN" sz="2400" dirty="0">
              <a:latin typeface="+mj-ea"/>
              <a:ea typeface="+mj-ea"/>
            </a:endParaRPr>
          </a:p>
          <a:p>
            <a:pPr algn="ctr"/>
            <a:r>
              <a:rPr lang="zh-CN" altLang="en-US" sz="2400" dirty="0">
                <a:latin typeface="+mj-ea"/>
                <a:ea typeface="+mj-ea"/>
              </a:rPr>
              <a:t>标题</a:t>
            </a:r>
            <a:endParaRPr lang="zh-CN" altLang="en-US" sz="2400" dirty="0">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par>
                          <p:cTn id="16" fill="hold">
                            <p:stCondLst>
                              <p:cond delay="1000"/>
                            </p:stCondLst>
                            <p:childTnLst>
                              <p:par>
                                <p:cTn id="17" presetID="17"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strVal val="#ppt_h"/>
                                          </p:val>
                                        </p:tav>
                                        <p:tav tm="100000">
                                          <p:val>
                                            <p:strVal val="#ppt_h"/>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childTnLst>
                                </p:cTn>
                              </p:par>
                              <p:par>
                                <p:cTn id="25" presetID="63" presetClass="path" presetSubtype="0" decel="100000" fill="hold" nodeType="withEffect">
                                  <p:stCondLst>
                                    <p:cond delay="0"/>
                                  </p:stCondLst>
                                  <p:childTnLst>
                                    <p:animMotion origin="layout" path="M -4.79167E-6 3.7037E-6 L 0.05769 3.7037E-6 " pathEditMode="relative" rAng="0" ptsTypes="AA">
                                      <p:cBhvr>
                                        <p:cTn id="26" dur="1000" spd="-100000" fill="hold"/>
                                        <p:tgtEl>
                                          <p:spTgt spid="4"/>
                                        </p:tgtEl>
                                        <p:attrNameLst>
                                          <p:attrName>ppt_x</p:attrName>
                                          <p:attrName>ppt_y</p:attrName>
                                        </p:attrNameLst>
                                      </p:cBhvr>
                                      <p:rCtr x="2878" y="0"/>
                                    </p:animMotion>
                                  </p:childTnLst>
                                </p:cTn>
                              </p:par>
                            </p:childTnLst>
                          </p:cTn>
                        </p:par>
                        <p:par>
                          <p:cTn id="27" fill="hold">
                            <p:stCondLst>
                              <p:cond delay="2500"/>
                            </p:stCondLst>
                            <p:childTnLst>
                              <p:par>
                                <p:cTn id="28" presetID="17" presetClass="entr" presetSubtype="1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strVal val="#ppt_h"/>
                                          </p:val>
                                        </p:tav>
                                        <p:tav tm="100000">
                                          <p:val>
                                            <p:strVal val="#ppt_h"/>
                                          </p:val>
                                        </p:tav>
                                      </p:tavLst>
                                    </p:anim>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childTnLst>
                                </p:cTn>
                              </p:par>
                              <p:par>
                                <p:cTn id="36" presetID="63" presetClass="path" presetSubtype="0" decel="100000" fill="hold" nodeType="withEffect">
                                  <p:stCondLst>
                                    <p:cond delay="0"/>
                                  </p:stCondLst>
                                  <p:childTnLst>
                                    <p:animMotion origin="layout" path="M -1.66667E-6 3.7037E-6 L 0.05768 3.7037E-6 " pathEditMode="relative" rAng="0" ptsTypes="AA">
                                      <p:cBhvr>
                                        <p:cTn id="37" dur="1000" spd="-100000" fill="hold"/>
                                        <p:tgtEl>
                                          <p:spTgt spid="8"/>
                                        </p:tgtEl>
                                        <p:attrNameLst>
                                          <p:attrName>ppt_x</p:attrName>
                                          <p:attrName>ppt_y</p:attrName>
                                        </p:attrNameLst>
                                      </p:cBhvr>
                                      <p:rCtr x="2878" y="0"/>
                                    </p:animMotion>
                                  </p:childTnLst>
                                </p:cTn>
                              </p:par>
                            </p:childTnLst>
                          </p:cTn>
                        </p:par>
                        <p:par>
                          <p:cTn id="38" fill="hold">
                            <p:stCondLst>
                              <p:cond delay="4000"/>
                            </p:stCondLst>
                            <p:childTnLst>
                              <p:par>
                                <p:cTn id="39" presetID="17" presetClass="entr" presetSubtype="1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strVal val="#ppt_h"/>
                                          </p:val>
                                        </p:tav>
                                        <p:tav tm="100000">
                                          <p:val>
                                            <p:strVal val="#ppt_h"/>
                                          </p:val>
                                        </p:tav>
                                      </p:tavLst>
                                    </p:anim>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childTnLst>
                                </p:cTn>
                              </p:par>
                              <p:par>
                                <p:cTn id="47" presetID="63" presetClass="path" presetSubtype="0" decel="100000" fill="hold" nodeType="withEffect">
                                  <p:stCondLst>
                                    <p:cond delay="0"/>
                                  </p:stCondLst>
                                  <p:childTnLst>
                                    <p:animMotion origin="layout" path="M 6.25E-7 -4.81481E-6 L 0.05768 -4.81481E-6 " pathEditMode="relative" rAng="0" ptsTypes="AA">
                                      <p:cBhvr>
                                        <p:cTn id="48" dur="1000" spd="-100000" fill="hold"/>
                                        <p:tgtEl>
                                          <p:spTgt spid="12"/>
                                        </p:tgtEl>
                                        <p:attrNameLst>
                                          <p:attrName>ppt_x</p:attrName>
                                          <p:attrName>ppt_y</p:attrName>
                                        </p:attrNameLst>
                                      </p:cBhvr>
                                      <p:rCtr x="2878" y="0"/>
                                    </p:animMotion>
                                  </p:childTnLst>
                                </p:cTn>
                              </p:par>
                            </p:childTnLst>
                          </p:cTn>
                        </p:par>
                        <p:par>
                          <p:cTn id="49" fill="hold">
                            <p:stCondLst>
                              <p:cond delay="5500"/>
                            </p:stCondLst>
                            <p:childTnLst>
                              <p:par>
                                <p:cTn id="50" presetID="17" presetClass="entr" presetSubtype="1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strVal val="#ppt_h"/>
                                          </p:val>
                                        </p:tav>
                                        <p:tav tm="100000">
                                          <p:val>
                                            <p:strVal val="#ppt_h"/>
                                          </p:val>
                                        </p:tav>
                                      </p:tavLst>
                                    </p:anim>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childTnLst>
                                </p:cTn>
                              </p:par>
                              <p:par>
                                <p:cTn id="58" presetID="63" presetClass="path" presetSubtype="0" decel="100000" fill="hold" nodeType="withEffect">
                                  <p:stCondLst>
                                    <p:cond delay="0"/>
                                  </p:stCondLst>
                                  <p:childTnLst>
                                    <p:animMotion origin="layout" path="M -1.66667E-6 -4.81481E-6 L 0.05768 -4.81481E-6 " pathEditMode="relative" rAng="0" ptsTypes="AA">
                                      <p:cBhvr>
                                        <p:cTn id="59" dur="1000" spd="-100000" fill="hold"/>
                                        <p:tgtEl>
                                          <p:spTgt spid="16"/>
                                        </p:tgtEl>
                                        <p:attrNameLst>
                                          <p:attrName>ppt_x</p:attrName>
                                          <p:attrName>ppt_y</p:attrName>
                                        </p:attrNameLst>
                                      </p:cBhvr>
                                      <p:rCtr x="2878" y="0"/>
                                    </p:animMotion>
                                  </p:childTnLst>
                                </p:cTn>
                              </p:par>
                            </p:childTnLst>
                          </p:cTn>
                        </p:par>
                        <p:par>
                          <p:cTn id="60" fill="hold">
                            <p:stCondLst>
                              <p:cond delay="7000"/>
                            </p:stCondLst>
                            <p:childTnLst>
                              <p:par>
                                <p:cTn id="61" presetID="17" presetClass="entr" presetSubtype="1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strVal val="#ppt_h"/>
                                          </p:val>
                                        </p:tav>
                                        <p:tav tm="100000">
                                          <p:val>
                                            <p:strVal val="#ppt_h"/>
                                          </p:val>
                                        </p:tav>
                                      </p:tavLst>
                                    </p:anim>
                                  </p:childTnLst>
                                </p:cTn>
                              </p:par>
                            </p:childTnLst>
                          </p:cTn>
                        </p:par>
                        <p:par>
                          <p:cTn id="65" fill="hold">
                            <p:stCondLst>
                              <p:cond delay="7500"/>
                            </p:stCondLst>
                            <p:childTnLst>
                              <p:par>
                                <p:cTn id="66" presetID="10" presetClass="entr" presetSubtype="0"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childTnLst>
                                </p:cTn>
                              </p:par>
                              <p:par>
                                <p:cTn id="69" presetID="63" presetClass="path" presetSubtype="0" decel="100000" fill="hold" nodeType="withEffect">
                                  <p:stCondLst>
                                    <p:cond delay="0"/>
                                  </p:stCondLst>
                                  <p:childTnLst>
                                    <p:animMotion origin="layout" path="M -4.79167E-6 -3.33333E-6 L 0.05769 -3.33333E-6 " pathEditMode="relative" rAng="0" ptsTypes="AA">
                                      <p:cBhvr>
                                        <p:cTn id="70" dur="1000" spd="-100000" fill="hold"/>
                                        <p:tgtEl>
                                          <p:spTgt spid="20"/>
                                        </p:tgtEl>
                                        <p:attrNameLst>
                                          <p:attrName>ppt_x</p:attrName>
                                          <p:attrName>ppt_y</p:attrName>
                                        </p:attrNameLst>
                                      </p:cBhvr>
                                      <p:rCtr x="2878" y="0"/>
                                    </p:animMotion>
                                  </p:childTnLst>
                                </p:cTn>
                              </p:par>
                            </p:childTnLst>
                          </p:cTn>
                        </p:par>
                        <p:par>
                          <p:cTn id="71" fill="hold">
                            <p:stCondLst>
                              <p:cond delay="8500"/>
                            </p:stCondLst>
                            <p:childTnLst>
                              <p:par>
                                <p:cTn id="72" presetID="17" presetClass="entr" presetSubtype="10"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fltVal val="0"/>
                                          </p:val>
                                        </p:tav>
                                        <p:tav tm="100000">
                                          <p:val>
                                            <p:strVal val="#ppt_w"/>
                                          </p:val>
                                        </p:tav>
                                      </p:tavLst>
                                    </p:anim>
                                    <p:anim calcmode="lin" valueType="num">
                                      <p:cBhvr>
                                        <p:cTn id="75" dur="500" fill="hold"/>
                                        <p:tgtEl>
                                          <p:spTgt spid="23"/>
                                        </p:tgtEl>
                                        <p:attrNameLst>
                                          <p:attrName>ppt_h</p:attrName>
                                        </p:attrNameLst>
                                      </p:cBhvr>
                                      <p:tavLst>
                                        <p:tav tm="0">
                                          <p:val>
                                            <p:strVal val="#ppt_h"/>
                                          </p:val>
                                        </p:tav>
                                        <p:tav tm="100000">
                                          <p:val>
                                            <p:strVal val="#ppt_h"/>
                                          </p:val>
                                        </p:tav>
                                      </p:tavLst>
                                    </p:anim>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1000"/>
                                        <p:tgtEl>
                                          <p:spTgt spid="24"/>
                                        </p:tgtEl>
                                      </p:cBhvr>
                                    </p:animEffect>
                                  </p:childTnLst>
                                </p:cTn>
                              </p:par>
                              <p:par>
                                <p:cTn id="80" presetID="63" presetClass="path" presetSubtype="0" decel="100000" fill="hold" nodeType="withEffect">
                                  <p:stCondLst>
                                    <p:cond delay="0"/>
                                  </p:stCondLst>
                                  <p:childTnLst>
                                    <p:animMotion origin="layout" path="M -1.66667E-6 -3.33333E-6 L 0.05768 -3.33333E-6 " pathEditMode="relative" rAng="0" ptsTypes="AA">
                                      <p:cBhvr>
                                        <p:cTn id="81" dur="1000" spd="-100000" fill="hold"/>
                                        <p:tgtEl>
                                          <p:spTgt spid="24"/>
                                        </p:tgtEl>
                                        <p:attrNameLst>
                                          <p:attrName>ppt_x</p:attrName>
                                          <p:attrName>ppt_y</p:attrName>
                                        </p:attrNameLst>
                                      </p:cBhvr>
                                      <p:rCtr x="28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11" grpId="0" animBg="1"/>
      <p:bldP spid="15" grpId="0" animBg="1"/>
      <p:bldP spid="19" grpId="0" animBg="1"/>
      <p:bldP spid="23" grpId="0" animBg="1"/>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38190" y="1463456"/>
            <a:ext cx="4258188" cy="2830754"/>
          </a:xfrm>
          <a:prstGeom prst="rect">
            <a:avLst/>
          </a:prstGeom>
        </p:spPr>
      </p:pic>
      <p:sp>
        <p:nvSpPr>
          <p:cNvPr id="3" name="文本框 2"/>
          <p:cNvSpPr txBox="1"/>
          <p:nvPr/>
        </p:nvSpPr>
        <p:spPr>
          <a:xfrm>
            <a:off x="3831220" y="4487308"/>
            <a:ext cx="4564732" cy="1015663"/>
          </a:xfrm>
          <a:prstGeom prst="rect">
            <a:avLst/>
          </a:prstGeom>
          <a:noFill/>
        </p:spPr>
        <p:txBody>
          <a:bodyPr wrap="square" rtlCol="0">
            <a:spAutoFit/>
          </a:bodyPr>
          <a:lstStyle/>
          <a:p>
            <a:pPr algn="dist"/>
            <a:r>
              <a:rPr lang="zh-CN" altLang="en-US" sz="6000" b="1" spc="300" dirty="0" smtClean="0">
                <a:solidFill>
                  <a:srgbClr val="DE0903"/>
                </a:solidFill>
                <a:latin typeface="微软雅黑" panose="020B0503020204020204" pitchFamily="34" charset="-122"/>
                <a:ea typeface="微软雅黑" panose="020B0503020204020204" pitchFamily="34" charset="-122"/>
                <a:cs typeface="微软雅黑" panose="020B0503020204020204" pitchFamily="34" charset="-122"/>
              </a:rPr>
              <a:t>谢谢</a:t>
            </a:r>
            <a:r>
              <a:rPr lang="zh-CN" altLang="en-US" sz="6000" b="1" spc="3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观看</a:t>
            </a:r>
            <a:endParaRPr lang="zh-CN" altLang="en-US" sz="6000" b="1" spc="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4512</Words>
  <Application>WPS 演示</Application>
  <PresentationFormat>宽屏</PresentationFormat>
  <Paragraphs>467</Paragraphs>
  <Slides>27</Slides>
  <Notes>0</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vt:lpstr>
      <vt:lpstr>宋体</vt:lpstr>
      <vt:lpstr>Wingdings</vt:lpstr>
      <vt:lpstr>微软雅黑</vt:lpstr>
      <vt:lpstr>Century Gothic</vt:lpstr>
      <vt:lpstr>Calibri</vt:lpstr>
      <vt:lpstr>Lato Regular</vt:lpstr>
      <vt:lpstr>等线 Light</vt:lpstr>
      <vt:lpstr>RomanS</vt:lpstr>
      <vt:lpstr>Arial Unicode MS</vt:lpstr>
      <vt:lpstr>方正兰亭黑简体</vt:lpstr>
      <vt:lpstr>Open Sans</vt:lpstr>
      <vt:lpstr>Open Sans</vt:lpstr>
      <vt:lpstr>Lato</vt:lpstr>
      <vt:lpstr>Agency FB</vt:lpstr>
      <vt:lpstr>FontAwesome</vt:lpstr>
      <vt:lpstr>等线</vt:lpstr>
      <vt:lpstr>ChronicDeal</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策马笑西风</cp:lastModifiedBy>
  <cp:revision>43</cp:revision>
  <dcterms:created xsi:type="dcterms:W3CDTF">2017-08-18T03:02:00Z</dcterms:created>
  <dcterms:modified xsi:type="dcterms:W3CDTF">2017-12-01T03:34:13Z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